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63" r:id="rId4"/>
    <p:sldId id="260" r:id="rId5"/>
    <p:sldId id="261" r:id="rId6"/>
    <p:sldId id="259" r:id="rId7"/>
    <p:sldId id="262" r:id="rId8"/>
    <p:sldId id="304" r:id="rId9"/>
    <p:sldId id="266" r:id="rId10"/>
    <p:sldId id="305" r:id="rId11"/>
    <p:sldId id="268" r:id="rId12"/>
    <p:sldId id="272" r:id="rId13"/>
    <p:sldId id="271" r:id="rId14"/>
    <p:sldId id="281" r:id="rId15"/>
    <p:sldId id="309" r:id="rId16"/>
    <p:sldId id="306" r:id="rId17"/>
    <p:sldId id="310" r:id="rId18"/>
    <p:sldId id="307" r:id="rId19"/>
    <p:sldId id="311" r:id="rId20"/>
    <p:sldId id="267" r:id="rId21"/>
    <p:sldId id="312" r:id="rId22"/>
    <p:sldId id="321" r:id="rId23"/>
    <p:sldId id="322" r:id="rId24"/>
    <p:sldId id="323" r:id="rId25"/>
    <p:sldId id="316" r:id="rId26"/>
    <p:sldId id="270" r:id="rId27"/>
    <p:sldId id="317" r:id="rId28"/>
    <p:sldId id="269" r:id="rId29"/>
    <p:sldId id="280" r:id="rId30"/>
    <p:sldId id="318" r:id="rId31"/>
    <p:sldId id="264" r:id="rId32"/>
    <p:sldId id="319" r:id="rId33"/>
    <p:sldId id="320" r:id="rId34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Maven Pro SemiBold" panose="020B0604020202020204" charset="0"/>
      <p:regular r:id="rId44"/>
      <p:bold r:id="rId45"/>
    </p:embeddedFont>
    <p:embeddedFont>
      <p:font typeface="Red Hat Display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DD3B04-837D-4E46-8041-541232C37969}">
  <a:tblStyle styleId="{BEDD3B04-837D-4E46-8041-541232C379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0127DE-F688-412F-92AD-B5A61A83D5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6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6c3f46095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6c3f46095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g6da2bcea4a_6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4" name="Google Shape;4234;g6da2bcea4a_6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g6bfa3ff31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6" name="Google Shape;4216;g6bfa3ff31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6" name="Google Shape;7046;g6bfa3ff318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7" name="Google Shape;7047;g6bfa3ff318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g6bfa3ff31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6" name="Google Shape;4216;g6bfa3ff31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00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6" name="Google Shape;7046;g6bfa3ff318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7" name="Google Shape;7047;g6bfa3ff318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03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g6bfa3ff31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6" name="Google Shape;4216;g6bfa3ff31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3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6" name="Google Shape;7046;g6bfa3ff318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7" name="Google Shape;7047;g6bfa3ff318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016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6c3f46095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6c3f46095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fa3ff3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fa3ff3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6bfa3ff31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6bfa3ff31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6bfa3ff31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6bfa3ff31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415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6bfa3ff31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6bfa3ff31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40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6bfa3ff31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6bfa3ff31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851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6bfa3ff31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6bfa3ff31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911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6c3f46095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6c3f46095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438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6bfa3ff318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6bfa3ff318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6c3f46095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6c3f46095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562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g6bfa3ff31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9" name="Google Shape;3949;g6bfa3ff31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g6bfa3ff318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4" name="Google Shape;6654;g6bfa3ff318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012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553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44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6bfa3ff31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6bfa3ff31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6bfa3ff31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6bfa3ff31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6c3f46095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6c3f46095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6c3f46095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6c3f46095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9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g6bfa3ff318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5" name="Google Shape;3715;g6bfa3ff318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5375275" y="1760175"/>
            <a:ext cx="6273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6113538" y="1483246"/>
            <a:ext cx="2349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6113550" y="2885110"/>
            <a:ext cx="2349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3"/>
          </p:nvPr>
        </p:nvSpPr>
        <p:spPr>
          <a:xfrm>
            <a:off x="5308975" y="3151750"/>
            <a:ext cx="7599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6278988" y="2264787"/>
            <a:ext cx="2145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6366300" y="1992250"/>
            <a:ext cx="1970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2"/>
          </p:nvPr>
        </p:nvSpPr>
        <p:spPr>
          <a:xfrm>
            <a:off x="699688" y="2264787"/>
            <a:ext cx="2106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ctrTitle" idx="3"/>
          </p:nvPr>
        </p:nvSpPr>
        <p:spPr>
          <a:xfrm>
            <a:off x="819050" y="1986550"/>
            <a:ext cx="18681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024216" y="3803825"/>
            <a:ext cx="1922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2"/>
          </p:nvPr>
        </p:nvSpPr>
        <p:spPr>
          <a:xfrm>
            <a:off x="3551289" y="3803825"/>
            <a:ext cx="1830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1174254" y="1592050"/>
            <a:ext cx="1622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3"/>
          </p:nvPr>
        </p:nvSpPr>
        <p:spPr>
          <a:xfrm>
            <a:off x="3475215" y="1592050"/>
            <a:ext cx="2002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6056613" y="3803825"/>
            <a:ext cx="2081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ctrTitle" idx="5"/>
          </p:nvPr>
        </p:nvSpPr>
        <p:spPr>
          <a:xfrm>
            <a:off x="6270855" y="1592050"/>
            <a:ext cx="1653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6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2520800" y="1708349"/>
            <a:ext cx="30978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2"/>
          </p:nvPr>
        </p:nvSpPr>
        <p:spPr>
          <a:xfrm>
            <a:off x="3737201" y="2803028"/>
            <a:ext cx="30978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2520801" y="1461838"/>
            <a:ext cx="1622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3"/>
          </p:nvPr>
        </p:nvSpPr>
        <p:spPr>
          <a:xfrm>
            <a:off x="3737203" y="2549957"/>
            <a:ext cx="1582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922434" y="3880262"/>
            <a:ext cx="30978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5"/>
          </p:nvPr>
        </p:nvSpPr>
        <p:spPr>
          <a:xfrm>
            <a:off x="4922433" y="3634436"/>
            <a:ext cx="1653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6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1976" y="355932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1614276" y="1616850"/>
            <a:ext cx="22203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2"/>
          </p:nvPr>
        </p:nvSpPr>
        <p:spPr>
          <a:xfrm>
            <a:off x="1614276" y="2732646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3"/>
          </p:nvPr>
        </p:nvSpPr>
        <p:spPr>
          <a:xfrm>
            <a:off x="1614276" y="1412789"/>
            <a:ext cx="1622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ctrTitle" idx="4"/>
          </p:nvPr>
        </p:nvSpPr>
        <p:spPr>
          <a:xfrm>
            <a:off x="1614276" y="2515012"/>
            <a:ext cx="1582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5"/>
          </p:nvPr>
        </p:nvSpPr>
        <p:spPr>
          <a:xfrm>
            <a:off x="1614276" y="3846833"/>
            <a:ext cx="24414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 idx="6"/>
          </p:nvPr>
        </p:nvSpPr>
        <p:spPr>
          <a:xfrm>
            <a:off x="1614276" y="3622415"/>
            <a:ext cx="1653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87625" y="2671582"/>
            <a:ext cx="3951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8000" y="3238680"/>
            <a:ext cx="25812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822025" y="1852925"/>
            <a:ext cx="15147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82625" y="1503600"/>
            <a:ext cx="6267600" cy="21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2101350" y="2549013"/>
            <a:ext cx="1365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2" hasCustomPrompt="1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4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 hasCustomPrompt="1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7" hasCustomPrompt="1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9" hasCustomPrompt="1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3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4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709940" y="397874"/>
            <a:ext cx="5263228" cy="2164683"/>
            <a:chOff x="2812355" y="780248"/>
            <a:chExt cx="5955900" cy="3496500"/>
          </a:xfrm>
          <a:solidFill>
            <a:srgbClr val="00B0F0"/>
          </a:solidFill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530189" y="651961"/>
            <a:ext cx="3968059" cy="1395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LA CASA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4990787" y="2567274"/>
            <a:ext cx="4043006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Plateforme de colocation et location</a:t>
            </a:r>
            <a:endParaRPr sz="2000" dirty="0"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1;p27">
            <a:extLst>
              <a:ext uri="{FF2B5EF4-FFF2-40B4-BE49-F238E27FC236}">
                <a16:creationId xmlns:a16="http://schemas.microsoft.com/office/drawing/2014/main" id="{988ADD63-89EC-43A1-7CCA-EC4A167BD7C8}"/>
              </a:ext>
            </a:extLst>
          </p:cNvPr>
          <p:cNvSpPr txBox="1">
            <a:spLocks/>
          </p:cNvSpPr>
          <p:nvPr/>
        </p:nvSpPr>
        <p:spPr>
          <a:xfrm>
            <a:off x="5838368" y="4190598"/>
            <a:ext cx="2821564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fr-FR" dirty="0"/>
              <a:t>Par : </a:t>
            </a:r>
            <a:r>
              <a:rPr lang="fr-FR" b="1" dirty="0" err="1"/>
              <a:t>Abderraouf</a:t>
            </a:r>
            <a:r>
              <a:rPr lang="fr-FR" b="1" dirty="0"/>
              <a:t> ZERDOUDI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34"/>
          <p:cNvGrpSpPr/>
          <p:nvPr/>
        </p:nvGrpSpPr>
        <p:grpSpPr>
          <a:xfrm flipH="1">
            <a:off x="484400" y="647492"/>
            <a:ext cx="4223974" cy="3785488"/>
            <a:chOff x="4177618" y="768600"/>
            <a:chExt cx="3053107" cy="2025300"/>
          </a:xfrm>
        </p:grpSpPr>
        <p:sp>
          <p:nvSpPr>
            <p:cNvPr id="1984" name="Google Shape;1984;p34"/>
            <p:cNvSpPr/>
            <p:nvPr/>
          </p:nvSpPr>
          <p:spPr>
            <a:xfrm>
              <a:off x="4861325" y="768600"/>
              <a:ext cx="2369400" cy="20253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 rot="10800000">
              <a:off x="4177618" y="2286676"/>
              <a:ext cx="683700" cy="3090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34"/>
          <p:cNvSpPr txBox="1">
            <a:spLocks noGrp="1"/>
          </p:cNvSpPr>
          <p:nvPr>
            <p:ph type="ctrTitle"/>
          </p:nvPr>
        </p:nvSpPr>
        <p:spPr>
          <a:xfrm flipH="1">
            <a:off x="4267488" y="1069292"/>
            <a:ext cx="4119806" cy="215241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B0F0"/>
                </a:solidFill>
              </a:rPr>
              <a:t>  LA CASA</a:t>
            </a:r>
          </a:p>
        </p:txBody>
      </p:sp>
      <p:sp>
        <p:nvSpPr>
          <p:cNvPr id="1988" name="Google Shape;1988;p34"/>
          <p:cNvSpPr txBox="1">
            <a:spLocks noGrp="1"/>
          </p:cNvSpPr>
          <p:nvPr>
            <p:ph type="title" idx="2"/>
          </p:nvPr>
        </p:nvSpPr>
        <p:spPr>
          <a:xfrm flipH="1">
            <a:off x="989423" y="2155338"/>
            <a:ext cx="22683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02</a:t>
            </a:r>
            <a:endParaRPr sz="12000" dirty="0"/>
          </a:p>
        </p:txBody>
      </p:sp>
    </p:spTree>
    <p:extLst>
      <p:ext uri="{BB962C8B-B14F-4D97-AF65-F5344CB8AC3E}">
        <p14:creationId xmlns:p14="http://schemas.microsoft.com/office/powerpoint/2010/main" val="29293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" grpId="0" animBg="1"/>
      <p:bldP spid="19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3" name="Google Shape;3943;p39"/>
          <p:cNvGrpSpPr/>
          <p:nvPr/>
        </p:nvGrpSpPr>
        <p:grpSpPr>
          <a:xfrm>
            <a:off x="605967" y="-10381"/>
            <a:ext cx="8542497" cy="5153822"/>
            <a:chOff x="2754158" y="407117"/>
            <a:chExt cx="6014149" cy="5179200"/>
          </a:xfrm>
        </p:grpSpPr>
        <p:sp>
          <p:nvSpPr>
            <p:cNvPr id="3944" name="Google Shape;3944;p39"/>
            <p:cNvSpPr/>
            <p:nvPr/>
          </p:nvSpPr>
          <p:spPr>
            <a:xfrm>
              <a:off x="3456507" y="407117"/>
              <a:ext cx="5311800" cy="51792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9"/>
            <p:cNvSpPr/>
            <p:nvPr/>
          </p:nvSpPr>
          <p:spPr>
            <a:xfrm rot="10800000">
              <a:off x="2754158" y="1400546"/>
              <a:ext cx="7056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6" name="Google Shape;3946;p39"/>
          <p:cNvSpPr txBox="1">
            <a:spLocks noGrp="1"/>
          </p:cNvSpPr>
          <p:nvPr>
            <p:ph type="title"/>
          </p:nvPr>
        </p:nvSpPr>
        <p:spPr>
          <a:xfrm>
            <a:off x="1603583" y="978180"/>
            <a:ext cx="6946642" cy="2661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Fonctionnalités</a:t>
            </a:r>
            <a:endParaRPr sz="66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6" name="Google Shape;4236;p43"/>
          <p:cNvSpPr/>
          <p:nvPr/>
        </p:nvSpPr>
        <p:spPr>
          <a:xfrm>
            <a:off x="5778784" y="1491434"/>
            <a:ext cx="525394" cy="781024"/>
          </a:xfrm>
          <a:custGeom>
            <a:avLst/>
            <a:gdLst/>
            <a:ahLst/>
            <a:cxnLst/>
            <a:rect l="l" t="t" r="r" b="b"/>
            <a:pathLst>
              <a:path w="18364" h="27299" extrusionOk="0">
                <a:moveTo>
                  <a:pt x="865" y="0"/>
                </a:moveTo>
                <a:cubicBezTo>
                  <a:pt x="371" y="0"/>
                  <a:pt x="28" y="392"/>
                  <a:pt x="28" y="1069"/>
                </a:cubicBezTo>
                <a:lnTo>
                  <a:pt x="1" y="11784"/>
                </a:lnTo>
                <a:cubicBezTo>
                  <a:pt x="1" y="12740"/>
                  <a:pt x="667" y="13908"/>
                  <a:pt x="1502" y="14383"/>
                </a:cubicBezTo>
                <a:lnTo>
                  <a:pt x="12741" y="20879"/>
                </a:lnTo>
                <a:lnTo>
                  <a:pt x="16290" y="27298"/>
                </a:lnTo>
                <a:lnTo>
                  <a:pt x="16306" y="22931"/>
                </a:lnTo>
                <a:lnTo>
                  <a:pt x="16825" y="23231"/>
                </a:lnTo>
                <a:cubicBezTo>
                  <a:pt x="17066" y="23371"/>
                  <a:pt x="17296" y="23438"/>
                  <a:pt x="17499" y="23438"/>
                </a:cubicBezTo>
                <a:cubicBezTo>
                  <a:pt x="17994" y="23438"/>
                  <a:pt x="18337" y="23046"/>
                  <a:pt x="18337" y="22369"/>
                </a:cubicBezTo>
                <a:lnTo>
                  <a:pt x="18364" y="11653"/>
                </a:lnTo>
                <a:cubicBezTo>
                  <a:pt x="18364" y="10698"/>
                  <a:pt x="17698" y="9530"/>
                  <a:pt x="16863" y="9055"/>
                </a:cubicBezTo>
                <a:lnTo>
                  <a:pt x="1540" y="206"/>
                </a:lnTo>
                <a:cubicBezTo>
                  <a:pt x="1298" y="66"/>
                  <a:pt x="1069" y="0"/>
                  <a:pt x="865" y="0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7" name="Google Shape;4237;p43"/>
          <p:cNvSpPr txBox="1">
            <a:spLocks noGrp="1"/>
          </p:cNvSpPr>
          <p:nvPr>
            <p:ph type="ctrTitle"/>
          </p:nvPr>
        </p:nvSpPr>
        <p:spPr>
          <a:xfrm>
            <a:off x="611976" y="355932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endParaRPr dirty="0"/>
          </a:p>
        </p:txBody>
      </p:sp>
      <p:cxnSp>
        <p:nvCxnSpPr>
          <p:cNvPr id="4238" name="Google Shape;4238;p43"/>
          <p:cNvCxnSpPr>
            <a:stCxn id="4239" idx="2"/>
            <a:endCxn id="4240" idx="0"/>
          </p:cNvCxnSpPr>
          <p:nvPr/>
        </p:nvCxnSpPr>
        <p:spPr>
          <a:xfrm>
            <a:off x="1095795" y="2069850"/>
            <a:ext cx="0" cy="3774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9" name="Google Shape;4239;p43"/>
          <p:cNvSpPr/>
          <p:nvPr/>
        </p:nvSpPr>
        <p:spPr>
          <a:xfrm>
            <a:off x="718845" y="1315950"/>
            <a:ext cx="753900" cy="753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0" name="Google Shape;4240;p43"/>
          <p:cNvSpPr/>
          <p:nvPr/>
        </p:nvSpPr>
        <p:spPr>
          <a:xfrm>
            <a:off x="718845" y="2447300"/>
            <a:ext cx="753900" cy="753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1" name="Google Shape;4241;p43"/>
          <p:cNvSpPr/>
          <p:nvPr/>
        </p:nvSpPr>
        <p:spPr>
          <a:xfrm>
            <a:off x="718845" y="3578650"/>
            <a:ext cx="753900" cy="753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2" name="Google Shape;4242;p43"/>
          <p:cNvSpPr txBox="1">
            <a:spLocks noGrp="1"/>
          </p:cNvSpPr>
          <p:nvPr>
            <p:ph type="ctrTitle" idx="4"/>
          </p:nvPr>
        </p:nvSpPr>
        <p:spPr>
          <a:xfrm>
            <a:off x="1614276" y="2515012"/>
            <a:ext cx="1582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Locataire</a:t>
            </a:r>
            <a:endParaRPr dirty="0"/>
          </a:p>
        </p:txBody>
      </p:sp>
      <p:sp>
        <p:nvSpPr>
          <p:cNvPr id="4245" name="Google Shape;4245;p43"/>
          <p:cNvSpPr txBox="1">
            <a:spLocks noGrp="1"/>
          </p:cNvSpPr>
          <p:nvPr>
            <p:ph type="ctrTitle" idx="3"/>
          </p:nvPr>
        </p:nvSpPr>
        <p:spPr>
          <a:xfrm>
            <a:off x="1614275" y="1412789"/>
            <a:ext cx="1934037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Administrateur</a:t>
            </a:r>
            <a:endParaRPr dirty="0"/>
          </a:p>
        </p:txBody>
      </p:sp>
      <p:sp>
        <p:nvSpPr>
          <p:cNvPr id="4247" name="Google Shape;4247;p43"/>
          <p:cNvSpPr txBox="1">
            <a:spLocks noGrp="1"/>
          </p:cNvSpPr>
          <p:nvPr>
            <p:ph type="ctrTitle" idx="6"/>
          </p:nvPr>
        </p:nvSpPr>
        <p:spPr>
          <a:xfrm>
            <a:off x="1614276" y="3622415"/>
            <a:ext cx="1653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Propriétaire </a:t>
            </a:r>
            <a:endParaRPr dirty="0"/>
          </a:p>
        </p:txBody>
      </p:sp>
      <p:sp>
        <p:nvSpPr>
          <p:cNvPr id="4248" name="Google Shape;4248;p43"/>
          <p:cNvSpPr txBox="1">
            <a:spLocks noGrp="1"/>
          </p:cNvSpPr>
          <p:nvPr>
            <p:ph type="ctrTitle" idx="4"/>
          </p:nvPr>
        </p:nvSpPr>
        <p:spPr>
          <a:xfrm>
            <a:off x="729451" y="2622701"/>
            <a:ext cx="7350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02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249" name="Google Shape;4249;p43"/>
          <p:cNvSpPr txBox="1">
            <a:spLocks noGrp="1"/>
          </p:cNvSpPr>
          <p:nvPr>
            <p:ph type="ctrTitle" idx="3"/>
          </p:nvPr>
        </p:nvSpPr>
        <p:spPr>
          <a:xfrm>
            <a:off x="720001" y="1513900"/>
            <a:ext cx="7539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01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250" name="Google Shape;4250;p43"/>
          <p:cNvSpPr txBox="1">
            <a:spLocks noGrp="1"/>
          </p:cNvSpPr>
          <p:nvPr>
            <p:ph type="ctrTitle" idx="3"/>
          </p:nvPr>
        </p:nvSpPr>
        <p:spPr>
          <a:xfrm>
            <a:off x="720001" y="3749701"/>
            <a:ext cx="7539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03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251" name="Google Shape;4251;p43"/>
          <p:cNvSpPr/>
          <p:nvPr/>
        </p:nvSpPr>
        <p:spPr>
          <a:xfrm>
            <a:off x="5196716" y="2163478"/>
            <a:ext cx="80101" cy="46246"/>
          </a:xfrm>
          <a:custGeom>
            <a:avLst/>
            <a:gdLst/>
            <a:ahLst/>
            <a:cxnLst/>
            <a:rect l="l" t="t" r="r" b="b"/>
            <a:pathLst>
              <a:path w="4758" h="2747" extrusionOk="0">
                <a:moveTo>
                  <a:pt x="1066" y="0"/>
                </a:moveTo>
                <a:lnTo>
                  <a:pt x="0" y="541"/>
                </a:lnTo>
                <a:lnTo>
                  <a:pt x="3782" y="2747"/>
                </a:lnTo>
                <a:lnTo>
                  <a:pt x="4758" y="2177"/>
                </a:lnTo>
                <a:lnTo>
                  <a:pt x="10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2" name="Google Shape;4252;p43"/>
          <p:cNvSpPr/>
          <p:nvPr/>
        </p:nvSpPr>
        <p:spPr>
          <a:xfrm>
            <a:off x="5186346" y="2184201"/>
            <a:ext cx="68249" cy="38923"/>
          </a:xfrm>
          <a:custGeom>
            <a:avLst/>
            <a:gdLst/>
            <a:ahLst/>
            <a:cxnLst/>
            <a:rect l="l" t="t" r="r" b="b"/>
            <a:pathLst>
              <a:path w="4054" h="2312" extrusionOk="0">
                <a:moveTo>
                  <a:pt x="1096" y="0"/>
                </a:moveTo>
                <a:lnTo>
                  <a:pt x="1" y="555"/>
                </a:lnTo>
                <a:lnTo>
                  <a:pt x="3017" y="2311"/>
                </a:lnTo>
                <a:lnTo>
                  <a:pt x="4053" y="1711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43"/>
          <p:cNvSpPr/>
          <p:nvPr/>
        </p:nvSpPr>
        <p:spPr>
          <a:xfrm>
            <a:off x="5175235" y="2205161"/>
            <a:ext cx="55859" cy="31852"/>
          </a:xfrm>
          <a:custGeom>
            <a:avLst/>
            <a:gdLst/>
            <a:ahLst/>
            <a:cxnLst/>
            <a:rect l="l" t="t" r="r" b="b"/>
            <a:pathLst>
              <a:path w="3318" h="1892" extrusionOk="0">
                <a:moveTo>
                  <a:pt x="1111" y="1"/>
                </a:moveTo>
                <a:lnTo>
                  <a:pt x="0" y="601"/>
                </a:lnTo>
                <a:lnTo>
                  <a:pt x="2237" y="1892"/>
                </a:lnTo>
                <a:lnTo>
                  <a:pt x="3317" y="1276"/>
                </a:lnTo>
                <a:lnTo>
                  <a:pt x="1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4" name="Google Shape;4254;p43"/>
          <p:cNvSpPr/>
          <p:nvPr/>
        </p:nvSpPr>
        <p:spPr>
          <a:xfrm>
            <a:off x="5165117" y="2228158"/>
            <a:ext cx="41465" cy="23518"/>
          </a:xfrm>
          <a:custGeom>
            <a:avLst/>
            <a:gdLst/>
            <a:ahLst/>
            <a:cxnLst/>
            <a:rect l="l" t="t" r="r" b="b"/>
            <a:pathLst>
              <a:path w="2463" h="1397" extrusionOk="0">
                <a:moveTo>
                  <a:pt x="1157" y="1"/>
                </a:moveTo>
                <a:lnTo>
                  <a:pt x="1" y="646"/>
                </a:lnTo>
                <a:lnTo>
                  <a:pt x="1322" y="1396"/>
                </a:lnTo>
                <a:lnTo>
                  <a:pt x="2462" y="751"/>
                </a:lnTo>
                <a:lnTo>
                  <a:pt x="11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43"/>
          <p:cNvSpPr/>
          <p:nvPr/>
        </p:nvSpPr>
        <p:spPr>
          <a:xfrm>
            <a:off x="5301060" y="2141811"/>
            <a:ext cx="43232" cy="28350"/>
          </a:xfrm>
          <a:custGeom>
            <a:avLst/>
            <a:gdLst/>
            <a:ahLst/>
            <a:cxnLst/>
            <a:rect l="l" t="t" r="r" b="b"/>
            <a:pathLst>
              <a:path w="2568" h="1684" extrusionOk="0">
                <a:moveTo>
                  <a:pt x="854" y="188"/>
                </a:moveTo>
                <a:cubicBezTo>
                  <a:pt x="1048" y="188"/>
                  <a:pt x="1281" y="302"/>
                  <a:pt x="1622" y="582"/>
                </a:cubicBezTo>
                <a:cubicBezTo>
                  <a:pt x="2132" y="1002"/>
                  <a:pt x="2192" y="1227"/>
                  <a:pt x="1907" y="1377"/>
                </a:cubicBezTo>
                <a:cubicBezTo>
                  <a:pt x="1821" y="1430"/>
                  <a:pt x="1730" y="1458"/>
                  <a:pt x="1631" y="1458"/>
                </a:cubicBezTo>
                <a:cubicBezTo>
                  <a:pt x="1418" y="1458"/>
                  <a:pt x="1164" y="1329"/>
                  <a:pt x="826" y="1032"/>
                </a:cubicBezTo>
                <a:cubicBezTo>
                  <a:pt x="361" y="627"/>
                  <a:pt x="331" y="417"/>
                  <a:pt x="586" y="267"/>
                </a:cubicBezTo>
                <a:cubicBezTo>
                  <a:pt x="671" y="217"/>
                  <a:pt x="758" y="188"/>
                  <a:pt x="854" y="188"/>
                </a:cubicBezTo>
                <a:close/>
                <a:moveTo>
                  <a:pt x="965" y="1"/>
                </a:moveTo>
                <a:cubicBezTo>
                  <a:pt x="782" y="1"/>
                  <a:pt x="607" y="50"/>
                  <a:pt x="436" y="147"/>
                </a:cubicBezTo>
                <a:cubicBezTo>
                  <a:pt x="1" y="417"/>
                  <a:pt x="1" y="747"/>
                  <a:pt x="526" y="1212"/>
                </a:cubicBezTo>
                <a:cubicBezTo>
                  <a:pt x="869" y="1527"/>
                  <a:pt x="1206" y="1684"/>
                  <a:pt x="1529" y="1684"/>
                </a:cubicBezTo>
                <a:cubicBezTo>
                  <a:pt x="1715" y="1684"/>
                  <a:pt x="1896" y="1632"/>
                  <a:pt x="2072" y="1527"/>
                </a:cubicBezTo>
                <a:cubicBezTo>
                  <a:pt x="2567" y="1242"/>
                  <a:pt x="2522" y="867"/>
                  <a:pt x="1937" y="402"/>
                </a:cubicBezTo>
                <a:cubicBezTo>
                  <a:pt x="1583" y="132"/>
                  <a:pt x="1264" y="1"/>
                  <a:pt x="9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6" name="Google Shape;4256;p43"/>
          <p:cNvSpPr/>
          <p:nvPr/>
        </p:nvSpPr>
        <p:spPr>
          <a:xfrm>
            <a:off x="5329107" y="2124538"/>
            <a:ext cx="47525" cy="28569"/>
          </a:xfrm>
          <a:custGeom>
            <a:avLst/>
            <a:gdLst/>
            <a:ahLst/>
            <a:cxnLst/>
            <a:rect l="l" t="t" r="r" b="b"/>
            <a:pathLst>
              <a:path w="2823" h="1697" extrusionOk="0">
                <a:moveTo>
                  <a:pt x="939" y="186"/>
                </a:moveTo>
                <a:cubicBezTo>
                  <a:pt x="1047" y="186"/>
                  <a:pt x="1156" y="220"/>
                  <a:pt x="1246" y="287"/>
                </a:cubicBezTo>
                <a:cubicBezTo>
                  <a:pt x="1396" y="392"/>
                  <a:pt x="1411" y="497"/>
                  <a:pt x="1306" y="677"/>
                </a:cubicBezTo>
                <a:lnTo>
                  <a:pt x="1216" y="707"/>
                </a:lnTo>
                <a:cubicBezTo>
                  <a:pt x="1059" y="752"/>
                  <a:pt x="935" y="779"/>
                  <a:pt x="830" y="779"/>
                </a:cubicBezTo>
                <a:cubicBezTo>
                  <a:pt x="725" y="779"/>
                  <a:pt x="638" y="752"/>
                  <a:pt x="556" y="692"/>
                </a:cubicBezTo>
                <a:cubicBezTo>
                  <a:pt x="361" y="557"/>
                  <a:pt x="421" y="422"/>
                  <a:pt x="631" y="287"/>
                </a:cubicBezTo>
                <a:cubicBezTo>
                  <a:pt x="721" y="220"/>
                  <a:pt x="830" y="186"/>
                  <a:pt x="939" y="186"/>
                </a:cubicBezTo>
                <a:close/>
                <a:moveTo>
                  <a:pt x="1862" y="749"/>
                </a:moveTo>
                <a:cubicBezTo>
                  <a:pt x="1993" y="749"/>
                  <a:pt x="2094" y="782"/>
                  <a:pt x="2192" y="857"/>
                </a:cubicBezTo>
                <a:lnTo>
                  <a:pt x="2192" y="873"/>
                </a:lnTo>
                <a:cubicBezTo>
                  <a:pt x="2432" y="1023"/>
                  <a:pt x="2372" y="1203"/>
                  <a:pt x="2087" y="1368"/>
                </a:cubicBezTo>
                <a:cubicBezTo>
                  <a:pt x="1974" y="1443"/>
                  <a:pt x="1839" y="1480"/>
                  <a:pt x="1704" y="1480"/>
                </a:cubicBezTo>
                <a:cubicBezTo>
                  <a:pt x="1569" y="1480"/>
                  <a:pt x="1434" y="1443"/>
                  <a:pt x="1321" y="1368"/>
                </a:cubicBezTo>
                <a:cubicBezTo>
                  <a:pt x="1126" y="1263"/>
                  <a:pt x="1096" y="1008"/>
                  <a:pt x="1246" y="873"/>
                </a:cubicBezTo>
                <a:lnTo>
                  <a:pt x="1351" y="842"/>
                </a:lnTo>
                <a:cubicBezTo>
                  <a:pt x="1569" y="782"/>
                  <a:pt x="1730" y="749"/>
                  <a:pt x="1862" y="749"/>
                </a:cubicBezTo>
                <a:close/>
                <a:moveTo>
                  <a:pt x="1125" y="1"/>
                </a:moveTo>
                <a:cubicBezTo>
                  <a:pt x="911" y="1"/>
                  <a:pt x="682" y="76"/>
                  <a:pt x="496" y="182"/>
                </a:cubicBezTo>
                <a:cubicBezTo>
                  <a:pt x="166" y="362"/>
                  <a:pt x="1" y="632"/>
                  <a:pt x="271" y="842"/>
                </a:cubicBezTo>
                <a:cubicBezTo>
                  <a:pt x="387" y="929"/>
                  <a:pt x="515" y="973"/>
                  <a:pt x="687" y="973"/>
                </a:cubicBezTo>
                <a:cubicBezTo>
                  <a:pt x="783" y="973"/>
                  <a:pt x="893" y="959"/>
                  <a:pt x="1021" y="933"/>
                </a:cubicBezTo>
                <a:lnTo>
                  <a:pt x="1021" y="933"/>
                </a:lnTo>
                <a:cubicBezTo>
                  <a:pt x="811" y="1158"/>
                  <a:pt x="796" y="1368"/>
                  <a:pt x="1021" y="1533"/>
                </a:cubicBezTo>
                <a:cubicBezTo>
                  <a:pt x="1157" y="1640"/>
                  <a:pt x="1341" y="1696"/>
                  <a:pt x="1547" y="1696"/>
                </a:cubicBezTo>
                <a:cubicBezTo>
                  <a:pt x="1772" y="1696"/>
                  <a:pt x="2024" y="1629"/>
                  <a:pt x="2267" y="1488"/>
                </a:cubicBezTo>
                <a:cubicBezTo>
                  <a:pt x="2732" y="1218"/>
                  <a:pt x="2822" y="903"/>
                  <a:pt x="2507" y="677"/>
                </a:cubicBezTo>
                <a:cubicBezTo>
                  <a:pt x="2369" y="591"/>
                  <a:pt x="2212" y="550"/>
                  <a:pt x="2020" y="550"/>
                </a:cubicBezTo>
                <a:cubicBezTo>
                  <a:pt x="1878" y="550"/>
                  <a:pt x="1717" y="573"/>
                  <a:pt x="1531" y="617"/>
                </a:cubicBezTo>
                <a:cubicBezTo>
                  <a:pt x="1712" y="392"/>
                  <a:pt x="1712" y="242"/>
                  <a:pt x="1531" y="122"/>
                </a:cubicBezTo>
                <a:cubicBezTo>
                  <a:pt x="1415" y="36"/>
                  <a:pt x="1274" y="1"/>
                  <a:pt x="11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7" name="Google Shape;4257;p43"/>
          <p:cNvSpPr/>
          <p:nvPr/>
        </p:nvSpPr>
        <p:spPr>
          <a:xfrm>
            <a:off x="5363719" y="2120397"/>
            <a:ext cx="28316" cy="17542"/>
          </a:xfrm>
          <a:custGeom>
            <a:avLst/>
            <a:gdLst/>
            <a:ahLst/>
            <a:cxnLst/>
            <a:rect l="l" t="t" r="r" b="b"/>
            <a:pathLst>
              <a:path w="1682" h="1042" extrusionOk="0">
                <a:moveTo>
                  <a:pt x="364" y="1"/>
                </a:moveTo>
                <a:cubicBezTo>
                  <a:pt x="286" y="1"/>
                  <a:pt x="206" y="24"/>
                  <a:pt x="136" y="68"/>
                </a:cubicBezTo>
                <a:cubicBezTo>
                  <a:pt x="1" y="143"/>
                  <a:pt x="1" y="248"/>
                  <a:pt x="76" y="293"/>
                </a:cubicBezTo>
                <a:cubicBezTo>
                  <a:pt x="137" y="327"/>
                  <a:pt x="198" y="342"/>
                  <a:pt x="257" y="342"/>
                </a:cubicBezTo>
                <a:cubicBezTo>
                  <a:pt x="330" y="342"/>
                  <a:pt x="400" y="319"/>
                  <a:pt x="466" y="278"/>
                </a:cubicBezTo>
                <a:cubicBezTo>
                  <a:pt x="601" y="203"/>
                  <a:pt x="616" y="98"/>
                  <a:pt x="526" y="38"/>
                </a:cubicBezTo>
                <a:cubicBezTo>
                  <a:pt x="476" y="13"/>
                  <a:pt x="421" y="1"/>
                  <a:pt x="364" y="1"/>
                </a:cubicBezTo>
                <a:close/>
                <a:moveTo>
                  <a:pt x="1382" y="687"/>
                </a:moveTo>
                <a:cubicBezTo>
                  <a:pt x="1310" y="687"/>
                  <a:pt x="1239" y="706"/>
                  <a:pt x="1171" y="743"/>
                </a:cubicBezTo>
                <a:cubicBezTo>
                  <a:pt x="1036" y="818"/>
                  <a:pt x="1021" y="923"/>
                  <a:pt x="1126" y="998"/>
                </a:cubicBezTo>
                <a:cubicBezTo>
                  <a:pt x="1183" y="1027"/>
                  <a:pt x="1250" y="1042"/>
                  <a:pt x="1317" y="1042"/>
                </a:cubicBezTo>
                <a:cubicBezTo>
                  <a:pt x="1392" y="1042"/>
                  <a:pt x="1468" y="1023"/>
                  <a:pt x="1532" y="983"/>
                </a:cubicBezTo>
                <a:cubicBezTo>
                  <a:pt x="1682" y="893"/>
                  <a:pt x="1682" y="788"/>
                  <a:pt x="1592" y="728"/>
                </a:cubicBezTo>
                <a:lnTo>
                  <a:pt x="1592" y="728"/>
                </a:lnTo>
                <a:lnTo>
                  <a:pt x="1592" y="743"/>
                </a:lnTo>
                <a:cubicBezTo>
                  <a:pt x="1524" y="706"/>
                  <a:pt x="1453" y="687"/>
                  <a:pt x="1382" y="6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8" name="Google Shape;4258;p43"/>
          <p:cNvSpPr/>
          <p:nvPr/>
        </p:nvSpPr>
        <p:spPr>
          <a:xfrm>
            <a:off x="5368770" y="2102518"/>
            <a:ext cx="48030" cy="27205"/>
          </a:xfrm>
          <a:custGeom>
            <a:avLst/>
            <a:gdLst/>
            <a:ahLst/>
            <a:cxnLst/>
            <a:rect l="l" t="t" r="r" b="b"/>
            <a:pathLst>
              <a:path w="2853" h="1616" extrusionOk="0">
                <a:moveTo>
                  <a:pt x="1023" y="1"/>
                </a:moveTo>
                <a:cubicBezTo>
                  <a:pt x="805" y="1"/>
                  <a:pt x="590" y="62"/>
                  <a:pt x="406" y="184"/>
                </a:cubicBezTo>
                <a:cubicBezTo>
                  <a:pt x="211" y="274"/>
                  <a:pt x="61" y="455"/>
                  <a:pt x="1" y="665"/>
                </a:cubicBezTo>
                <a:lnTo>
                  <a:pt x="286" y="635"/>
                </a:lnTo>
                <a:cubicBezTo>
                  <a:pt x="316" y="485"/>
                  <a:pt x="406" y="364"/>
                  <a:pt x="556" y="304"/>
                </a:cubicBezTo>
                <a:cubicBezTo>
                  <a:pt x="662" y="231"/>
                  <a:pt x="786" y="193"/>
                  <a:pt x="911" y="193"/>
                </a:cubicBezTo>
                <a:cubicBezTo>
                  <a:pt x="1016" y="193"/>
                  <a:pt x="1121" y="220"/>
                  <a:pt x="1217" y="274"/>
                </a:cubicBezTo>
                <a:cubicBezTo>
                  <a:pt x="1457" y="409"/>
                  <a:pt x="1382" y="590"/>
                  <a:pt x="1142" y="725"/>
                </a:cubicBezTo>
                <a:lnTo>
                  <a:pt x="1052" y="785"/>
                </a:lnTo>
                <a:lnTo>
                  <a:pt x="1187" y="905"/>
                </a:lnTo>
                <a:lnTo>
                  <a:pt x="1337" y="815"/>
                </a:lnTo>
                <a:cubicBezTo>
                  <a:pt x="1476" y="716"/>
                  <a:pt x="1633" y="667"/>
                  <a:pt x="1791" y="667"/>
                </a:cubicBezTo>
                <a:cubicBezTo>
                  <a:pt x="1922" y="667"/>
                  <a:pt x="2054" y="701"/>
                  <a:pt x="2177" y="770"/>
                </a:cubicBezTo>
                <a:cubicBezTo>
                  <a:pt x="2447" y="935"/>
                  <a:pt x="2432" y="1115"/>
                  <a:pt x="2162" y="1280"/>
                </a:cubicBezTo>
                <a:cubicBezTo>
                  <a:pt x="1974" y="1374"/>
                  <a:pt x="1773" y="1432"/>
                  <a:pt x="1560" y="1432"/>
                </a:cubicBezTo>
                <a:cubicBezTo>
                  <a:pt x="1536" y="1432"/>
                  <a:pt x="1511" y="1432"/>
                  <a:pt x="1487" y="1430"/>
                </a:cubicBezTo>
                <a:lnTo>
                  <a:pt x="1412" y="1610"/>
                </a:lnTo>
                <a:cubicBezTo>
                  <a:pt x="1456" y="1614"/>
                  <a:pt x="1501" y="1616"/>
                  <a:pt x="1545" y="1616"/>
                </a:cubicBezTo>
                <a:cubicBezTo>
                  <a:pt x="1842" y="1616"/>
                  <a:pt x="2124" y="1531"/>
                  <a:pt x="2372" y="1400"/>
                </a:cubicBezTo>
                <a:cubicBezTo>
                  <a:pt x="2838" y="1130"/>
                  <a:pt x="2853" y="800"/>
                  <a:pt x="2492" y="590"/>
                </a:cubicBezTo>
                <a:cubicBezTo>
                  <a:pt x="2342" y="518"/>
                  <a:pt x="2174" y="481"/>
                  <a:pt x="2006" y="481"/>
                </a:cubicBezTo>
                <a:cubicBezTo>
                  <a:pt x="1822" y="481"/>
                  <a:pt x="1637" y="525"/>
                  <a:pt x="1472" y="620"/>
                </a:cubicBezTo>
                <a:cubicBezTo>
                  <a:pt x="1697" y="425"/>
                  <a:pt x="1742" y="244"/>
                  <a:pt x="1487" y="94"/>
                </a:cubicBezTo>
                <a:cubicBezTo>
                  <a:pt x="1337" y="32"/>
                  <a:pt x="1179" y="1"/>
                  <a:pt x="10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9" name="Google Shape;4259;p43"/>
          <p:cNvSpPr/>
          <p:nvPr/>
        </p:nvSpPr>
        <p:spPr>
          <a:xfrm>
            <a:off x="5397070" y="2085666"/>
            <a:ext cx="52576" cy="24916"/>
          </a:xfrm>
          <a:custGeom>
            <a:avLst/>
            <a:gdLst/>
            <a:ahLst/>
            <a:cxnLst/>
            <a:rect l="l" t="t" r="r" b="b"/>
            <a:pathLst>
              <a:path w="3123" h="1480" extrusionOk="0">
                <a:moveTo>
                  <a:pt x="981" y="179"/>
                </a:moveTo>
                <a:cubicBezTo>
                  <a:pt x="1195" y="179"/>
                  <a:pt x="1474" y="267"/>
                  <a:pt x="1892" y="480"/>
                </a:cubicBezTo>
                <a:cubicBezTo>
                  <a:pt x="2582" y="810"/>
                  <a:pt x="2672" y="1020"/>
                  <a:pt x="2387" y="1185"/>
                </a:cubicBezTo>
                <a:cubicBezTo>
                  <a:pt x="2290" y="1245"/>
                  <a:pt x="2179" y="1277"/>
                  <a:pt x="2046" y="1277"/>
                </a:cubicBezTo>
                <a:cubicBezTo>
                  <a:pt x="1810" y="1277"/>
                  <a:pt x="1504" y="1176"/>
                  <a:pt x="1082" y="945"/>
                </a:cubicBezTo>
                <a:cubicBezTo>
                  <a:pt x="466" y="615"/>
                  <a:pt x="376" y="420"/>
                  <a:pt x="646" y="270"/>
                </a:cubicBezTo>
                <a:cubicBezTo>
                  <a:pt x="744" y="213"/>
                  <a:pt x="850" y="179"/>
                  <a:pt x="981" y="179"/>
                </a:cubicBezTo>
                <a:close/>
                <a:moveTo>
                  <a:pt x="1141" y="0"/>
                </a:moveTo>
                <a:cubicBezTo>
                  <a:pt x="893" y="0"/>
                  <a:pt x="671" y="61"/>
                  <a:pt x="466" y="180"/>
                </a:cubicBezTo>
                <a:cubicBezTo>
                  <a:pt x="1" y="450"/>
                  <a:pt x="76" y="750"/>
                  <a:pt x="766" y="1125"/>
                </a:cubicBezTo>
                <a:cubicBezTo>
                  <a:pt x="1184" y="1360"/>
                  <a:pt x="1571" y="1479"/>
                  <a:pt x="1920" y="1479"/>
                </a:cubicBezTo>
                <a:cubicBezTo>
                  <a:pt x="2172" y="1479"/>
                  <a:pt x="2404" y="1417"/>
                  <a:pt x="2612" y="1290"/>
                </a:cubicBezTo>
                <a:cubicBezTo>
                  <a:pt x="3123" y="1005"/>
                  <a:pt x="2988" y="675"/>
                  <a:pt x="2222" y="300"/>
                </a:cubicBezTo>
                <a:cubicBezTo>
                  <a:pt x="1811" y="98"/>
                  <a:pt x="1455" y="0"/>
                  <a:pt x="1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0" name="Google Shape;4260;p43"/>
          <p:cNvGrpSpPr/>
          <p:nvPr/>
        </p:nvGrpSpPr>
        <p:grpSpPr>
          <a:xfrm>
            <a:off x="4919250" y="1513900"/>
            <a:ext cx="4480850" cy="3059175"/>
            <a:chOff x="199925" y="1661400"/>
            <a:chExt cx="4480850" cy="3059175"/>
          </a:xfrm>
        </p:grpSpPr>
        <p:sp>
          <p:nvSpPr>
            <p:cNvPr id="4261" name="Google Shape;4261;p43"/>
            <p:cNvSpPr/>
            <p:nvPr/>
          </p:nvSpPr>
          <p:spPr>
            <a:xfrm>
              <a:off x="199925" y="2105075"/>
              <a:ext cx="4480850" cy="2615500"/>
            </a:xfrm>
            <a:custGeom>
              <a:avLst/>
              <a:gdLst/>
              <a:ahLst/>
              <a:cxnLst/>
              <a:rect l="l" t="t" r="r" b="b"/>
              <a:pathLst>
                <a:path w="179234" h="104620" extrusionOk="0">
                  <a:moveTo>
                    <a:pt x="58256" y="1"/>
                  </a:moveTo>
                  <a:cubicBezTo>
                    <a:pt x="57100" y="1"/>
                    <a:pt x="55945" y="301"/>
                    <a:pt x="54910" y="902"/>
                  </a:cubicBezTo>
                  <a:lnTo>
                    <a:pt x="2675" y="31061"/>
                  </a:lnTo>
                  <a:cubicBezTo>
                    <a:pt x="0" y="32601"/>
                    <a:pt x="0" y="36465"/>
                    <a:pt x="2675" y="38010"/>
                  </a:cubicBezTo>
                  <a:lnTo>
                    <a:pt x="116496" y="103723"/>
                  </a:lnTo>
                  <a:cubicBezTo>
                    <a:pt x="117530" y="104321"/>
                    <a:pt x="118686" y="104619"/>
                    <a:pt x="119842" y="104619"/>
                  </a:cubicBezTo>
                  <a:cubicBezTo>
                    <a:pt x="120998" y="104619"/>
                    <a:pt x="122154" y="104321"/>
                    <a:pt x="123188" y="103723"/>
                  </a:cubicBezTo>
                  <a:lnTo>
                    <a:pt x="177449" y="72417"/>
                  </a:lnTo>
                  <a:cubicBezTo>
                    <a:pt x="179234" y="71385"/>
                    <a:pt x="179234" y="68809"/>
                    <a:pt x="177449" y="67777"/>
                  </a:cubicBezTo>
                  <a:lnTo>
                    <a:pt x="61603" y="902"/>
                  </a:lnTo>
                  <a:cubicBezTo>
                    <a:pt x="60568" y="301"/>
                    <a:pt x="59412" y="1"/>
                    <a:pt x="58256" y="1"/>
                  </a:cubicBezTo>
                  <a:close/>
                </a:path>
              </a:pathLst>
            </a:custGeom>
            <a:solidFill>
              <a:srgbClr val="B2B2B2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3"/>
            <p:cNvSpPr/>
            <p:nvPr/>
          </p:nvSpPr>
          <p:spPr>
            <a:xfrm>
              <a:off x="216175" y="2434800"/>
              <a:ext cx="4453825" cy="1956100"/>
            </a:xfrm>
            <a:custGeom>
              <a:avLst/>
              <a:gdLst/>
              <a:ahLst/>
              <a:cxnLst/>
              <a:rect l="l" t="t" r="r" b="b"/>
              <a:pathLst>
                <a:path w="178153" h="78244" extrusionOk="0">
                  <a:moveTo>
                    <a:pt x="4236" y="0"/>
                  </a:moveTo>
                  <a:lnTo>
                    <a:pt x="0" y="3155"/>
                  </a:lnTo>
                  <a:lnTo>
                    <a:pt x="0" y="8565"/>
                  </a:lnTo>
                  <a:lnTo>
                    <a:pt x="27" y="8565"/>
                  </a:lnTo>
                  <a:cubicBezTo>
                    <a:pt x="147" y="9848"/>
                    <a:pt x="890" y="10994"/>
                    <a:pt x="2009" y="11638"/>
                  </a:cubicBezTo>
                  <a:lnTo>
                    <a:pt x="115830" y="77351"/>
                  </a:lnTo>
                  <a:cubicBezTo>
                    <a:pt x="116864" y="77946"/>
                    <a:pt x="118017" y="78243"/>
                    <a:pt x="119171" y="78243"/>
                  </a:cubicBezTo>
                  <a:cubicBezTo>
                    <a:pt x="120325" y="78243"/>
                    <a:pt x="121479" y="77946"/>
                    <a:pt x="122517" y="77351"/>
                  </a:cubicBezTo>
                  <a:lnTo>
                    <a:pt x="176771" y="46039"/>
                  </a:lnTo>
                  <a:cubicBezTo>
                    <a:pt x="177634" y="45548"/>
                    <a:pt x="178152" y="44615"/>
                    <a:pt x="178103" y="43621"/>
                  </a:cubicBezTo>
                  <a:lnTo>
                    <a:pt x="178130" y="43621"/>
                  </a:lnTo>
                  <a:lnTo>
                    <a:pt x="178130" y="38681"/>
                  </a:lnTo>
                  <a:lnTo>
                    <a:pt x="168283" y="36629"/>
                  </a:lnTo>
                  <a:lnTo>
                    <a:pt x="119209" y="63475"/>
                  </a:lnTo>
                  <a:lnTo>
                    <a:pt x="4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3"/>
            <p:cNvSpPr/>
            <p:nvPr/>
          </p:nvSpPr>
          <p:spPr>
            <a:xfrm>
              <a:off x="199925" y="1661400"/>
              <a:ext cx="4480850" cy="2615375"/>
            </a:xfrm>
            <a:custGeom>
              <a:avLst/>
              <a:gdLst/>
              <a:ahLst/>
              <a:cxnLst/>
              <a:rect l="l" t="t" r="r" b="b"/>
              <a:pathLst>
                <a:path w="179234" h="104615" extrusionOk="0">
                  <a:moveTo>
                    <a:pt x="58256" y="0"/>
                  </a:moveTo>
                  <a:cubicBezTo>
                    <a:pt x="57100" y="0"/>
                    <a:pt x="55945" y="299"/>
                    <a:pt x="54910" y="897"/>
                  </a:cubicBezTo>
                  <a:lnTo>
                    <a:pt x="2675" y="31056"/>
                  </a:lnTo>
                  <a:cubicBezTo>
                    <a:pt x="0" y="32601"/>
                    <a:pt x="0" y="36461"/>
                    <a:pt x="2675" y="38005"/>
                  </a:cubicBezTo>
                  <a:lnTo>
                    <a:pt x="116496" y="103718"/>
                  </a:lnTo>
                  <a:cubicBezTo>
                    <a:pt x="117530" y="104316"/>
                    <a:pt x="118686" y="104615"/>
                    <a:pt x="119842" y="104615"/>
                  </a:cubicBezTo>
                  <a:cubicBezTo>
                    <a:pt x="120998" y="104615"/>
                    <a:pt x="122154" y="104316"/>
                    <a:pt x="123188" y="103718"/>
                  </a:cubicBezTo>
                  <a:lnTo>
                    <a:pt x="177449" y="72412"/>
                  </a:lnTo>
                  <a:cubicBezTo>
                    <a:pt x="179234" y="71386"/>
                    <a:pt x="179234" y="68809"/>
                    <a:pt x="177449" y="67772"/>
                  </a:cubicBezTo>
                  <a:lnTo>
                    <a:pt x="61603" y="897"/>
                  </a:lnTo>
                  <a:cubicBezTo>
                    <a:pt x="60568" y="299"/>
                    <a:pt x="59412" y="0"/>
                    <a:pt x="58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3"/>
            <p:cNvSpPr/>
            <p:nvPr/>
          </p:nvSpPr>
          <p:spPr>
            <a:xfrm>
              <a:off x="278125" y="1728250"/>
              <a:ext cx="4296625" cy="2481650"/>
            </a:xfrm>
            <a:custGeom>
              <a:avLst/>
              <a:gdLst/>
              <a:ahLst/>
              <a:cxnLst/>
              <a:rect l="l" t="t" r="r" b="b"/>
              <a:pathLst>
                <a:path w="171865" h="99266" extrusionOk="0">
                  <a:moveTo>
                    <a:pt x="55124" y="1"/>
                  </a:moveTo>
                  <a:cubicBezTo>
                    <a:pt x="54431" y="1"/>
                    <a:pt x="53739" y="180"/>
                    <a:pt x="53120" y="537"/>
                  </a:cubicBezTo>
                  <a:lnTo>
                    <a:pt x="44113" y="5739"/>
                  </a:lnTo>
                  <a:lnTo>
                    <a:pt x="45777" y="6695"/>
                  </a:lnTo>
                  <a:cubicBezTo>
                    <a:pt x="46886" y="7344"/>
                    <a:pt x="46886" y="8949"/>
                    <a:pt x="45777" y="9593"/>
                  </a:cubicBezTo>
                  <a:lnTo>
                    <a:pt x="23249" y="22596"/>
                  </a:lnTo>
                  <a:cubicBezTo>
                    <a:pt x="22526" y="23019"/>
                    <a:pt x="21717" y="23231"/>
                    <a:pt x="20907" y="23231"/>
                  </a:cubicBezTo>
                  <a:cubicBezTo>
                    <a:pt x="20098" y="23231"/>
                    <a:pt x="19289" y="23019"/>
                    <a:pt x="18566" y="22596"/>
                  </a:cubicBezTo>
                  <a:lnTo>
                    <a:pt x="16737" y="21548"/>
                  </a:lnTo>
                  <a:lnTo>
                    <a:pt x="890" y="30697"/>
                  </a:lnTo>
                  <a:cubicBezTo>
                    <a:pt x="0" y="31215"/>
                    <a:pt x="0" y="32498"/>
                    <a:pt x="890" y="33017"/>
                  </a:cubicBezTo>
                  <a:lnTo>
                    <a:pt x="114711" y="98729"/>
                  </a:lnTo>
                  <a:cubicBezTo>
                    <a:pt x="115330" y="99087"/>
                    <a:pt x="116022" y="99266"/>
                    <a:pt x="116715" y="99266"/>
                  </a:cubicBezTo>
                  <a:cubicBezTo>
                    <a:pt x="117407" y="99266"/>
                    <a:pt x="118101" y="99087"/>
                    <a:pt x="118723" y="98729"/>
                  </a:cubicBezTo>
                  <a:lnTo>
                    <a:pt x="170969" y="68581"/>
                  </a:lnTo>
                  <a:cubicBezTo>
                    <a:pt x="171864" y="68068"/>
                    <a:pt x="171864" y="66774"/>
                    <a:pt x="170969" y="66261"/>
                  </a:cubicBezTo>
                  <a:lnTo>
                    <a:pt x="57132" y="537"/>
                  </a:lnTo>
                  <a:cubicBezTo>
                    <a:pt x="56509" y="180"/>
                    <a:pt x="55816" y="1"/>
                    <a:pt x="55124" y="1"/>
                  </a:cubicBezTo>
                  <a:close/>
                </a:path>
              </a:pathLst>
            </a:custGeom>
            <a:solidFill>
              <a:srgbClr val="B4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3"/>
            <p:cNvSpPr/>
            <p:nvPr/>
          </p:nvSpPr>
          <p:spPr>
            <a:xfrm>
              <a:off x="460725" y="2446250"/>
              <a:ext cx="74400" cy="42875"/>
            </a:xfrm>
            <a:custGeom>
              <a:avLst/>
              <a:gdLst/>
              <a:ahLst/>
              <a:cxnLst/>
              <a:rect l="l" t="t" r="r" b="b"/>
              <a:pathLst>
                <a:path w="2976" h="1715" extrusionOk="0">
                  <a:moveTo>
                    <a:pt x="661" y="1"/>
                  </a:moveTo>
                  <a:lnTo>
                    <a:pt x="0" y="339"/>
                  </a:lnTo>
                  <a:lnTo>
                    <a:pt x="2358" y="1715"/>
                  </a:lnTo>
                  <a:lnTo>
                    <a:pt x="2975" y="1360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3"/>
            <p:cNvSpPr/>
            <p:nvPr/>
          </p:nvSpPr>
          <p:spPr>
            <a:xfrm>
              <a:off x="451150" y="2465375"/>
              <a:ext cx="63225" cy="36175"/>
            </a:xfrm>
            <a:custGeom>
              <a:avLst/>
              <a:gdLst/>
              <a:ahLst/>
              <a:cxnLst/>
              <a:rect l="l" t="t" r="r" b="b"/>
              <a:pathLst>
                <a:path w="2529" h="1447" extrusionOk="0">
                  <a:moveTo>
                    <a:pt x="678" y="0"/>
                  </a:moveTo>
                  <a:lnTo>
                    <a:pt x="1" y="355"/>
                  </a:lnTo>
                  <a:lnTo>
                    <a:pt x="1884" y="1447"/>
                  </a:lnTo>
                  <a:lnTo>
                    <a:pt x="2528" y="1075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3"/>
            <p:cNvSpPr/>
            <p:nvPr/>
          </p:nvSpPr>
          <p:spPr>
            <a:xfrm>
              <a:off x="440650" y="2485025"/>
              <a:ext cx="51875" cy="29500"/>
            </a:xfrm>
            <a:custGeom>
              <a:avLst/>
              <a:gdLst/>
              <a:ahLst/>
              <a:cxnLst/>
              <a:rect l="l" t="t" r="r" b="b"/>
              <a:pathLst>
                <a:path w="2075" h="1180" extrusionOk="0">
                  <a:moveTo>
                    <a:pt x="705" y="0"/>
                  </a:moveTo>
                  <a:lnTo>
                    <a:pt x="1" y="377"/>
                  </a:lnTo>
                  <a:lnTo>
                    <a:pt x="1404" y="1179"/>
                  </a:lnTo>
                  <a:lnTo>
                    <a:pt x="2075" y="7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3"/>
            <p:cNvSpPr/>
            <p:nvPr/>
          </p:nvSpPr>
          <p:spPr>
            <a:xfrm>
              <a:off x="431500" y="2506300"/>
              <a:ext cx="38250" cy="21725"/>
            </a:xfrm>
            <a:custGeom>
              <a:avLst/>
              <a:gdLst/>
              <a:ahLst/>
              <a:cxnLst/>
              <a:rect l="l" t="t" r="r" b="b"/>
              <a:pathLst>
                <a:path w="1530" h="869" extrusionOk="0">
                  <a:moveTo>
                    <a:pt x="721" y="1"/>
                  </a:moveTo>
                  <a:lnTo>
                    <a:pt x="1" y="399"/>
                  </a:lnTo>
                  <a:lnTo>
                    <a:pt x="825" y="869"/>
                  </a:lnTo>
                  <a:lnTo>
                    <a:pt x="1529" y="465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3"/>
            <p:cNvSpPr/>
            <p:nvPr/>
          </p:nvSpPr>
          <p:spPr>
            <a:xfrm>
              <a:off x="557475" y="2426175"/>
              <a:ext cx="40150" cy="26225"/>
            </a:xfrm>
            <a:custGeom>
              <a:avLst/>
              <a:gdLst/>
              <a:ahLst/>
              <a:cxnLst/>
              <a:rect l="l" t="t" r="r" b="b"/>
              <a:pathLst>
                <a:path w="1606" h="1049" extrusionOk="0">
                  <a:moveTo>
                    <a:pt x="538" y="123"/>
                  </a:moveTo>
                  <a:cubicBezTo>
                    <a:pt x="662" y="123"/>
                    <a:pt x="812" y="195"/>
                    <a:pt x="1021" y="367"/>
                  </a:cubicBezTo>
                  <a:cubicBezTo>
                    <a:pt x="1343" y="624"/>
                    <a:pt x="1376" y="771"/>
                    <a:pt x="1201" y="869"/>
                  </a:cubicBezTo>
                  <a:cubicBezTo>
                    <a:pt x="1147" y="898"/>
                    <a:pt x="1091" y="914"/>
                    <a:pt x="1030" y="914"/>
                  </a:cubicBezTo>
                  <a:cubicBezTo>
                    <a:pt x="894" y="914"/>
                    <a:pt x="734" y="836"/>
                    <a:pt x="519" y="651"/>
                  </a:cubicBezTo>
                  <a:cubicBezTo>
                    <a:pt x="224" y="394"/>
                    <a:pt x="213" y="263"/>
                    <a:pt x="372" y="171"/>
                  </a:cubicBezTo>
                  <a:cubicBezTo>
                    <a:pt x="423" y="140"/>
                    <a:pt x="478" y="123"/>
                    <a:pt x="538" y="123"/>
                  </a:cubicBezTo>
                  <a:close/>
                  <a:moveTo>
                    <a:pt x="610" y="0"/>
                  </a:moveTo>
                  <a:cubicBezTo>
                    <a:pt x="497" y="0"/>
                    <a:pt x="387" y="32"/>
                    <a:pt x="279" y="94"/>
                  </a:cubicBezTo>
                  <a:cubicBezTo>
                    <a:pt x="0" y="258"/>
                    <a:pt x="6" y="471"/>
                    <a:pt x="328" y="760"/>
                  </a:cubicBezTo>
                  <a:cubicBezTo>
                    <a:pt x="545" y="953"/>
                    <a:pt x="753" y="1048"/>
                    <a:pt x="954" y="1048"/>
                  </a:cubicBezTo>
                  <a:cubicBezTo>
                    <a:pt x="1072" y="1048"/>
                    <a:pt x="1187" y="1016"/>
                    <a:pt x="1300" y="951"/>
                  </a:cubicBezTo>
                  <a:cubicBezTo>
                    <a:pt x="1605" y="782"/>
                    <a:pt x="1578" y="547"/>
                    <a:pt x="1207" y="252"/>
                  </a:cubicBezTo>
                  <a:cubicBezTo>
                    <a:pt x="990" y="83"/>
                    <a:pt x="795" y="0"/>
                    <a:pt x="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3"/>
            <p:cNvSpPr/>
            <p:nvPr/>
          </p:nvSpPr>
          <p:spPr>
            <a:xfrm>
              <a:off x="583525" y="2410200"/>
              <a:ext cx="44125" cy="26600"/>
            </a:xfrm>
            <a:custGeom>
              <a:avLst/>
              <a:gdLst/>
              <a:ahLst/>
              <a:cxnLst/>
              <a:rect l="l" t="t" r="r" b="b"/>
              <a:pathLst>
                <a:path w="1765" h="1064" extrusionOk="0">
                  <a:moveTo>
                    <a:pt x="603" y="120"/>
                  </a:moveTo>
                  <a:cubicBezTo>
                    <a:pt x="666" y="120"/>
                    <a:pt x="726" y="140"/>
                    <a:pt x="782" y="182"/>
                  </a:cubicBezTo>
                  <a:cubicBezTo>
                    <a:pt x="874" y="247"/>
                    <a:pt x="885" y="313"/>
                    <a:pt x="820" y="427"/>
                  </a:cubicBezTo>
                  <a:lnTo>
                    <a:pt x="765" y="438"/>
                  </a:lnTo>
                  <a:cubicBezTo>
                    <a:pt x="665" y="469"/>
                    <a:pt x="586" y="487"/>
                    <a:pt x="519" y="487"/>
                  </a:cubicBezTo>
                  <a:cubicBezTo>
                    <a:pt x="455" y="487"/>
                    <a:pt x="401" y="470"/>
                    <a:pt x="350" y="433"/>
                  </a:cubicBezTo>
                  <a:lnTo>
                    <a:pt x="345" y="433"/>
                  </a:lnTo>
                  <a:cubicBezTo>
                    <a:pt x="225" y="346"/>
                    <a:pt x="258" y="253"/>
                    <a:pt x="394" y="182"/>
                  </a:cubicBezTo>
                  <a:cubicBezTo>
                    <a:pt x="465" y="142"/>
                    <a:pt x="535" y="120"/>
                    <a:pt x="603" y="120"/>
                  </a:cubicBezTo>
                  <a:close/>
                  <a:moveTo>
                    <a:pt x="1157" y="470"/>
                  </a:moveTo>
                  <a:cubicBezTo>
                    <a:pt x="1241" y="470"/>
                    <a:pt x="1306" y="492"/>
                    <a:pt x="1371" y="537"/>
                  </a:cubicBezTo>
                  <a:cubicBezTo>
                    <a:pt x="1519" y="640"/>
                    <a:pt x="1475" y="750"/>
                    <a:pt x="1311" y="848"/>
                  </a:cubicBezTo>
                  <a:cubicBezTo>
                    <a:pt x="1223" y="899"/>
                    <a:pt x="1134" y="926"/>
                    <a:pt x="1048" y="926"/>
                  </a:cubicBezTo>
                  <a:cubicBezTo>
                    <a:pt x="969" y="926"/>
                    <a:pt x="893" y="903"/>
                    <a:pt x="825" y="853"/>
                  </a:cubicBezTo>
                  <a:cubicBezTo>
                    <a:pt x="705" y="760"/>
                    <a:pt x="689" y="668"/>
                    <a:pt x="782" y="548"/>
                  </a:cubicBezTo>
                  <a:lnTo>
                    <a:pt x="853" y="526"/>
                  </a:lnTo>
                  <a:cubicBezTo>
                    <a:pt x="982" y="489"/>
                    <a:pt x="1078" y="470"/>
                    <a:pt x="1157" y="470"/>
                  </a:cubicBezTo>
                  <a:close/>
                  <a:moveTo>
                    <a:pt x="706" y="1"/>
                  </a:moveTo>
                  <a:cubicBezTo>
                    <a:pt x="571" y="1"/>
                    <a:pt x="427" y="48"/>
                    <a:pt x="307" y="116"/>
                  </a:cubicBezTo>
                  <a:cubicBezTo>
                    <a:pt x="99" y="231"/>
                    <a:pt x="1" y="406"/>
                    <a:pt x="170" y="531"/>
                  </a:cubicBezTo>
                  <a:cubicBezTo>
                    <a:pt x="237" y="584"/>
                    <a:pt x="317" y="609"/>
                    <a:pt x="424" y="609"/>
                  </a:cubicBezTo>
                  <a:cubicBezTo>
                    <a:pt x="483" y="609"/>
                    <a:pt x="551" y="601"/>
                    <a:pt x="629" y="586"/>
                  </a:cubicBezTo>
                  <a:lnTo>
                    <a:pt x="629" y="586"/>
                  </a:lnTo>
                  <a:cubicBezTo>
                    <a:pt x="509" y="733"/>
                    <a:pt x="498" y="853"/>
                    <a:pt x="634" y="962"/>
                  </a:cubicBezTo>
                  <a:cubicBezTo>
                    <a:pt x="721" y="1029"/>
                    <a:pt x="835" y="1063"/>
                    <a:pt x="961" y="1063"/>
                  </a:cubicBezTo>
                  <a:cubicBezTo>
                    <a:pt x="1103" y="1063"/>
                    <a:pt x="1261" y="1019"/>
                    <a:pt x="1415" y="930"/>
                  </a:cubicBezTo>
                  <a:cubicBezTo>
                    <a:pt x="1704" y="766"/>
                    <a:pt x="1764" y="564"/>
                    <a:pt x="1562" y="427"/>
                  </a:cubicBezTo>
                  <a:cubicBezTo>
                    <a:pt x="1477" y="367"/>
                    <a:pt x="1379" y="339"/>
                    <a:pt x="1260" y="339"/>
                  </a:cubicBezTo>
                  <a:cubicBezTo>
                    <a:pt x="1173" y="339"/>
                    <a:pt x="1074" y="354"/>
                    <a:pt x="962" y="384"/>
                  </a:cubicBezTo>
                  <a:cubicBezTo>
                    <a:pt x="1071" y="242"/>
                    <a:pt x="1071" y="149"/>
                    <a:pt x="956" y="73"/>
                  </a:cubicBezTo>
                  <a:cubicBezTo>
                    <a:pt x="884" y="22"/>
                    <a:pt x="797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3"/>
            <p:cNvSpPr/>
            <p:nvPr/>
          </p:nvSpPr>
          <p:spPr>
            <a:xfrm>
              <a:off x="615475" y="2406325"/>
              <a:ext cx="26500" cy="16275"/>
            </a:xfrm>
            <a:custGeom>
              <a:avLst/>
              <a:gdLst/>
              <a:ahLst/>
              <a:cxnLst/>
              <a:rect l="l" t="t" r="r" b="b"/>
              <a:pathLst>
                <a:path w="1060" h="651" extrusionOk="0">
                  <a:moveTo>
                    <a:pt x="226" y="0"/>
                  </a:moveTo>
                  <a:cubicBezTo>
                    <a:pt x="180" y="0"/>
                    <a:pt x="135" y="13"/>
                    <a:pt x="93" y="37"/>
                  </a:cubicBezTo>
                  <a:cubicBezTo>
                    <a:pt x="11" y="86"/>
                    <a:pt x="0" y="151"/>
                    <a:pt x="60" y="184"/>
                  </a:cubicBezTo>
                  <a:cubicBezTo>
                    <a:pt x="96" y="202"/>
                    <a:pt x="136" y="211"/>
                    <a:pt x="175" y="211"/>
                  </a:cubicBezTo>
                  <a:cubicBezTo>
                    <a:pt x="219" y="211"/>
                    <a:pt x="263" y="199"/>
                    <a:pt x="301" y="173"/>
                  </a:cubicBezTo>
                  <a:cubicBezTo>
                    <a:pt x="388" y="124"/>
                    <a:pt x="393" y="64"/>
                    <a:pt x="339" y="26"/>
                  </a:cubicBezTo>
                  <a:cubicBezTo>
                    <a:pt x="302" y="8"/>
                    <a:pt x="264" y="0"/>
                    <a:pt x="226" y="0"/>
                  </a:cubicBezTo>
                  <a:close/>
                  <a:moveTo>
                    <a:pt x="881" y="422"/>
                  </a:moveTo>
                  <a:cubicBezTo>
                    <a:pt x="832" y="422"/>
                    <a:pt x="784" y="436"/>
                    <a:pt x="743" y="462"/>
                  </a:cubicBezTo>
                  <a:cubicBezTo>
                    <a:pt x="650" y="511"/>
                    <a:pt x="650" y="582"/>
                    <a:pt x="705" y="621"/>
                  </a:cubicBezTo>
                  <a:cubicBezTo>
                    <a:pt x="744" y="641"/>
                    <a:pt x="786" y="650"/>
                    <a:pt x="828" y="650"/>
                  </a:cubicBezTo>
                  <a:cubicBezTo>
                    <a:pt x="877" y="650"/>
                    <a:pt x="925" y="636"/>
                    <a:pt x="967" y="610"/>
                  </a:cubicBezTo>
                  <a:cubicBezTo>
                    <a:pt x="1059" y="561"/>
                    <a:pt x="1059" y="490"/>
                    <a:pt x="999" y="451"/>
                  </a:cubicBezTo>
                  <a:cubicBezTo>
                    <a:pt x="962" y="432"/>
                    <a:pt x="921" y="422"/>
                    <a:pt x="881" y="4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3"/>
            <p:cNvSpPr/>
            <p:nvPr/>
          </p:nvSpPr>
          <p:spPr>
            <a:xfrm>
              <a:off x="620525" y="2389700"/>
              <a:ext cx="44375" cy="25225"/>
            </a:xfrm>
            <a:custGeom>
              <a:avLst/>
              <a:gdLst/>
              <a:ahLst/>
              <a:cxnLst/>
              <a:rect l="l" t="t" r="r" b="b"/>
              <a:pathLst>
                <a:path w="1775" h="1009" extrusionOk="0">
                  <a:moveTo>
                    <a:pt x="661" y="1"/>
                  </a:moveTo>
                  <a:cubicBezTo>
                    <a:pt x="529" y="1"/>
                    <a:pt x="382" y="37"/>
                    <a:pt x="246" y="117"/>
                  </a:cubicBezTo>
                  <a:cubicBezTo>
                    <a:pt x="104" y="199"/>
                    <a:pt x="22" y="292"/>
                    <a:pt x="0" y="412"/>
                  </a:cubicBezTo>
                  <a:lnTo>
                    <a:pt x="170" y="396"/>
                  </a:lnTo>
                  <a:cubicBezTo>
                    <a:pt x="191" y="303"/>
                    <a:pt x="251" y="227"/>
                    <a:pt x="339" y="188"/>
                  </a:cubicBezTo>
                  <a:cubicBezTo>
                    <a:pt x="408" y="143"/>
                    <a:pt x="488" y="120"/>
                    <a:pt x="567" y="120"/>
                  </a:cubicBezTo>
                  <a:cubicBezTo>
                    <a:pt x="631" y="120"/>
                    <a:pt x="695" y="135"/>
                    <a:pt x="754" y="167"/>
                  </a:cubicBezTo>
                  <a:cubicBezTo>
                    <a:pt x="901" y="254"/>
                    <a:pt x="857" y="363"/>
                    <a:pt x="710" y="450"/>
                  </a:cubicBezTo>
                  <a:lnTo>
                    <a:pt x="650" y="483"/>
                  </a:lnTo>
                  <a:lnTo>
                    <a:pt x="737" y="565"/>
                  </a:lnTo>
                  <a:lnTo>
                    <a:pt x="830" y="511"/>
                  </a:lnTo>
                  <a:cubicBezTo>
                    <a:pt x="933" y="452"/>
                    <a:pt x="1030" y="415"/>
                    <a:pt x="1128" y="415"/>
                  </a:cubicBezTo>
                  <a:cubicBezTo>
                    <a:pt x="1202" y="415"/>
                    <a:pt x="1276" y="436"/>
                    <a:pt x="1354" y="483"/>
                  </a:cubicBezTo>
                  <a:cubicBezTo>
                    <a:pt x="1523" y="581"/>
                    <a:pt x="1512" y="702"/>
                    <a:pt x="1343" y="794"/>
                  </a:cubicBezTo>
                  <a:cubicBezTo>
                    <a:pt x="1227" y="860"/>
                    <a:pt x="1091" y="893"/>
                    <a:pt x="959" y="893"/>
                  </a:cubicBezTo>
                  <a:cubicBezTo>
                    <a:pt x="949" y="893"/>
                    <a:pt x="938" y="893"/>
                    <a:pt x="928" y="893"/>
                  </a:cubicBezTo>
                  <a:lnTo>
                    <a:pt x="879" y="1007"/>
                  </a:lnTo>
                  <a:cubicBezTo>
                    <a:pt x="900" y="1008"/>
                    <a:pt x="920" y="1009"/>
                    <a:pt x="941" y="1009"/>
                  </a:cubicBezTo>
                  <a:cubicBezTo>
                    <a:pt x="1128" y="1009"/>
                    <a:pt x="1312" y="964"/>
                    <a:pt x="1474" y="871"/>
                  </a:cubicBezTo>
                  <a:cubicBezTo>
                    <a:pt x="1769" y="702"/>
                    <a:pt x="1774" y="500"/>
                    <a:pt x="1551" y="374"/>
                  </a:cubicBezTo>
                  <a:cubicBezTo>
                    <a:pt x="1463" y="324"/>
                    <a:pt x="1365" y="301"/>
                    <a:pt x="1265" y="301"/>
                  </a:cubicBezTo>
                  <a:cubicBezTo>
                    <a:pt x="1148" y="301"/>
                    <a:pt x="1027" y="332"/>
                    <a:pt x="912" y="385"/>
                  </a:cubicBezTo>
                  <a:cubicBezTo>
                    <a:pt x="1059" y="265"/>
                    <a:pt x="1076" y="150"/>
                    <a:pt x="923" y="63"/>
                  </a:cubicBezTo>
                  <a:cubicBezTo>
                    <a:pt x="854" y="23"/>
                    <a:pt x="762" y="1"/>
                    <a:pt x="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3"/>
            <p:cNvSpPr/>
            <p:nvPr/>
          </p:nvSpPr>
          <p:spPr>
            <a:xfrm>
              <a:off x="646575" y="2374100"/>
              <a:ext cx="48750" cy="23050"/>
            </a:xfrm>
            <a:custGeom>
              <a:avLst/>
              <a:gdLst/>
              <a:ahLst/>
              <a:cxnLst/>
              <a:rect l="l" t="t" r="r" b="b"/>
              <a:pathLst>
                <a:path w="1950" h="922" extrusionOk="0">
                  <a:moveTo>
                    <a:pt x="622" y="118"/>
                  </a:moveTo>
                  <a:cubicBezTo>
                    <a:pt x="760" y="118"/>
                    <a:pt x="938" y="171"/>
                    <a:pt x="1191" y="299"/>
                  </a:cubicBezTo>
                  <a:cubicBezTo>
                    <a:pt x="1611" y="512"/>
                    <a:pt x="1677" y="638"/>
                    <a:pt x="1497" y="736"/>
                  </a:cubicBezTo>
                  <a:cubicBezTo>
                    <a:pt x="1433" y="774"/>
                    <a:pt x="1361" y="794"/>
                    <a:pt x="1276" y="794"/>
                  </a:cubicBezTo>
                  <a:cubicBezTo>
                    <a:pt x="1127" y="794"/>
                    <a:pt x="938" y="733"/>
                    <a:pt x="678" y="594"/>
                  </a:cubicBezTo>
                  <a:cubicBezTo>
                    <a:pt x="290" y="387"/>
                    <a:pt x="247" y="267"/>
                    <a:pt x="405" y="174"/>
                  </a:cubicBezTo>
                  <a:cubicBezTo>
                    <a:pt x="467" y="138"/>
                    <a:pt x="537" y="118"/>
                    <a:pt x="622" y="118"/>
                  </a:cubicBezTo>
                  <a:close/>
                  <a:moveTo>
                    <a:pt x="714" y="0"/>
                  </a:moveTo>
                  <a:cubicBezTo>
                    <a:pt x="556" y="0"/>
                    <a:pt x="413" y="39"/>
                    <a:pt x="285" y="114"/>
                  </a:cubicBezTo>
                  <a:cubicBezTo>
                    <a:pt x="1" y="278"/>
                    <a:pt x="45" y="469"/>
                    <a:pt x="476" y="709"/>
                  </a:cubicBezTo>
                  <a:cubicBezTo>
                    <a:pt x="740" y="850"/>
                    <a:pt x="981" y="921"/>
                    <a:pt x="1199" y="921"/>
                  </a:cubicBezTo>
                  <a:cubicBezTo>
                    <a:pt x="1358" y="921"/>
                    <a:pt x="1505" y="883"/>
                    <a:pt x="1639" y="807"/>
                  </a:cubicBezTo>
                  <a:cubicBezTo>
                    <a:pt x="1950" y="627"/>
                    <a:pt x="1873" y="419"/>
                    <a:pt x="1387" y="185"/>
                  </a:cubicBezTo>
                  <a:cubicBezTo>
                    <a:pt x="1136" y="60"/>
                    <a:pt x="913" y="0"/>
                    <a:pt x="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3"/>
            <p:cNvSpPr/>
            <p:nvPr/>
          </p:nvSpPr>
          <p:spPr>
            <a:xfrm>
              <a:off x="1601050" y="1792700"/>
              <a:ext cx="78625" cy="46975"/>
            </a:xfrm>
            <a:custGeom>
              <a:avLst/>
              <a:gdLst/>
              <a:ahLst/>
              <a:cxnLst/>
              <a:rect l="l" t="t" r="r" b="b"/>
              <a:pathLst>
                <a:path w="3145" h="1879" extrusionOk="0">
                  <a:moveTo>
                    <a:pt x="2151" y="1"/>
                  </a:moveTo>
                  <a:lnTo>
                    <a:pt x="1" y="1240"/>
                  </a:lnTo>
                  <a:lnTo>
                    <a:pt x="1032" y="1879"/>
                  </a:lnTo>
                  <a:lnTo>
                    <a:pt x="3145" y="67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3"/>
            <p:cNvSpPr/>
            <p:nvPr/>
          </p:nvSpPr>
          <p:spPr>
            <a:xfrm>
              <a:off x="1584275" y="1782200"/>
              <a:ext cx="111650" cy="67025"/>
            </a:xfrm>
            <a:custGeom>
              <a:avLst/>
              <a:gdLst/>
              <a:ahLst/>
              <a:cxnLst/>
              <a:rect l="l" t="t" r="r" b="b"/>
              <a:pathLst>
                <a:path w="4466" h="2681" extrusionOk="0">
                  <a:moveTo>
                    <a:pt x="3608" y="383"/>
                  </a:moveTo>
                  <a:lnTo>
                    <a:pt x="3952" y="617"/>
                  </a:lnTo>
                  <a:lnTo>
                    <a:pt x="3816" y="694"/>
                  </a:lnTo>
                  <a:lnTo>
                    <a:pt x="3472" y="464"/>
                  </a:lnTo>
                  <a:lnTo>
                    <a:pt x="3608" y="383"/>
                  </a:lnTo>
                  <a:close/>
                  <a:moveTo>
                    <a:pt x="2811" y="170"/>
                  </a:moveTo>
                  <a:lnTo>
                    <a:pt x="3210" y="443"/>
                  </a:lnTo>
                  <a:lnTo>
                    <a:pt x="3821" y="857"/>
                  </a:lnTo>
                  <a:lnTo>
                    <a:pt x="4203" y="1119"/>
                  </a:lnTo>
                  <a:lnTo>
                    <a:pt x="1720" y="2528"/>
                  </a:lnTo>
                  <a:lnTo>
                    <a:pt x="268" y="1638"/>
                  </a:lnTo>
                  <a:lnTo>
                    <a:pt x="2811" y="170"/>
                  </a:lnTo>
                  <a:close/>
                  <a:moveTo>
                    <a:pt x="2806" y="0"/>
                  </a:moveTo>
                  <a:lnTo>
                    <a:pt x="0" y="1622"/>
                  </a:lnTo>
                  <a:lnTo>
                    <a:pt x="1736" y="2681"/>
                  </a:lnTo>
                  <a:lnTo>
                    <a:pt x="4465" y="1136"/>
                  </a:lnTo>
                  <a:lnTo>
                    <a:pt x="3958" y="787"/>
                  </a:lnTo>
                  <a:lnTo>
                    <a:pt x="4220" y="639"/>
                  </a:lnTo>
                  <a:lnTo>
                    <a:pt x="3608" y="219"/>
                  </a:lnTo>
                  <a:lnTo>
                    <a:pt x="3346" y="36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3"/>
            <p:cNvSpPr/>
            <p:nvPr/>
          </p:nvSpPr>
          <p:spPr>
            <a:xfrm>
              <a:off x="1491600" y="1844225"/>
              <a:ext cx="71950" cy="48175"/>
            </a:xfrm>
            <a:custGeom>
              <a:avLst/>
              <a:gdLst/>
              <a:ahLst/>
              <a:cxnLst/>
              <a:rect l="l" t="t" r="r" b="b"/>
              <a:pathLst>
                <a:path w="2878" h="1927" extrusionOk="0">
                  <a:moveTo>
                    <a:pt x="2538" y="1"/>
                  </a:moveTo>
                  <a:cubicBezTo>
                    <a:pt x="2014" y="1"/>
                    <a:pt x="1496" y="136"/>
                    <a:pt x="1038" y="396"/>
                  </a:cubicBezTo>
                  <a:cubicBezTo>
                    <a:pt x="454" y="740"/>
                    <a:pt x="66" y="1237"/>
                    <a:pt x="1" y="1761"/>
                  </a:cubicBezTo>
                  <a:lnTo>
                    <a:pt x="399" y="1750"/>
                  </a:lnTo>
                  <a:cubicBezTo>
                    <a:pt x="454" y="1313"/>
                    <a:pt x="776" y="888"/>
                    <a:pt x="1267" y="598"/>
                  </a:cubicBezTo>
                  <a:cubicBezTo>
                    <a:pt x="1653" y="371"/>
                    <a:pt x="2095" y="250"/>
                    <a:pt x="2544" y="250"/>
                  </a:cubicBezTo>
                  <a:cubicBezTo>
                    <a:pt x="2635" y="250"/>
                    <a:pt x="2726" y="255"/>
                    <a:pt x="2817" y="265"/>
                  </a:cubicBezTo>
                  <a:lnTo>
                    <a:pt x="2877" y="20"/>
                  </a:lnTo>
                  <a:cubicBezTo>
                    <a:pt x="2764" y="7"/>
                    <a:pt x="2651" y="1"/>
                    <a:pt x="2538" y="1"/>
                  </a:cubicBezTo>
                  <a:close/>
                  <a:moveTo>
                    <a:pt x="2555" y="499"/>
                  </a:moveTo>
                  <a:cubicBezTo>
                    <a:pt x="2179" y="499"/>
                    <a:pt x="1805" y="604"/>
                    <a:pt x="1480" y="800"/>
                  </a:cubicBezTo>
                  <a:cubicBezTo>
                    <a:pt x="1076" y="1040"/>
                    <a:pt x="814" y="1395"/>
                    <a:pt x="776" y="1761"/>
                  </a:cubicBezTo>
                  <a:lnTo>
                    <a:pt x="1136" y="1745"/>
                  </a:lnTo>
                  <a:cubicBezTo>
                    <a:pt x="1174" y="1461"/>
                    <a:pt x="1376" y="1182"/>
                    <a:pt x="1687" y="986"/>
                  </a:cubicBezTo>
                  <a:cubicBezTo>
                    <a:pt x="1960" y="823"/>
                    <a:pt x="2265" y="740"/>
                    <a:pt x="2578" y="740"/>
                  </a:cubicBezTo>
                  <a:cubicBezTo>
                    <a:pt x="2623" y="740"/>
                    <a:pt x="2668" y="742"/>
                    <a:pt x="2714" y="746"/>
                  </a:cubicBezTo>
                  <a:lnTo>
                    <a:pt x="2774" y="511"/>
                  </a:lnTo>
                  <a:cubicBezTo>
                    <a:pt x="2701" y="503"/>
                    <a:pt x="2628" y="499"/>
                    <a:pt x="2555" y="499"/>
                  </a:cubicBezTo>
                  <a:close/>
                  <a:moveTo>
                    <a:pt x="2568" y="980"/>
                  </a:moveTo>
                  <a:cubicBezTo>
                    <a:pt x="2330" y="980"/>
                    <a:pt x="2095" y="1046"/>
                    <a:pt x="1895" y="1171"/>
                  </a:cubicBezTo>
                  <a:cubicBezTo>
                    <a:pt x="1649" y="1324"/>
                    <a:pt x="1502" y="1543"/>
                    <a:pt x="1485" y="1761"/>
                  </a:cubicBezTo>
                  <a:lnTo>
                    <a:pt x="1824" y="1739"/>
                  </a:lnTo>
                  <a:cubicBezTo>
                    <a:pt x="1844" y="1466"/>
                    <a:pt x="2210" y="1218"/>
                    <a:pt x="2553" y="1218"/>
                  </a:cubicBezTo>
                  <a:cubicBezTo>
                    <a:pt x="2574" y="1218"/>
                    <a:pt x="2595" y="1219"/>
                    <a:pt x="2615" y="1220"/>
                  </a:cubicBezTo>
                  <a:lnTo>
                    <a:pt x="2692" y="986"/>
                  </a:lnTo>
                  <a:cubicBezTo>
                    <a:pt x="2650" y="982"/>
                    <a:pt x="2609" y="980"/>
                    <a:pt x="2568" y="980"/>
                  </a:cubicBezTo>
                  <a:close/>
                  <a:moveTo>
                    <a:pt x="2509" y="1457"/>
                  </a:moveTo>
                  <a:cubicBezTo>
                    <a:pt x="2431" y="1457"/>
                    <a:pt x="2348" y="1480"/>
                    <a:pt x="2277" y="1526"/>
                  </a:cubicBezTo>
                  <a:cubicBezTo>
                    <a:pt x="2135" y="1619"/>
                    <a:pt x="2108" y="1772"/>
                    <a:pt x="2211" y="1859"/>
                  </a:cubicBezTo>
                  <a:cubicBezTo>
                    <a:pt x="2259" y="1904"/>
                    <a:pt x="2330" y="1926"/>
                    <a:pt x="2406" y="1926"/>
                  </a:cubicBezTo>
                  <a:cubicBezTo>
                    <a:pt x="2486" y="1926"/>
                    <a:pt x="2572" y="1901"/>
                    <a:pt x="2643" y="1854"/>
                  </a:cubicBezTo>
                  <a:cubicBezTo>
                    <a:pt x="2779" y="1766"/>
                    <a:pt x="2806" y="1619"/>
                    <a:pt x="2708" y="1526"/>
                  </a:cubicBezTo>
                  <a:cubicBezTo>
                    <a:pt x="2659" y="1480"/>
                    <a:pt x="2587" y="1457"/>
                    <a:pt x="2509" y="1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3"/>
            <p:cNvSpPr/>
            <p:nvPr/>
          </p:nvSpPr>
          <p:spPr>
            <a:xfrm>
              <a:off x="642625" y="1826425"/>
              <a:ext cx="3880950" cy="2360100"/>
            </a:xfrm>
            <a:custGeom>
              <a:avLst/>
              <a:gdLst/>
              <a:ahLst/>
              <a:cxnLst/>
              <a:rect l="l" t="t" r="r" b="b"/>
              <a:pathLst>
                <a:path w="155238" h="94404" extrusionOk="0">
                  <a:moveTo>
                    <a:pt x="54239" y="34128"/>
                  </a:moveTo>
                  <a:lnTo>
                    <a:pt x="85507" y="52186"/>
                  </a:lnTo>
                  <a:lnTo>
                    <a:pt x="79453" y="55679"/>
                  </a:lnTo>
                  <a:lnTo>
                    <a:pt x="94159" y="63999"/>
                  </a:lnTo>
                  <a:lnTo>
                    <a:pt x="94159" y="68491"/>
                  </a:lnTo>
                  <a:lnTo>
                    <a:pt x="44446" y="39784"/>
                  </a:lnTo>
                  <a:lnTo>
                    <a:pt x="54239" y="34128"/>
                  </a:lnTo>
                  <a:close/>
                  <a:moveTo>
                    <a:pt x="48431" y="0"/>
                  </a:moveTo>
                  <a:lnTo>
                    <a:pt x="34707" y="7970"/>
                  </a:lnTo>
                  <a:lnTo>
                    <a:pt x="31765" y="5126"/>
                  </a:lnTo>
                  <a:cubicBezTo>
                    <a:pt x="31623" y="5350"/>
                    <a:pt x="31427" y="5535"/>
                    <a:pt x="31197" y="5666"/>
                  </a:cubicBezTo>
                  <a:lnTo>
                    <a:pt x="28392" y="7288"/>
                  </a:lnTo>
                  <a:lnTo>
                    <a:pt x="39266" y="17796"/>
                  </a:lnTo>
                  <a:lnTo>
                    <a:pt x="46695" y="16535"/>
                  </a:lnTo>
                  <a:lnTo>
                    <a:pt x="46438" y="19422"/>
                  </a:lnTo>
                  <a:lnTo>
                    <a:pt x="30166" y="28817"/>
                  </a:lnTo>
                  <a:lnTo>
                    <a:pt x="17076" y="13816"/>
                  </a:lnTo>
                  <a:lnTo>
                    <a:pt x="13637" y="15809"/>
                  </a:lnTo>
                  <a:lnTo>
                    <a:pt x="21088" y="24341"/>
                  </a:lnTo>
                  <a:lnTo>
                    <a:pt x="1" y="36994"/>
                  </a:lnTo>
                  <a:lnTo>
                    <a:pt x="3871" y="39232"/>
                  </a:lnTo>
                  <a:lnTo>
                    <a:pt x="23686" y="27321"/>
                  </a:lnTo>
                  <a:lnTo>
                    <a:pt x="32448" y="37365"/>
                  </a:lnTo>
                  <a:lnTo>
                    <a:pt x="44047" y="44058"/>
                  </a:lnTo>
                  <a:lnTo>
                    <a:pt x="28353" y="53365"/>
                  </a:lnTo>
                  <a:lnTo>
                    <a:pt x="30346" y="54517"/>
                  </a:lnTo>
                  <a:lnTo>
                    <a:pt x="46040" y="45204"/>
                  </a:lnTo>
                  <a:lnTo>
                    <a:pt x="59474" y="52961"/>
                  </a:lnTo>
                  <a:lnTo>
                    <a:pt x="65429" y="70440"/>
                  </a:lnTo>
                  <a:lnTo>
                    <a:pt x="61701" y="72623"/>
                  </a:lnTo>
                  <a:lnTo>
                    <a:pt x="65593" y="74862"/>
                  </a:lnTo>
                  <a:lnTo>
                    <a:pt x="70146" y="72203"/>
                  </a:lnTo>
                  <a:lnTo>
                    <a:pt x="64605" y="55931"/>
                  </a:lnTo>
                  <a:lnTo>
                    <a:pt x="100458" y="76630"/>
                  </a:lnTo>
                  <a:lnTo>
                    <a:pt x="101659" y="81467"/>
                  </a:lnTo>
                  <a:lnTo>
                    <a:pt x="88029" y="82034"/>
                  </a:lnTo>
                  <a:lnTo>
                    <a:pt x="83083" y="84966"/>
                  </a:lnTo>
                  <a:lnTo>
                    <a:pt x="85076" y="86118"/>
                  </a:lnTo>
                  <a:lnTo>
                    <a:pt x="88624" y="84016"/>
                  </a:lnTo>
                  <a:lnTo>
                    <a:pt x="102145" y="83459"/>
                  </a:lnTo>
                  <a:lnTo>
                    <a:pt x="104858" y="94404"/>
                  </a:lnTo>
                  <a:lnTo>
                    <a:pt x="108379" y="92373"/>
                  </a:lnTo>
                  <a:lnTo>
                    <a:pt x="103848" y="74086"/>
                  </a:lnTo>
                  <a:lnTo>
                    <a:pt x="96168" y="69654"/>
                  </a:lnTo>
                  <a:lnTo>
                    <a:pt x="96168" y="62836"/>
                  </a:lnTo>
                  <a:lnTo>
                    <a:pt x="83503" y="55669"/>
                  </a:lnTo>
                  <a:lnTo>
                    <a:pt x="87516" y="53354"/>
                  </a:lnTo>
                  <a:lnTo>
                    <a:pt x="94197" y="57208"/>
                  </a:lnTo>
                  <a:lnTo>
                    <a:pt x="94546" y="57410"/>
                  </a:lnTo>
                  <a:lnTo>
                    <a:pt x="128904" y="61444"/>
                  </a:lnTo>
                  <a:lnTo>
                    <a:pt x="133336" y="64004"/>
                  </a:lnTo>
                  <a:lnTo>
                    <a:pt x="114837" y="74785"/>
                  </a:lnTo>
                  <a:lnTo>
                    <a:pt x="114837" y="83836"/>
                  </a:lnTo>
                  <a:lnTo>
                    <a:pt x="118991" y="86238"/>
                  </a:lnTo>
                  <a:lnTo>
                    <a:pt x="121000" y="85080"/>
                  </a:lnTo>
                  <a:lnTo>
                    <a:pt x="116846" y="82679"/>
                  </a:lnTo>
                  <a:lnTo>
                    <a:pt x="116846" y="75921"/>
                  </a:lnTo>
                  <a:lnTo>
                    <a:pt x="135334" y="65140"/>
                  </a:lnTo>
                  <a:lnTo>
                    <a:pt x="145433" y="70975"/>
                  </a:lnTo>
                  <a:lnTo>
                    <a:pt x="149336" y="68726"/>
                  </a:lnTo>
                  <a:lnTo>
                    <a:pt x="146175" y="66903"/>
                  </a:lnTo>
                  <a:lnTo>
                    <a:pt x="155237" y="61668"/>
                  </a:lnTo>
                  <a:lnTo>
                    <a:pt x="153228" y="60505"/>
                  </a:lnTo>
                  <a:lnTo>
                    <a:pt x="144167" y="65740"/>
                  </a:lnTo>
                  <a:lnTo>
                    <a:pt x="130509" y="57858"/>
                  </a:lnTo>
                  <a:lnTo>
                    <a:pt x="130159" y="57656"/>
                  </a:lnTo>
                  <a:lnTo>
                    <a:pt x="121971" y="56689"/>
                  </a:lnTo>
                  <a:lnTo>
                    <a:pt x="134526" y="49713"/>
                  </a:lnTo>
                  <a:lnTo>
                    <a:pt x="132496" y="48539"/>
                  </a:lnTo>
                  <a:lnTo>
                    <a:pt x="118560" y="56291"/>
                  </a:lnTo>
                  <a:lnTo>
                    <a:pt x="95797" y="53622"/>
                  </a:lnTo>
                  <a:lnTo>
                    <a:pt x="70746" y="39156"/>
                  </a:lnTo>
                  <a:lnTo>
                    <a:pt x="80528" y="33506"/>
                  </a:lnTo>
                  <a:lnTo>
                    <a:pt x="94781" y="41738"/>
                  </a:lnTo>
                  <a:lnTo>
                    <a:pt x="120618" y="41689"/>
                  </a:lnTo>
                  <a:lnTo>
                    <a:pt x="113887" y="37797"/>
                  </a:lnTo>
                  <a:lnTo>
                    <a:pt x="95824" y="37829"/>
                  </a:lnTo>
                  <a:lnTo>
                    <a:pt x="64976" y="20023"/>
                  </a:lnTo>
                  <a:lnTo>
                    <a:pt x="74016" y="14772"/>
                  </a:lnTo>
                  <a:lnTo>
                    <a:pt x="70118" y="12528"/>
                  </a:lnTo>
                  <a:lnTo>
                    <a:pt x="57187" y="20028"/>
                  </a:lnTo>
                  <a:lnTo>
                    <a:pt x="78525" y="32349"/>
                  </a:lnTo>
                  <a:lnTo>
                    <a:pt x="68732" y="37999"/>
                  </a:lnTo>
                  <a:lnTo>
                    <a:pt x="54239" y="29625"/>
                  </a:lnTo>
                  <a:lnTo>
                    <a:pt x="40543" y="37529"/>
                  </a:lnTo>
                  <a:lnTo>
                    <a:pt x="34959" y="34303"/>
                  </a:lnTo>
                  <a:lnTo>
                    <a:pt x="31509" y="30356"/>
                  </a:lnTo>
                  <a:lnTo>
                    <a:pt x="48349" y="20629"/>
                  </a:lnTo>
                  <a:lnTo>
                    <a:pt x="48737" y="16191"/>
                  </a:lnTo>
                  <a:lnTo>
                    <a:pt x="61783" y="13985"/>
                  </a:lnTo>
                  <a:lnTo>
                    <a:pt x="67040" y="10754"/>
                  </a:lnTo>
                  <a:lnTo>
                    <a:pt x="63202" y="8532"/>
                  </a:lnTo>
                  <a:lnTo>
                    <a:pt x="60380" y="10263"/>
                  </a:lnTo>
                  <a:lnTo>
                    <a:pt x="40559" y="13620"/>
                  </a:lnTo>
                  <a:lnTo>
                    <a:pt x="36209" y="9416"/>
                  </a:lnTo>
                  <a:lnTo>
                    <a:pt x="50434" y="1163"/>
                  </a:lnTo>
                  <a:lnTo>
                    <a:pt x="48431" y="0"/>
                  </a:lnTo>
                  <a:close/>
                </a:path>
              </a:pathLst>
            </a:custGeom>
            <a:solidFill>
              <a:srgbClr val="CF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3"/>
            <p:cNvSpPr/>
            <p:nvPr/>
          </p:nvSpPr>
          <p:spPr>
            <a:xfrm>
              <a:off x="465775" y="1808675"/>
              <a:ext cx="1162875" cy="685225"/>
            </a:xfrm>
            <a:custGeom>
              <a:avLst/>
              <a:gdLst/>
              <a:ahLst/>
              <a:cxnLst/>
              <a:rect l="l" t="t" r="r" b="b"/>
              <a:pathLst>
                <a:path w="46515" h="27409" extrusionOk="0">
                  <a:moveTo>
                    <a:pt x="40974" y="0"/>
                  </a:moveTo>
                  <a:lnTo>
                    <a:pt x="36607" y="2522"/>
                  </a:lnTo>
                  <a:lnTo>
                    <a:pt x="38271" y="3478"/>
                  </a:lnTo>
                  <a:cubicBezTo>
                    <a:pt x="39380" y="4127"/>
                    <a:pt x="39380" y="5732"/>
                    <a:pt x="38271" y="6376"/>
                  </a:cubicBezTo>
                  <a:lnTo>
                    <a:pt x="15743" y="19379"/>
                  </a:lnTo>
                  <a:cubicBezTo>
                    <a:pt x="15020" y="19802"/>
                    <a:pt x="14211" y="20014"/>
                    <a:pt x="13401" y="20014"/>
                  </a:cubicBezTo>
                  <a:cubicBezTo>
                    <a:pt x="12592" y="20014"/>
                    <a:pt x="11783" y="19802"/>
                    <a:pt x="11060" y="19379"/>
                  </a:cubicBezTo>
                  <a:lnTo>
                    <a:pt x="9231" y="18331"/>
                  </a:lnTo>
                  <a:lnTo>
                    <a:pt x="0" y="23659"/>
                  </a:lnTo>
                  <a:lnTo>
                    <a:pt x="6196" y="27229"/>
                  </a:lnTo>
                  <a:cubicBezTo>
                    <a:pt x="6403" y="27349"/>
                    <a:pt x="6635" y="27409"/>
                    <a:pt x="6867" y="27409"/>
                  </a:cubicBezTo>
                  <a:cubicBezTo>
                    <a:pt x="7099" y="27409"/>
                    <a:pt x="7331" y="27349"/>
                    <a:pt x="7539" y="27229"/>
                  </a:cubicBezTo>
                  <a:lnTo>
                    <a:pt x="45854" y="5110"/>
                  </a:lnTo>
                  <a:cubicBezTo>
                    <a:pt x="46241" y="4897"/>
                    <a:pt x="46498" y="4488"/>
                    <a:pt x="46514" y="4040"/>
                  </a:cubicBezTo>
                  <a:lnTo>
                    <a:pt x="46514" y="3876"/>
                  </a:lnTo>
                  <a:cubicBezTo>
                    <a:pt x="46487" y="3423"/>
                    <a:pt x="46236" y="3014"/>
                    <a:pt x="45843" y="2790"/>
                  </a:cubicBezTo>
                  <a:lnTo>
                    <a:pt x="45701" y="2708"/>
                  </a:lnTo>
                  <a:lnTo>
                    <a:pt x="40974" y="0"/>
                  </a:lnTo>
                  <a:close/>
                </a:path>
              </a:pathLst>
            </a:custGeom>
            <a:solidFill>
              <a:srgbClr val="B2B2B2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9" name="Google Shape;4279;p43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0" name="Google Shape;4280;p43"/>
          <p:cNvSpPr/>
          <p:nvPr/>
        </p:nvSpPr>
        <p:spPr>
          <a:xfrm>
            <a:off x="6390516" y="2292996"/>
            <a:ext cx="74172" cy="31345"/>
          </a:xfrm>
          <a:custGeom>
            <a:avLst/>
            <a:gdLst/>
            <a:ahLst/>
            <a:cxnLst/>
            <a:rect l="l" t="t" r="r" b="b"/>
            <a:pathLst>
              <a:path w="239" h="101" extrusionOk="0">
                <a:moveTo>
                  <a:pt x="176" y="1"/>
                </a:moveTo>
                <a:cubicBezTo>
                  <a:pt x="162" y="1"/>
                  <a:pt x="150" y="4"/>
                  <a:pt x="140" y="11"/>
                </a:cubicBezTo>
                <a:lnTo>
                  <a:pt x="0" y="91"/>
                </a:lnTo>
                <a:cubicBezTo>
                  <a:pt x="12" y="84"/>
                  <a:pt x="24" y="81"/>
                  <a:pt x="38" y="81"/>
                </a:cubicBezTo>
                <a:cubicBezTo>
                  <a:pt x="56" y="81"/>
                  <a:pt x="77" y="87"/>
                  <a:pt x="99" y="101"/>
                </a:cubicBezTo>
                <a:lnTo>
                  <a:pt x="238" y="19"/>
                </a:lnTo>
                <a:cubicBezTo>
                  <a:pt x="216" y="7"/>
                  <a:pt x="195" y="1"/>
                  <a:pt x="176" y="1"/>
                </a:cubicBezTo>
                <a:close/>
              </a:path>
            </a:pathLst>
          </a:custGeom>
          <a:solidFill>
            <a:srgbClr val="FD8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1" name="Google Shape;4281;p43"/>
          <p:cNvGrpSpPr/>
          <p:nvPr/>
        </p:nvGrpSpPr>
        <p:grpSpPr>
          <a:xfrm>
            <a:off x="6950988" y="1443119"/>
            <a:ext cx="519203" cy="877649"/>
            <a:chOff x="4081050" y="1450500"/>
            <a:chExt cx="41825" cy="70700"/>
          </a:xfrm>
        </p:grpSpPr>
        <p:sp>
          <p:nvSpPr>
            <p:cNvPr id="4282" name="Google Shape;4282;p43"/>
            <p:cNvSpPr/>
            <p:nvPr/>
          </p:nvSpPr>
          <p:spPr>
            <a:xfrm>
              <a:off x="4113300" y="1516425"/>
              <a:ext cx="6975" cy="4775"/>
            </a:xfrm>
            <a:custGeom>
              <a:avLst/>
              <a:gdLst/>
              <a:ahLst/>
              <a:cxnLst/>
              <a:rect l="l" t="t" r="r" b="b"/>
              <a:pathLst>
                <a:path w="279" h="191" extrusionOk="0">
                  <a:moveTo>
                    <a:pt x="139" y="1"/>
                  </a:moveTo>
                  <a:cubicBezTo>
                    <a:pt x="62" y="1"/>
                    <a:pt x="0" y="43"/>
                    <a:pt x="0" y="96"/>
                  </a:cubicBezTo>
                  <a:cubicBezTo>
                    <a:pt x="0" y="149"/>
                    <a:pt x="62" y="191"/>
                    <a:pt x="139" y="191"/>
                  </a:cubicBezTo>
                  <a:cubicBezTo>
                    <a:pt x="216" y="191"/>
                    <a:pt x="278" y="149"/>
                    <a:pt x="278" y="96"/>
                  </a:cubicBezTo>
                  <a:cubicBezTo>
                    <a:pt x="278" y="43"/>
                    <a:pt x="218" y="1"/>
                    <a:pt x="13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3"/>
            <p:cNvSpPr/>
            <p:nvPr/>
          </p:nvSpPr>
          <p:spPr>
            <a:xfrm>
              <a:off x="4082050" y="1450500"/>
              <a:ext cx="5425" cy="2250"/>
            </a:xfrm>
            <a:custGeom>
              <a:avLst/>
              <a:gdLst/>
              <a:ahLst/>
              <a:cxnLst/>
              <a:rect l="l" t="t" r="r" b="b"/>
              <a:pathLst>
                <a:path w="217" h="90" extrusionOk="0">
                  <a:moveTo>
                    <a:pt x="3" y="79"/>
                  </a:moveTo>
                  <a:cubicBezTo>
                    <a:pt x="2" y="80"/>
                    <a:pt x="1" y="81"/>
                    <a:pt x="0" y="81"/>
                  </a:cubicBezTo>
                  <a:lnTo>
                    <a:pt x="3" y="79"/>
                  </a:lnTo>
                  <a:close/>
                  <a:moveTo>
                    <a:pt x="159" y="0"/>
                  </a:moveTo>
                  <a:cubicBezTo>
                    <a:pt x="146" y="0"/>
                    <a:pt x="135" y="3"/>
                    <a:pt x="125" y="9"/>
                  </a:cubicBezTo>
                  <a:lnTo>
                    <a:pt x="3" y="79"/>
                  </a:lnTo>
                  <a:lnTo>
                    <a:pt x="3" y="79"/>
                  </a:lnTo>
                  <a:cubicBezTo>
                    <a:pt x="12" y="74"/>
                    <a:pt x="22" y="72"/>
                    <a:pt x="33" y="72"/>
                  </a:cubicBezTo>
                  <a:cubicBezTo>
                    <a:pt x="49" y="72"/>
                    <a:pt x="68" y="78"/>
                    <a:pt x="89" y="90"/>
                  </a:cubicBezTo>
                  <a:lnTo>
                    <a:pt x="216" y="17"/>
                  </a:lnTo>
                  <a:cubicBezTo>
                    <a:pt x="195" y="6"/>
                    <a:pt x="176" y="0"/>
                    <a:pt x="159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3"/>
            <p:cNvSpPr/>
            <p:nvPr/>
          </p:nvSpPr>
          <p:spPr>
            <a:xfrm>
              <a:off x="4115325" y="1498750"/>
              <a:ext cx="3200" cy="11025"/>
            </a:xfrm>
            <a:custGeom>
              <a:avLst/>
              <a:gdLst/>
              <a:ahLst/>
              <a:cxnLst/>
              <a:rect l="l" t="t" r="r" b="b"/>
              <a:pathLst>
                <a:path w="128" h="441" extrusionOk="0">
                  <a:moveTo>
                    <a:pt x="128" y="0"/>
                  </a:moveTo>
                  <a:lnTo>
                    <a:pt x="2" y="73"/>
                  </a:lnTo>
                  <a:lnTo>
                    <a:pt x="0" y="441"/>
                  </a:lnTo>
                  <a:lnTo>
                    <a:pt x="126" y="36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3"/>
            <p:cNvSpPr/>
            <p:nvPr/>
          </p:nvSpPr>
          <p:spPr>
            <a:xfrm>
              <a:off x="4118725" y="1497550"/>
              <a:ext cx="4075" cy="3850"/>
            </a:xfrm>
            <a:custGeom>
              <a:avLst/>
              <a:gdLst/>
              <a:ahLst/>
              <a:cxnLst/>
              <a:rect l="l" t="t" r="r" b="b"/>
              <a:pathLst>
                <a:path w="163" h="154" extrusionOk="0">
                  <a:moveTo>
                    <a:pt x="162" y="0"/>
                  </a:moveTo>
                  <a:lnTo>
                    <a:pt x="37" y="73"/>
                  </a:lnTo>
                  <a:cubicBezTo>
                    <a:pt x="37" y="113"/>
                    <a:pt x="22" y="141"/>
                    <a:pt x="1" y="154"/>
                  </a:cubicBezTo>
                  <a:lnTo>
                    <a:pt x="125" y="81"/>
                  </a:lnTo>
                  <a:cubicBezTo>
                    <a:pt x="148" y="70"/>
                    <a:pt x="163" y="41"/>
                    <a:pt x="162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3"/>
            <p:cNvSpPr/>
            <p:nvPr/>
          </p:nvSpPr>
          <p:spPr>
            <a:xfrm>
              <a:off x="4119625" y="1475000"/>
              <a:ext cx="3250" cy="24425"/>
            </a:xfrm>
            <a:custGeom>
              <a:avLst/>
              <a:gdLst/>
              <a:ahLst/>
              <a:cxnLst/>
              <a:rect l="l" t="t" r="r" b="b"/>
              <a:pathLst>
                <a:path w="130" h="977" extrusionOk="0">
                  <a:moveTo>
                    <a:pt x="130" y="0"/>
                  </a:moveTo>
                  <a:lnTo>
                    <a:pt x="4" y="73"/>
                  </a:lnTo>
                  <a:lnTo>
                    <a:pt x="1" y="976"/>
                  </a:lnTo>
                  <a:lnTo>
                    <a:pt x="127" y="90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3"/>
            <p:cNvSpPr/>
            <p:nvPr/>
          </p:nvSpPr>
          <p:spPr>
            <a:xfrm>
              <a:off x="4084275" y="1450875"/>
              <a:ext cx="35425" cy="20525"/>
            </a:xfrm>
            <a:custGeom>
              <a:avLst/>
              <a:gdLst/>
              <a:ahLst/>
              <a:cxnLst/>
              <a:rect l="l" t="t" r="r" b="b"/>
              <a:pathLst>
                <a:path w="1417" h="821" extrusionOk="0">
                  <a:moveTo>
                    <a:pt x="127" y="1"/>
                  </a:moveTo>
                  <a:lnTo>
                    <a:pt x="1" y="75"/>
                  </a:lnTo>
                  <a:lnTo>
                    <a:pt x="1292" y="820"/>
                  </a:lnTo>
                  <a:lnTo>
                    <a:pt x="1416" y="74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3"/>
            <p:cNvSpPr/>
            <p:nvPr/>
          </p:nvSpPr>
          <p:spPr>
            <a:xfrm>
              <a:off x="4116550" y="1469550"/>
              <a:ext cx="6325" cy="7275"/>
            </a:xfrm>
            <a:custGeom>
              <a:avLst/>
              <a:gdLst/>
              <a:ahLst/>
              <a:cxnLst/>
              <a:rect l="l" t="t" r="r" b="b"/>
              <a:pathLst>
                <a:path w="253" h="291" extrusionOk="0">
                  <a:moveTo>
                    <a:pt x="127" y="1"/>
                  </a:moveTo>
                  <a:lnTo>
                    <a:pt x="1" y="73"/>
                  </a:lnTo>
                  <a:cubicBezTo>
                    <a:pt x="75" y="121"/>
                    <a:pt x="121" y="202"/>
                    <a:pt x="127" y="291"/>
                  </a:cubicBezTo>
                  <a:lnTo>
                    <a:pt x="253" y="218"/>
                  </a:lnTo>
                  <a:cubicBezTo>
                    <a:pt x="249" y="130"/>
                    <a:pt x="201" y="49"/>
                    <a:pt x="12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3"/>
            <p:cNvSpPr/>
            <p:nvPr/>
          </p:nvSpPr>
          <p:spPr>
            <a:xfrm>
              <a:off x="4081050" y="1452300"/>
              <a:ext cx="38675" cy="57475"/>
            </a:xfrm>
            <a:custGeom>
              <a:avLst/>
              <a:gdLst/>
              <a:ahLst/>
              <a:cxnLst/>
              <a:rect l="l" t="t" r="r" b="b"/>
              <a:pathLst>
                <a:path w="1547" h="2299" extrusionOk="0">
                  <a:moveTo>
                    <a:pt x="73" y="0"/>
                  </a:moveTo>
                  <a:cubicBezTo>
                    <a:pt x="31" y="0"/>
                    <a:pt x="2" y="33"/>
                    <a:pt x="2" y="90"/>
                  </a:cubicBezTo>
                  <a:lnTo>
                    <a:pt x="1" y="992"/>
                  </a:lnTo>
                  <a:cubicBezTo>
                    <a:pt x="5" y="1082"/>
                    <a:pt x="52" y="1163"/>
                    <a:pt x="127" y="1211"/>
                  </a:cubicBezTo>
                  <a:lnTo>
                    <a:pt x="1074" y="1758"/>
                  </a:lnTo>
                  <a:lnTo>
                    <a:pt x="1373" y="2299"/>
                  </a:lnTo>
                  <a:lnTo>
                    <a:pt x="1374" y="1931"/>
                  </a:lnTo>
                  <a:lnTo>
                    <a:pt x="1418" y="1957"/>
                  </a:lnTo>
                  <a:cubicBezTo>
                    <a:pt x="1438" y="1968"/>
                    <a:pt x="1457" y="1974"/>
                    <a:pt x="1474" y="1974"/>
                  </a:cubicBezTo>
                  <a:cubicBezTo>
                    <a:pt x="1515" y="1974"/>
                    <a:pt x="1544" y="1941"/>
                    <a:pt x="1544" y="1884"/>
                  </a:cubicBezTo>
                  <a:lnTo>
                    <a:pt x="1547" y="981"/>
                  </a:lnTo>
                  <a:cubicBezTo>
                    <a:pt x="1542" y="892"/>
                    <a:pt x="1495" y="811"/>
                    <a:pt x="1421" y="763"/>
                  </a:cubicBezTo>
                  <a:lnTo>
                    <a:pt x="130" y="18"/>
                  </a:lnTo>
                  <a:cubicBezTo>
                    <a:pt x="110" y="6"/>
                    <a:pt x="90" y="0"/>
                    <a:pt x="7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3"/>
            <p:cNvSpPr/>
            <p:nvPr/>
          </p:nvSpPr>
          <p:spPr>
            <a:xfrm>
              <a:off x="4087800" y="1462400"/>
              <a:ext cx="7375" cy="16325"/>
            </a:xfrm>
            <a:custGeom>
              <a:avLst/>
              <a:gdLst/>
              <a:ahLst/>
              <a:cxnLst/>
              <a:rect l="l" t="t" r="r" b="b"/>
              <a:pathLst>
                <a:path w="295" h="653" extrusionOk="0">
                  <a:moveTo>
                    <a:pt x="67" y="0"/>
                  </a:moveTo>
                  <a:cubicBezTo>
                    <a:pt x="56" y="0"/>
                    <a:pt x="47" y="2"/>
                    <a:pt x="38" y="7"/>
                  </a:cubicBezTo>
                  <a:cubicBezTo>
                    <a:pt x="14" y="20"/>
                    <a:pt x="2" y="52"/>
                    <a:pt x="2" y="103"/>
                  </a:cubicBezTo>
                  <a:lnTo>
                    <a:pt x="2" y="123"/>
                  </a:lnTo>
                  <a:lnTo>
                    <a:pt x="93" y="177"/>
                  </a:lnTo>
                  <a:cubicBezTo>
                    <a:pt x="93" y="163"/>
                    <a:pt x="93" y="150"/>
                    <a:pt x="95" y="137"/>
                  </a:cubicBezTo>
                  <a:cubicBezTo>
                    <a:pt x="96" y="126"/>
                    <a:pt x="98" y="117"/>
                    <a:pt x="102" y="107"/>
                  </a:cubicBezTo>
                  <a:cubicBezTo>
                    <a:pt x="105" y="101"/>
                    <a:pt x="111" y="95"/>
                    <a:pt x="118" y="94"/>
                  </a:cubicBezTo>
                  <a:cubicBezTo>
                    <a:pt x="120" y="94"/>
                    <a:pt x="122" y="93"/>
                    <a:pt x="123" y="93"/>
                  </a:cubicBezTo>
                  <a:cubicBezTo>
                    <a:pt x="132" y="93"/>
                    <a:pt x="140" y="96"/>
                    <a:pt x="147" y="101"/>
                  </a:cubicBezTo>
                  <a:cubicBezTo>
                    <a:pt x="178" y="120"/>
                    <a:pt x="194" y="150"/>
                    <a:pt x="194" y="195"/>
                  </a:cubicBezTo>
                  <a:cubicBezTo>
                    <a:pt x="194" y="210"/>
                    <a:pt x="192" y="221"/>
                    <a:pt x="192" y="232"/>
                  </a:cubicBezTo>
                  <a:cubicBezTo>
                    <a:pt x="191" y="240"/>
                    <a:pt x="188" y="249"/>
                    <a:pt x="185" y="258"/>
                  </a:cubicBezTo>
                  <a:cubicBezTo>
                    <a:pt x="180" y="265"/>
                    <a:pt x="175" y="271"/>
                    <a:pt x="169" y="275"/>
                  </a:cubicBezTo>
                  <a:cubicBezTo>
                    <a:pt x="162" y="282"/>
                    <a:pt x="153" y="287"/>
                    <a:pt x="144" y="291"/>
                  </a:cubicBezTo>
                  <a:lnTo>
                    <a:pt x="105" y="308"/>
                  </a:lnTo>
                  <a:cubicBezTo>
                    <a:pt x="89" y="317"/>
                    <a:pt x="73" y="326"/>
                    <a:pt x="59" y="337"/>
                  </a:cubicBezTo>
                  <a:cubicBezTo>
                    <a:pt x="47" y="348"/>
                    <a:pt x="35" y="359"/>
                    <a:pt x="27" y="374"/>
                  </a:cubicBezTo>
                  <a:cubicBezTo>
                    <a:pt x="18" y="388"/>
                    <a:pt x="11" y="404"/>
                    <a:pt x="8" y="422"/>
                  </a:cubicBezTo>
                  <a:cubicBezTo>
                    <a:pt x="2" y="443"/>
                    <a:pt x="1" y="464"/>
                    <a:pt x="1" y="485"/>
                  </a:cubicBezTo>
                  <a:lnTo>
                    <a:pt x="291" y="652"/>
                  </a:lnTo>
                  <a:lnTo>
                    <a:pt x="291" y="567"/>
                  </a:lnTo>
                  <a:lnTo>
                    <a:pt x="114" y="465"/>
                  </a:lnTo>
                  <a:cubicBezTo>
                    <a:pt x="117" y="455"/>
                    <a:pt x="121" y="445"/>
                    <a:pt x="128" y="438"/>
                  </a:cubicBezTo>
                  <a:cubicBezTo>
                    <a:pt x="138" y="427"/>
                    <a:pt x="150" y="419"/>
                    <a:pt x="162" y="413"/>
                  </a:cubicBezTo>
                  <a:lnTo>
                    <a:pt x="215" y="388"/>
                  </a:lnTo>
                  <a:cubicBezTo>
                    <a:pt x="227" y="382"/>
                    <a:pt x="238" y="375"/>
                    <a:pt x="250" y="366"/>
                  </a:cubicBezTo>
                  <a:cubicBezTo>
                    <a:pt x="259" y="359"/>
                    <a:pt x="266" y="351"/>
                    <a:pt x="272" y="339"/>
                  </a:cubicBezTo>
                  <a:cubicBezTo>
                    <a:pt x="278" y="329"/>
                    <a:pt x="282" y="317"/>
                    <a:pt x="285" y="304"/>
                  </a:cubicBezTo>
                  <a:cubicBezTo>
                    <a:pt x="295" y="245"/>
                    <a:pt x="285" y="182"/>
                    <a:pt x="254" y="129"/>
                  </a:cubicBezTo>
                  <a:cubicBezTo>
                    <a:pt x="228" y="87"/>
                    <a:pt x="192" y="53"/>
                    <a:pt x="149" y="29"/>
                  </a:cubicBezTo>
                  <a:cubicBezTo>
                    <a:pt x="115" y="9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3"/>
            <p:cNvSpPr/>
            <p:nvPr/>
          </p:nvSpPr>
          <p:spPr>
            <a:xfrm>
              <a:off x="4096175" y="1467550"/>
              <a:ext cx="4775" cy="14525"/>
            </a:xfrm>
            <a:custGeom>
              <a:avLst/>
              <a:gdLst/>
              <a:ahLst/>
              <a:cxnLst/>
              <a:rect l="l" t="t" r="r" b="b"/>
              <a:pathLst>
                <a:path w="191" h="581" extrusionOk="0">
                  <a:moveTo>
                    <a:pt x="121" y="1"/>
                  </a:moveTo>
                  <a:cubicBezTo>
                    <a:pt x="115" y="29"/>
                    <a:pt x="104" y="43"/>
                    <a:pt x="85" y="46"/>
                  </a:cubicBezTo>
                  <a:cubicBezTo>
                    <a:pt x="82" y="46"/>
                    <a:pt x="79" y="47"/>
                    <a:pt x="76" y="47"/>
                  </a:cubicBezTo>
                  <a:cubicBezTo>
                    <a:pt x="59" y="47"/>
                    <a:pt x="37" y="39"/>
                    <a:pt x="9" y="24"/>
                  </a:cubicBezTo>
                  <a:lnTo>
                    <a:pt x="1" y="18"/>
                  </a:lnTo>
                  <a:lnTo>
                    <a:pt x="1" y="91"/>
                  </a:lnTo>
                  <a:lnTo>
                    <a:pt x="95" y="146"/>
                  </a:lnTo>
                  <a:lnTo>
                    <a:pt x="93" y="527"/>
                  </a:lnTo>
                  <a:lnTo>
                    <a:pt x="189" y="581"/>
                  </a:lnTo>
                  <a:lnTo>
                    <a:pt x="191" y="42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3"/>
            <p:cNvSpPr/>
            <p:nvPr/>
          </p:nvSpPr>
          <p:spPr>
            <a:xfrm>
              <a:off x="4103750" y="1471725"/>
              <a:ext cx="7425" cy="15025"/>
            </a:xfrm>
            <a:custGeom>
              <a:avLst/>
              <a:gdLst/>
              <a:ahLst/>
              <a:cxnLst/>
              <a:rect l="l" t="t" r="r" b="b"/>
              <a:pathLst>
                <a:path w="297" h="601" extrusionOk="0">
                  <a:moveTo>
                    <a:pt x="129" y="90"/>
                  </a:moveTo>
                  <a:cubicBezTo>
                    <a:pt x="136" y="90"/>
                    <a:pt x="143" y="93"/>
                    <a:pt x="149" y="96"/>
                  </a:cubicBezTo>
                  <a:cubicBezTo>
                    <a:pt x="159" y="102"/>
                    <a:pt x="167" y="109"/>
                    <a:pt x="175" y="118"/>
                  </a:cubicBezTo>
                  <a:cubicBezTo>
                    <a:pt x="182" y="128"/>
                    <a:pt x="188" y="140"/>
                    <a:pt x="191" y="153"/>
                  </a:cubicBezTo>
                  <a:cubicBezTo>
                    <a:pt x="195" y="172"/>
                    <a:pt x="198" y="191"/>
                    <a:pt x="198" y="210"/>
                  </a:cubicBezTo>
                  <a:cubicBezTo>
                    <a:pt x="201" y="231"/>
                    <a:pt x="201" y="260"/>
                    <a:pt x="201" y="294"/>
                  </a:cubicBezTo>
                  <a:lnTo>
                    <a:pt x="201" y="353"/>
                  </a:lnTo>
                  <a:cubicBezTo>
                    <a:pt x="201" y="388"/>
                    <a:pt x="199" y="417"/>
                    <a:pt x="198" y="439"/>
                  </a:cubicBezTo>
                  <a:cubicBezTo>
                    <a:pt x="196" y="456"/>
                    <a:pt x="195" y="473"/>
                    <a:pt x="191" y="491"/>
                  </a:cubicBezTo>
                  <a:cubicBezTo>
                    <a:pt x="186" y="502"/>
                    <a:pt x="180" y="510"/>
                    <a:pt x="175" y="511"/>
                  </a:cubicBezTo>
                  <a:cubicBezTo>
                    <a:pt x="173" y="511"/>
                    <a:pt x="171" y="512"/>
                    <a:pt x="169" y="512"/>
                  </a:cubicBezTo>
                  <a:cubicBezTo>
                    <a:pt x="161" y="512"/>
                    <a:pt x="155" y="509"/>
                    <a:pt x="149" y="505"/>
                  </a:cubicBezTo>
                  <a:cubicBezTo>
                    <a:pt x="138" y="500"/>
                    <a:pt x="130" y="492"/>
                    <a:pt x="122" y="484"/>
                  </a:cubicBezTo>
                  <a:cubicBezTo>
                    <a:pt x="115" y="473"/>
                    <a:pt x="109" y="460"/>
                    <a:pt x="107" y="449"/>
                  </a:cubicBezTo>
                  <a:cubicBezTo>
                    <a:pt x="102" y="430"/>
                    <a:pt x="99" y="411"/>
                    <a:pt x="99" y="392"/>
                  </a:cubicBezTo>
                  <a:cubicBezTo>
                    <a:pt x="98" y="370"/>
                    <a:pt x="96" y="341"/>
                    <a:pt x="96" y="308"/>
                  </a:cubicBezTo>
                  <a:lnTo>
                    <a:pt x="96" y="249"/>
                  </a:lnTo>
                  <a:cubicBezTo>
                    <a:pt x="96" y="214"/>
                    <a:pt x="98" y="186"/>
                    <a:pt x="99" y="163"/>
                  </a:cubicBezTo>
                  <a:cubicBezTo>
                    <a:pt x="101" y="146"/>
                    <a:pt x="104" y="128"/>
                    <a:pt x="108" y="112"/>
                  </a:cubicBezTo>
                  <a:cubicBezTo>
                    <a:pt x="111" y="99"/>
                    <a:pt x="117" y="94"/>
                    <a:pt x="124" y="91"/>
                  </a:cubicBezTo>
                  <a:cubicBezTo>
                    <a:pt x="125" y="90"/>
                    <a:pt x="127" y="90"/>
                    <a:pt x="129" y="90"/>
                  </a:cubicBezTo>
                  <a:close/>
                  <a:moveTo>
                    <a:pt x="79" y="1"/>
                  </a:moveTo>
                  <a:cubicBezTo>
                    <a:pt x="75" y="1"/>
                    <a:pt x="71" y="1"/>
                    <a:pt x="67" y="2"/>
                  </a:cubicBezTo>
                  <a:cubicBezTo>
                    <a:pt x="47" y="7"/>
                    <a:pt x="31" y="21"/>
                    <a:pt x="22" y="41"/>
                  </a:cubicBezTo>
                  <a:cubicBezTo>
                    <a:pt x="12" y="66"/>
                    <a:pt x="6" y="95"/>
                    <a:pt x="5" y="123"/>
                  </a:cubicBezTo>
                  <a:cubicBezTo>
                    <a:pt x="2" y="156"/>
                    <a:pt x="1" y="192"/>
                    <a:pt x="1" y="228"/>
                  </a:cubicBezTo>
                  <a:cubicBezTo>
                    <a:pt x="1" y="270"/>
                    <a:pt x="4" y="312"/>
                    <a:pt x="8" y="355"/>
                  </a:cubicBezTo>
                  <a:cubicBezTo>
                    <a:pt x="12" y="386"/>
                    <a:pt x="20" y="418"/>
                    <a:pt x="31" y="450"/>
                  </a:cubicBezTo>
                  <a:cubicBezTo>
                    <a:pt x="43" y="476"/>
                    <a:pt x="57" y="501"/>
                    <a:pt x="78" y="523"/>
                  </a:cubicBezTo>
                  <a:cubicBezTo>
                    <a:pt x="98" y="543"/>
                    <a:pt x="122" y="562"/>
                    <a:pt x="149" y="576"/>
                  </a:cubicBezTo>
                  <a:cubicBezTo>
                    <a:pt x="177" y="593"/>
                    <a:pt x="200" y="601"/>
                    <a:pt x="218" y="601"/>
                  </a:cubicBezTo>
                  <a:cubicBezTo>
                    <a:pt x="223" y="601"/>
                    <a:pt x="226" y="600"/>
                    <a:pt x="230" y="600"/>
                  </a:cubicBezTo>
                  <a:cubicBezTo>
                    <a:pt x="250" y="595"/>
                    <a:pt x="266" y="581"/>
                    <a:pt x="275" y="562"/>
                  </a:cubicBezTo>
                  <a:cubicBezTo>
                    <a:pt x="285" y="536"/>
                    <a:pt x="292" y="508"/>
                    <a:pt x="292" y="479"/>
                  </a:cubicBezTo>
                  <a:cubicBezTo>
                    <a:pt x="295" y="446"/>
                    <a:pt x="296" y="411"/>
                    <a:pt x="296" y="373"/>
                  </a:cubicBezTo>
                  <a:cubicBezTo>
                    <a:pt x="296" y="331"/>
                    <a:pt x="295" y="289"/>
                    <a:pt x="289" y="247"/>
                  </a:cubicBezTo>
                  <a:cubicBezTo>
                    <a:pt x="286" y="215"/>
                    <a:pt x="278" y="182"/>
                    <a:pt x="266" y="152"/>
                  </a:cubicBezTo>
                  <a:cubicBezTo>
                    <a:pt x="256" y="125"/>
                    <a:pt x="240" y="101"/>
                    <a:pt x="221" y="79"/>
                  </a:cubicBezTo>
                  <a:cubicBezTo>
                    <a:pt x="199" y="59"/>
                    <a:pt x="176" y="40"/>
                    <a:pt x="150" y="25"/>
                  </a:cubicBezTo>
                  <a:cubicBezTo>
                    <a:pt x="122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3" name="Google Shape;4293;p43"/>
          <p:cNvGrpSpPr/>
          <p:nvPr/>
        </p:nvGrpSpPr>
        <p:grpSpPr>
          <a:xfrm>
            <a:off x="5517325" y="1315946"/>
            <a:ext cx="570720" cy="950889"/>
            <a:chOff x="3974600" y="1439900"/>
            <a:chExt cx="45975" cy="76600"/>
          </a:xfrm>
        </p:grpSpPr>
        <p:sp>
          <p:nvSpPr>
            <p:cNvPr id="4294" name="Google Shape;4294;p43"/>
            <p:cNvSpPr/>
            <p:nvPr/>
          </p:nvSpPr>
          <p:spPr>
            <a:xfrm>
              <a:off x="4010325" y="1512475"/>
              <a:ext cx="5825" cy="4025"/>
            </a:xfrm>
            <a:custGeom>
              <a:avLst/>
              <a:gdLst/>
              <a:ahLst/>
              <a:cxnLst/>
              <a:rect l="l" t="t" r="r" b="b"/>
              <a:pathLst>
                <a:path w="233" h="161" extrusionOk="0">
                  <a:moveTo>
                    <a:pt x="117" y="1"/>
                  </a:moveTo>
                  <a:cubicBezTo>
                    <a:pt x="53" y="1"/>
                    <a:pt x="1" y="37"/>
                    <a:pt x="1" y="80"/>
                  </a:cubicBezTo>
                  <a:cubicBezTo>
                    <a:pt x="1" y="124"/>
                    <a:pt x="53" y="160"/>
                    <a:pt x="117" y="160"/>
                  </a:cubicBezTo>
                  <a:cubicBezTo>
                    <a:pt x="181" y="160"/>
                    <a:pt x="233" y="124"/>
                    <a:pt x="233" y="80"/>
                  </a:cubicBezTo>
                  <a:cubicBezTo>
                    <a:pt x="233" y="37"/>
                    <a:pt x="181" y="1"/>
                    <a:pt x="1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3"/>
            <p:cNvSpPr/>
            <p:nvPr/>
          </p:nvSpPr>
          <p:spPr>
            <a:xfrm>
              <a:off x="3975675" y="1439900"/>
              <a:ext cx="5975" cy="2525"/>
            </a:xfrm>
            <a:custGeom>
              <a:avLst/>
              <a:gdLst/>
              <a:ahLst/>
              <a:cxnLst/>
              <a:rect l="l" t="t" r="r" b="b"/>
              <a:pathLst>
                <a:path w="239" h="101" extrusionOk="0">
                  <a:moveTo>
                    <a:pt x="2" y="90"/>
                  </a:moveTo>
                  <a:cubicBezTo>
                    <a:pt x="1" y="90"/>
                    <a:pt x="1" y="90"/>
                    <a:pt x="1" y="90"/>
                  </a:cubicBezTo>
                  <a:lnTo>
                    <a:pt x="2" y="90"/>
                  </a:lnTo>
                  <a:close/>
                  <a:moveTo>
                    <a:pt x="176" y="1"/>
                  </a:moveTo>
                  <a:cubicBezTo>
                    <a:pt x="162" y="1"/>
                    <a:pt x="150" y="4"/>
                    <a:pt x="140" y="11"/>
                  </a:cubicBezTo>
                  <a:lnTo>
                    <a:pt x="2" y="90"/>
                  </a:lnTo>
                  <a:lnTo>
                    <a:pt x="2" y="90"/>
                  </a:lnTo>
                  <a:cubicBezTo>
                    <a:pt x="12" y="84"/>
                    <a:pt x="24" y="81"/>
                    <a:pt x="37" y="81"/>
                  </a:cubicBezTo>
                  <a:cubicBezTo>
                    <a:pt x="56" y="81"/>
                    <a:pt x="77" y="87"/>
                    <a:pt x="99" y="101"/>
                  </a:cubicBezTo>
                  <a:lnTo>
                    <a:pt x="238" y="19"/>
                  </a:lnTo>
                  <a:cubicBezTo>
                    <a:pt x="216" y="7"/>
                    <a:pt x="195" y="1"/>
                    <a:pt x="17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3"/>
            <p:cNvSpPr/>
            <p:nvPr/>
          </p:nvSpPr>
          <p:spPr>
            <a:xfrm>
              <a:off x="4012300" y="1492975"/>
              <a:ext cx="3500" cy="12125"/>
            </a:xfrm>
            <a:custGeom>
              <a:avLst/>
              <a:gdLst/>
              <a:ahLst/>
              <a:cxnLst/>
              <a:rect l="l" t="t" r="r" b="b"/>
              <a:pathLst>
                <a:path w="140" h="485" extrusionOk="0">
                  <a:moveTo>
                    <a:pt x="139" y="0"/>
                  </a:moveTo>
                  <a:lnTo>
                    <a:pt x="2" y="82"/>
                  </a:lnTo>
                  <a:lnTo>
                    <a:pt x="0" y="485"/>
                  </a:lnTo>
                  <a:lnTo>
                    <a:pt x="138" y="405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3"/>
            <p:cNvSpPr/>
            <p:nvPr/>
          </p:nvSpPr>
          <p:spPr>
            <a:xfrm>
              <a:off x="4016000" y="1491675"/>
              <a:ext cx="4500" cy="4300"/>
            </a:xfrm>
            <a:custGeom>
              <a:avLst/>
              <a:gdLst/>
              <a:ahLst/>
              <a:cxnLst/>
              <a:rect l="l" t="t" r="r" b="b"/>
              <a:pathLst>
                <a:path w="180" h="172" extrusionOk="0">
                  <a:moveTo>
                    <a:pt x="180" y="0"/>
                  </a:moveTo>
                  <a:lnTo>
                    <a:pt x="42" y="81"/>
                  </a:lnTo>
                  <a:cubicBezTo>
                    <a:pt x="41" y="125"/>
                    <a:pt x="26" y="155"/>
                    <a:pt x="0" y="171"/>
                  </a:cubicBezTo>
                  <a:lnTo>
                    <a:pt x="139" y="90"/>
                  </a:lnTo>
                  <a:cubicBezTo>
                    <a:pt x="164" y="76"/>
                    <a:pt x="180" y="45"/>
                    <a:pt x="18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3"/>
            <p:cNvSpPr/>
            <p:nvPr/>
          </p:nvSpPr>
          <p:spPr>
            <a:xfrm>
              <a:off x="4017050" y="1466875"/>
              <a:ext cx="3525" cy="26850"/>
            </a:xfrm>
            <a:custGeom>
              <a:avLst/>
              <a:gdLst/>
              <a:ahLst/>
              <a:cxnLst/>
              <a:rect l="l" t="t" r="r" b="b"/>
              <a:pathLst>
                <a:path w="141" h="1074" extrusionOk="0">
                  <a:moveTo>
                    <a:pt x="141" y="0"/>
                  </a:moveTo>
                  <a:lnTo>
                    <a:pt x="2" y="82"/>
                  </a:lnTo>
                  <a:lnTo>
                    <a:pt x="0" y="1073"/>
                  </a:lnTo>
                  <a:lnTo>
                    <a:pt x="138" y="99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3"/>
            <p:cNvSpPr/>
            <p:nvPr/>
          </p:nvSpPr>
          <p:spPr>
            <a:xfrm>
              <a:off x="3978150" y="1440375"/>
              <a:ext cx="38950" cy="22525"/>
            </a:xfrm>
            <a:custGeom>
              <a:avLst/>
              <a:gdLst/>
              <a:ahLst/>
              <a:cxnLst/>
              <a:rect l="l" t="t" r="r" b="b"/>
              <a:pathLst>
                <a:path w="1558" h="901" extrusionOk="0">
                  <a:moveTo>
                    <a:pt x="139" y="0"/>
                  </a:moveTo>
                  <a:lnTo>
                    <a:pt x="0" y="82"/>
                  </a:lnTo>
                  <a:lnTo>
                    <a:pt x="1420" y="901"/>
                  </a:lnTo>
                  <a:lnTo>
                    <a:pt x="1558" y="82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3"/>
            <p:cNvSpPr/>
            <p:nvPr/>
          </p:nvSpPr>
          <p:spPr>
            <a:xfrm>
              <a:off x="4013625" y="1460850"/>
              <a:ext cx="6950" cy="8075"/>
            </a:xfrm>
            <a:custGeom>
              <a:avLst/>
              <a:gdLst/>
              <a:ahLst/>
              <a:cxnLst/>
              <a:rect l="l" t="t" r="r" b="b"/>
              <a:pathLst>
                <a:path w="278" h="323" extrusionOk="0">
                  <a:moveTo>
                    <a:pt x="139" y="1"/>
                  </a:moveTo>
                  <a:lnTo>
                    <a:pt x="1" y="82"/>
                  </a:lnTo>
                  <a:cubicBezTo>
                    <a:pt x="82" y="134"/>
                    <a:pt x="134" y="224"/>
                    <a:pt x="139" y="323"/>
                  </a:cubicBezTo>
                  <a:lnTo>
                    <a:pt x="278" y="241"/>
                  </a:lnTo>
                  <a:cubicBezTo>
                    <a:pt x="272" y="144"/>
                    <a:pt x="221" y="54"/>
                    <a:pt x="13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3"/>
            <p:cNvSpPr/>
            <p:nvPr/>
          </p:nvSpPr>
          <p:spPr>
            <a:xfrm>
              <a:off x="3974600" y="1441925"/>
              <a:ext cx="42500" cy="63175"/>
            </a:xfrm>
            <a:custGeom>
              <a:avLst/>
              <a:gdLst/>
              <a:ahLst/>
              <a:cxnLst/>
              <a:rect l="l" t="t" r="r" b="b"/>
              <a:pathLst>
                <a:path w="1700" h="2527" extrusionOk="0">
                  <a:moveTo>
                    <a:pt x="80" y="0"/>
                  </a:moveTo>
                  <a:cubicBezTo>
                    <a:pt x="34" y="0"/>
                    <a:pt x="3" y="37"/>
                    <a:pt x="3" y="99"/>
                  </a:cubicBezTo>
                  <a:lnTo>
                    <a:pt x="0" y="1091"/>
                  </a:lnTo>
                  <a:cubicBezTo>
                    <a:pt x="4" y="1188"/>
                    <a:pt x="57" y="1278"/>
                    <a:pt x="139" y="1332"/>
                  </a:cubicBezTo>
                  <a:lnTo>
                    <a:pt x="1180" y="1932"/>
                  </a:lnTo>
                  <a:lnTo>
                    <a:pt x="1508" y="2527"/>
                  </a:lnTo>
                  <a:lnTo>
                    <a:pt x="1510" y="2124"/>
                  </a:lnTo>
                  <a:lnTo>
                    <a:pt x="1557" y="2151"/>
                  </a:lnTo>
                  <a:cubicBezTo>
                    <a:pt x="1580" y="2164"/>
                    <a:pt x="1601" y="2171"/>
                    <a:pt x="1620" y="2171"/>
                  </a:cubicBezTo>
                  <a:cubicBezTo>
                    <a:pt x="1666" y="2171"/>
                    <a:pt x="1698" y="2134"/>
                    <a:pt x="1698" y="2071"/>
                  </a:cubicBezTo>
                  <a:lnTo>
                    <a:pt x="1700" y="1080"/>
                  </a:lnTo>
                  <a:cubicBezTo>
                    <a:pt x="1695" y="981"/>
                    <a:pt x="1643" y="891"/>
                    <a:pt x="1562" y="839"/>
                  </a:cubicBezTo>
                  <a:lnTo>
                    <a:pt x="142" y="20"/>
                  </a:lnTo>
                  <a:cubicBezTo>
                    <a:pt x="120" y="6"/>
                    <a:pt x="99" y="0"/>
                    <a:pt x="80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3"/>
            <p:cNvSpPr/>
            <p:nvPr/>
          </p:nvSpPr>
          <p:spPr>
            <a:xfrm>
              <a:off x="3982525" y="1455100"/>
              <a:ext cx="4775" cy="14550"/>
            </a:xfrm>
            <a:custGeom>
              <a:avLst/>
              <a:gdLst/>
              <a:ahLst/>
              <a:cxnLst/>
              <a:rect l="l" t="t" r="r" b="b"/>
              <a:pathLst>
                <a:path w="191" h="582" extrusionOk="0">
                  <a:moveTo>
                    <a:pt x="120" y="0"/>
                  </a:moveTo>
                  <a:cubicBezTo>
                    <a:pt x="114" y="28"/>
                    <a:pt x="102" y="42"/>
                    <a:pt x="83" y="45"/>
                  </a:cubicBezTo>
                  <a:cubicBezTo>
                    <a:pt x="81" y="46"/>
                    <a:pt x="78" y="46"/>
                    <a:pt x="75" y="46"/>
                  </a:cubicBezTo>
                  <a:cubicBezTo>
                    <a:pt x="58" y="46"/>
                    <a:pt x="35" y="38"/>
                    <a:pt x="9" y="23"/>
                  </a:cubicBezTo>
                  <a:lnTo>
                    <a:pt x="1" y="18"/>
                  </a:lnTo>
                  <a:lnTo>
                    <a:pt x="1" y="90"/>
                  </a:lnTo>
                  <a:lnTo>
                    <a:pt x="93" y="145"/>
                  </a:lnTo>
                  <a:lnTo>
                    <a:pt x="93" y="527"/>
                  </a:lnTo>
                  <a:lnTo>
                    <a:pt x="189" y="582"/>
                  </a:lnTo>
                  <a:lnTo>
                    <a:pt x="191" y="4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3"/>
            <p:cNvSpPr/>
            <p:nvPr/>
          </p:nvSpPr>
          <p:spPr>
            <a:xfrm>
              <a:off x="3990000" y="1459200"/>
              <a:ext cx="7550" cy="15200"/>
            </a:xfrm>
            <a:custGeom>
              <a:avLst/>
              <a:gdLst/>
              <a:ahLst/>
              <a:cxnLst/>
              <a:rect l="l" t="t" r="r" b="b"/>
              <a:pathLst>
                <a:path w="302" h="608" extrusionOk="0">
                  <a:moveTo>
                    <a:pt x="131" y="92"/>
                  </a:moveTo>
                  <a:cubicBezTo>
                    <a:pt x="137" y="92"/>
                    <a:pt x="144" y="95"/>
                    <a:pt x="153" y="100"/>
                  </a:cubicBezTo>
                  <a:lnTo>
                    <a:pt x="153" y="99"/>
                  </a:lnTo>
                  <a:cubicBezTo>
                    <a:pt x="183" y="116"/>
                    <a:pt x="199" y="149"/>
                    <a:pt x="199" y="199"/>
                  </a:cubicBezTo>
                  <a:cubicBezTo>
                    <a:pt x="202" y="218"/>
                    <a:pt x="196" y="235"/>
                    <a:pt x="186" y="249"/>
                  </a:cubicBezTo>
                  <a:cubicBezTo>
                    <a:pt x="182" y="253"/>
                    <a:pt x="177" y="255"/>
                    <a:pt x="171" y="255"/>
                  </a:cubicBezTo>
                  <a:cubicBezTo>
                    <a:pt x="166" y="255"/>
                    <a:pt x="160" y="253"/>
                    <a:pt x="153" y="249"/>
                  </a:cubicBezTo>
                  <a:cubicBezTo>
                    <a:pt x="137" y="241"/>
                    <a:pt x="125" y="226"/>
                    <a:pt x="118" y="210"/>
                  </a:cubicBezTo>
                  <a:cubicBezTo>
                    <a:pt x="109" y="190"/>
                    <a:pt x="105" y="168"/>
                    <a:pt x="106" y="146"/>
                  </a:cubicBezTo>
                  <a:cubicBezTo>
                    <a:pt x="106" y="111"/>
                    <a:pt x="115" y="92"/>
                    <a:pt x="131" y="92"/>
                  </a:cubicBezTo>
                  <a:close/>
                  <a:moveTo>
                    <a:pt x="130" y="313"/>
                  </a:moveTo>
                  <a:cubicBezTo>
                    <a:pt x="138" y="313"/>
                    <a:pt x="145" y="316"/>
                    <a:pt x="153" y="320"/>
                  </a:cubicBezTo>
                  <a:cubicBezTo>
                    <a:pt x="163" y="326"/>
                    <a:pt x="171" y="334"/>
                    <a:pt x="179" y="344"/>
                  </a:cubicBezTo>
                  <a:cubicBezTo>
                    <a:pt x="186" y="352"/>
                    <a:pt x="192" y="363"/>
                    <a:pt x="196" y="373"/>
                  </a:cubicBezTo>
                  <a:cubicBezTo>
                    <a:pt x="199" y="384"/>
                    <a:pt x="202" y="396"/>
                    <a:pt x="203" y="407"/>
                  </a:cubicBezTo>
                  <a:cubicBezTo>
                    <a:pt x="206" y="421"/>
                    <a:pt x="206" y="432"/>
                    <a:pt x="206" y="445"/>
                  </a:cubicBezTo>
                  <a:cubicBezTo>
                    <a:pt x="206" y="457"/>
                    <a:pt x="205" y="468"/>
                    <a:pt x="203" y="480"/>
                  </a:cubicBezTo>
                  <a:cubicBezTo>
                    <a:pt x="203" y="489"/>
                    <a:pt x="200" y="497"/>
                    <a:pt x="195" y="505"/>
                  </a:cubicBezTo>
                  <a:cubicBezTo>
                    <a:pt x="192" y="510"/>
                    <a:pt x="185" y="515"/>
                    <a:pt x="179" y="515"/>
                  </a:cubicBezTo>
                  <a:cubicBezTo>
                    <a:pt x="169" y="515"/>
                    <a:pt x="160" y="512"/>
                    <a:pt x="151" y="508"/>
                  </a:cubicBezTo>
                  <a:cubicBezTo>
                    <a:pt x="141" y="502"/>
                    <a:pt x="132" y="493"/>
                    <a:pt x="125" y="484"/>
                  </a:cubicBezTo>
                  <a:cubicBezTo>
                    <a:pt x="118" y="476"/>
                    <a:pt x="112" y="465"/>
                    <a:pt x="108" y="455"/>
                  </a:cubicBezTo>
                  <a:cubicBezTo>
                    <a:pt x="103" y="444"/>
                    <a:pt x="100" y="432"/>
                    <a:pt x="99" y="421"/>
                  </a:cubicBezTo>
                  <a:cubicBezTo>
                    <a:pt x="98" y="407"/>
                    <a:pt x="98" y="394"/>
                    <a:pt x="98" y="383"/>
                  </a:cubicBezTo>
                  <a:cubicBezTo>
                    <a:pt x="98" y="371"/>
                    <a:pt x="98" y="360"/>
                    <a:pt x="100" y="348"/>
                  </a:cubicBezTo>
                  <a:cubicBezTo>
                    <a:pt x="100" y="339"/>
                    <a:pt x="103" y="331"/>
                    <a:pt x="109" y="322"/>
                  </a:cubicBezTo>
                  <a:cubicBezTo>
                    <a:pt x="112" y="318"/>
                    <a:pt x="119" y="313"/>
                    <a:pt x="125" y="313"/>
                  </a:cubicBezTo>
                  <a:cubicBezTo>
                    <a:pt x="127" y="313"/>
                    <a:pt x="128" y="313"/>
                    <a:pt x="130" y="313"/>
                  </a:cubicBezTo>
                  <a:close/>
                  <a:moveTo>
                    <a:pt x="72" y="1"/>
                  </a:moveTo>
                  <a:cubicBezTo>
                    <a:pt x="64" y="1"/>
                    <a:pt x="57" y="2"/>
                    <a:pt x="51" y="4"/>
                  </a:cubicBezTo>
                  <a:cubicBezTo>
                    <a:pt x="26" y="13"/>
                    <a:pt x="15" y="43"/>
                    <a:pt x="15" y="97"/>
                  </a:cubicBezTo>
                  <a:cubicBezTo>
                    <a:pt x="15" y="107"/>
                    <a:pt x="15" y="119"/>
                    <a:pt x="18" y="129"/>
                  </a:cubicBezTo>
                  <a:cubicBezTo>
                    <a:pt x="19" y="142"/>
                    <a:pt x="24" y="154"/>
                    <a:pt x="29" y="165"/>
                  </a:cubicBezTo>
                  <a:cubicBezTo>
                    <a:pt x="35" y="178"/>
                    <a:pt x="41" y="191"/>
                    <a:pt x="50" y="203"/>
                  </a:cubicBezTo>
                  <a:cubicBezTo>
                    <a:pt x="58" y="218"/>
                    <a:pt x="70" y="229"/>
                    <a:pt x="82" y="239"/>
                  </a:cubicBezTo>
                  <a:lnTo>
                    <a:pt x="82" y="241"/>
                  </a:lnTo>
                  <a:cubicBezTo>
                    <a:pt x="73" y="238"/>
                    <a:pt x="64" y="236"/>
                    <a:pt x="57" y="236"/>
                  </a:cubicBezTo>
                  <a:cubicBezTo>
                    <a:pt x="42" y="236"/>
                    <a:pt x="31" y="242"/>
                    <a:pt x="22" y="252"/>
                  </a:cubicBezTo>
                  <a:cubicBezTo>
                    <a:pt x="6" y="276"/>
                    <a:pt x="0" y="302"/>
                    <a:pt x="2" y="329"/>
                  </a:cubicBezTo>
                  <a:cubicBezTo>
                    <a:pt x="2" y="347"/>
                    <a:pt x="3" y="365"/>
                    <a:pt x="6" y="383"/>
                  </a:cubicBezTo>
                  <a:cubicBezTo>
                    <a:pt x="10" y="406"/>
                    <a:pt x="18" y="428"/>
                    <a:pt x="26" y="448"/>
                  </a:cubicBezTo>
                  <a:cubicBezTo>
                    <a:pt x="39" y="473"/>
                    <a:pt x="54" y="496"/>
                    <a:pt x="73" y="516"/>
                  </a:cubicBezTo>
                  <a:cubicBezTo>
                    <a:pt x="95" y="541"/>
                    <a:pt x="122" y="563"/>
                    <a:pt x="151" y="579"/>
                  </a:cubicBezTo>
                  <a:cubicBezTo>
                    <a:pt x="174" y="595"/>
                    <a:pt x="202" y="605"/>
                    <a:pt x="229" y="608"/>
                  </a:cubicBezTo>
                  <a:cubicBezTo>
                    <a:pt x="231" y="608"/>
                    <a:pt x="233" y="608"/>
                    <a:pt x="235" y="608"/>
                  </a:cubicBezTo>
                  <a:cubicBezTo>
                    <a:pt x="250" y="608"/>
                    <a:pt x="264" y="602"/>
                    <a:pt x="276" y="592"/>
                  </a:cubicBezTo>
                  <a:cubicBezTo>
                    <a:pt x="287" y="580"/>
                    <a:pt x="295" y="567"/>
                    <a:pt x="296" y="551"/>
                  </a:cubicBezTo>
                  <a:cubicBezTo>
                    <a:pt x="301" y="535"/>
                    <a:pt x="302" y="519"/>
                    <a:pt x="302" y="502"/>
                  </a:cubicBezTo>
                  <a:cubicBezTo>
                    <a:pt x="302" y="468"/>
                    <a:pt x="295" y="434"/>
                    <a:pt x="282" y="403"/>
                  </a:cubicBezTo>
                  <a:cubicBezTo>
                    <a:pt x="269" y="371"/>
                    <a:pt x="248" y="344"/>
                    <a:pt x="221" y="322"/>
                  </a:cubicBezTo>
                  <a:lnTo>
                    <a:pt x="221" y="320"/>
                  </a:lnTo>
                  <a:cubicBezTo>
                    <a:pt x="226" y="323"/>
                    <a:pt x="232" y="324"/>
                    <a:pt x="238" y="324"/>
                  </a:cubicBezTo>
                  <a:cubicBezTo>
                    <a:pt x="243" y="324"/>
                    <a:pt x="248" y="323"/>
                    <a:pt x="253" y="322"/>
                  </a:cubicBezTo>
                  <a:cubicBezTo>
                    <a:pt x="261" y="319"/>
                    <a:pt x="269" y="315"/>
                    <a:pt x="274" y="307"/>
                  </a:cubicBezTo>
                  <a:cubicBezTo>
                    <a:pt x="280" y="302"/>
                    <a:pt x="283" y="293"/>
                    <a:pt x="286" y="284"/>
                  </a:cubicBezTo>
                  <a:cubicBezTo>
                    <a:pt x="287" y="276"/>
                    <a:pt x="289" y="265"/>
                    <a:pt x="289" y="257"/>
                  </a:cubicBezTo>
                  <a:cubicBezTo>
                    <a:pt x="292" y="209"/>
                    <a:pt x="279" y="161"/>
                    <a:pt x="253" y="120"/>
                  </a:cubicBezTo>
                  <a:cubicBezTo>
                    <a:pt x="228" y="83"/>
                    <a:pt x="193" y="51"/>
                    <a:pt x="153" y="28"/>
                  </a:cubicBezTo>
                  <a:cubicBezTo>
                    <a:pt x="121" y="10"/>
                    <a:pt x="94" y="1"/>
                    <a:pt x="7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3"/>
            <p:cNvSpPr/>
            <p:nvPr/>
          </p:nvSpPr>
          <p:spPr>
            <a:xfrm>
              <a:off x="3998075" y="1463875"/>
              <a:ext cx="7425" cy="15025"/>
            </a:xfrm>
            <a:custGeom>
              <a:avLst/>
              <a:gdLst/>
              <a:ahLst/>
              <a:cxnLst/>
              <a:rect l="l" t="t" r="r" b="b"/>
              <a:pathLst>
                <a:path w="297" h="601" extrusionOk="0">
                  <a:moveTo>
                    <a:pt x="129" y="89"/>
                  </a:moveTo>
                  <a:cubicBezTo>
                    <a:pt x="136" y="89"/>
                    <a:pt x="143" y="91"/>
                    <a:pt x="149" y="96"/>
                  </a:cubicBezTo>
                  <a:cubicBezTo>
                    <a:pt x="159" y="102"/>
                    <a:pt x="167" y="109"/>
                    <a:pt x="173" y="118"/>
                  </a:cubicBezTo>
                  <a:cubicBezTo>
                    <a:pt x="182" y="128"/>
                    <a:pt x="186" y="139"/>
                    <a:pt x="189" y="152"/>
                  </a:cubicBezTo>
                  <a:cubicBezTo>
                    <a:pt x="194" y="171"/>
                    <a:pt x="196" y="189"/>
                    <a:pt x="198" y="207"/>
                  </a:cubicBezTo>
                  <a:cubicBezTo>
                    <a:pt x="199" y="231"/>
                    <a:pt x="199" y="260"/>
                    <a:pt x="199" y="293"/>
                  </a:cubicBezTo>
                  <a:lnTo>
                    <a:pt x="199" y="352"/>
                  </a:lnTo>
                  <a:cubicBezTo>
                    <a:pt x="199" y="386"/>
                    <a:pt x="199" y="415"/>
                    <a:pt x="198" y="438"/>
                  </a:cubicBezTo>
                  <a:cubicBezTo>
                    <a:pt x="196" y="455"/>
                    <a:pt x="194" y="473"/>
                    <a:pt x="189" y="489"/>
                  </a:cubicBezTo>
                  <a:cubicBezTo>
                    <a:pt x="185" y="500"/>
                    <a:pt x="181" y="508"/>
                    <a:pt x="173" y="510"/>
                  </a:cubicBezTo>
                  <a:cubicBezTo>
                    <a:pt x="165" y="510"/>
                    <a:pt x="154" y="509"/>
                    <a:pt x="147" y="503"/>
                  </a:cubicBezTo>
                  <a:cubicBezTo>
                    <a:pt x="138" y="497"/>
                    <a:pt x="130" y="490"/>
                    <a:pt x="123" y="481"/>
                  </a:cubicBezTo>
                  <a:cubicBezTo>
                    <a:pt x="115" y="471"/>
                    <a:pt x="109" y="460"/>
                    <a:pt x="107" y="447"/>
                  </a:cubicBezTo>
                  <a:cubicBezTo>
                    <a:pt x="102" y="429"/>
                    <a:pt x="99" y="410"/>
                    <a:pt x="98" y="392"/>
                  </a:cubicBezTo>
                  <a:cubicBezTo>
                    <a:pt x="96" y="368"/>
                    <a:pt x="96" y="341"/>
                    <a:pt x="96" y="306"/>
                  </a:cubicBezTo>
                  <a:lnTo>
                    <a:pt x="96" y="248"/>
                  </a:lnTo>
                  <a:cubicBezTo>
                    <a:pt x="96" y="213"/>
                    <a:pt x="96" y="184"/>
                    <a:pt x="98" y="162"/>
                  </a:cubicBezTo>
                  <a:cubicBezTo>
                    <a:pt x="99" y="145"/>
                    <a:pt x="102" y="128"/>
                    <a:pt x="107" y="110"/>
                  </a:cubicBezTo>
                  <a:cubicBezTo>
                    <a:pt x="111" y="99"/>
                    <a:pt x="115" y="91"/>
                    <a:pt x="123" y="90"/>
                  </a:cubicBezTo>
                  <a:cubicBezTo>
                    <a:pt x="125" y="90"/>
                    <a:pt x="127" y="89"/>
                    <a:pt x="129" y="89"/>
                  </a:cubicBezTo>
                  <a:close/>
                  <a:moveTo>
                    <a:pt x="79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47" y="6"/>
                    <a:pt x="30" y="20"/>
                    <a:pt x="22" y="41"/>
                  </a:cubicBezTo>
                  <a:cubicBezTo>
                    <a:pt x="11" y="65"/>
                    <a:pt x="5" y="94"/>
                    <a:pt x="5" y="122"/>
                  </a:cubicBezTo>
                  <a:cubicBezTo>
                    <a:pt x="2" y="155"/>
                    <a:pt x="1" y="191"/>
                    <a:pt x="1" y="228"/>
                  </a:cubicBezTo>
                  <a:cubicBezTo>
                    <a:pt x="1" y="270"/>
                    <a:pt x="2" y="312"/>
                    <a:pt x="7" y="354"/>
                  </a:cubicBezTo>
                  <a:cubicBezTo>
                    <a:pt x="11" y="386"/>
                    <a:pt x="20" y="419"/>
                    <a:pt x="31" y="450"/>
                  </a:cubicBezTo>
                  <a:cubicBezTo>
                    <a:pt x="41" y="476"/>
                    <a:pt x="57" y="500"/>
                    <a:pt x="76" y="522"/>
                  </a:cubicBezTo>
                  <a:cubicBezTo>
                    <a:pt x="98" y="542"/>
                    <a:pt x="121" y="561"/>
                    <a:pt x="147" y="576"/>
                  </a:cubicBezTo>
                  <a:cubicBezTo>
                    <a:pt x="176" y="592"/>
                    <a:pt x="199" y="600"/>
                    <a:pt x="218" y="600"/>
                  </a:cubicBezTo>
                  <a:cubicBezTo>
                    <a:pt x="222" y="600"/>
                    <a:pt x="226" y="600"/>
                    <a:pt x="230" y="599"/>
                  </a:cubicBezTo>
                  <a:cubicBezTo>
                    <a:pt x="250" y="595"/>
                    <a:pt x="266" y="580"/>
                    <a:pt x="273" y="561"/>
                  </a:cubicBezTo>
                  <a:cubicBezTo>
                    <a:pt x="285" y="535"/>
                    <a:pt x="291" y="508"/>
                    <a:pt x="292" y="479"/>
                  </a:cubicBezTo>
                  <a:cubicBezTo>
                    <a:pt x="294" y="445"/>
                    <a:pt x="295" y="410"/>
                    <a:pt x="295" y="373"/>
                  </a:cubicBezTo>
                  <a:cubicBezTo>
                    <a:pt x="297" y="331"/>
                    <a:pt x="294" y="289"/>
                    <a:pt x="289" y="247"/>
                  </a:cubicBezTo>
                  <a:cubicBezTo>
                    <a:pt x="285" y="215"/>
                    <a:pt x="278" y="183"/>
                    <a:pt x="266" y="152"/>
                  </a:cubicBezTo>
                  <a:cubicBezTo>
                    <a:pt x="254" y="125"/>
                    <a:pt x="240" y="100"/>
                    <a:pt x="220" y="80"/>
                  </a:cubicBezTo>
                  <a:cubicBezTo>
                    <a:pt x="199" y="58"/>
                    <a:pt x="175" y="39"/>
                    <a:pt x="149" y="25"/>
                  </a:cubicBezTo>
                  <a:cubicBezTo>
                    <a:pt x="120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5" name="Google Shape;4305;p43"/>
          <p:cNvGrpSpPr/>
          <p:nvPr/>
        </p:nvGrpSpPr>
        <p:grpSpPr>
          <a:xfrm>
            <a:off x="6374284" y="2170141"/>
            <a:ext cx="571651" cy="940338"/>
            <a:chOff x="4057775" y="1520200"/>
            <a:chExt cx="46050" cy="75750"/>
          </a:xfrm>
        </p:grpSpPr>
        <p:sp>
          <p:nvSpPr>
            <p:cNvPr id="4306" name="Google Shape;4306;p43"/>
            <p:cNvSpPr/>
            <p:nvPr/>
          </p:nvSpPr>
          <p:spPr>
            <a:xfrm>
              <a:off x="4094050" y="1591150"/>
              <a:ext cx="7000" cy="4800"/>
            </a:xfrm>
            <a:custGeom>
              <a:avLst/>
              <a:gdLst/>
              <a:ahLst/>
              <a:cxnLst/>
              <a:rect l="l" t="t" r="r" b="b"/>
              <a:pathLst>
                <a:path w="280" h="192" extrusionOk="0">
                  <a:moveTo>
                    <a:pt x="139" y="0"/>
                  </a:moveTo>
                  <a:cubicBezTo>
                    <a:pt x="62" y="0"/>
                    <a:pt x="0" y="44"/>
                    <a:pt x="0" y="96"/>
                  </a:cubicBezTo>
                  <a:cubicBezTo>
                    <a:pt x="0" y="148"/>
                    <a:pt x="62" y="192"/>
                    <a:pt x="139" y="192"/>
                  </a:cubicBezTo>
                  <a:cubicBezTo>
                    <a:pt x="218" y="192"/>
                    <a:pt x="280" y="148"/>
                    <a:pt x="280" y="96"/>
                  </a:cubicBezTo>
                  <a:cubicBezTo>
                    <a:pt x="280" y="44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3"/>
            <p:cNvSpPr/>
            <p:nvPr/>
          </p:nvSpPr>
          <p:spPr>
            <a:xfrm>
              <a:off x="4095525" y="1572825"/>
              <a:ext cx="3500" cy="12175"/>
            </a:xfrm>
            <a:custGeom>
              <a:avLst/>
              <a:gdLst/>
              <a:ahLst/>
              <a:cxnLst/>
              <a:rect l="l" t="t" r="r" b="b"/>
              <a:pathLst>
                <a:path w="140" h="487" extrusionOk="0">
                  <a:moveTo>
                    <a:pt x="140" y="1"/>
                  </a:moveTo>
                  <a:lnTo>
                    <a:pt x="2" y="82"/>
                  </a:lnTo>
                  <a:lnTo>
                    <a:pt x="1" y="487"/>
                  </a:lnTo>
                  <a:lnTo>
                    <a:pt x="140" y="406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3"/>
            <p:cNvSpPr/>
            <p:nvPr/>
          </p:nvSpPr>
          <p:spPr>
            <a:xfrm>
              <a:off x="4099250" y="1571575"/>
              <a:ext cx="4500" cy="4250"/>
            </a:xfrm>
            <a:custGeom>
              <a:avLst/>
              <a:gdLst/>
              <a:ahLst/>
              <a:cxnLst/>
              <a:rect l="l" t="t" r="r" b="b"/>
              <a:pathLst>
                <a:path w="180" h="170" extrusionOk="0">
                  <a:moveTo>
                    <a:pt x="179" y="0"/>
                  </a:moveTo>
                  <a:lnTo>
                    <a:pt x="41" y="80"/>
                  </a:lnTo>
                  <a:cubicBezTo>
                    <a:pt x="40" y="123"/>
                    <a:pt x="26" y="155"/>
                    <a:pt x="1" y="170"/>
                  </a:cubicBezTo>
                  <a:lnTo>
                    <a:pt x="1" y="170"/>
                  </a:lnTo>
                  <a:lnTo>
                    <a:pt x="139" y="89"/>
                  </a:lnTo>
                  <a:cubicBezTo>
                    <a:pt x="163" y="74"/>
                    <a:pt x="179" y="44"/>
                    <a:pt x="179" y="0"/>
                  </a:cubicBezTo>
                  <a:close/>
                  <a:moveTo>
                    <a:pt x="1" y="170"/>
                  </a:moveTo>
                  <a:lnTo>
                    <a:pt x="1" y="170"/>
                  </a:lnTo>
                  <a:cubicBezTo>
                    <a:pt x="1" y="170"/>
                    <a:pt x="1" y="170"/>
                    <a:pt x="1" y="17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3"/>
            <p:cNvSpPr/>
            <p:nvPr/>
          </p:nvSpPr>
          <p:spPr>
            <a:xfrm>
              <a:off x="4100275" y="1546725"/>
              <a:ext cx="3550" cy="26850"/>
            </a:xfrm>
            <a:custGeom>
              <a:avLst/>
              <a:gdLst/>
              <a:ahLst/>
              <a:cxnLst/>
              <a:rect l="l" t="t" r="r" b="b"/>
              <a:pathLst>
                <a:path w="142" h="1074" extrusionOk="0">
                  <a:moveTo>
                    <a:pt x="141" y="1"/>
                  </a:moveTo>
                  <a:lnTo>
                    <a:pt x="3" y="81"/>
                  </a:lnTo>
                  <a:lnTo>
                    <a:pt x="0" y="1074"/>
                  </a:lnTo>
                  <a:lnTo>
                    <a:pt x="138" y="994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3"/>
            <p:cNvSpPr/>
            <p:nvPr/>
          </p:nvSpPr>
          <p:spPr>
            <a:xfrm>
              <a:off x="4061350" y="1520200"/>
              <a:ext cx="38975" cy="22525"/>
            </a:xfrm>
            <a:custGeom>
              <a:avLst/>
              <a:gdLst/>
              <a:ahLst/>
              <a:cxnLst/>
              <a:rect l="l" t="t" r="r" b="b"/>
              <a:pathLst>
                <a:path w="1559" h="901" extrusionOk="0">
                  <a:moveTo>
                    <a:pt x="139" y="0"/>
                  </a:moveTo>
                  <a:lnTo>
                    <a:pt x="0" y="82"/>
                  </a:lnTo>
                  <a:lnTo>
                    <a:pt x="1421" y="901"/>
                  </a:lnTo>
                  <a:lnTo>
                    <a:pt x="1559" y="821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3"/>
            <p:cNvSpPr/>
            <p:nvPr/>
          </p:nvSpPr>
          <p:spPr>
            <a:xfrm>
              <a:off x="4096875" y="1540725"/>
              <a:ext cx="6950" cy="8025"/>
            </a:xfrm>
            <a:custGeom>
              <a:avLst/>
              <a:gdLst/>
              <a:ahLst/>
              <a:cxnLst/>
              <a:rect l="l" t="t" r="r" b="b"/>
              <a:pathLst>
                <a:path w="278" h="321" extrusionOk="0">
                  <a:moveTo>
                    <a:pt x="138" y="0"/>
                  </a:moveTo>
                  <a:lnTo>
                    <a:pt x="0" y="80"/>
                  </a:lnTo>
                  <a:cubicBezTo>
                    <a:pt x="81" y="134"/>
                    <a:pt x="134" y="224"/>
                    <a:pt x="139" y="321"/>
                  </a:cubicBezTo>
                  <a:lnTo>
                    <a:pt x="277" y="241"/>
                  </a:lnTo>
                  <a:cubicBezTo>
                    <a:pt x="277" y="152"/>
                    <a:pt x="215" y="44"/>
                    <a:pt x="13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3"/>
            <p:cNvSpPr/>
            <p:nvPr/>
          </p:nvSpPr>
          <p:spPr>
            <a:xfrm>
              <a:off x="4057775" y="1521750"/>
              <a:ext cx="42600" cy="63250"/>
            </a:xfrm>
            <a:custGeom>
              <a:avLst/>
              <a:gdLst/>
              <a:ahLst/>
              <a:cxnLst/>
              <a:rect l="l" t="t" r="r" b="b"/>
              <a:pathLst>
                <a:path w="1704" h="2530" extrusionOk="0">
                  <a:moveTo>
                    <a:pt x="81" y="0"/>
                  </a:moveTo>
                  <a:cubicBezTo>
                    <a:pt x="35" y="0"/>
                    <a:pt x="4" y="37"/>
                    <a:pt x="4" y="99"/>
                  </a:cubicBezTo>
                  <a:lnTo>
                    <a:pt x="1" y="1093"/>
                  </a:lnTo>
                  <a:cubicBezTo>
                    <a:pt x="5" y="1190"/>
                    <a:pt x="58" y="1280"/>
                    <a:pt x="140" y="1333"/>
                  </a:cubicBezTo>
                  <a:lnTo>
                    <a:pt x="1181" y="1935"/>
                  </a:lnTo>
                  <a:lnTo>
                    <a:pt x="1511" y="2530"/>
                  </a:lnTo>
                  <a:lnTo>
                    <a:pt x="1512" y="2125"/>
                  </a:lnTo>
                  <a:lnTo>
                    <a:pt x="1560" y="2153"/>
                  </a:lnTo>
                  <a:cubicBezTo>
                    <a:pt x="1582" y="2166"/>
                    <a:pt x="1604" y="2172"/>
                    <a:pt x="1623" y="2172"/>
                  </a:cubicBezTo>
                  <a:cubicBezTo>
                    <a:pt x="1668" y="2172"/>
                    <a:pt x="1700" y="2136"/>
                    <a:pt x="1700" y="2073"/>
                  </a:cubicBezTo>
                  <a:lnTo>
                    <a:pt x="1703" y="1080"/>
                  </a:lnTo>
                  <a:cubicBezTo>
                    <a:pt x="1698" y="983"/>
                    <a:pt x="1645" y="893"/>
                    <a:pt x="1564" y="839"/>
                  </a:cubicBezTo>
                  <a:lnTo>
                    <a:pt x="143" y="20"/>
                  </a:lnTo>
                  <a:cubicBezTo>
                    <a:pt x="121" y="7"/>
                    <a:pt x="99" y="0"/>
                    <a:pt x="81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3"/>
            <p:cNvSpPr/>
            <p:nvPr/>
          </p:nvSpPr>
          <p:spPr>
            <a:xfrm>
              <a:off x="4065650" y="1536125"/>
              <a:ext cx="7425" cy="16325"/>
            </a:xfrm>
            <a:custGeom>
              <a:avLst/>
              <a:gdLst/>
              <a:ahLst/>
              <a:cxnLst/>
              <a:rect l="l" t="t" r="r" b="b"/>
              <a:pathLst>
                <a:path w="297" h="653" extrusionOk="0">
                  <a:moveTo>
                    <a:pt x="67" y="0"/>
                  </a:moveTo>
                  <a:cubicBezTo>
                    <a:pt x="56" y="0"/>
                    <a:pt x="47" y="2"/>
                    <a:pt x="38" y="7"/>
                  </a:cubicBezTo>
                  <a:cubicBezTo>
                    <a:pt x="14" y="20"/>
                    <a:pt x="2" y="52"/>
                    <a:pt x="2" y="103"/>
                  </a:cubicBezTo>
                  <a:lnTo>
                    <a:pt x="2" y="123"/>
                  </a:lnTo>
                  <a:lnTo>
                    <a:pt x="93" y="177"/>
                  </a:lnTo>
                  <a:cubicBezTo>
                    <a:pt x="93" y="162"/>
                    <a:pt x="95" y="149"/>
                    <a:pt x="96" y="136"/>
                  </a:cubicBezTo>
                  <a:cubicBezTo>
                    <a:pt x="96" y="126"/>
                    <a:pt x="99" y="117"/>
                    <a:pt x="104" y="107"/>
                  </a:cubicBezTo>
                  <a:cubicBezTo>
                    <a:pt x="107" y="102"/>
                    <a:pt x="112" y="96"/>
                    <a:pt x="120" y="94"/>
                  </a:cubicBezTo>
                  <a:cubicBezTo>
                    <a:pt x="121" y="94"/>
                    <a:pt x="123" y="94"/>
                    <a:pt x="125" y="94"/>
                  </a:cubicBezTo>
                  <a:cubicBezTo>
                    <a:pt x="133" y="94"/>
                    <a:pt x="141" y="97"/>
                    <a:pt x="147" y="102"/>
                  </a:cubicBezTo>
                  <a:cubicBezTo>
                    <a:pt x="179" y="119"/>
                    <a:pt x="194" y="151"/>
                    <a:pt x="194" y="196"/>
                  </a:cubicBezTo>
                  <a:cubicBezTo>
                    <a:pt x="194" y="210"/>
                    <a:pt x="194" y="222"/>
                    <a:pt x="192" y="232"/>
                  </a:cubicBezTo>
                  <a:cubicBezTo>
                    <a:pt x="191" y="241"/>
                    <a:pt x="189" y="249"/>
                    <a:pt x="185" y="258"/>
                  </a:cubicBezTo>
                  <a:cubicBezTo>
                    <a:pt x="182" y="265"/>
                    <a:pt x="176" y="271"/>
                    <a:pt x="170" y="276"/>
                  </a:cubicBezTo>
                  <a:cubicBezTo>
                    <a:pt x="162" y="283"/>
                    <a:pt x="153" y="287"/>
                    <a:pt x="144" y="291"/>
                  </a:cubicBezTo>
                  <a:lnTo>
                    <a:pt x="105" y="309"/>
                  </a:lnTo>
                  <a:cubicBezTo>
                    <a:pt x="89" y="316"/>
                    <a:pt x="75" y="326"/>
                    <a:pt x="60" y="338"/>
                  </a:cubicBezTo>
                  <a:cubicBezTo>
                    <a:pt x="47" y="348"/>
                    <a:pt x="35" y="360"/>
                    <a:pt x="27" y="374"/>
                  </a:cubicBezTo>
                  <a:cubicBezTo>
                    <a:pt x="18" y="389"/>
                    <a:pt x="12" y="405"/>
                    <a:pt x="8" y="422"/>
                  </a:cubicBezTo>
                  <a:cubicBezTo>
                    <a:pt x="4" y="444"/>
                    <a:pt x="1" y="464"/>
                    <a:pt x="2" y="486"/>
                  </a:cubicBezTo>
                  <a:lnTo>
                    <a:pt x="292" y="653"/>
                  </a:lnTo>
                  <a:lnTo>
                    <a:pt x="292" y="567"/>
                  </a:lnTo>
                  <a:lnTo>
                    <a:pt x="114" y="466"/>
                  </a:lnTo>
                  <a:cubicBezTo>
                    <a:pt x="117" y="455"/>
                    <a:pt x="122" y="445"/>
                    <a:pt x="130" y="438"/>
                  </a:cubicBezTo>
                  <a:cubicBezTo>
                    <a:pt x="138" y="428"/>
                    <a:pt x="150" y="419"/>
                    <a:pt x="163" y="413"/>
                  </a:cubicBezTo>
                  <a:lnTo>
                    <a:pt x="217" y="387"/>
                  </a:lnTo>
                  <a:cubicBezTo>
                    <a:pt x="228" y="383"/>
                    <a:pt x="240" y="376"/>
                    <a:pt x="250" y="367"/>
                  </a:cubicBezTo>
                  <a:cubicBezTo>
                    <a:pt x="259" y="360"/>
                    <a:pt x="267" y="351"/>
                    <a:pt x="273" y="339"/>
                  </a:cubicBezTo>
                  <a:cubicBezTo>
                    <a:pt x="279" y="329"/>
                    <a:pt x="283" y="318"/>
                    <a:pt x="286" y="305"/>
                  </a:cubicBezTo>
                  <a:cubicBezTo>
                    <a:pt x="296" y="245"/>
                    <a:pt x="285" y="183"/>
                    <a:pt x="256" y="129"/>
                  </a:cubicBezTo>
                  <a:cubicBezTo>
                    <a:pt x="228" y="87"/>
                    <a:pt x="192" y="54"/>
                    <a:pt x="149" y="29"/>
                  </a:cubicBezTo>
                  <a:cubicBezTo>
                    <a:pt x="116" y="10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3"/>
            <p:cNvSpPr/>
            <p:nvPr/>
          </p:nvSpPr>
          <p:spPr>
            <a:xfrm>
              <a:off x="4073675" y="1539950"/>
              <a:ext cx="7275" cy="15925"/>
            </a:xfrm>
            <a:custGeom>
              <a:avLst/>
              <a:gdLst/>
              <a:ahLst/>
              <a:cxnLst/>
              <a:rect l="l" t="t" r="r" b="b"/>
              <a:pathLst>
                <a:path w="291" h="637" extrusionOk="0">
                  <a:moveTo>
                    <a:pt x="26" y="1"/>
                  </a:moveTo>
                  <a:lnTo>
                    <a:pt x="9" y="285"/>
                  </a:lnTo>
                  <a:lnTo>
                    <a:pt x="94" y="334"/>
                  </a:lnTo>
                  <a:cubicBezTo>
                    <a:pt x="94" y="324"/>
                    <a:pt x="99" y="313"/>
                    <a:pt x="107" y="305"/>
                  </a:cubicBezTo>
                  <a:cubicBezTo>
                    <a:pt x="110" y="304"/>
                    <a:pt x="113" y="303"/>
                    <a:pt x="116" y="303"/>
                  </a:cubicBezTo>
                  <a:cubicBezTo>
                    <a:pt x="123" y="303"/>
                    <a:pt x="130" y="305"/>
                    <a:pt x="139" y="311"/>
                  </a:cubicBezTo>
                  <a:cubicBezTo>
                    <a:pt x="149" y="317"/>
                    <a:pt x="158" y="324"/>
                    <a:pt x="165" y="331"/>
                  </a:cubicBezTo>
                  <a:cubicBezTo>
                    <a:pt x="173" y="340"/>
                    <a:pt x="178" y="349"/>
                    <a:pt x="183" y="359"/>
                  </a:cubicBezTo>
                  <a:cubicBezTo>
                    <a:pt x="187" y="372"/>
                    <a:pt x="190" y="386"/>
                    <a:pt x="192" y="400"/>
                  </a:cubicBezTo>
                  <a:cubicBezTo>
                    <a:pt x="193" y="418"/>
                    <a:pt x="194" y="439"/>
                    <a:pt x="194" y="458"/>
                  </a:cubicBezTo>
                  <a:cubicBezTo>
                    <a:pt x="196" y="482"/>
                    <a:pt x="192" y="507"/>
                    <a:pt x="180" y="529"/>
                  </a:cubicBezTo>
                  <a:cubicBezTo>
                    <a:pt x="175" y="535"/>
                    <a:pt x="170" y="539"/>
                    <a:pt x="163" y="539"/>
                  </a:cubicBezTo>
                  <a:cubicBezTo>
                    <a:pt x="156" y="539"/>
                    <a:pt x="148" y="536"/>
                    <a:pt x="138" y="530"/>
                  </a:cubicBezTo>
                  <a:cubicBezTo>
                    <a:pt x="128" y="524"/>
                    <a:pt x="119" y="517"/>
                    <a:pt x="113" y="507"/>
                  </a:cubicBezTo>
                  <a:cubicBezTo>
                    <a:pt x="107" y="498"/>
                    <a:pt x="102" y="488"/>
                    <a:pt x="99" y="476"/>
                  </a:cubicBezTo>
                  <a:cubicBezTo>
                    <a:pt x="96" y="466"/>
                    <a:pt x="94" y="456"/>
                    <a:pt x="93" y="444"/>
                  </a:cubicBezTo>
                  <a:cubicBezTo>
                    <a:pt x="91" y="434"/>
                    <a:pt x="91" y="424"/>
                    <a:pt x="91" y="415"/>
                  </a:cubicBezTo>
                  <a:lnTo>
                    <a:pt x="0" y="362"/>
                  </a:lnTo>
                  <a:lnTo>
                    <a:pt x="0" y="376"/>
                  </a:lnTo>
                  <a:cubicBezTo>
                    <a:pt x="0" y="394"/>
                    <a:pt x="2" y="411"/>
                    <a:pt x="4" y="429"/>
                  </a:cubicBezTo>
                  <a:cubicBezTo>
                    <a:pt x="9" y="449"/>
                    <a:pt x="15" y="469"/>
                    <a:pt x="25" y="489"/>
                  </a:cubicBezTo>
                  <a:cubicBezTo>
                    <a:pt x="35" y="511"/>
                    <a:pt x="49" y="531"/>
                    <a:pt x="65" y="550"/>
                  </a:cubicBezTo>
                  <a:cubicBezTo>
                    <a:pt x="87" y="574"/>
                    <a:pt x="112" y="592"/>
                    <a:pt x="138" y="607"/>
                  </a:cubicBezTo>
                  <a:cubicBezTo>
                    <a:pt x="161" y="621"/>
                    <a:pt x="186" y="632"/>
                    <a:pt x="213" y="636"/>
                  </a:cubicBezTo>
                  <a:cubicBezTo>
                    <a:pt x="216" y="636"/>
                    <a:pt x="219" y="637"/>
                    <a:pt x="222" y="637"/>
                  </a:cubicBezTo>
                  <a:cubicBezTo>
                    <a:pt x="235" y="637"/>
                    <a:pt x="249" y="631"/>
                    <a:pt x="260" y="621"/>
                  </a:cubicBezTo>
                  <a:cubicBezTo>
                    <a:pt x="271" y="607"/>
                    <a:pt x="280" y="589"/>
                    <a:pt x="283" y="572"/>
                  </a:cubicBezTo>
                  <a:cubicBezTo>
                    <a:pt x="287" y="546"/>
                    <a:pt x="290" y="520"/>
                    <a:pt x="290" y="494"/>
                  </a:cubicBezTo>
                  <a:cubicBezTo>
                    <a:pt x="290" y="472"/>
                    <a:pt x="289" y="450"/>
                    <a:pt x="284" y="429"/>
                  </a:cubicBezTo>
                  <a:cubicBezTo>
                    <a:pt x="281" y="405"/>
                    <a:pt x="276" y="384"/>
                    <a:pt x="267" y="362"/>
                  </a:cubicBezTo>
                  <a:cubicBezTo>
                    <a:pt x="258" y="340"/>
                    <a:pt x="247" y="321"/>
                    <a:pt x="232" y="302"/>
                  </a:cubicBezTo>
                  <a:cubicBezTo>
                    <a:pt x="216" y="284"/>
                    <a:pt x="197" y="268"/>
                    <a:pt x="176" y="255"/>
                  </a:cubicBezTo>
                  <a:cubicBezTo>
                    <a:pt x="160" y="246"/>
                    <a:pt x="142" y="239"/>
                    <a:pt x="123" y="234"/>
                  </a:cubicBezTo>
                  <a:cubicBezTo>
                    <a:pt x="122" y="234"/>
                    <a:pt x="120" y="234"/>
                    <a:pt x="118" y="234"/>
                  </a:cubicBezTo>
                  <a:cubicBezTo>
                    <a:pt x="107" y="234"/>
                    <a:pt x="97" y="238"/>
                    <a:pt x="89" y="246"/>
                  </a:cubicBezTo>
                  <a:lnTo>
                    <a:pt x="87" y="246"/>
                  </a:lnTo>
                  <a:lnTo>
                    <a:pt x="97" y="128"/>
                  </a:lnTo>
                  <a:lnTo>
                    <a:pt x="271" y="228"/>
                  </a:lnTo>
                  <a:lnTo>
                    <a:pt x="271" y="143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3"/>
            <p:cNvSpPr/>
            <p:nvPr/>
          </p:nvSpPr>
          <p:spPr>
            <a:xfrm>
              <a:off x="4081650" y="1545475"/>
              <a:ext cx="7400" cy="15025"/>
            </a:xfrm>
            <a:custGeom>
              <a:avLst/>
              <a:gdLst/>
              <a:ahLst/>
              <a:cxnLst/>
              <a:rect l="l" t="t" r="r" b="b"/>
              <a:pathLst>
                <a:path w="296" h="601" extrusionOk="0">
                  <a:moveTo>
                    <a:pt x="127" y="90"/>
                  </a:moveTo>
                  <a:cubicBezTo>
                    <a:pt x="134" y="90"/>
                    <a:pt x="142" y="92"/>
                    <a:pt x="148" y="96"/>
                  </a:cubicBezTo>
                  <a:cubicBezTo>
                    <a:pt x="158" y="102"/>
                    <a:pt x="167" y="109"/>
                    <a:pt x="173" y="118"/>
                  </a:cubicBezTo>
                  <a:cubicBezTo>
                    <a:pt x="181" y="128"/>
                    <a:pt x="186" y="141"/>
                    <a:pt x="189" y="152"/>
                  </a:cubicBezTo>
                  <a:cubicBezTo>
                    <a:pt x="193" y="171"/>
                    <a:pt x="196" y="190"/>
                    <a:pt x="197" y="209"/>
                  </a:cubicBezTo>
                  <a:cubicBezTo>
                    <a:pt x="199" y="231"/>
                    <a:pt x="199" y="260"/>
                    <a:pt x="199" y="293"/>
                  </a:cubicBezTo>
                  <a:lnTo>
                    <a:pt x="199" y="353"/>
                  </a:lnTo>
                  <a:cubicBezTo>
                    <a:pt x="199" y="387"/>
                    <a:pt x="199" y="416"/>
                    <a:pt x="197" y="438"/>
                  </a:cubicBezTo>
                  <a:cubicBezTo>
                    <a:pt x="196" y="455"/>
                    <a:pt x="193" y="473"/>
                    <a:pt x="189" y="489"/>
                  </a:cubicBezTo>
                  <a:cubicBezTo>
                    <a:pt x="184" y="502"/>
                    <a:pt x="180" y="508"/>
                    <a:pt x="173" y="511"/>
                  </a:cubicBezTo>
                  <a:cubicBezTo>
                    <a:pt x="171" y="511"/>
                    <a:pt x="170" y="511"/>
                    <a:pt x="168" y="511"/>
                  </a:cubicBezTo>
                  <a:cubicBezTo>
                    <a:pt x="161" y="511"/>
                    <a:pt x="153" y="508"/>
                    <a:pt x="147" y="503"/>
                  </a:cubicBezTo>
                  <a:cubicBezTo>
                    <a:pt x="138" y="499"/>
                    <a:pt x="129" y="492"/>
                    <a:pt x="122" y="483"/>
                  </a:cubicBezTo>
                  <a:cubicBezTo>
                    <a:pt x="115" y="473"/>
                    <a:pt x="109" y="460"/>
                    <a:pt x="106" y="448"/>
                  </a:cubicBezTo>
                  <a:cubicBezTo>
                    <a:pt x="102" y="429"/>
                    <a:pt x="99" y="411"/>
                    <a:pt x="97" y="392"/>
                  </a:cubicBezTo>
                  <a:cubicBezTo>
                    <a:pt x="96" y="370"/>
                    <a:pt x="96" y="341"/>
                    <a:pt x="96" y="308"/>
                  </a:cubicBezTo>
                  <a:lnTo>
                    <a:pt x="96" y="248"/>
                  </a:lnTo>
                  <a:cubicBezTo>
                    <a:pt x="96" y="213"/>
                    <a:pt x="96" y="186"/>
                    <a:pt x="99" y="163"/>
                  </a:cubicBezTo>
                  <a:cubicBezTo>
                    <a:pt x="99" y="145"/>
                    <a:pt x="102" y="128"/>
                    <a:pt x="106" y="112"/>
                  </a:cubicBezTo>
                  <a:cubicBezTo>
                    <a:pt x="110" y="99"/>
                    <a:pt x="115" y="93"/>
                    <a:pt x="122" y="90"/>
                  </a:cubicBezTo>
                  <a:cubicBezTo>
                    <a:pt x="123" y="90"/>
                    <a:pt x="125" y="90"/>
                    <a:pt x="127" y="90"/>
                  </a:cubicBezTo>
                  <a:close/>
                  <a:moveTo>
                    <a:pt x="78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47" y="6"/>
                    <a:pt x="29" y="20"/>
                    <a:pt x="22" y="41"/>
                  </a:cubicBezTo>
                  <a:cubicBezTo>
                    <a:pt x="10" y="65"/>
                    <a:pt x="4" y="94"/>
                    <a:pt x="3" y="122"/>
                  </a:cubicBezTo>
                  <a:cubicBezTo>
                    <a:pt x="2" y="155"/>
                    <a:pt x="0" y="192"/>
                    <a:pt x="0" y="228"/>
                  </a:cubicBezTo>
                  <a:cubicBezTo>
                    <a:pt x="0" y="270"/>
                    <a:pt x="2" y="312"/>
                    <a:pt x="6" y="354"/>
                  </a:cubicBezTo>
                  <a:cubicBezTo>
                    <a:pt x="10" y="386"/>
                    <a:pt x="19" y="418"/>
                    <a:pt x="31" y="450"/>
                  </a:cubicBezTo>
                  <a:cubicBezTo>
                    <a:pt x="41" y="476"/>
                    <a:pt x="57" y="500"/>
                    <a:pt x="76" y="522"/>
                  </a:cubicBezTo>
                  <a:cubicBezTo>
                    <a:pt x="97" y="542"/>
                    <a:pt x="120" y="561"/>
                    <a:pt x="147" y="576"/>
                  </a:cubicBezTo>
                  <a:cubicBezTo>
                    <a:pt x="175" y="592"/>
                    <a:pt x="198" y="600"/>
                    <a:pt x="217" y="600"/>
                  </a:cubicBezTo>
                  <a:cubicBezTo>
                    <a:pt x="221" y="600"/>
                    <a:pt x="225" y="600"/>
                    <a:pt x="229" y="599"/>
                  </a:cubicBezTo>
                  <a:cubicBezTo>
                    <a:pt x="250" y="595"/>
                    <a:pt x="265" y="580"/>
                    <a:pt x="273" y="561"/>
                  </a:cubicBezTo>
                  <a:cubicBezTo>
                    <a:pt x="284" y="535"/>
                    <a:pt x="290" y="508"/>
                    <a:pt x="292" y="479"/>
                  </a:cubicBezTo>
                  <a:cubicBezTo>
                    <a:pt x="294" y="445"/>
                    <a:pt x="294" y="411"/>
                    <a:pt x="294" y="373"/>
                  </a:cubicBezTo>
                  <a:cubicBezTo>
                    <a:pt x="296" y="331"/>
                    <a:pt x="293" y="289"/>
                    <a:pt x="289" y="247"/>
                  </a:cubicBezTo>
                  <a:cubicBezTo>
                    <a:pt x="284" y="213"/>
                    <a:pt x="277" y="181"/>
                    <a:pt x="264" y="151"/>
                  </a:cubicBezTo>
                  <a:cubicBezTo>
                    <a:pt x="254" y="125"/>
                    <a:pt x="238" y="100"/>
                    <a:pt x="219" y="80"/>
                  </a:cubicBezTo>
                  <a:cubicBezTo>
                    <a:pt x="199" y="58"/>
                    <a:pt x="174" y="39"/>
                    <a:pt x="148" y="25"/>
                  </a:cubicBezTo>
                  <a:cubicBezTo>
                    <a:pt x="120" y="8"/>
                    <a:pt x="96" y="0"/>
                    <a:pt x="7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6" name="Google Shape;4316;p43"/>
          <p:cNvGrpSpPr/>
          <p:nvPr/>
        </p:nvGrpSpPr>
        <p:grpSpPr>
          <a:xfrm>
            <a:off x="7588771" y="2568197"/>
            <a:ext cx="553651" cy="950579"/>
            <a:chOff x="4144400" y="1521725"/>
            <a:chExt cx="44600" cy="76575"/>
          </a:xfrm>
        </p:grpSpPr>
        <p:sp>
          <p:nvSpPr>
            <p:cNvPr id="4317" name="Google Shape;4317;p43"/>
            <p:cNvSpPr/>
            <p:nvPr/>
          </p:nvSpPr>
          <p:spPr>
            <a:xfrm>
              <a:off x="4145450" y="1521725"/>
              <a:ext cx="5775" cy="2450"/>
            </a:xfrm>
            <a:custGeom>
              <a:avLst/>
              <a:gdLst/>
              <a:ahLst/>
              <a:cxnLst/>
              <a:rect l="l" t="t" r="r" b="b"/>
              <a:pathLst>
                <a:path w="231" h="98" extrusionOk="0">
                  <a:moveTo>
                    <a:pt x="1" y="88"/>
                  </a:moveTo>
                  <a:lnTo>
                    <a:pt x="1" y="88"/>
                  </a:lnTo>
                  <a:cubicBezTo>
                    <a:pt x="1" y="89"/>
                    <a:pt x="0" y="89"/>
                    <a:pt x="0" y="89"/>
                  </a:cubicBezTo>
                  <a:lnTo>
                    <a:pt x="1" y="88"/>
                  </a:lnTo>
                  <a:close/>
                  <a:moveTo>
                    <a:pt x="171" y="1"/>
                  </a:moveTo>
                  <a:cubicBezTo>
                    <a:pt x="158" y="1"/>
                    <a:pt x="146" y="4"/>
                    <a:pt x="135" y="11"/>
                  </a:cubicBezTo>
                  <a:lnTo>
                    <a:pt x="1" y="88"/>
                  </a:lnTo>
                  <a:lnTo>
                    <a:pt x="1" y="88"/>
                  </a:lnTo>
                  <a:cubicBezTo>
                    <a:pt x="11" y="82"/>
                    <a:pt x="24" y="79"/>
                    <a:pt x="37" y="79"/>
                  </a:cubicBezTo>
                  <a:cubicBezTo>
                    <a:pt x="55" y="79"/>
                    <a:pt x="76" y="85"/>
                    <a:pt x="97" y="98"/>
                  </a:cubicBezTo>
                  <a:lnTo>
                    <a:pt x="231" y="19"/>
                  </a:lnTo>
                  <a:cubicBezTo>
                    <a:pt x="209" y="7"/>
                    <a:pt x="189" y="1"/>
                    <a:pt x="17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8" name="Google Shape;4318;p43"/>
            <p:cNvGrpSpPr/>
            <p:nvPr/>
          </p:nvGrpSpPr>
          <p:grpSpPr>
            <a:xfrm>
              <a:off x="4144400" y="1522200"/>
              <a:ext cx="44600" cy="76100"/>
              <a:chOff x="4144400" y="1522200"/>
              <a:chExt cx="44600" cy="76100"/>
            </a:xfrm>
          </p:grpSpPr>
          <p:sp>
            <p:nvSpPr>
              <p:cNvPr id="4319" name="Google Shape;4319;p43"/>
              <p:cNvSpPr/>
              <p:nvPr/>
            </p:nvSpPr>
            <p:spPr>
              <a:xfrm>
                <a:off x="4180400" y="1593525"/>
                <a:ext cx="697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91" extrusionOk="0">
                    <a:moveTo>
                      <a:pt x="139" y="1"/>
                    </a:moveTo>
                    <a:cubicBezTo>
                      <a:pt x="62" y="1"/>
                      <a:pt x="0" y="43"/>
                      <a:pt x="0" y="95"/>
                    </a:cubicBezTo>
                    <a:cubicBezTo>
                      <a:pt x="0" y="149"/>
                      <a:pt x="62" y="191"/>
                      <a:pt x="139" y="191"/>
                    </a:cubicBezTo>
                    <a:cubicBezTo>
                      <a:pt x="216" y="191"/>
                      <a:pt x="279" y="149"/>
                      <a:pt x="279" y="95"/>
                    </a:cubicBezTo>
                    <a:cubicBezTo>
                      <a:pt x="279" y="43"/>
                      <a:pt x="216" y="1"/>
                      <a:pt x="13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43"/>
              <p:cNvSpPr/>
              <p:nvPr/>
            </p:nvSpPr>
            <p:spPr>
              <a:xfrm>
                <a:off x="4180975" y="1573225"/>
                <a:ext cx="34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71" extrusionOk="0">
                    <a:moveTo>
                      <a:pt x="137" y="1"/>
                    </a:moveTo>
                    <a:lnTo>
                      <a:pt x="2" y="79"/>
                    </a:lnTo>
                    <a:lnTo>
                      <a:pt x="0" y="471"/>
                    </a:lnTo>
                    <a:lnTo>
                      <a:pt x="0" y="471"/>
                    </a:lnTo>
                    <a:lnTo>
                      <a:pt x="135" y="392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43"/>
              <p:cNvSpPr/>
              <p:nvPr/>
            </p:nvSpPr>
            <p:spPr>
              <a:xfrm>
                <a:off x="4184600" y="1571975"/>
                <a:ext cx="43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6" extrusionOk="0">
                    <a:moveTo>
                      <a:pt x="173" y="0"/>
                    </a:moveTo>
                    <a:lnTo>
                      <a:pt x="39" y="78"/>
                    </a:lnTo>
                    <a:cubicBezTo>
                      <a:pt x="39" y="121"/>
                      <a:pt x="24" y="151"/>
                      <a:pt x="0" y="165"/>
                    </a:cubicBezTo>
                    <a:lnTo>
                      <a:pt x="134" y="87"/>
                    </a:lnTo>
                    <a:cubicBezTo>
                      <a:pt x="158" y="73"/>
                      <a:pt x="173" y="44"/>
                      <a:pt x="17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43"/>
              <p:cNvSpPr/>
              <p:nvPr/>
            </p:nvSpPr>
            <p:spPr>
              <a:xfrm>
                <a:off x="4185575" y="1547900"/>
                <a:ext cx="34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42" extrusionOk="0">
                    <a:moveTo>
                      <a:pt x="137" y="0"/>
                    </a:moveTo>
                    <a:lnTo>
                      <a:pt x="3" y="79"/>
                    </a:lnTo>
                    <a:lnTo>
                      <a:pt x="0" y="1041"/>
                    </a:lnTo>
                    <a:lnTo>
                      <a:pt x="134" y="96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43"/>
              <p:cNvSpPr/>
              <p:nvPr/>
            </p:nvSpPr>
            <p:spPr>
              <a:xfrm>
                <a:off x="4147875" y="1522200"/>
                <a:ext cx="37750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874" extrusionOk="0">
                    <a:moveTo>
                      <a:pt x="134" y="0"/>
                    </a:moveTo>
                    <a:lnTo>
                      <a:pt x="0" y="79"/>
                    </a:lnTo>
                    <a:lnTo>
                      <a:pt x="1377" y="873"/>
                    </a:lnTo>
                    <a:lnTo>
                      <a:pt x="1510" y="795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43"/>
              <p:cNvSpPr/>
              <p:nvPr/>
            </p:nvSpPr>
            <p:spPr>
              <a:xfrm>
                <a:off x="4182275" y="1542050"/>
                <a:ext cx="6725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13" extrusionOk="0">
                    <a:moveTo>
                      <a:pt x="134" y="1"/>
                    </a:moveTo>
                    <a:lnTo>
                      <a:pt x="1" y="79"/>
                    </a:lnTo>
                    <a:cubicBezTo>
                      <a:pt x="80" y="131"/>
                      <a:pt x="130" y="218"/>
                      <a:pt x="135" y="313"/>
                    </a:cubicBezTo>
                    <a:lnTo>
                      <a:pt x="269" y="234"/>
                    </a:lnTo>
                    <a:cubicBezTo>
                      <a:pt x="264" y="140"/>
                      <a:pt x="214" y="53"/>
                      <a:pt x="134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43"/>
              <p:cNvSpPr/>
              <p:nvPr/>
            </p:nvSpPr>
            <p:spPr>
              <a:xfrm>
                <a:off x="4144400" y="1523700"/>
                <a:ext cx="4127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2452" extrusionOk="0">
                    <a:moveTo>
                      <a:pt x="78" y="0"/>
                    </a:moveTo>
                    <a:cubicBezTo>
                      <a:pt x="34" y="0"/>
                      <a:pt x="3" y="35"/>
                      <a:pt x="3" y="97"/>
                    </a:cubicBezTo>
                    <a:lnTo>
                      <a:pt x="0" y="1058"/>
                    </a:lnTo>
                    <a:cubicBezTo>
                      <a:pt x="6" y="1154"/>
                      <a:pt x="55" y="1241"/>
                      <a:pt x="135" y="1292"/>
                    </a:cubicBezTo>
                    <a:lnTo>
                      <a:pt x="1146" y="1875"/>
                    </a:lnTo>
                    <a:lnTo>
                      <a:pt x="1463" y="2452"/>
                    </a:lnTo>
                    <a:lnTo>
                      <a:pt x="1465" y="2060"/>
                    </a:lnTo>
                    <a:lnTo>
                      <a:pt x="1511" y="2086"/>
                    </a:lnTo>
                    <a:cubicBezTo>
                      <a:pt x="1533" y="2099"/>
                      <a:pt x="1554" y="2105"/>
                      <a:pt x="1573" y="2105"/>
                    </a:cubicBezTo>
                    <a:cubicBezTo>
                      <a:pt x="1617" y="2105"/>
                      <a:pt x="1647" y="2070"/>
                      <a:pt x="1647" y="2009"/>
                    </a:cubicBezTo>
                    <a:lnTo>
                      <a:pt x="1650" y="1047"/>
                    </a:lnTo>
                    <a:cubicBezTo>
                      <a:pt x="1645" y="952"/>
                      <a:pt x="1595" y="865"/>
                      <a:pt x="1516" y="813"/>
                    </a:cubicBezTo>
                    <a:lnTo>
                      <a:pt x="139" y="19"/>
                    </a:lnTo>
                    <a:cubicBezTo>
                      <a:pt x="117" y="6"/>
                      <a:pt x="97" y="0"/>
                      <a:pt x="78" y="0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43"/>
              <p:cNvSpPr/>
              <p:nvPr/>
            </p:nvSpPr>
            <p:spPr>
              <a:xfrm>
                <a:off x="4152050" y="1536150"/>
                <a:ext cx="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654" extrusionOk="0">
                    <a:moveTo>
                      <a:pt x="64" y="0"/>
                    </a:moveTo>
                    <a:cubicBezTo>
                      <a:pt x="54" y="0"/>
                      <a:pt x="45" y="2"/>
                      <a:pt x="38" y="6"/>
                    </a:cubicBezTo>
                    <a:cubicBezTo>
                      <a:pt x="13" y="21"/>
                      <a:pt x="2" y="53"/>
                      <a:pt x="2" y="103"/>
                    </a:cubicBezTo>
                    <a:lnTo>
                      <a:pt x="2" y="122"/>
                    </a:lnTo>
                    <a:lnTo>
                      <a:pt x="93" y="176"/>
                    </a:lnTo>
                    <a:cubicBezTo>
                      <a:pt x="93" y="161"/>
                      <a:pt x="93" y="148"/>
                      <a:pt x="94" y="137"/>
                    </a:cubicBezTo>
                    <a:cubicBezTo>
                      <a:pt x="94" y="127"/>
                      <a:pt x="97" y="116"/>
                      <a:pt x="102" y="106"/>
                    </a:cubicBezTo>
                    <a:cubicBezTo>
                      <a:pt x="105" y="101"/>
                      <a:pt x="110" y="95"/>
                      <a:pt x="118" y="93"/>
                    </a:cubicBezTo>
                    <a:cubicBezTo>
                      <a:pt x="119" y="93"/>
                      <a:pt x="121" y="93"/>
                      <a:pt x="123" y="93"/>
                    </a:cubicBezTo>
                    <a:cubicBezTo>
                      <a:pt x="131" y="93"/>
                      <a:pt x="139" y="96"/>
                      <a:pt x="147" y="101"/>
                    </a:cubicBezTo>
                    <a:cubicBezTo>
                      <a:pt x="177" y="119"/>
                      <a:pt x="193" y="150"/>
                      <a:pt x="193" y="195"/>
                    </a:cubicBezTo>
                    <a:cubicBezTo>
                      <a:pt x="193" y="208"/>
                      <a:pt x="192" y="219"/>
                      <a:pt x="190" y="231"/>
                    </a:cubicBezTo>
                    <a:cubicBezTo>
                      <a:pt x="190" y="240"/>
                      <a:pt x="187" y="248"/>
                      <a:pt x="183" y="257"/>
                    </a:cubicBezTo>
                    <a:cubicBezTo>
                      <a:pt x="180" y="264"/>
                      <a:pt x="174" y="270"/>
                      <a:pt x="168" y="276"/>
                    </a:cubicBezTo>
                    <a:cubicBezTo>
                      <a:pt x="161" y="282"/>
                      <a:pt x="152" y="288"/>
                      <a:pt x="142" y="290"/>
                    </a:cubicBezTo>
                    <a:lnTo>
                      <a:pt x="105" y="309"/>
                    </a:lnTo>
                    <a:cubicBezTo>
                      <a:pt x="89" y="318"/>
                      <a:pt x="73" y="327"/>
                      <a:pt x="58" y="338"/>
                    </a:cubicBezTo>
                    <a:cubicBezTo>
                      <a:pt x="45" y="349"/>
                      <a:pt x="35" y="360"/>
                      <a:pt x="26" y="375"/>
                    </a:cubicBezTo>
                    <a:cubicBezTo>
                      <a:pt x="16" y="389"/>
                      <a:pt x="10" y="407"/>
                      <a:pt x="6" y="422"/>
                    </a:cubicBezTo>
                    <a:cubicBezTo>
                      <a:pt x="2" y="444"/>
                      <a:pt x="0" y="466"/>
                      <a:pt x="0" y="486"/>
                    </a:cubicBezTo>
                    <a:lnTo>
                      <a:pt x="290" y="653"/>
                    </a:lnTo>
                    <a:lnTo>
                      <a:pt x="290" y="567"/>
                    </a:lnTo>
                    <a:lnTo>
                      <a:pt x="112" y="466"/>
                    </a:lnTo>
                    <a:cubicBezTo>
                      <a:pt x="116" y="456"/>
                      <a:pt x="121" y="446"/>
                      <a:pt x="128" y="438"/>
                    </a:cubicBezTo>
                    <a:cubicBezTo>
                      <a:pt x="138" y="428"/>
                      <a:pt x="148" y="420"/>
                      <a:pt x="161" y="414"/>
                    </a:cubicBezTo>
                    <a:lnTo>
                      <a:pt x="215" y="389"/>
                    </a:lnTo>
                    <a:cubicBezTo>
                      <a:pt x="226" y="383"/>
                      <a:pt x="238" y="376"/>
                      <a:pt x="248" y="367"/>
                    </a:cubicBezTo>
                    <a:cubicBezTo>
                      <a:pt x="258" y="360"/>
                      <a:pt x="266" y="351"/>
                      <a:pt x="271" y="341"/>
                    </a:cubicBezTo>
                    <a:cubicBezTo>
                      <a:pt x="277" y="330"/>
                      <a:pt x="281" y="318"/>
                      <a:pt x="284" y="305"/>
                    </a:cubicBezTo>
                    <a:cubicBezTo>
                      <a:pt x="295" y="246"/>
                      <a:pt x="284" y="183"/>
                      <a:pt x="254" y="131"/>
                    </a:cubicBezTo>
                    <a:cubicBezTo>
                      <a:pt x="228" y="89"/>
                      <a:pt x="192" y="54"/>
                      <a:pt x="148" y="31"/>
                    </a:cubicBezTo>
                    <a:cubicBezTo>
                      <a:pt x="113" y="10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43"/>
              <p:cNvSpPr/>
              <p:nvPr/>
            </p:nvSpPr>
            <p:spPr>
              <a:xfrm>
                <a:off x="4160025" y="1540900"/>
                <a:ext cx="74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602" extrusionOk="0">
                    <a:moveTo>
                      <a:pt x="129" y="90"/>
                    </a:moveTo>
                    <a:cubicBezTo>
                      <a:pt x="136" y="90"/>
                      <a:pt x="143" y="92"/>
                      <a:pt x="148" y="96"/>
                    </a:cubicBezTo>
                    <a:cubicBezTo>
                      <a:pt x="158" y="102"/>
                      <a:pt x="167" y="109"/>
                      <a:pt x="174" y="118"/>
                    </a:cubicBezTo>
                    <a:cubicBezTo>
                      <a:pt x="181" y="128"/>
                      <a:pt x="187" y="140"/>
                      <a:pt x="190" y="153"/>
                    </a:cubicBezTo>
                    <a:cubicBezTo>
                      <a:pt x="195" y="170"/>
                      <a:pt x="197" y="189"/>
                      <a:pt x="197" y="208"/>
                    </a:cubicBezTo>
                    <a:cubicBezTo>
                      <a:pt x="200" y="231"/>
                      <a:pt x="200" y="260"/>
                      <a:pt x="200" y="293"/>
                    </a:cubicBezTo>
                    <a:lnTo>
                      <a:pt x="200" y="351"/>
                    </a:lnTo>
                    <a:cubicBezTo>
                      <a:pt x="200" y="388"/>
                      <a:pt x="199" y="415"/>
                      <a:pt x="197" y="438"/>
                    </a:cubicBezTo>
                    <a:cubicBezTo>
                      <a:pt x="196" y="456"/>
                      <a:pt x="195" y="473"/>
                      <a:pt x="189" y="489"/>
                    </a:cubicBezTo>
                    <a:cubicBezTo>
                      <a:pt x="186" y="501"/>
                      <a:pt x="180" y="508"/>
                      <a:pt x="173" y="511"/>
                    </a:cubicBezTo>
                    <a:cubicBezTo>
                      <a:pt x="164" y="511"/>
                      <a:pt x="155" y="509"/>
                      <a:pt x="148" y="504"/>
                    </a:cubicBezTo>
                    <a:cubicBezTo>
                      <a:pt x="138" y="498"/>
                      <a:pt x="129" y="491"/>
                      <a:pt x="122" y="482"/>
                    </a:cubicBezTo>
                    <a:cubicBezTo>
                      <a:pt x="115" y="472"/>
                      <a:pt x="109" y="460"/>
                      <a:pt x="106" y="447"/>
                    </a:cubicBezTo>
                    <a:cubicBezTo>
                      <a:pt x="102" y="430"/>
                      <a:pt x="99" y="411"/>
                      <a:pt x="99" y="392"/>
                    </a:cubicBezTo>
                    <a:cubicBezTo>
                      <a:pt x="96" y="369"/>
                      <a:pt x="96" y="341"/>
                      <a:pt x="96" y="306"/>
                    </a:cubicBezTo>
                    <a:lnTo>
                      <a:pt x="96" y="248"/>
                    </a:lnTo>
                    <a:cubicBezTo>
                      <a:pt x="96" y="214"/>
                      <a:pt x="97" y="185"/>
                      <a:pt x="99" y="163"/>
                    </a:cubicBezTo>
                    <a:cubicBezTo>
                      <a:pt x="100" y="145"/>
                      <a:pt x="102" y="128"/>
                      <a:pt x="107" y="111"/>
                    </a:cubicBezTo>
                    <a:cubicBezTo>
                      <a:pt x="110" y="99"/>
                      <a:pt x="116" y="92"/>
                      <a:pt x="122" y="90"/>
                    </a:cubicBezTo>
                    <a:cubicBezTo>
                      <a:pt x="124" y="90"/>
                      <a:pt x="127" y="90"/>
                      <a:pt x="129" y="90"/>
                    </a:cubicBezTo>
                    <a:close/>
                    <a:moveTo>
                      <a:pt x="79" y="1"/>
                    </a:moveTo>
                    <a:cubicBezTo>
                      <a:pt x="75" y="1"/>
                      <a:pt x="71" y="1"/>
                      <a:pt x="67" y="2"/>
                    </a:cubicBezTo>
                    <a:cubicBezTo>
                      <a:pt x="47" y="6"/>
                      <a:pt x="31" y="21"/>
                      <a:pt x="22" y="41"/>
                    </a:cubicBezTo>
                    <a:cubicBezTo>
                      <a:pt x="12" y="66"/>
                      <a:pt x="6" y="95"/>
                      <a:pt x="5" y="122"/>
                    </a:cubicBezTo>
                    <a:cubicBezTo>
                      <a:pt x="2" y="156"/>
                      <a:pt x="0" y="192"/>
                      <a:pt x="0" y="228"/>
                    </a:cubicBezTo>
                    <a:cubicBezTo>
                      <a:pt x="0" y="270"/>
                      <a:pt x="3" y="312"/>
                      <a:pt x="7" y="354"/>
                    </a:cubicBezTo>
                    <a:cubicBezTo>
                      <a:pt x="10" y="386"/>
                      <a:pt x="19" y="418"/>
                      <a:pt x="31" y="450"/>
                    </a:cubicBezTo>
                    <a:cubicBezTo>
                      <a:pt x="42" y="476"/>
                      <a:pt x="57" y="501"/>
                      <a:pt x="76" y="522"/>
                    </a:cubicBezTo>
                    <a:cubicBezTo>
                      <a:pt x="97" y="543"/>
                      <a:pt x="121" y="562"/>
                      <a:pt x="147" y="576"/>
                    </a:cubicBezTo>
                    <a:cubicBezTo>
                      <a:pt x="175" y="592"/>
                      <a:pt x="198" y="601"/>
                      <a:pt x="216" y="601"/>
                    </a:cubicBezTo>
                    <a:cubicBezTo>
                      <a:pt x="221" y="601"/>
                      <a:pt x="225" y="601"/>
                      <a:pt x="229" y="599"/>
                    </a:cubicBezTo>
                    <a:cubicBezTo>
                      <a:pt x="250" y="595"/>
                      <a:pt x="266" y="580"/>
                      <a:pt x="274" y="562"/>
                    </a:cubicBezTo>
                    <a:cubicBezTo>
                      <a:pt x="284" y="536"/>
                      <a:pt x="292" y="508"/>
                      <a:pt x="292" y="479"/>
                    </a:cubicBezTo>
                    <a:cubicBezTo>
                      <a:pt x="295" y="446"/>
                      <a:pt x="296" y="411"/>
                      <a:pt x="296" y="373"/>
                    </a:cubicBezTo>
                    <a:cubicBezTo>
                      <a:pt x="296" y="331"/>
                      <a:pt x="295" y="289"/>
                      <a:pt x="289" y="247"/>
                    </a:cubicBezTo>
                    <a:cubicBezTo>
                      <a:pt x="286" y="214"/>
                      <a:pt x="277" y="182"/>
                      <a:pt x="266" y="151"/>
                    </a:cubicBezTo>
                    <a:cubicBezTo>
                      <a:pt x="254" y="125"/>
                      <a:pt x="239" y="100"/>
                      <a:pt x="221" y="79"/>
                    </a:cubicBezTo>
                    <a:cubicBezTo>
                      <a:pt x="199" y="58"/>
                      <a:pt x="176" y="40"/>
                      <a:pt x="150" y="25"/>
                    </a:cubicBezTo>
                    <a:cubicBezTo>
                      <a:pt x="120" y="9"/>
                      <a:pt x="97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43"/>
              <p:cNvSpPr/>
              <p:nvPr/>
            </p:nvSpPr>
            <p:spPr>
              <a:xfrm>
                <a:off x="4168000" y="1545500"/>
                <a:ext cx="74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01" extrusionOk="0">
                    <a:moveTo>
                      <a:pt x="127" y="90"/>
                    </a:moveTo>
                    <a:cubicBezTo>
                      <a:pt x="135" y="90"/>
                      <a:pt x="142" y="93"/>
                      <a:pt x="148" y="96"/>
                    </a:cubicBezTo>
                    <a:cubicBezTo>
                      <a:pt x="158" y="102"/>
                      <a:pt x="167" y="109"/>
                      <a:pt x="174" y="118"/>
                    </a:cubicBezTo>
                    <a:cubicBezTo>
                      <a:pt x="181" y="128"/>
                      <a:pt x="187" y="140"/>
                      <a:pt x="190" y="153"/>
                    </a:cubicBezTo>
                    <a:cubicBezTo>
                      <a:pt x="195" y="172"/>
                      <a:pt x="197" y="191"/>
                      <a:pt x="197" y="209"/>
                    </a:cubicBezTo>
                    <a:cubicBezTo>
                      <a:pt x="200" y="231"/>
                      <a:pt x="200" y="260"/>
                      <a:pt x="200" y="294"/>
                    </a:cubicBezTo>
                    <a:lnTo>
                      <a:pt x="200" y="353"/>
                    </a:lnTo>
                    <a:cubicBezTo>
                      <a:pt x="200" y="388"/>
                      <a:pt x="199" y="415"/>
                      <a:pt x="197" y="439"/>
                    </a:cubicBezTo>
                    <a:cubicBezTo>
                      <a:pt x="196" y="456"/>
                      <a:pt x="195" y="473"/>
                      <a:pt x="189" y="489"/>
                    </a:cubicBezTo>
                    <a:cubicBezTo>
                      <a:pt x="186" y="502"/>
                      <a:pt x="180" y="508"/>
                      <a:pt x="174" y="511"/>
                    </a:cubicBezTo>
                    <a:cubicBezTo>
                      <a:pt x="172" y="511"/>
                      <a:pt x="171" y="511"/>
                      <a:pt x="169" y="511"/>
                    </a:cubicBezTo>
                    <a:cubicBezTo>
                      <a:pt x="161" y="511"/>
                      <a:pt x="154" y="509"/>
                      <a:pt x="148" y="505"/>
                    </a:cubicBezTo>
                    <a:cubicBezTo>
                      <a:pt x="138" y="499"/>
                      <a:pt x="129" y="492"/>
                      <a:pt x="122" y="483"/>
                    </a:cubicBezTo>
                    <a:cubicBezTo>
                      <a:pt x="115" y="473"/>
                      <a:pt x="109" y="460"/>
                      <a:pt x="106" y="449"/>
                    </a:cubicBezTo>
                    <a:cubicBezTo>
                      <a:pt x="102" y="430"/>
                      <a:pt x="99" y="411"/>
                      <a:pt x="99" y="392"/>
                    </a:cubicBezTo>
                    <a:cubicBezTo>
                      <a:pt x="96" y="370"/>
                      <a:pt x="96" y="341"/>
                      <a:pt x="96" y="308"/>
                    </a:cubicBezTo>
                    <a:lnTo>
                      <a:pt x="96" y="249"/>
                    </a:lnTo>
                    <a:cubicBezTo>
                      <a:pt x="96" y="214"/>
                      <a:pt x="97" y="185"/>
                      <a:pt x="99" y="163"/>
                    </a:cubicBezTo>
                    <a:cubicBezTo>
                      <a:pt x="99" y="146"/>
                      <a:pt x="102" y="128"/>
                      <a:pt x="106" y="111"/>
                    </a:cubicBezTo>
                    <a:cubicBezTo>
                      <a:pt x="110" y="99"/>
                      <a:pt x="116" y="93"/>
                      <a:pt x="122" y="91"/>
                    </a:cubicBezTo>
                    <a:cubicBezTo>
                      <a:pt x="124" y="90"/>
                      <a:pt x="126" y="90"/>
                      <a:pt x="127" y="90"/>
                    </a:cubicBezTo>
                    <a:close/>
                    <a:moveTo>
                      <a:pt x="79" y="1"/>
                    </a:moveTo>
                    <a:cubicBezTo>
                      <a:pt x="75" y="1"/>
                      <a:pt x="71" y="1"/>
                      <a:pt x="67" y="2"/>
                    </a:cubicBezTo>
                    <a:cubicBezTo>
                      <a:pt x="47" y="6"/>
                      <a:pt x="31" y="21"/>
                      <a:pt x="22" y="40"/>
                    </a:cubicBezTo>
                    <a:cubicBezTo>
                      <a:pt x="12" y="66"/>
                      <a:pt x="6" y="95"/>
                      <a:pt x="5" y="122"/>
                    </a:cubicBezTo>
                    <a:cubicBezTo>
                      <a:pt x="2" y="156"/>
                      <a:pt x="0" y="192"/>
                      <a:pt x="0" y="228"/>
                    </a:cubicBezTo>
                    <a:cubicBezTo>
                      <a:pt x="0" y="270"/>
                      <a:pt x="3" y="312"/>
                      <a:pt x="7" y="354"/>
                    </a:cubicBezTo>
                    <a:cubicBezTo>
                      <a:pt x="10" y="386"/>
                      <a:pt x="19" y="418"/>
                      <a:pt x="31" y="449"/>
                    </a:cubicBezTo>
                    <a:cubicBezTo>
                      <a:pt x="42" y="476"/>
                      <a:pt x="57" y="501"/>
                      <a:pt x="76" y="521"/>
                    </a:cubicBezTo>
                    <a:cubicBezTo>
                      <a:pt x="97" y="543"/>
                      <a:pt x="121" y="562"/>
                      <a:pt x="147" y="576"/>
                    </a:cubicBezTo>
                    <a:cubicBezTo>
                      <a:pt x="176" y="593"/>
                      <a:pt x="199" y="601"/>
                      <a:pt x="217" y="601"/>
                    </a:cubicBezTo>
                    <a:cubicBezTo>
                      <a:pt x="222" y="601"/>
                      <a:pt x="226" y="600"/>
                      <a:pt x="229" y="599"/>
                    </a:cubicBezTo>
                    <a:cubicBezTo>
                      <a:pt x="250" y="595"/>
                      <a:pt x="266" y="581"/>
                      <a:pt x="274" y="562"/>
                    </a:cubicBezTo>
                    <a:cubicBezTo>
                      <a:pt x="284" y="536"/>
                      <a:pt x="292" y="508"/>
                      <a:pt x="292" y="479"/>
                    </a:cubicBezTo>
                    <a:cubicBezTo>
                      <a:pt x="295" y="446"/>
                      <a:pt x="296" y="411"/>
                      <a:pt x="296" y="373"/>
                    </a:cubicBezTo>
                    <a:cubicBezTo>
                      <a:pt x="296" y="331"/>
                      <a:pt x="293" y="289"/>
                      <a:pt x="289" y="247"/>
                    </a:cubicBezTo>
                    <a:cubicBezTo>
                      <a:pt x="286" y="215"/>
                      <a:pt x="277" y="182"/>
                      <a:pt x="266" y="151"/>
                    </a:cubicBezTo>
                    <a:cubicBezTo>
                      <a:pt x="255" y="125"/>
                      <a:pt x="239" y="101"/>
                      <a:pt x="221" y="79"/>
                    </a:cubicBezTo>
                    <a:cubicBezTo>
                      <a:pt x="199" y="59"/>
                      <a:pt x="176" y="40"/>
                      <a:pt x="150" y="25"/>
                    </a:cubicBezTo>
                    <a:cubicBezTo>
                      <a:pt x="121" y="9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329" name="Google Shape;4329;p43"/>
          <p:cNvCxnSpPr/>
          <p:nvPr/>
        </p:nvCxnSpPr>
        <p:spPr>
          <a:xfrm>
            <a:off x="1095795" y="3201250"/>
            <a:ext cx="0" cy="3774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8" name="Google Shape;4218;p42"/>
          <p:cNvGrpSpPr/>
          <p:nvPr/>
        </p:nvGrpSpPr>
        <p:grpSpPr>
          <a:xfrm>
            <a:off x="4620799" y="991225"/>
            <a:ext cx="2737052" cy="3755587"/>
            <a:chOff x="4620799" y="991225"/>
            <a:chExt cx="2737052" cy="3755587"/>
          </a:xfrm>
        </p:grpSpPr>
        <p:sp>
          <p:nvSpPr>
            <p:cNvPr id="4219" name="Google Shape;4219;p42"/>
            <p:cNvSpPr/>
            <p:nvPr/>
          </p:nvSpPr>
          <p:spPr>
            <a:xfrm>
              <a:off x="4742049" y="1089950"/>
              <a:ext cx="2615802" cy="3656862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0" name="Google Shape;4220;p42"/>
            <p:cNvGrpSpPr/>
            <p:nvPr/>
          </p:nvGrpSpPr>
          <p:grpSpPr>
            <a:xfrm>
              <a:off x="4620799" y="991225"/>
              <a:ext cx="2615860" cy="3656882"/>
              <a:chOff x="3513259" y="1868995"/>
              <a:chExt cx="1493838" cy="2088334"/>
            </a:xfrm>
          </p:grpSpPr>
          <p:sp>
            <p:nvSpPr>
              <p:cNvPr id="4221" name="Google Shape;4221;p42"/>
              <p:cNvSpPr/>
              <p:nvPr/>
            </p:nvSpPr>
            <p:spPr>
              <a:xfrm>
                <a:off x="3513259" y="1868995"/>
                <a:ext cx="1493838" cy="2088334"/>
              </a:xfrm>
              <a:custGeom>
                <a:avLst/>
                <a:gdLst/>
                <a:ahLst/>
                <a:cxnLst/>
                <a:rect l="l" t="t" r="r" b="b"/>
                <a:pathLst>
                  <a:path w="49749" h="71451" extrusionOk="0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2"/>
              <p:cNvSpPr/>
              <p:nvPr/>
            </p:nvSpPr>
            <p:spPr>
              <a:xfrm>
                <a:off x="3680303" y="2113921"/>
                <a:ext cx="1140025" cy="1511564"/>
              </a:xfrm>
              <a:custGeom>
                <a:avLst/>
                <a:gdLst/>
                <a:ahLst/>
                <a:cxnLst/>
                <a:rect l="l" t="t" r="r" b="b"/>
                <a:pathLst>
                  <a:path w="45601" h="60944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27"/>
                    </a:cubicBezTo>
                    <a:lnTo>
                      <a:pt x="0" y="60534"/>
                    </a:lnTo>
                    <a:cubicBezTo>
                      <a:pt x="0" y="60763"/>
                      <a:pt x="197" y="60943"/>
                      <a:pt x="426" y="60943"/>
                    </a:cubicBezTo>
                    <a:lnTo>
                      <a:pt x="45191" y="60943"/>
                    </a:lnTo>
                    <a:cubicBezTo>
                      <a:pt x="45421" y="60943"/>
                      <a:pt x="45601" y="60763"/>
                      <a:pt x="45601" y="60534"/>
                    </a:cubicBezTo>
                    <a:lnTo>
                      <a:pt x="45601" y="427"/>
                    </a:lnTo>
                    <a:cubicBezTo>
                      <a:pt x="45601" y="181"/>
                      <a:pt x="45421" y="1"/>
                      <a:pt x="45191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2"/>
              <p:cNvSpPr/>
              <p:nvPr/>
            </p:nvSpPr>
            <p:spPr>
              <a:xfrm>
                <a:off x="4227975" y="1925371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492" y="0"/>
                    </a:moveTo>
                    <a:cubicBezTo>
                      <a:pt x="214" y="0"/>
                      <a:pt x="0" y="230"/>
                      <a:pt x="0" y="508"/>
                    </a:cubicBezTo>
                    <a:cubicBezTo>
                      <a:pt x="0" y="798"/>
                      <a:pt x="243" y="996"/>
                      <a:pt x="496" y="996"/>
                    </a:cubicBezTo>
                    <a:cubicBezTo>
                      <a:pt x="615" y="996"/>
                      <a:pt x="737" y="952"/>
                      <a:pt x="836" y="852"/>
                    </a:cubicBezTo>
                    <a:cubicBezTo>
                      <a:pt x="1148" y="541"/>
                      <a:pt x="935" y="0"/>
                      <a:pt x="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2"/>
              <p:cNvSpPr/>
              <p:nvPr/>
            </p:nvSpPr>
            <p:spPr>
              <a:xfrm>
                <a:off x="4179825" y="3812826"/>
                <a:ext cx="1250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273" extrusionOk="0">
                    <a:moveTo>
                      <a:pt x="2869" y="355"/>
                    </a:moveTo>
                    <a:cubicBezTo>
                      <a:pt x="3836" y="355"/>
                      <a:pt x="4639" y="1158"/>
                      <a:pt x="4639" y="2142"/>
                    </a:cubicBezTo>
                    <a:cubicBezTo>
                      <a:pt x="4639" y="3206"/>
                      <a:pt x="3762" y="3917"/>
                      <a:pt x="2850" y="3917"/>
                    </a:cubicBezTo>
                    <a:cubicBezTo>
                      <a:pt x="2413" y="3917"/>
                      <a:pt x="1968" y="3754"/>
                      <a:pt x="1607" y="3387"/>
                    </a:cubicBezTo>
                    <a:cubicBezTo>
                      <a:pt x="492" y="2273"/>
                      <a:pt x="1279" y="355"/>
                      <a:pt x="2869" y="355"/>
                    </a:cubicBezTo>
                    <a:close/>
                    <a:moveTo>
                      <a:pt x="2849" y="1"/>
                    </a:moveTo>
                    <a:cubicBezTo>
                      <a:pt x="2320" y="1"/>
                      <a:pt x="1781" y="197"/>
                      <a:pt x="1344" y="634"/>
                    </a:cubicBezTo>
                    <a:cubicBezTo>
                      <a:pt x="0" y="1978"/>
                      <a:pt x="967" y="4273"/>
                      <a:pt x="2869" y="4273"/>
                    </a:cubicBezTo>
                    <a:cubicBezTo>
                      <a:pt x="4049" y="4273"/>
                      <a:pt x="5000" y="3306"/>
                      <a:pt x="5000" y="2142"/>
                    </a:cubicBezTo>
                    <a:cubicBezTo>
                      <a:pt x="5000" y="847"/>
                      <a:pt x="3946" y="1"/>
                      <a:pt x="28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225" name="Google Shape;4225;p42"/>
          <p:cNvPicPr preferRelativeResize="0"/>
          <p:nvPr/>
        </p:nvPicPr>
        <p:blipFill rotWithShape="1">
          <a:blip r:embed="rId3">
            <a:alphaModFix/>
          </a:blip>
          <a:srcRect l="-7862" t="18094" r="-24956" b="18101"/>
          <a:stretch/>
        </p:blipFill>
        <p:spPr>
          <a:xfrm rot="5400000">
            <a:off x="4345974" y="1654275"/>
            <a:ext cx="3108676" cy="223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226" name="Google Shape;4226;p4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7" name="Google Shape;4227;p42"/>
          <p:cNvGrpSpPr/>
          <p:nvPr/>
        </p:nvGrpSpPr>
        <p:grpSpPr>
          <a:xfrm flipH="1">
            <a:off x="1817925" y="2117613"/>
            <a:ext cx="2126400" cy="1467900"/>
            <a:chOff x="6069325" y="1965500"/>
            <a:chExt cx="2126400" cy="1467900"/>
          </a:xfrm>
        </p:grpSpPr>
        <p:sp>
          <p:nvSpPr>
            <p:cNvPr id="4228" name="Google Shape;4228;p42"/>
            <p:cNvSpPr/>
            <p:nvPr/>
          </p:nvSpPr>
          <p:spPr>
            <a:xfrm flipH="1">
              <a:off x="6069325" y="2940288"/>
              <a:ext cx="263100" cy="3078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2"/>
            <p:cNvSpPr/>
            <p:nvPr/>
          </p:nvSpPr>
          <p:spPr>
            <a:xfrm>
              <a:off x="6332425" y="1965500"/>
              <a:ext cx="1863300" cy="14679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0" name="Google Shape;4230;p42"/>
          <p:cNvSpPr txBox="1">
            <a:spLocks noGrp="1"/>
          </p:cNvSpPr>
          <p:nvPr>
            <p:ph type="body" idx="1"/>
          </p:nvPr>
        </p:nvSpPr>
        <p:spPr>
          <a:xfrm>
            <a:off x="2003967" y="2517116"/>
            <a:ext cx="1365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Admin</a:t>
            </a:r>
            <a:endParaRPr sz="3200" b="1" dirty="0"/>
          </a:p>
        </p:txBody>
      </p:sp>
      <p:sp>
        <p:nvSpPr>
          <p:cNvPr id="4231" name="Google Shape;4231;p42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9" name="Google Shape;7049;p52"/>
          <p:cNvSpPr txBox="1">
            <a:spLocks noGrp="1"/>
          </p:cNvSpPr>
          <p:nvPr>
            <p:ph type="title"/>
          </p:nvPr>
        </p:nvSpPr>
        <p:spPr>
          <a:xfrm>
            <a:off x="609055" y="354650"/>
            <a:ext cx="30155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endParaRPr sz="3000" dirty="0"/>
          </a:p>
        </p:txBody>
      </p:sp>
      <p:sp>
        <p:nvSpPr>
          <p:cNvPr id="7050" name="Google Shape;7050;p52"/>
          <p:cNvSpPr/>
          <p:nvPr/>
        </p:nvSpPr>
        <p:spPr>
          <a:xfrm>
            <a:off x="3897388" y="4058271"/>
            <a:ext cx="727" cy="699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5" y="0"/>
                </a:moveTo>
                <a:lnTo>
                  <a:pt x="1" y="21"/>
                </a:lnTo>
                <a:lnTo>
                  <a:pt x="5" y="25"/>
                </a:lnTo>
                <a:lnTo>
                  <a:pt x="25" y="0"/>
                </a:lnTo>
                <a:close/>
              </a:path>
            </a:pathLst>
          </a:custGeom>
          <a:solidFill>
            <a:srgbClr val="EC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1" name="Google Shape;7051;p5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2" name="Google Shape;7052;p52"/>
          <p:cNvSpPr txBox="1">
            <a:spLocks noGrp="1"/>
          </p:cNvSpPr>
          <p:nvPr>
            <p:ph type="ctrTitle" idx="4294967295"/>
          </p:nvPr>
        </p:nvSpPr>
        <p:spPr>
          <a:xfrm>
            <a:off x="6055853" y="2876967"/>
            <a:ext cx="1491348" cy="777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Gestion des propriétés</a:t>
            </a:r>
            <a:endParaRPr sz="1800" dirty="0"/>
          </a:p>
        </p:txBody>
      </p:sp>
      <p:sp>
        <p:nvSpPr>
          <p:cNvPr id="7054" name="Google Shape;7054;p52"/>
          <p:cNvSpPr txBox="1">
            <a:spLocks noGrp="1"/>
          </p:cNvSpPr>
          <p:nvPr>
            <p:ph type="ctrTitle" idx="4294967295"/>
          </p:nvPr>
        </p:nvSpPr>
        <p:spPr>
          <a:xfrm>
            <a:off x="1282613" y="3916211"/>
            <a:ext cx="1623782" cy="683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Gestion des publications</a:t>
            </a:r>
            <a:endParaRPr sz="1800" dirty="0"/>
          </a:p>
        </p:txBody>
      </p:sp>
      <p:sp>
        <p:nvSpPr>
          <p:cNvPr id="7056" name="Google Shape;7056;p52"/>
          <p:cNvSpPr txBox="1">
            <a:spLocks noGrp="1"/>
          </p:cNvSpPr>
          <p:nvPr>
            <p:ph type="ctrTitle" idx="4294967295"/>
          </p:nvPr>
        </p:nvSpPr>
        <p:spPr>
          <a:xfrm>
            <a:off x="6347475" y="560944"/>
            <a:ext cx="2187470" cy="792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Système d'authentification</a:t>
            </a:r>
            <a:endParaRPr sz="1800" dirty="0"/>
          </a:p>
        </p:txBody>
      </p:sp>
      <p:sp>
        <p:nvSpPr>
          <p:cNvPr id="7058" name="Google Shape;7058;p52"/>
          <p:cNvSpPr txBox="1">
            <a:spLocks noGrp="1"/>
          </p:cNvSpPr>
          <p:nvPr>
            <p:ph type="ctrTitle" idx="4294967295"/>
          </p:nvPr>
        </p:nvSpPr>
        <p:spPr>
          <a:xfrm>
            <a:off x="2002529" y="1996542"/>
            <a:ext cx="1491348" cy="6388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Gestion des utilisateurs</a:t>
            </a:r>
            <a:endParaRPr sz="1800" dirty="0"/>
          </a:p>
        </p:txBody>
      </p:sp>
      <p:grpSp>
        <p:nvGrpSpPr>
          <p:cNvPr id="7060" name="Google Shape;7060;p52"/>
          <p:cNvGrpSpPr/>
          <p:nvPr/>
        </p:nvGrpSpPr>
        <p:grpSpPr>
          <a:xfrm>
            <a:off x="3085957" y="641000"/>
            <a:ext cx="3057022" cy="4970539"/>
            <a:chOff x="3005193" y="776256"/>
            <a:chExt cx="3057022" cy="4970539"/>
          </a:xfrm>
        </p:grpSpPr>
        <p:sp>
          <p:nvSpPr>
            <p:cNvPr id="7061" name="Google Shape;7061;p52"/>
            <p:cNvSpPr/>
            <p:nvPr/>
          </p:nvSpPr>
          <p:spPr>
            <a:xfrm>
              <a:off x="5327827" y="1139059"/>
              <a:ext cx="76408" cy="4607737"/>
            </a:xfrm>
            <a:custGeom>
              <a:avLst/>
              <a:gdLst/>
              <a:ahLst/>
              <a:cxnLst/>
              <a:rect l="l" t="t" r="r" b="b"/>
              <a:pathLst>
                <a:path w="2732" h="150089" extrusionOk="0">
                  <a:moveTo>
                    <a:pt x="0" y="1"/>
                  </a:moveTo>
                  <a:lnTo>
                    <a:pt x="2731" y="1"/>
                  </a:lnTo>
                  <a:lnTo>
                    <a:pt x="2731" y="150089"/>
                  </a:lnTo>
                  <a:lnTo>
                    <a:pt x="0" y="15008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52"/>
            <p:cNvSpPr/>
            <p:nvPr/>
          </p:nvSpPr>
          <p:spPr>
            <a:xfrm>
              <a:off x="4317244" y="2391376"/>
              <a:ext cx="76407" cy="3355249"/>
            </a:xfrm>
            <a:custGeom>
              <a:avLst/>
              <a:gdLst/>
              <a:ahLst/>
              <a:cxnLst/>
              <a:rect l="l" t="t" r="r" b="b"/>
              <a:pathLst>
                <a:path w="2732" h="105304" extrusionOk="0">
                  <a:moveTo>
                    <a:pt x="0" y="0"/>
                  </a:moveTo>
                  <a:lnTo>
                    <a:pt x="2731" y="0"/>
                  </a:lnTo>
                  <a:lnTo>
                    <a:pt x="2731" y="105304"/>
                  </a:lnTo>
                  <a:lnTo>
                    <a:pt x="0" y="1053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52"/>
            <p:cNvSpPr/>
            <p:nvPr/>
          </p:nvSpPr>
          <p:spPr>
            <a:xfrm>
              <a:off x="5038000" y="3375322"/>
              <a:ext cx="76408" cy="2371368"/>
            </a:xfrm>
            <a:custGeom>
              <a:avLst/>
              <a:gdLst/>
              <a:ahLst/>
              <a:cxnLst/>
              <a:rect l="l" t="t" r="r" b="b"/>
              <a:pathLst>
                <a:path w="2732" h="70116" extrusionOk="0">
                  <a:moveTo>
                    <a:pt x="0" y="0"/>
                  </a:moveTo>
                  <a:lnTo>
                    <a:pt x="2732" y="0"/>
                  </a:lnTo>
                  <a:lnTo>
                    <a:pt x="2732" y="70116"/>
                  </a:lnTo>
                  <a:lnTo>
                    <a:pt x="0" y="701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52"/>
            <p:cNvSpPr/>
            <p:nvPr/>
          </p:nvSpPr>
          <p:spPr>
            <a:xfrm>
              <a:off x="3633866" y="4300965"/>
              <a:ext cx="76408" cy="1445719"/>
            </a:xfrm>
            <a:custGeom>
              <a:avLst/>
              <a:gdLst/>
              <a:ahLst/>
              <a:cxnLst/>
              <a:rect l="l" t="t" r="r" b="b"/>
              <a:pathLst>
                <a:path w="2732" h="37012" extrusionOk="0">
                  <a:moveTo>
                    <a:pt x="1" y="1"/>
                  </a:moveTo>
                  <a:lnTo>
                    <a:pt x="2732" y="1"/>
                  </a:lnTo>
                  <a:lnTo>
                    <a:pt x="2732" y="37012"/>
                  </a:lnTo>
                  <a:lnTo>
                    <a:pt x="1" y="370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65" name="Google Shape;7065;p52"/>
            <p:cNvGrpSpPr/>
            <p:nvPr/>
          </p:nvGrpSpPr>
          <p:grpSpPr>
            <a:xfrm>
              <a:off x="3005193" y="776256"/>
              <a:ext cx="3057022" cy="3997072"/>
              <a:chOff x="3005193" y="776256"/>
              <a:chExt cx="3057022" cy="3997072"/>
            </a:xfrm>
          </p:grpSpPr>
          <p:sp>
            <p:nvSpPr>
              <p:cNvPr id="7066" name="Google Shape;7066;p52"/>
              <p:cNvSpPr/>
              <p:nvPr/>
            </p:nvSpPr>
            <p:spPr>
              <a:xfrm>
                <a:off x="4693608" y="776256"/>
                <a:ext cx="1368607" cy="792709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9" extrusionOk="0">
                    <a:moveTo>
                      <a:pt x="24387" y="1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52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52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52"/>
              <p:cNvSpPr/>
              <p:nvPr/>
            </p:nvSpPr>
            <p:spPr>
              <a:xfrm>
                <a:off x="4382189" y="2920756"/>
                <a:ext cx="1368607" cy="792709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9" extrusionOk="0">
                    <a:moveTo>
                      <a:pt x="24388" y="1"/>
                    </a:moveTo>
                    <a:lnTo>
                      <a:pt x="1" y="14173"/>
                    </a:lnTo>
                    <a:lnTo>
                      <a:pt x="24549" y="28348"/>
                    </a:lnTo>
                    <a:lnTo>
                      <a:pt x="48940" y="14177"/>
                    </a:lnTo>
                    <a:lnTo>
                      <a:pt x="243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52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52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16809" extrusionOk="0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52"/>
              <p:cNvSpPr/>
              <p:nvPr/>
            </p:nvSpPr>
            <p:spPr>
              <a:xfrm>
                <a:off x="3671151" y="1926801"/>
                <a:ext cx="1368607" cy="792681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8" extrusionOk="0">
                    <a:moveTo>
                      <a:pt x="24387" y="0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52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52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52"/>
              <p:cNvSpPr/>
              <p:nvPr/>
            </p:nvSpPr>
            <p:spPr>
              <a:xfrm>
                <a:off x="3005416" y="3907022"/>
                <a:ext cx="1368607" cy="792681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8" extrusionOk="0">
                    <a:moveTo>
                      <a:pt x="24388" y="0"/>
                    </a:moveTo>
                    <a:lnTo>
                      <a:pt x="1" y="14176"/>
                    </a:lnTo>
                    <a:lnTo>
                      <a:pt x="24553" y="28348"/>
                    </a:lnTo>
                    <a:lnTo>
                      <a:pt x="48940" y="14176"/>
                    </a:lnTo>
                    <a:lnTo>
                      <a:pt x="243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52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52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805" extrusionOk="0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8" name="Google Shape;7078;p52"/>
            <p:cNvGrpSpPr/>
            <p:nvPr/>
          </p:nvGrpSpPr>
          <p:grpSpPr>
            <a:xfrm>
              <a:off x="3005193" y="1172653"/>
              <a:ext cx="2375039" cy="3600675"/>
              <a:chOff x="3005193" y="1172653"/>
              <a:chExt cx="2375039" cy="3600675"/>
            </a:xfrm>
          </p:grpSpPr>
          <p:sp>
            <p:nvSpPr>
              <p:cNvPr id="7079" name="Google Shape;7079;p52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52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16809" extrusionOk="0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52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52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805" extrusionOk="0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3" name="Google Shape;7083;p52"/>
            <p:cNvGrpSpPr/>
            <p:nvPr/>
          </p:nvGrpSpPr>
          <p:grpSpPr>
            <a:xfrm>
              <a:off x="3691789" y="1172653"/>
              <a:ext cx="2370425" cy="3600675"/>
              <a:chOff x="3691789" y="1172653"/>
              <a:chExt cx="2370425" cy="3600675"/>
            </a:xfrm>
          </p:grpSpPr>
          <p:sp>
            <p:nvSpPr>
              <p:cNvPr id="7084" name="Google Shape;7084;p52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52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52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52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88" name="Google Shape;7088;p52"/>
            <p:cNvSpPr/>
            <p:nvPr/>
          </p:nvSpPr>
          <p:spPr>
            <a:xfrm>
              <a:off x="5276818" y="1578500"/>
              <a:ext cx="8222" cy="125328"/>
            </a:xfrm>
            <a:custGeom>
              <a:avLst/>
              <a:gdLst/>
              <a:ahLst/>
              <a:cxnLst/>
              <a:rect l="l" t="t" r="r" b="b"/>
              <a:pathLst>
                <a:path w="294" h="4482" extrusionOk="0">
                  <a:moveTo>
                    <a:pt x="294" y="1"/>
                  </a:moveTo>
                  <a:lnTo>
                    <a:pt x="13" y="166"/>
                  </a:lnTo>
                  <a:lnTo>
                    <a:pt x="1" y="4481"/>
                  </a:lnTo>
                  <a:lnTo>
                    <a:pt x="285" y="4316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E7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52"/>
            <p:cNvSpPr/>
            <p:nvPr/>
          </p:nvSpPr>
          <p:spPr>
            <a:xfrm>
              <a:off x="4446593" y="2320765"/>
              <a:ext cx="40046" cy="91969"/>
            </a:xfrm>
            <a:custGeom>
              <a:avLst/>
              <a:gdLst/>
              <a:ahLst/>
              <a:cxnLst/>
              <a:rect l="l" t="t" r="r" b="b"/>
              <a:pathLst>
                <a:path w="1432" h="3289" extrusionOk="0">
                  <a:moveTo>
                    <a:pt x="1432" y="0"/>
                  </a:moveTo>
                  <a:lnTo>
                    <a:pt x="8" y="829"/>
                  </a:lnTo>
                  <a:lnTo>
                    <a:pt x="0" y="3288"/>
                  </a:lnTo>
                  <a:lnTo>
                    <a:pt x="1423" y="2463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0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2"/>
            <p:cNvSpPr/>
            <p:nvPr/>
          </p:nvSpPr>
          <p:spPr>
            <a:xfrm>
              <a:off x="4694419" y="2915220"/>
              <a:ext cx="110210" cy="74800"/>
            </a:xfrm>
            <a:custGeom>
              <a:avLst/>
              <a:gdLst/>
              <a:ahLst/>
              <a:cxnLst/>
              <a:rect l="l" t="t" r="r" b="b"/>
              <a:pathLst>
                <a:path w="3941" h="2675" extrusionOk="0">
                  <a:moveTo>
                    <a:pt x="3940" y="1"/>
                  </a:moveTo>
                  <a:lnTo>
                    <a:pt x="3763" y="100"/>
                  </a:lnTo>
                  <a:lnTo>
                    <a:pt x="173" y="2175"/>
                  </a:lnTo>
                  <a:lnTo>
                    <a:pt x="0" y="2274"/>
                  </a:lnTo>
                  <a:lnTo>
                    <a:pt x="0" y="2674"/>
                  </a:lnTo>
                  <a:lnTo>
                    <a:pt x="173" y="2571"/>
                  </a:lnTo>
                  <a:lnTo>
                    <a:pt x="3763" y="500"/>
                  </a:lnTo>
                  <a:lnTo>
                    <a:pt x="3940" y="397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2"/>
            <p:cNvSpPr/>
            <p:nvPr/>
          </p:nvSpPr>
          <p:spPr>
            <a:xfrm>
              <a:off x="4694642" y="3028160"/>
              <a:ext cx="110322" cy="74912"/>
            </a:xfrm>
            <a:custGeom>
              <a:avLst/>
              <a:gdLst/>
              <a:ahLst/>
              <a:cxnLst/>
              <a:rect l="l" t="t" r="r" b="b"/>
              <a:pathLst>
                <a:path w="3945" h="2679" extrusionOk="0">
                  <a:moveTo>
                    <a:pt x="3940" y="1"/>
                  </a:moveTo>
                  <a:lnTo>
                    <a:pt x="3767" y="104"/>
                  </a:lnTo>
                  <a:lnTo>
                    <a:pt x="178" y="2175"/>
                  </a:lnTo>
                  <a:lnTo>
                    <a:pt x="0" y="2278"/>
                  </a:lnTo>
                  <a:lnTo>
                    <a:pt x="4" y="2678"/>
                  </a:lnTo>
                  <a:lnTo>
                    <a:pt x="178" y="2575"/>
                  </a:lnTo>
                  <a:lnTo>
                    <a:pt x="3767" y="504"/>
                  </a:lnTo>
                  <a:lnTo>
                    <a:pt x="3944" y="401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2" name="Google Shape;7092;p52"/>
            <p:cNvGrpSpPr/>
            <p:nvPr/>
          </p:nvGrpSpPr>
          <p:grpSpPr>
            <a:xfrm>
              <a:off x="4657253" y="2448917"/>
              <a:ext cx="152661" cy="751856"/>
              <a:chOff x="4657253" y="2448917"/>
              <a:chExt cx="152661" cy="751856"/>
            </a:xfrm>
          </p:grpSpPr>
          <p:sp>
            <p:nvSpPr>
              <p:cNvPr id="7093" name="Google Shape;7093;p52"/>
              <p:cNvSpPr/>
              <p:nvPr/>
            </p:nvSpPr>
            <p:spPr>
              <a:xfrm>
                <a:off x="4693356" y="2576063"/>
                <a:ext cx="110350" cy="74772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2674" extrusionOk="0">
                    <a:moveTo>
                      <a:pt x="3941" y="0"/>
                    </a:moveTo>
                    <a:lnTo>
                      <a:pt x="3768" y="99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8" y="2571"/>
                    </a:lnTo>
                    <a:lnTo>
                      <a:pt x="3768" y="500"/>
                    </a:lnTo>
                    <a:lnTo>
                      <a:pt x="3945" y="396"/>
                    </a:ln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52"/>
              <p:cNvSpPr/>
              <p:nvPr/>
            </p:nvSpPr>
            <p:spPr>
              <a:xfrm>
                <a:off x="4693719" y="2689115"/>
                <a:ext cx="110210" cy="74772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2674" extrusionOk="0">
                    <a:moveTo>
                      <a:pt x="3940" y="1"/>
                    </a:moveTo>
                    <a:lnTo>
                      <a:pt x="3767" y="100"/>
                    </a:lnTo>
                    <a:lnTo>
                      <a:pt x="174" y="2175"/>
                    </a:lnTo>
                    <a:lnTo>
                      <a:pt x="0" y="2274"/>
                    </a:lnTo>
                    <a:lnTo>
                      <a:pt x="0" y="2674"/>
                    </a:lnTo>
                    <a:lnTo>
                      <a:pt x="178" y="2571"/>
                    </a:lnTo>
                    <a:lnTo>
                      <a:pt x="3767" y="500"/>
                    </a:lnTo>
                    <a:lnTo>
                      <a:pt x="3940" y="397"/>
                    </a:lnTo>
                    <a:lnTo>
                      <a:pt x="3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52"/>
              <p:cNvSpPr/>
              <p:nvPr/>
            </p:nvSpPr>
            <p:spPr>
              <a:xfrm>
                <a:off x="4694055" y="2802167"/>
                <a:ext cx="11021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2675" extrusionOk="0">
                    <a:moveTo>
                      <a:pt x="3941" y="1"/>
                    </a:moveTo>
                    <a:lnTo>
                      <a:pt x="3763" y="100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4" y="2571"/>
                    </a:lnTo>
                    <a:lnTo>
                      <a:pt x="3767" y="500"/>
                    </a:lnTo>
                    <a:lnTo>
                      <a:pt x="3941" y="397"/>
                    </a:lnTo>
                    <a:lnTo>
                      <a:pt x="3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52"/>
              <p:cNvSpPr/>
              <p:nvPr/>
            </p:nvSpPr>
            <p:spPr>
              <a:xfrm>
                <a:off x="4657253" y="2511665"/>
                <a:ext cx="42842" cy="689108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4644" extrusionOk="0">
                    <a:moveTo>
                      <a:pt x="646" y="1"/>
                    </a:moveTo>
                    <a:cubicBezTo>
                      <a:pt x="327" y="1"/>
                      <a:pt x="29" y="204"/>
                      <a:pt x="1" y="670"/>
                    </a:cubicBezTo>
                    <a:lnTo>
                      <a:pt x="368" y="690"/>
                    </a:lnTo>
                    <a:cubicBezTo>
                      <a:pt x="380" y="480"/>
                      <a:pt x="479" y="368"/>
                      <a:pt x="652" y="368"/>
                    </a:cubicBezTo>
                    <a:cubicBezTo>
                      <a:pt x="987" y="368"/>
                      <a:pt x="1115" y="599"/>
                      <a:pt x="1115" y="950"/>
                    </a:cubicBezTo>
                    <a:lnTo>
                      <a:pt x="1181" y="24644"/>
                    </a:lnTo>
                    <a:lnTo>
                      <a:pt x="1531" y="24446"/>
                    </a:lnTo>
                    <a:lnTo>
                      <a:pt x="1515" y="21046"/>
                    </a:lnTo>
                    <a:lnTo>
                      <a:pt x="1341" y="21149"/>
                    </a:lnTo>
                    <a:lnTo>
                      <a:pt x="1341" y="20753"/>
                    </a:lnTo>
                    <a:lnTo>
                      <a:pt x="1515" y="20650"/>
                    </a:lnTo>
                    <a:lnTo>
                      <a:pt x="1502" y="17003"/>
                    </a:lnTo>
                    <a:lnTo>
                      <a:pt x="1329" y="17106"/>
                    </a:lnTo>
                    <a:lnTo>
                      <a:pt x="1329" y="16710"/>
                    </a:lnTo>
                    <a:lnTo>
                      <a:pt x="1502" y="16607"/>
                    </a:lnTo>
                    <a:lnTo>
                      <a:pt x="1494" y="12960"/>
                    </a:lnTo>
                    <a:lnTo>
                      <a:pt x="1317" y="13063"/>
                    </a:lnTo>
                    <a:lnTo>
                      <a:pt x="1317" y="12667"/>
                    </a:lnTo>
                    <a:lnTo>
                      <a:pt x="1494" y="12564"/>
                    </a:lnTo>
                    <a:lnTo>
                      <a:pt x="1482" y="8917"/>
                    </a:lnTo>
                    <a:lnTo>
                      <a:pt x="1308" y="9020"/>
                    </a:lnTo>
                    <a:lnTo>
                      <a:pt x="1308" y="8624"/>
                    </a:lnTo>
                    <a:lnTo>
                      <a:pt x="1482" y="8521"/>
                    </a:lnTo>
                    <a:lnTo>
                      <a:pt x="1473" y="4878"/>
                    </a:lnTo>
                    <a:lnTo>
                      <a:pt x="1296" y="4981"/>
                    </a:lnTo>
                    <a:lnTo>
                      <a:pt x="1296" y="4581"/>
                    </a:lnTo>
                    <a:lnTo>
                      <a:pt x="1473" y="4478"/>
                    </a:lnTo>
                    <a:lnTo>
                      <a:pt x="1461" y="777"/>
                    </a:lnTo>
                    <a:lnTo>
                      <a:pt x="1461" y="752"/>
                    </a:lnTo>
                    <a:cubicBezTo>
                      <a:pt x="1445" y="228"/>
                      <a:pt x="1057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52"/>
              <p:cNvSpPr/>
              <p:nvPr/>
            </p:nvSpPr>
            <p:spPr>
              <a:xfrm>
                <a:off x="4767211" y="2448917"/>
                <a:ext cx="42703" cy="688409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4619" extrusionOk="0">
                    <a:moveTo>
                      <a:pt x="646" y="1"/>
                    </a:moveTo>
                    <a:cubicBezTo>
                      <a:pt x="327" y="1"/>
                      <a:pt x="29" y="204"/>
                      <a:pt x="0" y="673"/>
                    </a:cubicBezTo>
                    <a:lnTo>
                      <a:pt x="368" y="694"/>
                    </a:lnTo>
                    <a:cubicBezTo>
                      <a:pt x="380" y="479"/>
                      <a:pt x="479" y="372"/>
                      <a:pt x="652" y="372"/>
                    </a:cubicBezTo>
                    <a:cubicBezTo>
                      <a:pt x="986" y="372"/>
                      <a:pt x="1118" y="603"/>
                      <a:pt x="1118" y="954"/>
                    </a:cubicBezTo>
                    <a:lnTo>
                      <a:pt x="1127" y="4650"/>
                    </a:lnTo>
                    <a:lnTo>
                      <a:pt x="1304" y="4547"/>
                    </a:lnTo>
                    <a:lnTo>
                      <a:pt x="1304" y="4948"/>
                    </a:lnTo>
                    <a:lnTo>
                      <a:pt x="1127" y="5051"/>
                    </a:lnTo>
                    <a:lnTo>
                      <a:pt x="1139" y="8694"/>
                    </a:lnTo>
                    <a:lnTo>
                      <a:pt x="1312" y="8591"/>
                    </a:lnTo>
                    <a:lnTo>
                      <a:pt x="1312" y="8991"/>
                    </a:lnTo>
                    <a:lnTo>
                      <a:pt x="1139" y="9094"/>
                    </a:lnTo>
                    <a:lnTo>
                      <a:pt x="1147" y="12737"/>
                    </a:lnTo>
                    <a:lnTo>
                      <a:pt x="1325" y="12634"/>
                    </a:lnTo>
                    <a:lnTo>
                      <a:pt x="1325" y="13034"/>
                    </a:lnTo>
                    <a:lnTo>
                      <a:pt x="1147" y="13137"/>
                    </a:lnTo>
                    <a:lnTo>
                      <a:pt x="1160" y="16780"/>
                    </a:lnTo>
                    <a:lnTo>
                      <a:pt x="1333" y="16677"/>
                    </a:lnTo>
                    <a:lnTo>
                      <a:pt x="1333" y="17077"/>
                    </a:lnTo>
                    <a:lnTo>
                      <a:pt x="1160" y="17180"/>
                    </a:lnTo>
                    <a:lnTo>
                      <a:pt x="1168" y="20823"/>
                    </a:lnTo>
                    <a:lnTo>
                      <a:pt x="1345" y="20720"/>
                    </a:lnTo>
                    <a:lnTo>
                      <a:pt x="1345" y="21120"/>
                    </a:lnTo>
                    <a:lnTo>
                      <a:pt x="1168" y="21223"/>
                    </a:lnTo>
                    <a:lnTo>
                      <a:pt x="1180" y="24619"/>
                    </a:lnTo>
                    <a:lnTo>
                      <a:pt x="1527" y="24417"/>
                    </a:lnTo>
                    <a:lnTo>
                      <a:pt x="1461" y="719"/>
                    </a:lnTo>
                    <a:lnTo>
                      <a:pt x="1457" y="723"/>
                    </a:lnTo>
                    <a:cubicBezTo>
                      <a:pt x="1432" y="220"/>
                      <a:pt x="1048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8" name="Google Shape;7098;p52"/>
            <p:cNvGrpSpPr/>
            <p:nvPr/>
          </p:nvGrpSpPr>
          <p:grpSpPr>
            <a:xfrm>
              <a:off x="3889082" y="3208882"/>
              <a:ext cx="956039" cy="989341"/>
              <a:chOff x="3889082" y="3208882"/>
              <a:chExt cx="956039" cy="989341"/>
            </a:xfrm>
          </p:grpSpPr>
          <p:sp>
            <p:nvSpPr>
              <p:cNvPr id="7099" name="Google Shape;7099;p52"/>
              <p:cNvSpPr/>
              <p:nvPr/>
            </p:nvSpPr>
            <p:spPr>
              <a:xfrm>
                <a:off x="3889082" y="4046918"/>
                <a:ext cx="117956" cy="151305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5411" extrusionOk="0">
                    <a:moveTo>
                      <a:pt x="1170" y="1"/>
                    </a:moveTo>
                    <a:cubicBezTo>
                      <a:pt x="481" y="1"/>
                      <a:pt x="8" y="546"/>
                      <a:pt x="5" y="1491"/>
                    </a:cubicBezTo>
                    <a:cubicBezTo>
                      <a:pt x="1" y="2824"/>
                      <a:pt x="937" y="4453"/>
                      <a:pt x="2101" y="5122"/>
                    </a:cubicBezTo>
                    <a:cubicBezTo>
                      <a:pt x="2440" y="5318"/>
                      <a:pt x="2761" y="5411"/>
                      <a:pt x="3045" y="5411"/>
                    </a:cubicBezTo>
                    <a:cubicBezTo>
                      <a:pt x="3735" y="5411"/>
                      <a:pt x="4210" y="4864"/>
                      <a:pt x="4213" y="3917"/>
                    </a:cubicBezTo>
                    <a:cubicBezTo>
                      <a:pt x="4217" y="2580"/>
                      <a:pt x="3277" y="959"/>
                      <a:pt x="2117" y="291"/>
                    </a:cubicBezTo>
                    <a:cubicBezTo>
                      <a:pt x="1777" y="94"/>
                      <a:pt x="1455" y="1"/>
                      <a:pt x="1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52"/>
              <p:cNvSpPr/>
              <p:nvPr/>
            </p:nvSpPr>
            <p:spPr>
              <a:xfrm>
                <a:off x="3905134" y="4030756"/>
                <a:ext cx="117928" cy="15133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5412" extrusionOk="0">
                    <a:moveTo>
                      <a:pt x="1174" y="1"/>
                    </a:moveTo>
                    <a:cubicBezTo>
                      <a:pt x="485" y="1"/>
                      <a:pt x="10" y="546"/>
                      <a:pt x="4" y="1492"/>
                    </a:cubicBezTo>
                    <a:cubicBezTo>
                      <a:pt x="0" y="2824"/>
                      <a:pt x="941" y="4454"/>
                      <a:pt x="2104" y="5122"/>
                    </a:cubicBezTo>
                    <a:cubicBezTo>
                      <a:pt x="2444" y="5318"/>
                      <a:pt x="2764" y="5411"/>
                      <a:pt x="3048" y="5411"/>
                    </a:cubicBezTo>
                    <a:cubicBezTo>
                      <a:pt x="3737" y="5411"/>
                      <a:pt x="4210" y="4864"/>
                      <a:pt x="4213" y="3917"/>
                    </a:cubicBezTo>
                    <a:cubicBezTo>
                      <a:pt x="4217" y="2581"/>
                      <a:pt x="3280" y="959"/>
                      <a:pt x="2121" y="291"/>
                    </a:cubicBezTo>
                    <a:cubicBezTo>
                      <a:pt x="1780" y="94"/>
                      <a:pt x="1459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52"/>
              <p:cNvSpPr/>
              <p:nvPr/>
            </p:nvSpPr>
            <p:spPr>
              <a:xfrm>
                <a:off x="3903512" y="3208882"/>
                <a:ext cx="941610" cy="973990"/>
              </a:xfrm>
              <a:custGeom>
                <a:avLst/>
                <a:gdLst/>
                <a:ahLst/>
                <a:cxnLst/>
                <a:rect l="l" t="t" r="r" b="b"/>
                <a:pathLst>
                  <a:path w="33671" h="34832" extrusionOk="0">
                    <a:moveTo>
                      <a:pt x="30628" y="0"/>
                    </a:moveTo>
                    <a:cubicBezTo>
                      <a:pt x="30253" y="0"/>
                      <a:pt x="29941" y="162"/>
                      <a:pt x="29734" y="461"/>
                    </a:cubicBezTo>
                    <a:lnTo>
                      <a:pt x="29730" y="453"/>
                    </a:lnTo>
                    <a:lnTo>
                      <a:pt x="0" y="30182"/>
                    </a:lnTo>
                    <a:cubicBezTo>
                      <a:pt x="183" y="30044"/>
                      <a:pt x="406" y="29971"/>
                      <a:pt x="658" y="29971"/>
                    </a:cubicBezTo>
                    <a:cubicBezTo>
                      <a:pt x="942" y="29971"/>
                      <a:pt x="1263" y="30064"/>
                      <a:pt x="1601" y="30261"/>
                    </a:cubicBezTo>
                    <a:cubicBezTo>
                      <a:pt x="2761" y="30929"/>
                      <a:pt x="3701" y="32554"/>
                      <a:pt x="3697" y="33887"/>
                    </a:cubicBezTo>
                    <a:cubicBezTo>
                      <a:pt x="3693" y="34275"/>
                      <a:pt x="3615" y="34588"/>
                      <a:pt x="3474" y="34832"/>
                    </a:cubicBezTo>
                    <a:lnTo>
                      <a:pt x="33018" y="5288"/>
                    </a:lnTo>
                    <a:cubicBezTo>
                      <a:pt x="33414" y="5077"/>
                      <a:pt x="33666" y="4603"/>
                      <a:pt x="33666" y="3922"/>
                    </a:cubicBezTo>
                    <a:cubicBezTo>
                      <a:pt x="33670" y="2590"/>
                      <a:pt x="32730" y="960"/>
                      <a:pt x="31570" y="287"/>
                    </a:cubicBezTo>
                    <a:cubicBezTo>
                      <a:pt x="31231" y="92"/>
                      <a:pt x="30912" y="0"/>
                      <a:pt x="30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52"/>
              <p:cNvSpPr/>
              <p:nvPr/>
            </p:nvSpPr>
            <p:spPr>
              <a:xfrm>
                <a:off x="4029942" y="3908112"/>
                <a:ext cx="115775" cy="152703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5461" extrusionOk="0">
                    <a:moveTo>
                      <a:pt x="911" y="1"/>
                    </a:moveTo>
                    <a:cubicBezTo>
                      <a:pt x="630" y="1"/>
                      <a:pt x="373" y="81"/>
                      <a:pt x="158" y="242"/>
                    </a:cubicBezTo>
                    <a:cubicBezTo>
                      <a:pt x="1" y="359"/>
                      <a:pt x="112" y="574"/>
                      <a:pt x="265" y="574"/>
                    </a:cubicBezTo>
                    <a:cubicBezTo>
                      <a:pt x="301" y="574"/>
                      <a:pt x="339" y="562"/>
                      <a:pt x="377" y="535"/>
                    </a:cubicBezTo>
                    <a:cubicBezTo>
                      <a:pt x="528" y="422"/>
                      <a:pt x="711" y="366"/>
                      <a:pt x="915" y="366"/>
                    </a:cubicBezTo>
                    <a:cubicBezTo>
                      <a:pt x="1172" y="366"/>
                      <a:pt x="1463" y="455"/>
                      <a:pt x="1767" y="630"/>
                    </a:cubicBezTo>
                    <a:cubicBezTo>
                      <a:pt x="2877" y="1269"/>
                      <a:pt x="3776" y="2829"/>
                      <a:pt x="3772" y="4099"/>
                    </a:cubicBezTo>
                    <a:cubicBezTo>
                      <a:pt x="3772" y="4557"/>
                      <a:pt x="3652" y="4920"/>
                      <a:pt x="3434" y="5151"/>
                    </a:cubicBezTo>
                    <a:cubicBezTo>
                      <a:pt x="3322" y="5267"/>
                      <a:pt x="3405" y="5461"/>
                      <a:pt x="3566" y="5461"/>
                    </a:cubicBezTo>
                    <a:lnTo>
                      <a:pt x="3566" y="5457"/>
                    </a:lnTo>
                    <a:cubicBezTo>
                      <a:pt x="3615" y="5457"/>
                      <a:pt x="3665" y="5436"/>
                      <a:pt x="3698" y="5403"/>
                    </a:cubicBezTo>
                    <a:cubicBezTo>
                      <a:pt x="3982" y="5102"/>
                      <a:pt x="4135" y="4656"/>
                      <a:pt x="4139" y="4103"/>
                    </a:cubicBezTo>
                    <a:cubicBezTo>
                      <a:pt x="4139" y="2713"/>
                      <a:pt x="3161" y="1013"/>
                      <a:pt x="1953" y="316"/>
                    </a:cubicBezTo>
                    <a:cubicBezTo>
                      <a:pt x="1591" y="106"/>
                      <a:pt x="1235" y="1"/>
                      <a:pt x="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52"/>
              <p:cNvSpPr/>
              <p:nvPr/>
            </p:nvSpPr>
            <p:spPr>
              <a:xfrm>
                <a:off x="4198655" y="3738995"/>
                <a:ext cx="116306" cy="152591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5457" extrusionOk="0">
                    <a:moveTo>
                      <a:pt x="929" y="0"/>
                    </a:moveTo>
                    <a:cubicBezTo>
                      <a:pt x="646" y="0"/>
                      <a:pt x="389" y="80"/>
                      <a:pt x="173" y="242"/>
                    </a:cubicBezTo>
                    <a:cubicBezTo>
                      <a:pt x="1" y="354"/>
                      <a:pt x="119" y="579"/>
                      <a:pt x="275" y="579"/>
                    </a:cubicBezTo>
                    <a:cubicBezTo>
                      <a:pt x="313" y="579"/>
                      <a:pt x="353" y="566"/>
                      <a:pt x="392" y="535"/>
                    </a:cubicBezTo>
                    <a:cubicBezTo>
                      <a:pt x="543" y="421"/>
                      <a:pt x="727" y="366"/>
                      <a:pt x="931" y="366"/>
                    </a:cubicBezTo>
                    <a:cubicBezTo>
                      <a:pt x="1189" y="366"/>
                      <a:pt x="1481" y="455"/>
                      <a:pt x="1782" y="629"/>
                    </a:cubicBezTo>
                    <a:cubicBezTo>
                      <a:pt x="2892" y="1269"/>
                      <a:pt x="3791" y="2828"/>
                      <a:pt x="3787" y="4099"/>
                    </a:cubicBezTo>
                    <a:cubicBezTo>
                      <a:pt x="3787" y="4557"/>
                      <a:pt x="3668" y="4920"/>
                      <a:pt x="3449" y="5147"/>
                    </a:cubicBezTo>
                    <a:cubicBezTo>
                      <a:pt x="3379" y="5221"/>
                      <a:pt x="3383" y="5337"/>
                      <a:pt x="3453" y="5407"/>
                    </a:cubicBezTo>
                    <a:cubicBezTo>
                      <a:pt x="3490" y="5440"/>
                      <a:pt x="3536" y="5456"/>
                      <a:pt x="3581" y="5456"/>
                    </a:cubicBezTo>
                    <a:cubicBezTo>
                      <a:pt x="3631" y="5456"/>
                      <a:pt x="3680" y="5436"/>
                      <a:pt x="3713" y="5403"/>
                    </a:cubicBezTo>
                    <a:cubicBezTo>
                      <a:pt x="4002" y="5102"/>
                      <a:pt x="4155" y="4652"/>
                      <a:pt x="4155" y="4103"/>
                    </a:cubicBezTo>
                    <a:cubicBezTo>
                      <a:pt x="4159" y="2709"/>
                      <a:pt x="3177" y="1013"/>
                      <a:pt x="1968" y="312"/>
                    </a:cubicBezTo>
                    <a:cubicBezTo>
                      <a:pt x="1607" y="105"/>
                      <a:pt x="1252" y="0"/>
                      <a:pt x="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52"/>
              <p:cNvSpPr/>
              <p:nvPr/>
            </p:nvSpPr>
            <p:spPr>
              <a:xfrm>
                <a:off x="4367983" y="3569794"/>
                <a:ext cx="116111" cy="152675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5460" extrusionOk="0">
                    <a:moveTo>
                      <a:pt x="923" y="1"/>
                    </a:moveTo>
                    <a:cubicBezTo>
                      <a:pt x="642" y="1"/>
                      <a:pt x="384" y="81"/>
                      <a:pt x="166" y="240"/>
                    </a:cubicBezTo>
                    <a:cubicBezTo>
                      <a:pt x="1" y="356"/>
                      <a:pt x="115" y="577"/>
                      <a:pt x="269" y="577"/>
                    </a:cubicBezTo>
                    <a:cubicBezTo>
                      <a:pt x="307" y="577"/>
                      <a:pt x="346" y="564"/>
                      <a:pt x="385" y="533"/>
                    </a:cubicBezTo>
                    <a:cubicBezTo>
                      <a:pt x="537" y="422"/>
                      <a:pt x="720" y="366"/>
                      <a:pt x="925" y="366"/>
                    </a:cubicBezTo>
                    <a:cubicBezTo>
                      <a:pt x="1183" y="366"/>
                      <a:pt x="1476" y="455"/>
                      <a:pt x="1780" y="632"/>
                    </a:cubicBezTo>
                    <a:cubicBezTo>
                      <a:pt x="2885" y="1272"/>
                      <a:pt x="3785" y="2827"/>
                      <a:pt x="3781" y="4102"/>
                    </a:cubicBezTo>
                    <a:cubicBezTo>
                      <a:pt x="3781" y="4560"/>
                      <a:pt x="3665" y="4919"/>
                      <a:pt x="3442" y="5150"/>
                    </a:cubicBezTo>
                    <a:cubicBezTo>
                      <a:pt x="3372" y="5224"/>
                      <a:pt x="3376" y="5340"/>
                      <a:pt x="3451" y="5410"/>
                    </a:cubicBezTo>
                    <a:cubicBezTo>
                      <a:pt x="3484" y="5443"/>
                      <a:pt x="3529" y="5459"/>
                      <a:pt x="3574" y="5459"/>
                    </a:cubicBezTo>
                    <a:cubicBezTo>
                      <a:pt x="3624" y="5459"/>
                      <a:pt x="3673" y="5439"/>
                      <a:pt x="3706" y="5401"/>
                    </a:cubicBezTo>
                    <a:cubicBezTo>
                      <a:pt x="3995" y="5104"/>
                      <a:pt x="4148" y="4655"/>
                      <a:pt x="4148" y="4102"/>
                    </a:cubicBezTo>
                    <a:cubicBezTo>
                      <a:pt x="4152" y="2712"/>
                      <a:pt x="3170" y="1016"/>
                      <a:pt x="1961" y="315"/>
                    </a:cubicBezTo>
                    <a:cubicBezTo>
                      <a:pt x="1600" y="105"/>
                      <a:pt x="1246" y="1"/>
                      <a:pt x="9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52"/>
              <p:cNvSpPr/>
              <p:nvPr/>
            </p:nvSpPr>
            <p:spPr>
              <a:xfrm>
                <a:off x="4537367" y="3400677"/>
                <a:ext cx="115887" cy="152647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5459" extrusionOk="0">
                    <a:moveTo>
                      <a:pt x="913" y="0"/>
                    </a:moveTo>
                    <a:cubicBezTo>
                      <a:pt x="631" y="0"/>
                      <a:pt x="373" y="80"/>
                      <a:pt x="158" y="240"/>
                    </a:cubicBezTo>
                    <a:cubicBezTo>
                      <a:pt x="1" y="357"/>
                      <a:pt x="115" y="572"/>
                      <a:pt x="267" y="572"/>
                    </a:cubicBezTo>
                    <a:cubicBezTo>
                      <a:pt x="302" y="572"/>
                      <a:pt x="340" y="560"/>
                      <a:pt x="376" y="533"/>
                    </a:cubicBezTo>
                    <a:cubicBezTo>
                      <a:pt x="528" y="422"/>
                      <a:pt x="711" y="366"/>
                      <a:pt x="916" y="366"/>
                    </a:cubicBezTo>
                    <a:cubicBezTo>
                      <a:pt x="1175" y="366"/>
                      <a:pt x="1467" y="455"/>
                      <a:pt x="1771" y="632"/>
                    </a:cubicBezTo>
                    <a:cubicBezTo>
                      <a:pt x="2881" y="1271"/>
                      <a:pt x="3776" y="2827"/>
                      <a:pt x="3776" y="4102"/>
                    </a:cubicBezTo>
                    <a:cubicBezTo>
                      <a:pt x="3776" y="4560"/>
                      <a:pt x="3656" y="4919"/>
                      <a:pt x="3434" y="5150"/>
                    </a:cubicBezTo>
                    <a:cubicBezTo>
                      <a:pt x="3322" y="5265"/>
                      <a:pt x="3405" y="5459"/>
                      <a:pt x="3566" y="5459"/>
                    </a:cubicBezTo>
                    <a:lnTo>
                      <a:pt x="3570" y="5459"/>
                    </a:lnTo>
                    <a:cubicBezTo>
                      <a:pt x="3619" y="5459"/>
                      <a:pt x="3665" y="5438"/>
                      <a:pt x="3698" y="5401"/>
                    </a:cubicBezTo>
                    <a:cubicBezTo>
                      <a:pt x="3986" y="5104"/>
                      <a:pt x="4139" y="4654"/>
                      <a:pt x="4139" y="4102"/>
                    </a:cubicBezTo>
                    <a:cubicBezTo>
                      <a:pt x="4143" y="2711"/>
                      <a:pt x="3161" y="1011"/>
                      <a:pt x="1952" y="314"/>
                    </a:cubicBezTo>
                    <a:cubicBezTo>
                      <a:pt x="1591" y="105"/>
                      <a:pt x="1236" y="0"/>
                      <a:pt x="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6" name="Google Shape;7106;p52"/>
            <p:cNvGrpSpPr/>
            <p:nvPr/>
          </p:nvGrpSpPr>
          <p:grpSpPr>
            <a:xfrm>
              <a:off x="5254194" y="776256"/>
              <a:ext cx="170447" cy="440493"/>
              <a:chOff x="5254194" y="776256"/>
              <a:chExt cx="170447" cy="440493"/>
            </a:xfrm>
          </p:grpSpPr>
          <p:grpSp>
            <p:nvGrpSpPr>
              <p:cNvPr id="7107" name="Google Shape;7107;p52"/>
              <p:cNvGrpSpPr/>
              <p:nvPr/>
            </p:nvGrpSpPr>
            <p:grpSpPr>
              <a:xfrm>
                <a:off x="5254194" y="776256"/>
                <a:ext cx="170447" cy="440493"/>
                <a:chOff x="5254194" y="776256"/>
                <a:chExt cx="170447" cy="440493"/>
              </a:xfrm>
            </p:grpSpPr>
            <p:sp>
              <p:nvSpPr>
                <p:cNvPr id="7108" name="Google Shape;7108;p52"/>
                <p:cNvSpPr/>
                <p:nvPr/>
              </p:nvSpPr>
              <p:spPr>
                <a:xfrm>
                  <a:off x="5254194" y="799437"/>
                  <a:ext cx="130652" cy="41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2" h="14924" extrusionOk="0">
                      <a:moveTo>
                        <a:pt x="9" y="1"/>
                      </a:moveTo>
                      <a:lnTo>
                        <a:pt x="1" y="2497"/>
                      </a:lnTo>
                      <a:lnTo>
                        <a:pt x="1961" y="3627"/>
                      </a:lnTo>
                      <a:lnTo>
                        <a:pt x="1932" y="13364"/>
                      </a:lnTo>
                      <a:lnTo>
                        <a:pt x="4638" y="14923"/>
                      </a:lnTo>
                      <a:lnTo>
                        <a:pt x="4671" y="2691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9" name="Google Shape;7109;p52"/>
                <p:cNvSpPr/>
                <p:nvPr/>
              </p:nvSpPr>
              <p:spPr>
                <a:xfrm>
                  <a:off x="5383896" y="851587"/>
                  <a:ext cx="40745" cy="36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" h="13059" extrusionOk="0">
                      <a:moveTo>
                        <a:pt x="1457" y="1"/>
                      </a:moveTo>
                      <a:lnTo>
                        <a:pt x="33" y="826"/>
                      </a:lnTo>
                      <a:lnTo>
                        <a:pt x="0" y="13058"/>
                      </a:lnTo>
                      <a:lnTo>
                        <a:pt x="1424" y="12233"/>
                      </a:lnTo>
                      <a:lnTo>
                        <a:pt x="1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0" name="Google Shape;7110;p52"/>
                <p:cNvSpPr/>
                <p:nvPr/>
              </p:nvSpPr>
              <p:spPr>
                <a:xfrm>
                  <a:off x="5254446" y="776256"/>
                  <a:ext cx="170195" cy="9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6" h="3520" extrusionOk="0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4662" y="3520"/>
                      </a:lnTo>
                      <a:lnTo>
                        <a:pt x="6086" y="2695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11" name="Google Shape;7111;p52"/>
              <p:cNvSpPr/>
              <p:nvPr/>
            </p:nvSpPr>
            <p:spPr>
              <a:xfrm>
                <a:off x="5254194" y="799437"/>
                <a:ext cx="130652" cy="417312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4924" extrusionOk="0">
                    <a:moveTo>
                      <a:pt x="9" y="1"/>
                    </a:moveTo>
                    <a:lnTo>
                      <a:pt x="1" y="2497"/>
                    </a:lnTo>
                    <a:lnTo>
                      <a:pt x="1961" y="3627"/>
                    </a:lnTo>
                    <a:lnTo>
                      <a:pt x="1932" y="13364"/>
                    </a:lnTo>
                    <a:lnTo>
                      <a:pt x="4638" y="14923"/>
                    </a:lnTo>
                    <a:lnTo>
                      <a:pt x="4671" y="26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2" name="Google Shape;7112;p52"/>
            <p:cNvGrpSpPr/>
            <p:nvPr/>
          </p:nvGrpSpPr>
          <p:grpSpPr>
            <a:xfrm>
              <a:off x="4524112" y="1353654"/>
              <a:ext cx="760928" cy="917981"/>
              <a:chOff x="4524112" y="1353654"/>
              <a:chExt cx="760928" cy="917981"/>
            </a:xfrm>
          </p:grpSpPr>
          <p:grpSp>
            <p:nvGrpSpPr>
              <p:cNvPr id="7113" name="Google Shape;7113;p52"/>
              <p:cNvGrpSpPr/>
              <p:nvPr/>
            </p:nvGrpSpPr>
            <p:grpSpPr>
              <a:xfrm>
                <a:off x="4524112" y="1353654"/>
                <a:ext cx="760928" cy="917981"/>
                <a:chOff x="4524112" y="1353654"/>
                <a:chExt cx="760928" cy="917981"/>
              </a:xfrm>
            </p:grpSpPr>
            <p:sp>
              <p:nvSpPr>
                <p:cNvPr id="7114" name="Google Shape;7114;p52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5" name="Google Shape;7115;p52"/>
                <p:cNvSpPr/>
                <p:nvPr/>
              </p:nvSpPr>
              <p:spPr>
                <a:xfrm>
                  <a:off x="4524112" y="2037421"/>
                  <a:ext cx="387119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3" h="8376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3842" y="8376"/>
                      </a:lnTo>
                      <a:lnTo>
                        <a:pt x="13842" y="804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6" name="Google Shape;7116;p52"/>
                <p:cNvSpPr/>
                <p:nvPr/>
              </p:nvSpPr>
              <p:spPr>
                <a:xfrm>
                  <a:off x="4911203" y="2205503"/>
                  <a:ext cx="98549" cy="66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" h="2365" extrusionOk="0">
                      <a:moveTo>
                        <a:pt x="3524" y="1"/>
                      </a:moveTo>
                      <a:lnTo>
                        <a:pt x="0" y="2035"/>
                      </a:lnTo>
                      <a:lnTo>
                        <a:pt x="0" y="2365"/>
                      </a:lnTo>
                      <a:lnTo>
                        <a:pt x="3524" y="331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7" name="Google Shape;7117;p52"/>
                <p:cNvSpPr/>
                <p:nvPr/>
              </p:nvSpPr>
              <p:spPr>
                <a:xfrm>
                  <a:off x="4613991" y="1872806"/>
                  <a:ext cx="389888" cy="3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89" extrusionOk="0">
                      <a:moveTo>
                        <a:pt x="13" y="0"/>
                      </a:moveTo>
                      <a:lnTo>
                        <a:pt x="0" y="4047"/>
                      </a:lnTo>
                      <a:lnTo>
                        <a:pt x="13933" y="12088"/>
                      </a:lnTo>
                      <a:lnTo>
                        <a:pt x="13941" y="804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8" name="Google Shape;7118;p52"/>
                <p:cNvSpPr/>
                <p:nvPr/>
              </p:nvSpPr>
              <p:spPr>
                <a:xfrm>
                  <a:off x="5003600" y="2090829"/>
                  <a:ext cx="10431" cy="12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4556" extrusionOk="0">
                      <a:moveTo>
                        <a:pt x="372" y="1"/>
                      </a:moveTo>
                      <a:lnTo>
                        <a:pt x="9" y="244"/>
                      </a:lnTo>
                      <a:lnTo>
                        <a:pt x="1" y="4555"/>
                      </a:lnTo>
                      <a:lnTo>
                        <a:pt x="364" y="4312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9" name="Google Shape;7119;p52"/>
                <p:cNvSpPr/>
                <p:nvPr/>
              </p:nvSpPr>
              <p:spPr>
                <a:xfrm>
                  <a:off x="4616536" y="1865983"/>
                  <a:ext cx="397495" cy="22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4" h="8207" extrusionOk="0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3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0" name="Google Shape;7120;p52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76" extrusionOk="0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1" name="Google Shape;7121;p52"/>
                <p:cNvSpPr/>
                <p:nvPr/>
              </p:nvSpPr>
              <p:spPr>
                <a:xfrm>
                  <a:off x="4616648" y="1864137"/>
                  <a:ext cx="387231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8376" extrusionOk="0">
                      <a:moveTo>
                        <a:pt x="0" y="1"/>
                      </a:moveTo>
                      <a:lnTo>
                        <a:pt x="4" y="331"/>
                      </a:lnTo>
                      <a:lnTo>
                        <a:pt x="13846" y="8376"/>
                      </a:lnTo>
                      <a:lnTo>
                        <a:pt x="13846" y="80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2" name="Google Shape;7122;p52"/>
                <p:cNvSpPr/>
                <p:nvPr/>
              </p:nvSpPr>
              <p:spPr>
                <a:xfrm>
                  <a:off x="5003851" y="2032360"/>
                  <a:ext cx="98437" cy="6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0" h="2360" extrusionOk="0">
                      <a:moveTo>
                        <a:pt x="3519" y="0"/>
                      </a:moveTo>
                      <a:lnTo>
                        <a:pt x="0" y="2030"/>
                      </a:lnTo>
                      <a:lnTo>
                        <a:pt x="0" y="2360"/>
                      </a:lnTo>
                      <a:lnTo>
                        <a:pt x="3519" y="32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3" name="Google Shape;7123;p52"/>
                <p:cNvSpPr/>
                <p:nvPr/>
              </p:nvSpPr>
              <p:spPr>
                <a:xfrm>
                  <a:off x="4706639" y="1699522"/>
                  <a:ext cx="389888" cy="33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93" extrusionOk="0">
                      <a:moveTo>
                        <a:pt x="9" y="0"/>
                      </a:moveTo>
                      <a:lnTo>
                        <a:pt x="0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4" name="Google Shape;7124;p52"/>
                <p:cNvSpPr/>
                <p:nvPr/>
              </p:nvSpPr>
              <p:spPr>
                <a:xfrm>
                  <a:off x="5096136" y="1919867"/>
                  <a:ext cx="8334" cy="12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477" extrusionOk="0">
                      <a:moveTo>
                        <a:pt x="298" y="0"/>
                      </a:moveTo>
                      <a:lnTo>
                        <a:pt x="13" y="166"/>
                      </a:lnTo>
                      <a:lnTo>
                        <a:pt x="1" y="4477"/>
                      </a:lnTo>
                      <a:lnTo>
                        <a:pt x="285" y="431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5" name="Google Shape;7125;p52"/>
                <p:cNvSpPr/>
                <p:nvPr/>
              </p:nvSpPr>
              <p:spPr>
                <a:xfrm>
                  <a:off x="4706863" y="1694908"/>
                  <a:ext cx="397606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8" h="8211" extrusionOk="0">
                      <a:moveTo>
                        <a:pt x="285" y="0"/>
                      </a:moveTo>
                      <a:lnTo>
                        <a:pt x="1" y="165"/>
                      </a:lnTo>
                      <a:lnTo>
                        <a:pt x="13933" y="8211"/>
                      </a:lnTo>
                      <a:lnTo>
                        <a:pt x="14218" y="8045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52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52"/>
                <p:cNvSpPr/>
                <p:nvPr/>
              </p:nvSpPr>
              <p:spPr>
                <a:xfrm>
                  <a:off x="4706863" y="1693985"/>
                  <a:ext cx="387231" cy="23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8372" extrusionOk="0">
                      <a:moveTo>
                        <a:pt x="1" y="0"/>
                      </a:moveTo>
                      <a:lnTo>
                        <a:pt x="1" y="326"/>
                      </a:lnTo>
                      <a:lnTo>
                        <a:pt x="13846" y="8371"/>
                      </a:lnTo>
                      <a:lnTo>
                        <a:pt x="13846" y="8371"/>
                      </a:lnTo>
                      <a:lnTo>
                        <a:pt x="13842" y="804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52"/>
                <p:cNvSpPr/>
                <p:nvPr/>
              </p:nvSpPr>
              <p:spPr>
                <a:xfrm>
                  <a:off x="5093954" y="1862068"/>
                  <a:ext cx="98549" cy="6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" h="2361" extrusionOk="0">
                      <a:moveTo>
                        <a:pt x="3524" y="1"/>
                      </a:moveTo>
                      <a:lnTo>
                        <a:pt x="0" y="2034"/>
                      </a:lnTo>
                      <a:lnTo>
                        <a:pt x="4" y="2360"/>
                      </a:lnTo>
                      <a:lnTo>
                        <a:pt x="3524" y="326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52"/>
                <p:cNvSpPr/>
                <p:nvPr/>
              </p:nvSpPr>
              <p:spPr>
                <a:xfrm>
                  <a:off x="4796854" y="1529230"/>
                  <a:ext cx="389888" cy="33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94" extrusionOk="0">
                      <a:moveTo>
                        <a:pt x="9" y="1"/>
                      </a:moveTo>
                      <a:lnTo>
                        <a:pt x="1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52"/>
                <p:cNvSpPr/>
                <p:nvPr/>
              </p:nvSpPr>
              <p:spPr>
                <a:xfrm>
                  <a:off x="5186379" y="1749575"/>
                  <a:ext cx="8334" cy="12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474" extrusionOk="0">
                      <a:moveTo>
                        <a:pt x="297" y="1"/>
                      </a:moveTo>
                      <a:lnTo>
                        <a:pt x="12" y="166"/>
                      </a:lnTo>
                      <a:lnTo>
                        <a:pt x="0" y="4473"/>
                      </a:lnTo>
                      <a:lnTo>
                        <a:pt x="285" y="4308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52"/>
                <p:cNvSpPr/>
                <p:nvPr/>
              </p:nvSpPr>
              <p:spPr>
                <a:xfrm>
                  <a:off x="4797078" y="1524617"/>
                  <a:ext cx="397634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9" h="8211" extrusionOk="0">
                      <a:moveTo>
                        <a:pt x="286" y="1"/>
                      </a:moveTo>
                      <a:lnTo>
                        <a:pt x="1" y="166"/>
                      </a:lnTo>
                      <a:lnTo>
                        <a:pt x="13933" y="8211"/>
                      </a:lnTo>
                      <a:lnTo>
                        <a:pt x="14218" y="8046"/>
                      </a:ln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52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2" h="10080" extrusionOk="0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52"/>
                <p:cNvSpPr/>
                <p:nvPr/>
              </p:nvSpPr>
              <p:spPr>
                <a:xfrm>
                  <a:off x="4797330" y="1522911"/>
                  <a:ext cx="389413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5" h="8376" extrusionOk="0">
                      <a:moveTo>
                        <a:pt x="0" y="0"/>
                      </a:moveTo>
                      <a:lnTo>
                        <a:pt x="0" y="330"/>
                      </a:lnTo>
                      <a:lnTo>
                        <a:pt x="13924" y="8375"/>
                      </a:lnTo>
                      <a:lnTo>
                        <a:pt x="13924" y="8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52"/>
                <p:cNvSpPr/>
                <p:nvPr/>
              </p:nvSpPr>
              <p:spPr>
                <a:xfrm>
                  <a:off x="5186379" y="1690993"/>
                  <a:ext cx="96479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0" h="2319" extrusionOk="0">
                      <a:moveTo>
                        <a:pt x="3449" y="0"/>
                      </a:moveTo>
                      <a:lnTo>
                        <a:pt x="0" y="1993"/>
                      </a:lnTo>
                      <a:lnTo>
                        <a:pt x="0" y="2319"/>
                      </a:lnTo>
                      <a:lnTo>
                        <a:pt x="3449" y="330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5" name="Google Shape;7135;p52"/>
                <p:cNvSpPr/>
                <p:nvPr/>
              </p:nvSpPr>
              <p:spPr>
                <a:xfrm>
                  <a:off x="4887209" y="1358268"/>
                  <a:ext cx="389972" cy="3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5" h="12089" extrusionOk="0">
                      <a:moveTo>
                        <a:pt x="12" y="1"/>
                      </a:moveTo>
                      <a:lnTo>
                        <a:pt x="0" y="4048"/>
                      </a:lnTo>
                      <a:lnTo>
                        <a:pt x="13933" y="12089"/>
                      </a:lnTo>
                      <a:lnTo>
                        <a:pt x="13945" y="8042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6" name="Google Shape;7136;p52"/>
                <p:cNvSpPr/>
                <p:nvPr/>
              </p:nvSpPr>
              <p:spPr>
                <a:xfrm>
                  <a:off x="4887545" y="1353654"/>
                  <a:ext cx="397495" cy="22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4" h="8207" extrusionOk="0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4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7" name="Google Shape;7137;p52"/>
              <p:cNvGrpSpPr/>
              <p:nvPr/>
            </p:nvGrpSpPr>
            <p:grpSpPr>
              <a:xfrm>
                <a:off x="4524112" y="1466035"/>
                <a:ext cx="758746" cy="796372"/>
                <a:chOff x="4524112" y="1466035"/>
                <a:chExt cx="758746" cy="796372"/>
              </a:xfrm>
            </p:grpSpPr>
            <p:sp>
              <p:nvSpPr>
                <p:cNvPr id="7138" name="Google Shape;7138;p52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9" name="Google Shape;7139;p52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76" extrusionOk="0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0" name="Google Shape;7140;p52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1" name="Google Shape;7141;p52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2" h="10080" extrusionOk="0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42" name="Google Shape;7142;p52"/>
            <p:cNvGrpSpPr/>
            <p:nvPr/>
          </p:nvGrpSpPr>
          <p:grpSpPr>
            <a:xfrm>
              <a:off x="4216301" y="1956469"/>
              <a:ext cx="270338" cy="456376"/>
              <a:chOff x="4216301" y="1956469"/>
              <a:chExt cx="270338" cy="456376"/>
            </a:xfrm>
          </p:grpSpPr>
          <p:grpSp>
            <p:nvGrpSpPr>
              <p:cNvPr id="7143" name="Google Shape;7143;p52"/>
              <p:cNvGrpSpPr/>
              <p:nvPr/>
            </p:nvGrpSpPr>
            <p:grpSpPr>
              <a:xfrm>
                <a:off x="4216301" y="1956469"/>
                <a:ext cx="270338" cy="456376"/>
                <a:chOff x="4216301" y="1956469"/>
                <a:chExt cx="270338" cy="456376"/>
              </a:xfrm>
            </p:grpSpPr>
            <p:sp>
              <p:nvSpPr>
                <p:cNvPr id="7144" name="Google Shape;7144;p52"/>
                <p:cNvSpPr/>
                <p:nvPr/>
              </p:nvSpPr>
              <p:spPr>
                <a:xfrm>
                  <a:off x="4321505" y="2209558"/>
                  <a:ext cx="100310" cy="62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2220" extrusionOk="0">
                      <a:moveTo>
                        <a:pt x="3586" y="0"/>
                      </a:moveTo>
                      <a:lnTo>
                        <a:pt x="2167" y="829"/>
                      </a:lnTo>
                      <a:lnTo>
                        <a:pt x="1" y="2220"/>
                      </a:lnTo>
                      <a:lnTo>
                        <a:pt x="1424" y="1390"/>
                      </a:lnTo>
                      <a:lnTo>
                        <a:pt x="358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5" name="Google Shape;7145;p52"/>
                <p:cNvSpPr/>
                <p:nvPr/>
              </p:nvSpPr>
              <p:spPr>
                <a:xfrm>
                  <a:off x="4321505" y="2248426"/>
                  <a:ext cx="165133" cy="95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3417" extrusionOk="0">
                      <a:moveTo>
                        <a:pt x="1424" y="0"/>
                      </a:moveTo>
                      <a:lnTo>
                        <a:pt x="1" y="830"/>
                      </a:lnTo>
                      <a:lnTo>
                        <a:pt x="4481" y="3416"/>
                      </a:lnTo>
                      <a:lnTo>
                        <a:pt x="5905" y="2587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6" name="Google Shape;7146;p52"/>
                <p:cNvSpPr/>
                <p:nvPr/>
              </p:nvSpPr>
              <p:spPr>
                <a:xfrm>
                  <a:off x="4216413" y="1956469"/>
                  <a:ext cx="261808" cy="27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2" h="9877" extrusionOk="0">
                      <a:moveTo>
                        <a:pt x="2767" y="1"/>
                      </a:moveTo>
                      <a:cubicBezTo>
                        <a:pt x="2669" y="1"/>
                        <a:pt x="2572" y="4"/>
                        <a:pt x="2476" y="12"/>
                      </a:cubicBezTo>
                      <a:lnTo>
                        <a:pt x="2463" y="12"/>
                      </a:lnTo>
                      <a:cubicBezTo>
                        <a:pt x="2377" y="16"/>
                        <a:pt x="2294" y="32"/>
                        <a:pt x="2212" y="41"/>
                      </a:cubicBezTo>
                      <a:cubicBezTo>
                        <a:pt x="2125" y="49"/>
                        <a:pt x="2043" y="57"/>
                        <a:pt x="1960" y="69"/>
                      </a:cubicBezTo>
                      <a:lnTo>
                        <a:pt x="1948" y="74"/>
                      </a:lnTo>
                      <a:cubicBezTo>
                        <a:pt x="1770" y="102"/>
                        <a:pt x="1601" y="144"/>
                        <a:pt x="1432" y="189"/>
                      </a:cubicBezTo>
                      <a:lnTo>
                        <a:pt x="1424" y="189"/>
                      </a:lnTo>
                      <a:lnTo>
                        <a:pt x="0" y="1014"/>
                      </a:lnTo>
                      <a:cubicBezTo>
                        <a:pt x="169" y="965"/>
                        <a:pt x="347" y="928"/>
                        <a:pt x="520" y="899"/>
                      </a:cubicBezTo>
                      <a:cubicBezTo>
                        <a:pt x="607" y="882"/>
                        <a:pt x="698" y="874"/>
                        <a:pt x="784" y="866"/>
                      </a:cubicBezTo>
                      <a:cubicBezTo>
                        <a:pt x="871" y="853"/>
                        <a:pt x="953" y="841"/>
                        <a:pt x="1040" y="833"/>
                      </a:cubicBezTo>
                      <a:cubicBezTo>
                        <a:pt x="1161" y="827"/>
                        <a:pt x="1282" y="823"/>
                        <a:pt x="1402" y="823"/>
                      </a:cubicBezTo>
                      <a:cubicBezTo>
                        <a:pt x="1447" y="823"/>
                        <a:pt x="1491" y="823"/>
                        <a:pt x="1535" y="824"/>
                      </a:cubicBezTo>
                      <a:cubicBezTo>
                        <a:pt x="1568" y="824"/>
                        <a:pt x="1601" y="829"/>
                        <a:pt x="1634" y="833"/>
                      </a:cubicBezTo>
                      <a:cubicBezTo>
                        <a:pt x="1766" y="841"/>
                        <a:pt x="1898" y="849"/>
                        <a:pt x="2034" y="866"/>
                      </a:cubicBezTo>
                      <a:cubicBezTo>
                        <a:pt x="2080" y="874"/>
                        <a:pt x="2129" y="882"/>
                        <a:pt x="2175" y="890"/>
                      </a:cubicBezTo>
                      <a:cubicBezTo>
                        <a:pt x="2302" y="911"/>
                        <a:pt x="2434" y="936"/>
                        <a:pt x="2562" y="965"/>
                      </a:cubicBezTo>
                      <a:cubicBezTo>
                        <a:pt x="2599" y="973"/>
                        <a:pt x="2632" y="981"/>
                        <a:pt x="2670" y="989"/>
                      </a:cubicBezTo>
                      <a:cubicBezTo>
                        <a:pt x="2831" y="1031"/>
                        <a:pt x="2991" y="1080"/>
                        <a:pt x="3156" y="1138"/>
                      </a:cubicBezTo>
                      <a:cubicBezTo>
                        <a:pt x="3189" y="1150"/>
                        <a:pt x="3227" y="1163"/>
                        <a:pt x="3260" y="1175"/>
                      </a:cubicBezTo>
                      <a:cubicBezTo>
                        <a:pt x="3396" y="1225"/>
                        <a:pt x="3536" y="1282"/>
                        <a:pt x="3672" y="1344"/>
                      </a:cubicBezTo>
                      <a:cubicBezTo>
                        <a:pt x="3709" y="1365"/>
                        <a:pt x="3746" y="1381"/>
                        <a:pt x="3788" y="1398"/>
                      </a:cubicBezTo>
                      <a:cubicBezTo>
                        <a:pt x="3961" y="1480"/>
                        <a:pt x="4138" y="1571"/>
                        <a:pt x="4312" y="1674"/>
                      </a:cubicBezTo>
                      <a:cubicBezTo>
                        <a:pt x="4444" y="1749"/>
                        <a:pt x="4576" y="1827"/>
                        <a:pt x="4699" y="1910"/>
                      </a:cubicBezTo>
                      <a:cubicBezTo>
                        <a:pt x="4848" y="2009"/>
                        <a:pt x="4988" y="2108"/>
                        <a:pt x="5129" y="2211"/>
                      </a:cubicBezTo>
                      <a:cubicBezTo>
                        <a:pt x="5166" y="2240"/>
                        <a:pt x="5199" y="2264"/>
                        <a:pt x="5232" y="2293"/>
                      </a:cubicBezTo>
                      <a:cubicBezTo>
                        <a:pt x="5372" y="2400"/>
                        <a:pt x="5512" y="2516"/>
                        <a:pt x="5644" y="2632"/>
                      </a:cubicBezTo>
                      <a:cubicBezTo>
                        <a:pt x="5673" y="2656"/>
                        <a:pt x="5706" y="2681"/>
                        <a:pt x="5735" y="2710"/>
                      </a:cubicBezTo>
                      <a:cubicBezTo>
                        <a:pt x="5846" y="2809"/>
                        <a:pt x="5954" y="2912"/>
                        <a:pt x="6057" y="3019"/>
                      </a:cubicBezTo>
                      <a:lnTo>
                        <a:pt x="6090" y="3048"/>
                      </a:lnTo>
                      <a:cubicBezTo>
                        <a:pt x="6201" y="3164"/>
                        <a:pt x="6313" y="3283"/>
                        <a:pt x="6416" y="3403"/>
                      </a:cubicBezTo>
                      <a:cubicBezTo>
                        <a:pt x="6449" y="3440"/>
                        <a:pt x="6478" y="3477"/>
                        <a:pt x="6511" y="3519"/>
                      </a:cubicBezTo>
                      <a:cubicBezTo>
                        <a:pt x="6581" y="3601"/>
                        <a:pt x="6651" y="3688"/>
                        <a:pt x="6717" y="3774"/>
                      </a:cubicBezTo>
                      <a:cubicBezTo>
                        <a:pt x="6750" y="3820"/>
                        <a:pt x="6787" y="3869"/>
                        <a:pt x="6820" y="3915"/>
                      </a:cubicBezTo>
                      <a:cubicBezTo>
                        <a:pt x="6878" y="3997"/>
                        <a:pt x="6936" y="4080"/>
                        <a:pt x="6989" y="4162"/>
                      </a:cubicBezTo>
                      <a:cubicBezTo>
                        <a:pt x="7022" y="4212"/>
                        <a:pt x="7059" y="4265"/>
                        <a:pt x="7092" y="4315"/>
                      </a:cubicBezTo>
                      <a:cubicBezTo>
                        <a:pt x="7134" y="4381"/>
                        <a:pt x="7175" y="4451"/>
                        <a:pt x="7216" y="4517"/>
                      </a:cubicBezTo>
                      <a:cubicBezTo>
                        <a:pt x="7253" y="4587"/>
                        <a:pt x="7286" y="4645"/>
                        <a:pt x="7319" y="4707"/>
                      </a:cubicBezTo>
                      <a:cubicBezTo>
                        <a:pt x="7340" y="4740"/>
                        <a:pt x="7356" y="4777"/>
                        <a:pt x="7373" y="4810"/>
                      </a:cubicBezTo>
                      <a:cubicBezTo>
                        <a:pt x="7422" y="4913"/>
                        <a:pt x="7476" y="5016"/>
                        <a:pt x="7521" y="5123"/>
                      </a:cubicBezTo>
                      <a:cubicBezTo>
                        <a:pt x="7571" y="5235"/>
                        <a:pt x="7616" y="5350"/>
                        <a:pt x="7658" y="5462"/>
                      </a:cubicBezTo>
                      <a:cubicBezTo>
                        <a:pt x="7662" y="5478"/>
                        <a:pt x="7666" y="5491"/>
                        <a:pt x="7674" y="5503"/>
                      </a:cubicBezTo>
                      <a:cubicBezTo>
                        <a:pt x="7711" y="5614"/>
                        <a:pt x="7744" y="5726"/>
                        <a:pt x="7777" y="5837"/>
                      </a:cubicBezTo>
                      <a:cubicBezTo>
                        <a:pt x="7777" y="5850"/>
                        <a:pt x="7781" y="5862"/>
                        <a:pt x="7785" y="5874"/>
                      </a:cubicBezTo>
                      <a:cubicBezTo>
                        <a:pt x="7814" y="5982"/>
                        <a:pt x="7839" y="6093"/>
                        <a:pt x="7860" y="6204"/>
                      </a:cubicBezTo>
                      <a:cubicBezTo>
                        <a:pt x="7860" y="6217"/>
                        <a:pt x="7868" y="6229"/>
                        <a:pt x="7868" y="6241"/>
                      </a:cubicBezTo>
                      <a:cubicBezTo>
                        <a:pt x="7889" y="6353"/>
                        <a:pt x="7901" y="6460"/>
                        <a:pt x="7913" y="6567"/>
                      </a:cubicBezTo>
                      <a:cubicBezTo>
                        <a:pt x="7913" y="6584"/>
                        <a:pt x="7918" y="6600"/>
                        <a:pt x="7918" y="6617"/>
                      </a:cubicBezTo>
                      <a:cubicBezTo>
                        <a:pt x="7930" y="6732"/>
                        <a:pt x="7934" y="6848"/>
                        <a:pt x="7934" y="6963"/>
                      </a:cubicBezTo>
                      <a:cubicBezTo>
                        <a:pt x="7934" y="7108"/>
                        <a:pt x="7922" y="7252"/>
                        <a:pt x="7897" y="7397"/>
                      </a:cubicBezTo>
                      <a:cubicBezTo>
                        <a:pt x="7893" y="7430"/>
                        <a:pt x="7885" y="7463"/>
                        <a:pt x="7880" y="7500"/>
                      </a:cubicBezTo>
                      <a:cubicBezTo>
                        <a:pt x="7860" y="7599"/>
                        <a:pt x="7835" y="7694"/>
                        <a:pt x="7806" y="7789"/>
                      </a:cubicBezTo>
                      <a:cubicBezTo>
                        <a:pt x="7790" y="7834"/>
                        <a:pt x="7777" y="7879"/>
                        <a:pt x="7761" y="7925"/>
                      </a:cubicBezTo>
                      <a:cubicBezTo>
                        <a:pt x="7724" y="8024"/>
                        <a:pt x="7678" y="8127"/>
                        <a:pt x="7629" y="8222"/>
                      </a:cubicBezTo>
                      <a:cubicBezTo>
                        <a:pt x="7616" y="8247"/>
                        <a:pt x="7608" y="8275"/>
                        <a:pt x="7592" y="8296"/>
                      </a:cubicBezTo>
                      <a:cubicBezTo>
                        <a:pt x="7526" y="8416"/>
                        <a:pt x="7451" y="8527"/>
                        <a:pt x="7373" y="8638"/>
                      </a:cubicBezTo>
                      <a:cubicBezTo>
                        <a:pt x="7348" y="8667"/>
                        <a:pt x="7323" y="8696"/>
                        <a:pt x="7299" y="8725"/>
                      </a:cubicBezTo>
                      <a:cubicBezTo>
                        <a:pt x="7237" y="8804"/>
                        <a:pt x="7171" y="8882"/>
                        <a:pt x="7101" y="8956"/>
                      </a:cubicBezTo>
                      <a:cubicBezTo>
                        <a:pt x="7063" y="8993"/>
                        <a:pt x="7026" y="9030"/>
                        <a:pt x="6993" y="9063"/>
                      </a:cubicBezTo>
                      <a:cubicBezTo>
                        <a:pt x="6923" y="9129"/>
                        <a:pt x="6857" y="9191"/>
                        <a:pt x="6783" y="9257"/>
                      </a:cubicBezTo>
                      <a:cubicBezTo>
                        <a:pt x="6742" y="9290"/>
                        <a:pt x="6705" y="9323"/>
                        <a:pt x="6663" y="9360"/>
                      </a:cubicBezTo>
                      <a:cubicBezTo>
                        <a:pt x="6581" y="9422"/>
                        <a:pt x="6498" y="9484"/>
                        <a:pt x="6416" y="9546"/>
                      </a:cubicBezTo>
                      <a:cubicBezTo>
                        <a:pt x="6379" y="9571"/>
                        <a:pt x="6342" y="9600"/>
                        <a:pt x="6304" y="9629"/>
                      </a:cubicBezTo>
                      <a:cubicBezTo>
                        <a:pt x="6181" y="9708"/>
                        <a:pt x="6061" y="9792"/>
                        <a:pt x="5931" y="9868"/>
                      </a:cubicBezTo>
                      <a:lnTo>
                        <a:pt x="5931" y="9868"/>
                      </a:lnTo>
                      <a:lnTo>
                        <a:pt x="7340" y="9051"/>
                      </a:lnTo>
                      <a:cubicBezTo>
                        <a:pt x="7472" y="8969"/>
                        <a:pt x="7600" y="8886"/>
                        <a:pt x="7724" y="8804"/>
                      </a:cubicBezTo>
                      <a:cubicBezTo>
                        <a:pt x="7769" y="8779"/>
                        <a:pt x="7806" y="8750"/>
                        <a:pt x="7843" y="8721"/>
                      </a:cubicBezTo>
                      <a:cubicBezTo>
                        <a:pt x="7930" y="8663"/>
                        <a:pt x="8008" y="8601"/>
                        <a:pt x="8091" y="8535"/>
                      </a:cubicBezTo>
                      <a:cubicBezTo>
                        <a:pt x="8132" y="8502"/>
                        <a:pt x="8169" y="8469"/>
                        <a:pt x="8210" y="8432"/>
                      </a:cubicBezTo>
                      <a:cubicBezTo>
                        <a:pt x="8285" y="8370"/>
                        <a:pt x="8351" y="8304"/>
                        <a:pt x="8421" y="8242"/>
                      </a:cubicBezTo>
                      <a:cubicBezTo>
                        <a:pt x="8454" y="8205"/>
                        <a:pt x="8491" y="8168"/>
                        <a:pt x="8528" y="8135"/>
                      </a:cubicBezTo>
                      <a:cubicBezTo>
                        <a:pt x="8598" y="8057"/>
                        <a:pt x="8664" y="7983"/>
                        <a:pt x="8726" y="7904"/>
                      </a:cubicBezTo>
                      <a:cubicBezTo>
                        <a:pt x="8751" y="7871"/>
                        <a:pt x="8776" y="7846"/>
                        <a:pt x="8796" y="7813"/>
                      </a:cubicBezTo>
                      <a:cubicBezTo>
                        <a:pt x="8879" y="7706"/>
                        <a:pt x="8953" y="7591"/>
                        <a:pt x="9019" y="7471"/>
                      </a:cubicBezTo>
                      <a:cubicBezTo>
                        <a:pt x="9031" y="7450"/>
                        <a:pt x="9044" y="7421"/>
                        <a:pt x="9056" y="7397"/>
                      </a:cubicBezTo>
                      <a:cubicBezTo>
                        <a:pt x="9106" y="7302"/>
                        <a:pt x="9151" y="7203"/>
                        <a:pt x="9188" y="7100"/>
                      </a:cubicBezTo>
                      <a:cubicBezTo>
                        <a:pt x="9205" y="7058"/>
                        <a:pt x="9217" y="7013"/>
                        <a:pt x="9229" y="6968"/>
                      </a:cubicBezTo>
                      <a:cubicBezTo>
                        <a:pt x="9246" y="6922"/>
                        <a:pt x="9271" y="6864"/>
                        <a:pt x="9283" y="6807"/>
                      </a:cubicBezTo>
                      <a:cubicBezTo>
                        <a:pt x="9291" y="6765"/>
                        <a:pt x="9300" y="6720"/>
                        <a:pt x="9308" y="6675"/>
                      </a:cubicBezTo>
                      <a:cubicBezTo>
                        <a:pt x="9312" y="6642"/>
                        <a:pt x="9320" y="6609"/>
                        <a:pt x="9324" y="6572"/>
                      </a:cubicBezTo>
                      <a:cubicBezTo>
                        <a:pt x="9329" y="6547"/>
                        <a:pt x="9337" y="6522"/>
                        <a:pt x="9341" y="6497"/>
                      </a:cubicBezTo>
                      <a:cubicBezTo>
                        <a:pt x="9349" y="6423"/>
                        <a:pt x="9357" y="6340"/>
                        <a:pt x="9357" y="6266"/>
                      </a:cubicBezTo>
                      <a:cubicBezTo>
                        <a:pt x="9357" y="6225"/>
                        <a:pt x="9362" y="6180"/>
                        <a:pt x="9362" y="6138"/>
                      </a:cubicBezTo>
                      <a:lnTo>
                        <a:pt x="9362" y="6056"/>
                      </a:lnTo>
                      <a:cubicBezTo>
                        <a:pt x="9362" y="5982"/>
                        <a:pt x="9357" y="5911"/>
                        <a:pt x="9353" y="5837"/>
                      </a:cubicBezTo>
                      <a:cubicBezTo>
                        <a:pt x="9353" y="5821"/>
                        <a:pt x="9349" y="5808"/>
                        <a:pt x="9349" y="5792"/>
                      </a:cubicBezTo>
                      <a:lnTo>
                        <a:pt x="9341" y="5742"/>
                      </a:lnTo>
                      <a:cubicBezTo>
                        <a:pt x="9341" y="5709"/>
                        <a:pt x="9337" y="5676"/>
                        <a:pt x="9333" y="5639"/>
                      </a:cubicBezTo>
                      <a:cubicBezTo>
                        <a:pt x="9324" y="5577"/>
                        <a:pt x="9316" y="5515"/>
                        <a:pt x="9304" y="5449"/>
                      </a:cubicBezTo>
                      <a:cubicBezTo>
                        <a:pt x="9304" y="5441"/>
                        <a:pt x="9300" y="5429"/>
                        <a:pt x="9300" y="5420"/>
                      </a:cubicBezTo>
                      <a:cubicBezTo>
                        <a:pt x="9296" y="5408"/>
                        <a:pt x="9291" y="5396"/>
                        <a:pt x="9291" y="5379"/>
                      </a:cubicBezTo>
                      <a:cubicBezTo>
                        <a:pt x="9283" y="5342"/>
                        <a:pt x="9275" y="5305"/>
                        <a:pt x="9267" y="5264"/>
                      </a:cubicBezTo>
                      <a:cubicBezTo>
                        <a:pt x="9254" y="5206"/>
                        <a:pt x="9242" y="5144"/>
                        <a:pt x="9225" y="5082"/>
                      </a:cubicBezTo>
                      <a:lnTo>
                        <a:pt x="9217" y="5049"/>
                      </a:lnTo>
                      <a:lnTo>
                        <a:pt x="9205" y="5012"/>
                      </a:lnTo>
                      <a:cubicBezTo>
                        <a:pt x="9192" y="4975"/>
                        <a:pt x="9184" y="4938"/>
                        <a:pt x="9172" y="4901"/>
                      </a:cubicBezTo>
                      <a:cubicBezTo>
                        <a:pt x="9155" y="4835"/>
                        <a:pt x="9135" y="4773"/>
                        <a:pt x="9114" y="4711"/>
                      </a:cubicBezTo>
                      <a:lnTo>
                        <a:pt x="9102" y="4682"/>
                      </a:lnTo>
                      <a:lnTo>
                        <a:pt x="9085" y="4641"/>
                      </a:lnTo>
                      <a:cubicBezTo>
                        <a:pt x="9069" y="4595"/>
                        <a:pt x="9056" y="4554"/>
                        <a:pt x="9040" y="4513"/>
                      </a:cubicBezTo>
                      <a:cubicBezTo>
                        <a:pt x="9011" y="4439"/>
                        <a:pt x="8982" y="4368"/>
                        <a:pt x="8953" y="4298"/>
                      </a:cubicBezTo>
                      <a:cubicBezTo>
                        <a:pt x="8916" y="4224"/>
                        <a:pt x="8883" y="4146"/>
                        <a:pt x="8846" y="4067"/>
                      </a:cubicBezTo>
                      <a:cubicBezTo>
                        <a:pt x="8829" y="4042"/>
                        <a:pt x="8817" y="4018"/>
                        <a:pt x="8800" y="3989"/>
                      </a:cubicBezTo>
                      <a:cubicBezTo>
                        <a:pt x="8788" y="3956"/>
                        <a:pt x="8767" y="3919"/>
                        <a:pt x="8747" y="3886"/>
                      </a:cubicBezTo>
                      <a:cubicBezTo>
                        <a:pt x="8730" y="3853"/>
                        <a:pt x="8718" y="3824"/>
                        <a:pt x="8701" y="3795"/>
                      </a:cubicBezTo>
                      <a:cubicBezTo>
                        <a:pt x="8685" y="3766"/>
                        <a:pt x="8660" y="3729"/>
                        <a:pt x="8640" y="3696"/>
                      </a:cubicBezTo>
                      <a:cubicBezTo>
                        <a:pt x="8602" y="3626"/>
                        <a:pt x="8561" y="3560"/>
                        <a:pt x="8520" y="3494"/>
                      </a:cubicBezTo>
                      <a:cubicBezTo>
                        <a:pt x="8503" y="3469"/>
                        <a:pt x="8491" y="3440"/>
                        <a:pt x="8474" y="3415"/>
                      </a:cubicBezTo>
                      <a:cubicBezTo>
                        <a:pt x="8458" y="3391"/>
                        <a:pt x="8437" y="3366"/>
                        <a:pt x="8417" y="3337"/>
                      </a:cubicBezTo>
                      <a:cubicBezTo>
                        <a:pt x="8363" y="3254"/>
                        <a:pt x="8305" y="3172"/>
                        <a:pt x="8248" y="3094"/>
                      </a:cubicBezTo>
                      <a:cubicBezTo>
                        <a:pt x="8215" y="3044"/>
                        <a:pt x="8182" y="2999"/>
                        <a:pt x="8144" y="2953"/>
                      </a:cubicBezTo>
                      <a:cubicBezTo>
                        <a:pt x="8078" y="2867"/>
                        <a:pt x="8008" y="2780"/>
                        <a:pt x="7938" y="2693"/>
                      </a:cubicBezTo>
                      <a:cubicBezTo>
                        <a:pt x="7905" y="2656"/>
                        <a:pt x="7876" y="2619"/>
                        <a:pt x="7843" y="2582"/>
                      </a:cubicBezTo>
                      <a:cubicBezTo>
                        <a:pt x="7740" y="2458"/>
                        <a:pt x="7633" y="2339"/>
                        <a:pt x="7517" y="2223"/>
                      </a:cubicBezTo>
                      <a:cubicBezTo>
                        <a:pt x="7509" y="2215"/>
                        <a:pt x="7497" y="2207"/>
                        <a:pt x="7488" y="2194"/>
                      </a:cubicBezTo>
                      <a:cubicBezTo>
                        <a:pt x="7385" y="2091"/>
                        <a:pt x="7274" y="1988"/>
                        <a:pt x="7163" y="1885"/>
                      </a:cubicBezTo>
                      <a:lnTo>
                        <a:pt x="7134" y="1856"/>
                      </a:lnTo>
                      <a:cubicBezTo>
                        <a:pt x="7113" y="1839"/>
                        <a:pt x="7092" y="1827"/>
                        <a:pt x="7076" y="1806"/>
                      </a:cubicBezTo>
                      <a:cubicBezTo>
                        <a:pt x="6940" y="1691"/>
                        <a:pt x="6804" y="1575"/>
                        <a:pt x="6663" y="1468"/>
                      </a:cubicBezTo>
                      <a:cubicBezTo>
                        <a:pt x="6639" y="1452"/>
                        <a:pt x="6618" y="1431"/>
                        <a:pt x="6597" y="1419"/>
                      </a:cubicBezTo>
                      <a:cubicBezTo>
                        <a:pt x="6585" y="1406"/>
                        <a:pt x="6568" y="1398"/>
                        <a:pt x="6556" y="1390"/>
                      </a:cubicBezTo>
                      <a:cubicBezTo>
                        <a:pt x="6416" y="1287"/>
                        <a:pt x="6275" y="1183"/>
                        <a:pt x="6131" y="1088"/>
                      </a:cubicBezTo>
                      <a:cubicBezTo>
                        <a:pt x="6003" y="1006"/>
                        <a:pt x="5871" y="928"/>
                        <a:pt x="5743" y="849"/>
                      </a:cubicBezTo>
                      <a:lnTo>
                        <a:pt x="5686" y="816"/>
                      </a:lnTo>
                      <a:cubicBezTo>
                        <a:pt x="5549" y="742"/>
                        <a:pt x="5413" y="668"/>
                        <a:pt x="5281" y="606"/>
                      </a:cubicBezTo>
                      <a:cubicBezTo>
                        <a:pt x="5261" y="593"/>
                        <a:pt x="5236" y="585"/>
                        <a:pt x="5215" y="577"/>
                      </a:cubicBezTo>
                      <a:cubicBezTo>
                        <a:pt x="5178" y="556"/>
                        <a:pt x="5137" y="540"/>
                        <a:pt x="5100" y="523"/>
                      </a:cubicBezTo>
                      <a:cubicBezTo>
                        <a:pt x="5034" y="494"/>
                        <a:pt x="4964" y="461"/>
                        <a:pt x="4898" y="433"/>
                      </a:cubicBezTo>
                      <a:cubicBezTo>
                        <a:pt x="4831" y="404"/>
                        <a:pt x="4757" y="379"/>
                        <a:pt x="4687" y="354"/>
                      </a:cubicBezTo>
                      <a:cubicBezTo>
                        <a:pt x="4650" y="342"/>
                        <a:pt x="4617" y="325"/>
                        <a:pt x="4580" y="313"/>
                      </a:cubicBezTo>
                      <a:cubicBezTo>
                        <a:pt x="4559" y="309"/>
                        <a:pt x="4543" y="296"/>
                        <a:pt x="4522" y="292"/>
                      </a:cubicBezTo>
                      <a:cubicBezTo>
                        <a:pt x="4398" y="251"/>
                        <a:pt x="4270" y="210"/>
                        <a:pt x="4147" y="177"/>
                      </a:cubicBezTo>
                      <a:cubicBezTo>
                        <a:pt x="4130" y="173"/>
                        <a:pt x="4114" y="173"/>
                        <a:pt x="4097" y="168"/>
                      </a:cubicBezTo>
                      <a:cubicBezTo>
                        <a:pt x="4060" y="156"/>
                        <a:pt x="4023" y="152"/>
                        <a:pt x="3986" y="144"/>
                      </a:cubicBezTo>
                      <a:cubicBezTo>
                        <a:pt x="3911" y="123"/>
                        <a:pt x="3837" y="107"/>
                        <a:pt x="3763" y="90"/>
                      </a:cubicBezTo>
                      <a:cubicBezTo>
                        <a:pt x="3709" y="82"/>
                        <a:pt x="3656" y="74"/>
                        <a:pt x="3602" y="65"/>
                      </a:cubicBezTo>
                      <a:cubicBezTo>
                        <a:pt x="3544" y="57"/>
                        <a:pt x="3503" y="49"/>
                        <a:pt x="3458" y="45"/>
                      </a:cubicBezTo>
                      <a:cubicBezTo>
                        <a:pt x="3425" y="41"/>
                        <a:pt x="3396" y="32"/>
                        <a:pt x="3363" y="32"/>
                      </a:cubicBezTo>
                      <a:cubicBezTo>
                        <a:pt x="3260" y="20"/>
                        <a:pt x="3161" y="16"/>
                        <a:pt x="3062" y="8"/>
                      </a:cubicBezTo>
                      <a:cubicBezTo>
                        <a:pt x="3029" y="8"/>
                        <a:pt x="2996" y="3"/>
                        <a:pt x="2963" y="3"/>
                      </a:cubicBezTo>
                      <a:lnTo>
                        <a:pt x="2938" y="3"/>
                      </a:lnTo>
                      <a:cubicBezTo>
                        <a:pt x="2880" y="2"/>
                        <a:pt x="2824" y="1"/>
                        <a:pt x="2767" y="1"/>
                      </a:cubicBezTo>
                      <a:close/>
                      <a:moveTo>
                        <a:pt x="5931" y="9868"/>
                      </a:moveTo>
                      <a:lnTo>
                        <a:pt x="5917" y="9876"/>
                      </a:lnTo>
                      <a:cubicBezTo>
                        <a:pt x="5921" y="9873"/>
                        <a:pt x="5926" y="9871"/>
                        <a:pt x="5931" y="98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7" name="Google Shape;7147;p52"/>
                <p:cNvSpPr/>
                <p:nvPr/>
              </p:nvSpPr>
              <p:spPr>
                <a:xfrm>
                  <a:off x="4216301" y="1979650"/>
                  <a:ext cx="230543" cy="43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4" h="15492" extrusionOk="0">
                      <a:moveTo>
                        <a:pt x="1382" y="0"/>
                      </a:moveTo>
                      <a:cubicBezTo>
                        <a:pt x="910" y="0"/>
                        <a:pt x="449" y="67"/>
                        <a:pt x="0" y="193"/>
                      </a:cubicBezTo>
                      <a:lnTo>
                        <a:pt x="1015" y="3020"/>
                      </a:lnTo>
                      <a:cubicBezTo>
                        <a:pt x="1465" y="2837"/>
                        <a:pt x="1934" y="2742"/>
                        <a:pt x="2394" y="2742"/>
                      </a:cubicBezTo>
                      <a:cubicBezTo>
                        <a:pt x="2930" y="2742"/>
                        <a:pt x="3453" y="2871"/>
                        <a:pt x="3920" y="3139"/>
                      </a:cubicBezTo>
                      <a:cubicBezTo>
                        <a:pt x="4679" y="3577"/>
                        <a:pt x="5116" y="4253"/>
                        <a:pt x="5116" y="4950"/>
                      </a:cubicBezTo>
                      <a:cubicBezTo>
                        <a:pt x="5116" y="5507"/>
                        <a:pt x="4687" y="6081"/>
                        <a:pt x="4093" y="6456"/>
                      </a:cubicBezTo>
                      <a:lnTo>
                        <a:pt x="281" y="8886"/>
                      </a:lnTo>
                      <a:lnTo>
                        <a:pt x="277" y="10896"/>
                      </a:lnTo>
                      <a:lnTo>
                        <a:pt x="8235" y="15492"/>
                      </a:lnTo>
                      <a:lnTo>
                        <a:pt x="8243" y="13028"/>
                      </a:lnTo>
                      <a:lnTo>
                        <a:pt x="3763" y="10442"/>
                      </a:lnTo>
                      <a:lnTo>
                        <a:pt x="5929" y="9051"/>
                      </a:lnTo>
                      <a:cubicBezTo>
                        <a:pt x="7084" y="8358"/>
                        <a:pt x="7938" y="7467"/>
                        <a:pt x="7942" y="6139"/>
                      </a:cubicBezTo>
                      <a:cubicBezTo>
                        <a:pt x="7950" y="4204"/>
                        <a:pt x="6436" y="2071"/>
                        <a:pt x="4324" y="849"/>
                      </a:cubicBezTo>
                      <a:cubicBezTo>
                        <a:pt x="3312" y="266"/>
                        <a:pt x="2325" y="0"/>
                        <a:pt x="1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48" name="Google Shape;7148;p52"/>
              <p:cNvSpPr/>
              <p:nvPr/>
            </p:nvSpPr>
            <p:spPr>
              <a:xfrm>
                <a:off x="4216301" y="1979650"/>
                <a:ext cx="230543" cy="433195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5492" extrusionOk="0">
                    <a:moveTo>
                      <a:pt x="1382" y="0"/>
                    </a:moveTo>
                    <a:cubicBezTo>
                      <a:pt x="910" y="0"/>
                      <a:pt x="449" y="67"/>
                      <a:pt x="0" y="193"/>
                    </a:cubicBezTo>
                    <a:lnTo>
                      <a:pt x="1015" y="3020"/>
                    </a:lnTo>
                    <a:cubicBezTo>
                      <a:pt x="1465" y="2837"/>
                      <a:pt x="1934" y="2742"/>
                      <a:pt x="2394" y="2742"/>
                    </a:cubicBezTo>
                    <a:cubicBezTo>
                      <a:pt x="2930" y="2742"/>
                      <a:pt x="3453" y="2871"/>
                      <a:pt x="3920" y="3139"/>
                    </a:cubicBezTo>
                    <a:cubicBezTo>
                      <a:pt x="4679" y="3577"/>
                      <a:pt x="5116" y="4253"/>
                      <a:pt x="5116" y="4950"/>
                    </a:cubicBezTo>
                    <a:cubicBezTo>
                      <a:pt x="5116" y="5507"/>
                      <a:pt x="4687" y="6081"/>
                      <a:pt x="4093" y="6456"/>
                    </a:cubicBezTo>
                    <a:lnTo>
                      <a:pt x="281" y="8886"/>
                    </a:lnTo>
                    <a:lnTo>
                      <a:pt x="277" y="10896"/>
                    </a:lnTo>
                    <a:lnTo>
                      <a:pt x="8235" y="15492"/>
                    </a:lnTo>
                    <a:lnTo>
                      <a:pt x="8243" y="13028"/>
                    </a:lnTo>
                    <a:lnTo>
                      <a:pt x="3763" y="10442"/>
                    </a:lnTo>
                    <a:lnTo>
                      <a:pt x="5929" y="9051"/>
                    </a:lnTo>
                    <a:cubicBezTo>
                      <a:pt x="7084" y="8358"/>
                      <a:pt x="7938" y="7467"/>
                      <a:pt x="7942" y="6139"/>
                    </a:cubicBezTo>
                    <a:cubicBezTo>
                      <a:pt x="7950" y="4204"/>
                      <a:pt x="6436" y="2071"/>
                      <a:pt x="4324" y="849"/>
                    </a:cubicBezTo>
                    <a:cubicBezTo>
                      <a:pt x="3312" y="266"/>
                      <a:pt x="2325" y="0"/>
                      <a:pt x="1382" y="0"/>
                    </a:cubicBez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9" name="Google Shape;7149;p52"/>
            <p:cNvGrpSpPr/>
            <p:nvPr/>
          </p:nvGrpSpPr>
          <p:grpSpPr>
            <a:xfrm>
              <a:off x="4958856" y="2901378"/>
              <a:ext cx="264801" cy="444072"/>
              <a:chOff x="4958856" y="2901378"/>
              <a:chExt cx="264801" cy="444072"/>
            </a:xfrm>
          </p:grpSpPr>
          <p:grpSp>
            <p:nvGrpSpPr>
              <p:cNvPr id="7150" name="Google Shape;7150;p52"/>
              <p:cNvGrpSpPr/>
              <p:nvPr/>
            </p:nvGrpSpPr>
            <p:grpSpPr>
              <a:xfrm>
                <a:off x="4958856" y="2901378"/>
                <a:ext cx="264801" cy="444072"/>
                <a:chOff x="4958856" y="2901378"/>
                <a:chExt cx="264801" cy="444072"/>
              </a:xfrm>
            </p:grpSpPr>
            <p:sp>
              <p:nvSpPr>
                <p:cNvPr id="7151" name="Google Shape;7151;p52"/>
                <p:cNvSpPr/>
                <p:nvPr/>
              </p:nvSpPr>
              <p:spPr>
                <a:xfrm>
                  <a:off x="5170662" y="3014682"/>
                  <a:ext cx="39962" cy="7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2587" extrusionOk="0">
                      <a:moveTo>
                        <a:pt x="1428" y="0"/>
                      </a:moveTo>
                      <a:lnTo>
                        <a:pt x="9" y="825"/>
                      </a:lnTo>
                      <a:lnTo>
                        <a:pt x="1" y="2587"/>
                      </a:lnTo>
                      <a:lnTo>
                        <a:pt x="1424" y="1762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52" name="Google Shape;7152;p52"/>
                <p:cNvGrpSpPr/>
                <p:nvPr/>
              </p:nvGrpSpPr>
              <p:grpSpPr>
                <a:xfrm>
                  <a:off x="4958856" y="2901378"/>
                  <a:ext cx="264801" cy="444072"/>
                  <a:chOff x="4958856" y="2901378"/>
                  <a:chExt cx="264801" cy="444072"/>
                </a:xfrm>
              </p:grpSpPr>
              <p:sp>
                <p:nvSpPr>
                  <p:cNvPr id="7153" name="Google Shape;7153;p52"/>
                  <p:cNvSpPr/>
                  <p:nvPr/>
                </p:nvSpPr>
                <p:spPr>
                  <a:xfrm>
                    <a:off x="4989645" y="3148147"/>
                    <a:ext cx="150032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5" h="4168" extrusionOk="0">
                        <a:moveTo>
                          <a:pt x="1424" y="1"/>
                        </a:moveTo>
                        <a:lnTo>
                          <a:pt x="1" y="826"/>
                        </a:lnTo>
                        <a:cubicBezTo>
                          <a:pt x="13" y="846"/>
                          <a:pt x="25" y="867"/>
                          <a:pt x="34" y="888"/>
                        </a:cubicBezTo>
                        <a:cubicBezTo>
                          <a:pt x="54" y="921"/>
                          <a:pt x="71" y="949"/>
                          <a:pt x="91" y="978"/>
                        </a:cubicBezTo>
                        <a:cubicBezTo>
                          <a:pt x="186" y="1148"/>
                          <a:pt x="285" y="1313"/>
                          <a:pt x="384" y="1469"/>
                        </a:cubicBezTo>
                        <a:cubicBezTo>
                          <a:pt x="401" y="1498"/>
                          <a:pt x="417" y="1531"/>
                          <a:pt x="434" y="1556"/>
                        </a:cubicBezTo>
                        <a:cubicBezTo>
                          <a:pt x="463" y="1601"/>
                          <a:pt x="492" y="1638"/>
                          <a:pt x="521" y="1680"/>
                        </a:cubicBezTo>
                        <a:cubicBezTo>
                          <a:pt x="578" y="1771"/>
                          <a:pt x="636" y="1857"/>
                          <a:pt x="698" y="1940"/>
                        </a:cubicBezTo>
                        <a:cubicBezTo>
                          <a:pt x="747" y="2010"/>
                          <a:pt x="797" y="2076"/>
                          <a:pt x="847" y="2146"/>
                        </a:cubicBezTo>
                        <a:cubicBezTo>
                          <a:pt x="908" y="2224"/>
                          <a:pt x="970" y="2303"/>
                          <a:pt x="1032" y="2381"/>
                        </a:cubicBezTo>
                        <a:cubicBezTo>
                          <a:pt x="1082" y="2443"/>
                          <a:pt x="1135" y="2509"/>
                          <a:pt x="1185" y="2571"/>
                        </a:cubicBezTo>
                        <a:cubicBezTo>
                          <a:pt x="1247" y="2641"/>
                          <a:pt x="1309" y="2711"/>
                          <a:pt x="1375" y="2781"/>
                        </a:cubicBezTo>
                        <a:cubicBezTo>
                          <a:pt x="1424" y="2839"/>
                          <a:pt x="1478" y="2897"/>
                          <a:pt x="1531" y="2950"/>
                        </a:cubicBezTo>
                        <a:cubicBezTo>
                          <a:pt x="1597" y="3016"/>
                          <a:pt x="1659" y="3078"/>
                          <a:pt x="1725" y="3136"/>
                        </a:cubicBezTo>
                        <a:cubicBezTo>
                          <a:pt x="1762" y="3169"/>
                          <a:pt x="1795" y="3206"/>
                          <a:pt x="1828" y="3239"/>
                        </a:cubicBezTo>
                        <a:cubicBezTo>
                          <a:pt x="1849" y="3260"/>
                          <a:pt x="1870" y="3272"/>
                          <a:pt x="1886" y="3289"/>
                        </a:cubicBezTo>
                        <a:cubicBezTo>
                          <a:pt x="1944" y="3338"/>
                          <a:pt x="2002" y="3384"/>
                          <a:pt x="2059" y="3433"/>
                        </a:cubicBezTo>
                        <a:cubicBezTo>
                          <a:pt x="2101" y="3462"/>
                          <a:pt x="2138" y="3499"/>
                          <a:pt x="2179" y="3528"/>
                        </a:cubicBezTo>
                        <a:cubicBezTo>
                          <a:pt x="2200" y="3545"/>
                          <a:pt x="2224" y="3561"/>
                          <a:pt x="2249" y="3582"/>
                        </a:cubicBezTo>
                        <a:cubicBezTo>
                          <a:pt x="2282" y="3606"/>
                          <a:pt x="2315" y="3627"/>
                          <a:pt x="2352" y="3652"/>
                        </a:cubicBezTo>
                        <a:cubicBezTo>
                          <a:pt x="2390" y="3677"/>
                          <a:pt x="2418" y="3697"/>
                          <a:pt x="2447" y="3718"/>
                        </a:cubicBezTo>
                        <a:cubicBezTo>
                          <a:pt x="2517" y="3763"/>
                          <a:pt x="2583" y="3804"/>
                          <a:pt x="2654" y="3846"/>
                        </a:cubicBezTo>
                        <a:lnTo>
                          <a:pt x="2682" y="3862"/>
                        </a:lnTo>
                        <a:cubicBezTo>
                          <a:pt x="2720" y="3883"/>
                          <a:pt x="2753" y="3899"/>
                          <a:pt x="2786" y="3916"/>
                        </a:cubicBezTo>
                        <a:cubicBezTo>
                          <a:pt x="2823" y="3932"/>
                          <a:pt x="2847" y="3949"/>
                          <a:pt x="2876" y="3961"/>
                        </a:cubicBezTo>
                        <a:lnTo>
                          <a:pt x="2889" y="3969"/>
                        </a:lnTo>
                        <a:cubicBezTo>
                          <a:pt x="2942" y="3994"/>
                          <a:pt x="3000" y="4019"/>
                          <a:pt x="3050" y="4040"/>
                        </a:cubicBezTo>
                        <a:lnTo>
                          <a:pt x="3058" y="4040"/>
                        </a:lnTo>
                        <a:lnTo>
                          <a:pt x="3079" y="4052"/>
                        </a:lnTo>
                        <a:cubicBezTo>
                          <a:pt x="3116" y="4064"/>
                          <a:pt x="3153" y="4077"/>
                          <a:pt x="3186" y="4089"/>
                        </a:cubicBezTo>
                        <a:cubicBezTo>
                          <a:pt x="3202" y="4093"/>
                          <a:pt x="3211" y="4097"/>
                          <a:pt x="3223" y="4102"/>
                        </a:cubicBezTo>
                        <a:lnTo>
                          <a:pt x="3264" y="4114"/>
                        </a:lnTo>
                        <a:cubicBezTo>
                          <a:pt x="3277" y="4118"/>
                          <a:pt x="3293" y="4122"/>
                          <a:pt x="3305" y="4126"/>
                        </a:cubicBezTo>
                        <a:cubicBezTo>
                          <a:pt x="3338" y="4135"/>
                          <a:pt x="3376" y="4143"/>
                          <a:pt x="3409" y="4151"/>
                        </a:cubicBezTo>
                        <a:lnTo>
                          <a:pt x="3417" y="4151"/>
                        </a:lnTo>
                        <a:cubicBezTo>
                          <a:pt x="3446" y="4155"/>
                          <a:pt x="3475" y="4159"/>
                          <a:pt x="3503" y="4163"/>
                        </a:cubicBezTo>
                        <a:cubicBezTo>
                          <a:pt x="3520" y="4163"/>
                          <a:pt x="3536" y="4168"/>
                          <a:pt x="3553" y="4168"/>
                        </a:cubicBezTo>
                        <a:lnTo>
                          <a:pt x="3668" y="4168"/>
                        </a:lnTo>
                        <a:cubicBezTo>
                          <a:pt x="3677" y="4168"/>
                          <a:pt x="3685" y="4168"/>
                          <a:pt x="3693" y="4163"/>
                        </a:cubicBezTo>
                        <a:lnTo>
                          <a:pt x="3718" y="4163"/>
                        </a:lnTo>
                        <a:cubicBezTo>
                          <a:pt x="3726" y="4163"/>
                          <a:pt x="3734" y="4163"/>
                          <a:pt x="3743" y="4159"/>
                        </a:cubicBezTo>
                        <a:cubicBezTo>
                          <a:pt x="3772" y="4155"/>
                          <a:pt x="3796" y="4151"/>
                          <a:pt x="3821" y="4143"/>
                        </a:cubicBezTo>
                        <a:lnTo>
                          <a:pt x="3829" y="4143"/>
                        </a:lnTo>
                        <a:lnTo>
                          <a:pt x="3846" y="4139"/>
                        </a:lnTo>
                        <a:cubicBezTo>
                          <a:pt x="3862" y="4130"/>
                          <a:pt x="3879" y="4122"/>
                          <a:pt x="3900" y="4118"/>
                        </a:cubicBezTo>
                        <a:cubicBezTo>
                          <a:pt x="3916" y="4110"/>
                          <a:pt x="3928" y="4102"/>
                          <a:pt x="3945" y="4093"/>
                        </a:cubicBezTo>
                        <a:lnTo>
                          <a:pt x="5364" y="3268"/>
                        </a:lnTo>
                        <a:lnTo>
                          <a:pt x="5364" y="3268"/>
                        </a:lnTo>
                        <a:cubicBezTo>
                          <a:pt x="5335" y="3285"/>
                          <a:pt x="5302" y="3297"/>
                          <a:pt x="5269" y="3309"/>
                        </a:cubicBezTo>
                        <a:cubicBezTo>
                          <a:pt x="5261" y="3309"/>
                          <a:pt x="5257" y="3314"/>
                          <a:pt x="5253" y="3318"/>
                        </a:cubicBezTo>
                        <a:cubicBezTo>
                          <a:pt x="5216" y="3326"/>
                          <a:pt x="5178" y="3334"/>
                          <a:pt x="5141" y="3338"/>
                        </a:cubicBezTo>
                        <a:lnTo>
                          <a:pt x="5117" y="3338"/>
                        </a:lnTo>
                        <a:cubicBezTo>
                          <a:pt x="5079" y="3342"/>
                          <a:pt x="5038" y="3342"/>
                          <a:pt x="4997" y="3342"/>
                        </a:cubicBezTo>
                        <a:lnTo>
                          <a:pt x="4976" y="3342"/>
                        </a:lnTo>
                        <a:cubicBezTo>
                          <a:pt x="4931" y="3338"/>
                          <a:pt x="4886" y="3334"/>
                          <a:pt x="4840" y="3326"/>
                        </a:cubicBezTo>
                        <a:lnTo>
                          <a:pt x="4832" y="3326"/>
                        </a:lnTo>
                        <a:cubicBezTo>
                          <a:pt x="4782" y="3318"/>
                          <a:pt x="4733" y="3305"/>
                          <a:pt x="4688" y="3289"/>
                        </a:cubicBezTo>
                        <a:lnTo>
                          <a:pt x="4646" y="3276"/>
                        </a:lnTo>
                        <a:cubicBezTo>
                          <a:pt x="4601" y="3264"/>
                          <a:pt x="4551" y="3248"/>
                          <a:pt x="4502" y="3227"/>
                        </a:cubicBezTo>
                        <a:lnTo>
                          <a:pt x="4481" y="3219"/>
                        </a:lnTo>
                        <a:cubicBezTo>
                          <a:pt x="4419" y="3194"/>
                          <a:pt x="4362" y="3165"/>
                          <a:pt x="4300" y="3136"/>
                        </a:cubicBezTo>
                        <a:cubicBezTo>
                          <a:pt x="4271" y="3124"/>
                          <a:pt x="4238" y="3103"/>
                          <a:pt x="4209" y="3091"/>
                        </a:cubicBezTo>
                        <a:cubicBezTo>
                          <a:pt x="4168" y="3066"/>
                          <a:pt x="4122" y="3045"/>
                          <a:pt x="4077" y="3016"/>
                        </a:cubicBezTo>
                        <a:cubicBezTo>
                          <a:pt x="3974" y="2959"/>
                          <a:pt x="3875" y="2893"/>
                          <a:pt x="3776" y="2827"/>
                        </a:cubicBezTo>
                        <a:cubicBezTo>
                          <a:pt x="3743" y="2802"/>
                          <a:pt x="3710" y="2777"/>
                          <a:pt x="3673" y="2752"/>
                        </a:cubicBezTo>
                        <a:cubicBezTo>
                          <a:pt x="3611" y="2707"/>
                          <a:pt x="3549" y="2658"/>
                          <a:pt x="3487" y="2608"/>
                        </a:cubicBezTo>
                        <a:cubicBezTo>
                          <a:pt x="3421" y="2554"/>
                          <a:pt x="3367" y="2513"/>
                          <a:pt x="3310" y="2464"/>
                        </a:cubicBezTo>
                        <a:cubicBezTo>
                          <a:pt x="3252" y="2414"/>
                          <a:pt x="3202" y="2365"/>
                          <a:pt x="3149" y="2311"/>
                        </a:cubicBezTo>
                        <a:cubicBezTo>
                          <a:pt x="3083" y="2253"/>
                          <a:pt x="3017" y="2191"/>
                          <a:pt x="2955" y="2125"/>
                        </a:cubicBezTo>
                        <a:cubicBezTo>
                          <a:pt x="2901" y="2072"/>
                          <a:pt x="2847" y="2014"/>
                          <a:pt x="2794" y="1956"/>
                        </a:cubicBezTo>
                        <a:cubicBezTo>
                          <a:pt x="2732" y="1886"/>
                          <a:pt x="2670" y="1816"/>
                          <a:pt x="2608" y="1746"/>
                        </a:cubicBezTo>
                        <a:cubicBezTo>
                          <a:pt x="2555" y="1684"/>
                          <a:pt x="2505" y="1618"/>
                          <a:pt x="2451" y="1556"/>
                        </a:cubicBezTo>
                        <a:cubicBezTo>
                          <a:pt x="2390" y="1478"/>
                          <a:pt x="2332" y="1399"/>
                          <a:pt x="2270" y="1321"/>
                        </a:cubicBezTo>
                        <a:cubicBezTo>
                          <a:pt x="2216" y="1251"/>
                          <a:pt x="2167" y="1181"/>
                          <a:pt x="2117" y="1115"/>
                        </a:cubicBezTo>
                        <a:cubicBezTo>
                          <a:pt x="2059" y="1028"/>
                          <a:pt x="1998" y="941"/>
                          <a:pt x="1940" y="855"/>
                        </a:cubicBezTo>
                        <a:cubicBezTo>
                          <a:pt x="1894" y="784"/>
                          <a:pt x="1849" y="718"/>
                          <a:pt x="1804" y="644"/>
                        </a:cubicBezTo>
                        <a:cubicBezTo>
                          <a:pt x="1705" y="487"/>
                          <a:pt x="1610" y="327"/>
                          <a:pt x="1515" y="157"/>
                        </a:cubicBezTo>
                        <a:cubicBezTo>
                          <a:pt x="1482" y="104"/>
                          <a:pt x="1453" y="54"/>
                          <a:pt x="14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4" name="Google Shape;7154;p52"/>
                  <p:cNvSpPr/>
                  <p:nvPr/>
                </p:nvSpPr>
                <p:spPr>
                  <a:xfrm>
                    <a:off x="5096024" y="3063924"/>
                    <a:ext cx="127632" cy="275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4" h="9841" extrusionOk="0">
                        <a:moveTo>
                          <a:pt x="4093" y="1"/>
                        </a:moveTo>
                        <a:lnTo>
                          <a:pt x="2670" y="826"/>
                        </a:lnTo>
                        <a:lnTo>
                          <a:pt x="1" y="2468"/>
                        </a:lnTo>
                        <a:lnTo>
                          <a:pt x="504" y="2843"/>
                        </a:lnTo>
                        <a:cubicBezTo>
                          <a:pt x="644" y="2947"/>
                          <a:pt x="776" y="3058"/>
                          <a:pt x="908" y="3173"/>
                        </a:cubicBezTo>
                        <a:cubicBezTo>
                          <a:pt x="937" y="3202"/>
                          <a:pt x="966" y="3227"/>
                          <a:pt x="999" y="3256"/>
                        </a:cubicBezTo>
                        <a:cubicBezTo>
                          <a:pt x="1086" y="3334"/>
                          <a:pt x="1176" y="3421"/>
                          <a:pt x="1263" y="3508"/>
                        </a:cubicBezTo>
                        <a:cubicBezTo>
                          <a:pt x="1275" y="3524"/>
                          <a:pt x="1296" y="3537"/>
                          <a:pt x="1308" y="3553"/>
                        </a:cubicBezTo>
                        <a:cubicBezTo>
                          <a:pt x="1412" y="3656"/>
                          <a:pt x="1507" y="3759"/>
                          <a:pt x="1601" y="3871"/>
                        </a:cubicBezTo>
                        <a:lnTo>
                          <a:pt x="1676" y="3961"/>
                        </a:lnTo>
                        <a:cubicBezTo>
                          <a:pt x="1746" y="4044"/>
                          <a:pt x="1812" y="4127"/>
                          <a:pt x="1878" y="4209"/>
                        </a:cubicBezTo>
                        <a:lnTo>
                          <a:pt x="1960" y="4320"/>
                        </a:lnTo>
                        <a:cubicBezTo>
                          <a:pt x="2026" y="4411"/>
                          <a:pt x="2088" y="4502"/>
                          <a:pt x="2150" y="4597"/>
                        </a:cubicBezTo>
                        <a:cubicBezTo>
                          <a:pt x="2167" y="4622"/>
                          <a:pt x="2187" y="4646"/>
                          <a:pt x="2204" y="4675"/>
                        </a:cubicBezTo>
                        <a:cubicBezTo>
                          <a:pt x="2274" y="4787"/>
                          <a:pt x="2344" y="4902"/>
                          <a:pt x="2410" y="5018"/>
                        </a:cubicBezTo>
                        <a:cubicBezTo>
                          <a:pt x="2464" y="5117"/>
                          <a:pt x="2513" y="5216"/>
                          <a:pt x="2563" y="5315"/>
                        </a:cubicBezTo>
                        <a:cubicBezTo>
                          <a:pt x="2571" y="5331"/>
                          <a:pt x="2575" y="5344"/>
                          <a:pt x="2583" y="5360"/>
                        </a:cubicBezTo>
                        <a:cubicBezTo>
                          <a:pt x="2625" y="5443"/>
                          <a:pt x="2662" y="5525"/>
                          <a:pt x="2699" y="5612"/>
                        </a:cubicBezTo>
                        <a:cubicBezTo>
                          <a:pt x="2707" y="5637"/>
                          <a:pt x="2719" y="5665"/>
                          <a:pt x="2732" y="5690"/>
                        </a:cubicBezTo>
                        <a:cubicBezTo>
                          <a:pt x="2765" y="5777"/>
                          <a:pt x="2802" y="5868"/>
                          <a:pt x="2835" y="5958"/>
                        </a:cubicBezTo>
                        <a:cubicBezTo>
                          <a:pt x="2835" y="5967"/>
                          <a:pt x="2839" y="5975"/>
                          <a:pt x="2843" y="5983"/>
                        </a:cubicBezTo>
                        <a:cubicBezTo>
                          <a:pt x="2876" y="6082"/>
                          <a:pt x="2905" y="6181"/>
                          <a:pt x="2934" y="6280"/>
                        </a:cubicBezTo>
                        <a:cubicBezTo>
                          <a:pt x="2942" y="6301"/>
                          <a:pt x="2946" y="6321"/>
                          <a:pt x="2955" y="6342"/>
                        </a:cubicBezTo>
                        <a:cubicBezTo>
                          <a:pt x="2979" y="6441"/>
                          <a:pt x="3004" y="6544"/>
                          <a:pt x="3025" y="6643"/>
                        </a:cubicBezTo>
                        <a:cubicBezTo>
                          <a:pt x="3029" y="6656"/>
                          <a:pt x="3033" y="6672"/>
                          <a:pt x="3033" y="6684"/>
                        </a:cubicBezTo>
                        <a:cubicBezTo>
                          <a:pt x="3054" y="6775"/>
                          <a:pt x="3066" y="6866"/>
                          <a:pt x="3083" y="6957"/>
                        </a:cubicBezTo>
                        <a:cubicBezTo>
                          <a:pt x="3087" y="6981"/>
                          <a:pt x="3087" y="7002"/>
                          <a:pt x="3091" y="7027"/>
                        </a:cubicBezTo>
                        <a:cubicBezTo>
                          <a:pt x="3103" y="7130"/>
                          <a:pt x="3116" y="7233"/>
                          <a:pt x="3124" y="7336"/>
                        </a:cubicBezTo>
                        <a:cubicBezTo>
                          <a:pt x="3124" y="7357"/>
                          <a:pt x="3124" y="7382"/>
                          <a:pt x="3128" y="7402"/>
                        </a:cubicBezTo>
                        <a:cubicBezTo>
                          <a:pt x="3132" y="7501"/>
                          <a:pt x="3136" y="7600"/>
                          <a:pt x="3136" y="7699"/>
                        </a:cubicBezTo>
                        <a:cubicBezTo>
                          <a:pt x="3136" y="7803"/>
                          <a:pt x="3132" y="7902"/>
                          <a:pt x="3124" y="8001"/>
                        </a:cubicBezTo>
                        <a:cubicBezTo>
                          <a:pt x="3120" y="8054"/>
                          <a:pt x="3116" y="8104"/>
                          <a:pt x="3111" y="8157"/>
                        </a:cubicBezTo>
                        <a:cubicBezTo>
                          <a:pt x="3103" y="8215"/>
                          <a:pt x="3099" y="8273"/>
                          <a:pt x="3087" y="8326"/>
                        </a:cubicBezTo>
                        <a:cubicBezTo>
                          <a:pt x="3078" y="8397"/>
                          <a:pt x="3066" y="8467"/>
                          <a:pt x="3054" y="8533"/>
                        </a:cubicBezTo>
                        <a:cubicBezTo>
                          <a:pt x="3041" y="8578"/>
                          <a:pt x="3033" y="8624"/>
                          <a:pt x="3021" y="8665"/>
                        </a:cubicBezTo>
                        <a:cubicBezTo>
                          <a:pt x="2992" y="8768"/>
                          <a:pt x="2959" y="8871"/>
                          <a:pt x="2922" y="8970"/>
                        </a:cubicBezTo>
                        <a:cubicBezTo>
                          <a:pt x="2913" y="8987"/>
                          <a:pt x="2909" y="9007"/>
                          <a:pt x="2901" y="9024"/>
                        </a:cubicBezTo>
                        <a:cubicBezTo>
                          <a:pt x="2856" y="9131"/>
                          <a:pt x="2798" y="9230"/>
                          <a:pt x="2736" y="9329"/>
                        </a:cubicBezTo>
                        <a:cubicBezTo>
                          <a:pt x="2719" y="9354"/>
                          <a:pt x="2703" y="9374"/>
                          <a:pt x="2686" y="9399"/>
                        </a:cubicBezTo>
                        <a:cubicBezTo>
                          <a:pt x="2637" y="9465"/>
                          <a:pt x="2583" y="9527"/>
                          <a:pt x="2526" y="9585"/>
                        </a:cubicBezTo>
                        <a:cubicBezTo>
                          <a:pt x="2505" y="9610"/>
                          <a:pt x="2484" y="9630"/>
                          <a:pt x="2460" y="9651"/>
                        </a:cubicBezTo>
                        <a:cubicBezTo>
                          <a:pt x="2385" y="9721"/>
                          <a:pt x="2299" y="9783"/>
                          <a:pt x="2208" y="9841"/>
                        </a:cubicBezTo>
                        <a:lnTo>
                          <a:pt x="3631" y="9015"/>
                        </a:lnTo>
                        <a:cubicBezTo>
                          <a:pt x="3722" y="8958"/>
                          <a:pt x="3805" y="8896"/>
                          <a:pt x="3883" y="8826"/>
                        </a:cubicBezTo>
                        <a:cubicBezTo>
                          <a:pt x="3904" y="8805"/>
                          <a:pt x="3928" y="8784"/>
                          <a:pt x="3949" y="8764"/>
                        </a:cubicBezTo>
                        <a:cubicBezTo>
                          <a:pt x="4007" y="8702"/>
                          <a:pt x="4060" y="8640"/>
                          <a:pt x="4106" y="8574"/>
                        </a:cubicBezTo>
                        <a:cubicBezTo>
                          <a:pt x="4126" y="8549"/>
                          <a:pt x="4143" y="8529"/>
                          <a:pt x="4159" y="8504"/>
                        </a:cubicBezTo>
                        <a:cubicBezTo>
                          <a:pt x="4221" y="8405"/>
                          <a:pt x="4275" y="8306"/>
                          <a:pt x="4320" y="8199"/>
                        </a:cubicBezTo>
                        <a:cubicBezTo>
                          <a:pt x="4328" y="8182"/>
                          <a:pt x="4333" y="8166"/>
                          <a:pt x="4341" y="8145"/>
                        </a:cubicBezTo>
                        <a:cubicBezTo>
                          <a:pt x="4382" y="8046"/>
                          <a:pt x="4415" y="7943"/>
                          <a:pt x="4440" y="7840"/>
                        </a:cubicBezTo>
                        <a:cubicBezTo>
                          <a:pt x="4448" y="7823"/>
                          <a:pt x="4452" y="7807"/>
                          <a:pt x="4456" y="7790"/>
                        </a:cubicBezTo>
                        <a:cubicBezTo>
                          <a:pt x="4465" y="7761"/>
                          <a:pt x="4469" y="7732"/>
                          <a:pt x="4473" y="7708"/>
                        </a:cubicBezTo>
                        <a:cubicBezTo>
                          <a:pt x="4489" y="7642"/>
                          <a:pt x="4498" y="7571"/>
                          <a:pt x="4510" y="7501"/>
                        </a:cubicBezTo>
                        <a:cubicBezTo>
                          <a:pt x="4514" y="7472"/>
                          <a:pt x="4522" y="7448"/>
                          <a:pt x="4527" y="7419"/>
                        </a:cubicBezTo>
                        <a:cubicBezTo>
                          <a:pt x="4531" y="7390"/>
                          <a:pt x="4531" y="7361"/>
                          <a:pt x="4535" y="7332"/>
                        </a:cubicBezTo>
                        <a:cubicBezTo>
                          <a:pt x="4539" y="7279"/>
                          <a:pt x="4543" y="7229"/>
                          <a:pt x="4547" y="7175"/>
                        </a:cubicBezTo>
                        <a:cubicBezTo>
                          <a:pt x="4547" y="7147"/>
                          <a:pt x="4551" y="7114"/>
                          <a:pt x="4555" y="7081"/>
                        </a:cubicBezTo>
                        <a:cubicBezTo>
                          <a:pt x="4555" y="7015"/>
                          <a:pt x="4560" y="6944"/>
                          <a:pt x="4560" y="6874"/>
                        </a:cubicBezTo>
                        <a:cubicBezTo>
                          <a:pt x="4564" y="6841"/>
                          <a:pt x="4564" y="6804"/>
                          <a:pt x="4560" y="6767"/>
                        </a:cubicBezTo>
                        <a:cubicBezTo>
                          <a:pt x="4560" y="6705"/>
                          <a:pt x="4555" y="6643"/>
                          <a:pt x="4551" y="6581"/>
                        </a:cubicBezTo>
                        <a:cubicBezTo>
                          <a:pt x="4551" y="6557"/>
                          <a:pt x="4551" y="6536"/>
                          <a:pt x="4547" y="6511"/>
                        </a:cubicBezTo>
                        <a:lnTo>
                          <a:pt x="4547" y="6495"/>
                        </a:lnTo>
                        <a:cubicBezTo>
                          <a:pt x="4543" y="6412"/>
                          <a:pt x="4535" y="6330"/>
                          <a:pt x="4522" y="6247"/>
                        </a:cubicBezTo>
                        <a:cubicBezTo>
                          <a:pt x="4522" y="6231"/>
                          <a:pt x="4518" y="6218"/>
                          <a:pt x="4518" y="6202"/>
                        </a:cubicBezTo>
                        <a:cubicBezTo>
                          <a:pt x="4514" y="6181"/>
                          <a:pt x="4510" y="6156"/>
                          <a:pt x="4506" y="6132"/>
                        </a:cubicBezTo>
                        <a:cubicBezTo>
                          <a:pt x="4502" y="6094"/>
                          <a:pt x="4498" y="6053"/>
                          <a:pt x="4489" y="6016"/>
                        </a:cubicBezTo>
                        <a:cubicBezTo>
                          <a:pt x="4481" y="5962"/>
                          <a:pt x="4469" y="5913"/>
                          <a:pt x="4461" y="5859"/>
                        </a:cubicBezTo>
                        <a:cubicBezTo>
                          <a:pt x="4456" y="5847"/>
                          <a:pt x="4456" y="5830"/>
                          <a:pt x="4452" y="5818"/>
                        </a:cubicBezTo>
                        <a:cubicBezTo>
                          <a:pt x="4448" y="5802"/>
                          <a:pt x="4452" y="5802"/>
                          <a:pt x="4448" y="5797"/>
                        </a:cubicBezTo>
                        <a:cubicBezTo>
                          <a:pt x="4432" y="5727"/>
                          <a:pt x="4415" y="5657"/>
                          <a:pt x="4395" y="5587"/>
                        </a:cubicBezTo>
                        <a:cubicBezTo>
                          <a:pt x="4390" y="5562"/>
                          <a:pt x="4382" y="5542"/>
                          <a:pt x="4378" y="5517"/>
                        </a:cubicBezTo>
                        <a:cubicBezTo>
                          <a:pt x="4370" y="5496"/>
                          <a:pt x="4366" y="5476"/>
                          <a:pt x="4357" y="5455"/>
                        </a:cubicBezTo>
                        <a:cubicBezTo>
                          <a:pt x="4353" y="5434"/>
                          <a:pt x="4345" y="5405"/>
                          <a:pt x="4337" y="5377"/>
                        </a:cubicBezTo>
                        <a:cubicBezTo>
                          <a:pt x="4316" y="5306"/>
                          <a:pt x="4291" y="5236"/>
                          <a:pt x="4271" y="5166"/>
                        </a:cubicBezTo>
                        <a:lnTo>
                          <a:pt x="4267" y="5158"/>
                        </a:lnTo>
                        <a:lnTo>
                          <a:pt x="4258" y="5133"/>
                        </a:lnTo>
                        <a:cubicBezTo>
                          <a:pt x="4234" y="5071"/>
                          <a:pt x="4213" y="5014"/>
                          <a:pt x="4192" y="4952"/>
                        </a:cubicBezTo>
                        <a:cubicBezTo>
                          <a:pt x="4180" y="4923"/>
                          <a:pt x="4168" y="4894"/>
                          <a:pt x="4155" y="4865"/>
                        </a:cubicBezTo>
                        <a:cubicBezTo>
                          <a:pt x="4143" y="4836"/>
                          <a:pt x="4135" y="4811"/>
                          <a:pt x="4122" y="4787"/>
                        </a:cubicBezTo>
                        <a:cubicBezTo>
                          <a:pt x="4110" y="4762"/>
                          <a:pt x="4106" y="4745"/>
                          <a:pt x="4097" y="4725"/>
                        </a:cubicBezTo>
                        <a:cubicBezTo>
                          <a:pt x="4069" y="4663"/>
                          <a:pt x="4040" y="4597"/>
                          <a:pt x="4007" y="4535"/>
                        </a:cubicBezTo>
                        <a:cubicBezTo>
                          <a:pt x="4003" y="4518"/>
                          <a:pt x="3994" y="4506"/>
                          <a:pt x="3986" y="4490"/>
                        </a:cubicBezTo>
                        <a:lnTo>
                          <a:pt x="3982" y="4481"/>
                        </a:lnTo>
                        <a:cubicBezTo>
                          <a:pt x="3937" y="4386"/>
                          <a:pt x="3887" y="4296"/>
                          <a:pt x="3838" y="4201"/>
                        </a:cubicBezTo>
                        <a:lnTo>
                          <a:pt x="3833" y="4193"/>
                        </a:lnTo>
                        <a:cubicBezTo>
                          <a:pt x="3767" y="4077"/>
                          <a:pt x="3697" y="3961"/>
                          <a:pt x="3627" y="3850"/>
                        </a:cubicBezTo>
                        <a:cubicBezTo>
                          <a:pt x="3623" y="3846"/>
                          <a:pt x="3619" y="3838"/>
                          <a:pt x="3615" y="3829"/>
                        </a:cubicBezTo>
                        <a:cubicBezTo>
                          <a:pt x="3602" y="3809"/>
                          <a:pt x="3586" y="3792"/>
                          <a:pt x="3573" y="3772"/>
                        </a:cubicBezTo>
                        <a:cubicBezTo>
                          <a:pt x="3512" y="3677"/>
                          <a:pt x="3446" y="3586"/>
                          <a:pt x="3380" y="3495"/>
                        </a:cubicBezTo>
                        <a:cubicBezTo>
                          <a:pt x="3355" y="3458"/>
                          <a:pt x="3326" y="3421"/>
                          <a:pt x="3297" y="3384"/>
                        </a:cubicBezTo>
                        <a:cubicBezTo>
                          <a:pt x="3235" y="3301"/>
                          <a:pt x="3169" y="3219"/>
                          <a:pt x="3099" y="3136"/>
                        </a:cubicBezTo>
                        <a:cubicBezTo>
                          <a:pt x="3074" y="3107"/>
                          <a:pt x="3045" y="3074"/>
                          <a:pt x="3025" y="3046"/>
                        </a:cubicBezTo>
                        <a:cubicBezTo>
                          <a:pt x="2930" y="2938"/>
                          <a:pt x="2831" y="2831"/>
                          <a:pt x="2732" y="2728"/>
                        </a:cubicBezTo>
                        <a:cubicBezTo>
                          <a:pt x="2715" y="2711"/>
                          <a:pt x="2699" y="2699"/>
                          <a:pt x="2682" y="2683"/>
                        </a:cubicBezTo>
                        <a:cubicBezTo>
                          <a:pt x="2596" y="2596"/>
                          <a:pt x="2509" y="2509"/>
                          <a:pt x="2418" y="2431"/>
                        </a:cubicBezTo>
                        <a:cubicBezTo>
                          <a:pt x="2406" y="2418"/>
                          <a:pt x="2394" y="2402"/>
                          <a:pt x="2377" y="2390"/>
                        </a:cubicBezTo>
                        <a:cubicBezTo>
                          <a:pt x="2365" y="2377"/>
                          <a:pt x="2344" y="2365"/>
                          <a:pt x="2332" y="2348"/>
                        </a:cubicBezTo>
                        <a:cubicBezTo>
                          <a:pt x="2200" y="2233"/>
                          <a:pt x="2063" y="2121"/>
                          <a:pt x="1927" y="2018"/>
                        </a:cubicBezTo>
                        <a:lnTo>
                          <a:pt x="1424" y="1643"/>
                        </a:lnTo>
                        <a:lnTo>
                          <a:pt x="409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5" name="Google Shape;7155;p52"/>
                  <p:cNvSpPr/>
                  <p:nvPr/>
                </p:nvSpPr>
                <p:spPr>
                  <a:xfrm>
                    <a:off x="4974656" y="2901378"/>
                    <a:ext cx="235969" cy="136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8" h="4878" extrusionOk="0">
                        <a:moveTo>
                          <a:pt x="1420" y="1"/>
                        </a:moveTo>
                        <a:lnTo>
                          <a:pt x="0" y="826"/>
                        </a:lnTo>
                        <a:lnTo>
                          <a:pt x="7018" y="4877"/>
                        </a:lnTo>
                        <a:lnTo>
                          <a:pt x="8437" y="4052"/>
                        </a:lnTo>
                        <a:lnTo>
                          <a:pt x="142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6" name="Google Shape;7156;p52"/>
                  <p:cNvSpPr/>
                  <p:nvPr/>
                </p:nvSpPr>
                <p:spPr>
                  <a:xfrm>
                    <a:off x="4958856" y="2924447"/>
                    <a:ext cx="225118" cy="421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0" h="15056" extrusionOk="0">
                        <a:moveTo>
                          <a:pt x="565" y="1"/>
                        </a:moveTo>
                        <a:lnTo>
                          <a:pt x="561" y="2373"/>
                        </a:lnTo>
                        <a:lnTo>
                          <a:pt x="4431" y="4613"/>
                        </a:lnTo>
                        <a:lnTo>
                          <a:pt x="2055" y="6070"/>
                        </a:lnTo>
                        <a:lnTo>
                          <a:pt x="2051" y="7728"/>
                        </a:lnTo>
                        <a:lnTo>
                          <a:pt x="3750" y="8710"/>
                        </a:lnTo>
                        <a:cubicBezTo>
                          <a:pt x="4815" y="9325"/>
                          <a:pt x="5405" y="10171"/>
                          <a:pt x="5401" y="11202"/>
                        </a:cubicBezTo>
                        <a:cubicBezTo>
                          <a:pt x="5398" y="11838"/>
                          <a:pt x="5161" y="12173"/>
                          <a:pt x="4713" y="12173"/>
                        </a:cubicBezTo>
                        <a:cubicBezTo>
                          <a:pt x="4459" y="12173"/>
                          <a:pt x="4139" y="12066"/>
                          <a:pt x="3755" y="11846"/>
                        </a:cubicBezTo>
                        <a:cubicBezTo>
                          <a:pt x="2802" y="11293"/>
                          <a:pt x="1890" y="10257"/>
                          <a:pt x="1102" y="8826"/>
                        </a:cubicBezTo>
                        <a:lnTo>
                          <a:pt x="0" y="10550"/>
                        </a:lnTo>
                        <a:cubicBezTo>
                          <a:pt x="974" y="11998"/>
                          <a:pt x="2504" y="13479"/>
                          <a:pt x="3965" y="14321"/>
                        </a:cubicBezTo>
                        <a:cubicBezTo>
                          <a:pt x="4825" y="14818"/>
                          <a:pt x="5579" y="15056"/>
                          <a:pt x="6197" y="15056"/>
                        </a:cubicBezTo>
                        <a:cubicBezTo>
                          <a:pt x="7358" y="15056"/>
                          <a:pt x="8040" y="14218"/>
                          <a:pt x="8045" y="12691"/>
                        </a:cubicBezTo>
                        <a:cubicBezTo>
                          <a:pt x="8049" y="10810"/>
                          <a:pt x="6960" y="9007"/>
                          <a:pt x="5413" y="7831"/>
                        </a:cubicBezTo>
                        <a:lnTo>
                          <a:pt x="4910" y="7456"/>
                        </a:lnTo>
                        <a:lnTo>
                          <a:pt x="7575" y="5814"/>
                        </a:lnTo>
                        <a:lnTo>
                          <a:pt x="7583" y="4052"/>
                        </a:lnTo>
                        <a:lnTo>
                          <a:pt x="56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157" name="Google Shape;7157;p52"/>
              <p:cNvSpPr/>
              <p:nvPr/>
            </p:nvSpPr>
            <p:spPr>
              <a:xfrm>
                <a:off x="4958856" y="2924447"/>
                <a:ext cx="225118" cy="421003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15056" extrusionOk="0">
                    <a:moveTo>
                      <a:pt x="565" y="1"/>
                    </a:moveTo>
                    <a:lnTo>
                      <a:pt x="561" y="2373"/>
                    </a:lnTo>
                    <a:lnTo>
                      <a:pt x="4431" y="4613"/>
                    </a:lnTo>
                    <a:lnTo>
                      <a:pt x="2055" y="6070"/>
                    </a:lnTo>
                    <a:lnTo>
                      <a:pt x="2051" y="7728"/>
                    </a:lnTo>
                    <a:lnTo>
                      <a:pt x="3750" y="8710"/>
                    </a:lnTo>
                    <a:cubicBezTo>
                      <a:pt x="4815" y="9325"/>
                      <a:pt x="5405" y="10171"/>
                      <a:pt x="5401" y="11202"/>
                    </a:cubicBezTo>
                    <a:cubicBezTo>
                      <a:pt x="5398" y="11838"/>
                      <a:pt x="5161" y="12173"/>
                      <a:pt x="4713" y="12173"/>
                    </a:cubicBezTo>
                    <a:cubicBezTo>
                      <a:pt x="4459" y="12173"/>
                      <a:pt x="4139" y="12066"/>
                      <a:pt x="3755" y="11846"/>
                    </a:cubicBezTo>
                    <a:cubicBezTo>
                      <a:pt x="2802" y="11293"/>
                      <a:pt x="1890" y="10257"/>
                      <a:pt x="1102" y="8826"/>
                    </a:cubicBezTo>
                    <a:lnTo>
                      <a:pt x="0" y="10550"/>
                    </a:lnTo>
                    <a:cubicBezTo>
                      <a:pt x="974" y="11998"/>
                      <a:pt x="2504" y="13479"/>
                      <a:pt x="3965" y="14321"/>
                    </a:cubicBezTo>
                    <a:cubicBezTo>
                      <a:pt x="4825" y="14818"/>
                      <a:pt x="5579" y="15056"/>
                      <a:pt x="6197" y="15056"/>
                    </a:cubicBezTo>
                    <a:cubicBezTo>
                      <a:pt x="7358" y="15056"/>
                      <a:pt x="8040" y="14218"/>
                      <a:pt x="8045" y="12691"/>
                    </a:cubicBezTo>
                    <a:cubicBezTo>
                      <a:pt x="8049" y="10810"/>
                      <a:pt x="6960" y="9007"/>
                      <a:pt x="5413" y="7831"/>
                    </a:cubicBezTo>
                    <a:lnTo>
                      <a:pt x="4910" y="7456"/>
                    </a:lnTo>
                    <a:lnTo>
                      <a:pt x="7575" y="5814"/>
                    </a:lnTo>
                    <a:lnTo>
                      <a:pt x="7583" y="4052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8" name="Google Shape;7158;p52"/>
            <p:cNvGrpSpPr/>
            <p:nvPr/>
          </p:nvGrpSpPr>
          <p:grpSpPr>
            <a:xfrm>
              <a:off x="3546315" y="3966889"/>
              <a:ext cx="291451" cy="432412"/>
              <a:chOff x="3546315" y="3966889"/>
              <a:chExt cx="291451" cy="432412"/>
            </a:xfrm>
          </p:grpSpPr>
          <p:grpSp>
            <p:nvGrpSpPr>
              <p:cNvPr id="7159" name="Google Shape;7159;p52"/>
              <p:cNvGrpSpPr/>
              <p:nvPr/>
            </p:nvGrpSpPr>
            <p:grpSpPr>
              <a:xfrm>
                <a:off x="3546315" y="3966889"/>
                <a:ext cx="291451" cy="432412"/>
                <a:chOff x="3546315" y="3966889"/>
                <a:chExt cx="291451" cy="432412"/>
              </a:xfrm>
            </p:grpSpPr>
            <p:sp>
              <p:nvSpPr>
                <p:cNvPr id="7160" name="Google Shape;7160;p52"/>
                <p:cNvSpPr/>
                <p:nvPr/>
              </p:nvSpPr>
              <p:spPr>
                <a:xfrm>
                  <a:off x="3624645" y="4158293"/>
                  <a:ext cx="102604" cy="59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" h="2125" extrusionOk="0">
                      <a:moveTo>
                        <a:pt x="1424" y="0"/>
                      </a:moveTo>
                      <a:lnTo>
                        <a:pt x="1" y="829"/>
                      </a:lnTo>
                      <a:lnTo>
                        <a:pt x="2249" y="2125"/>
                      </a:lnTo>
                      <a:lnTo>
                        <a:pt x="3668" y="1300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1" name="Google Shape;7161;p52"/>
                <p:cNvSpPr/>
                <p:nvPr/>
              </p:nvSpPr>
              <p:spPr>
                <a:xfrm>
                  <a:off x="3757227" y="4300985"/>
                  <a:ext cx="39934" cy="9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3516" extrusionOk="0">
                      <a:moveTo>
                        <a:pt x="1428" y="1"/>
                      </a:moveTo>
                      <a:lnTo>
                        <a:pt x="8" y="826"/>
                      </a:lnTo>
                      <a:lnTo>
                        <a:pt x="0" y="3516"/>
                      </a:lnTo>
                      <a:lnTo>
                        <a:pt x="1419" y="2686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2" name="Google Shape;7162;p52"/>
                <p:cNvSpPr/>
                <p:nvPr/>
              </p:nvSpPr>
              <p:spPr>
                <a:xfrm>
                  <a:off x="3757563" y="4235106"/>
                  <a:ext cx="80204" cy="4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8" h="1660" extrusionOk="0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1444" y="1659"/>
                      </a:lnTo>
                      <a:lnTo>
                        <a:pt x="2868" y="830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3" name="Google Shape;7163;p52"/>
                <p:cNvSpPr/>
                <p:nvPr/>
              </p:nvSpPr>
              <p:spPr>
                <a:xfrm>
                  <a:off x="3797721" y="4258314"/>
                  <a:ext cx="40046" cy="8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" h="3186" extrusionOk="0">
                      <a:moveTo>
                        <a:pt x="1432" y="0"/>
                      </a:moveTo>
                      <a:lnTo>
                        <a:pt x="8" y="829"/>
                      </a:lnTo>
                      <a:lnTo>
                        <a:pt x="0" y="3185"/>
                      </a:lnTo>
                      <a:lnTo>
                        <a:pt x="1424" y="2360"/>
                      </a:lnTo>
                      <a:lnTo>
                        <a:pt x="14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4" name="Google Shape;7164;p52"/>
                <p:cNvSpPr/>
                <p:nvPr/>
              </p:nvSpPr>
              <p:spPr>
                <a:xfrm>
                  <a:off x="3687651" y="4121354"/>
                  <a:ext cx="109986" cy="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3" h="2279" extrusionOk="0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2509" y="2278"/>
                      </a:lnTo>
                      <a:lnTo>
                        <a:pt x="3932" y="1449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5" name="Google Shape;7165;p52"/>
                <p:cNvSpPr/>
                <p:nvPr/>
              </p:nvSpPr>
              <p:spPr>
                <a:xfrm>
                  <a:off x="3757563" y="4161844"/>
                  <a:ext cx="40074" cy="96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" h="3446" extrusionOk="0">
                      <a:moveTo>
                        <a:pt x="1432" y="1"/>
                      </a:moveTo>
                      <a:lnTo>
                        <a:pt x="9" y="830"/>
                      </a:lnTo>
                      <a:lnTo>
                        <a:pt x="0" y="3446"/>
                      </a:lnTo>
                      <a:lnTo>
                        <a:pt x="1424" y="2621"/>
                      </a:lnTo>
                      <a:lnTo>
                        <a:pt x="1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6" name="Google Shape;7166;p52"/>
                <p:cNvSpPr/>
                <p:nvPr/>
              </p:nvSpPr>
              <p:spPr>
                <a:xfrm>
                  <a:off x="3640921" y="3966889"/>
                  <a:ext cx="112391" cy="65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2328" extrusionOk="0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2600" y="2327"/>
                      </a:lnTo>
                      <a:lnTo>
                        <a:pt x="4019" y="1498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7" name="Google Shape;7167;p52"/>
                <p:cNvSpPr/>
                <p:nvPr/>
              </p:nvSpPr>
              <p:spPr>
                <a:xfrm>
                  <a:off x="3546315" y="3989958"/>
                  <a:ext cx="251657" cy="40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14639" extrusionOk="0">
                      <a:moveTo>
                        <a:pt x="3383" y="1"/>
                      </a:moveTo>
                      <a:lnTo>
                        <a:pt x="4" y="5517"/>
                      </a:lnTo>
                      <a:lnTo>
                        <a:pt x="0" y="7592"/>
                      </a:lnTo>
                      <a:lnTo>
                        <a:pt x="5042" y="10501"/>
                      </a:lnTo>
                      <a:lnTo>
                        <a:pt x="5034" y="13190"/>
                      </a:lnTo>
                      <a:lnTo>
                        <a:pt x="7542" y="14639"/>
                      </a:lnTo>
                      <a:lnTo>
                        <a:pt x="7550" y="11949"/>
                      </a:lnTo>
                      <a:lnTo>
                        <a:pt x="8990" y="12782"/>
                      </a:lnTo>
                      <a:lnTo>
                        <a:pt x="8998" y="10426"/>
                      </a:lnTo>
                      <a:lnTo>
                        <a:pt x="7554" y="9593"/>
                      </a:lnTo>
                      <a:lnTo>
                        <a:pt x="7563" y="6977"/>
                      </a:lnTo>
                      <a:lnTo>
                        <a:pt x="5054" y="5529"/>
                      </a:lnTo>
                      <a:lnTo>
                        <a:pt x="5050" y="8145"/>
                      </a:lnTo>
                      <a:lnTo>
                        <a:pt x="2802" y="6849"/>
                      </a:lnTo>
                      <a:lnTo>
                        <a:pt x="5983" y="1502"/>
                      </a:lnTo>
                      <a:lnTo>
                        <a:pt x="338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8" name="Google Shape;7168;p52"/>
                <p:cNvSpPr/>
                <p:nvPr/>
              </p:nvSpPr>
              <p:spPr>
                <a:xfrm>
                  <a:off x="3624645" y="4008777"/>
                  <a:ext cx="128667" cy="17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6177" extrusionOk="0">
                      <a:moveTo>
                        <a:pt x="4601" y="0"/>
                      </a:moveTo>
                      <a:lnTo>
                        <a:pt x="3182" y="829"/>
                      </a:lnTo>
                      <a:lnTo>
                        <a:pt x="1" y="6176"/>
                      </a:lnTo>
                      <a:lnTo>
                        <a:pt x="1424" y="5347"/>
                      </a:lnTo>
                      <a:lnTo>
                        <a:pt x="46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9" name="Google Shape;7169;p52"/>
              <p:cNvSpPr/>
              <p:nvPr/>
            </p:nvSpPr>
            <p:spPr>
              <a:xfrm>
                <a:off x="3546315" y="3989958"/>
                <a:ext cx="251657" cy="409343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14639" extrusionOk="0">
                    <a:moveTo>
                      <a:pt x="3383" y="1"/>
                    </a:moveTo>
                    <a:lnTo>
                      <a:pt x="4" y="5517"/>
                    </a:lnTo>
                    <a:lnTo>
                      <a:pt x="0" y="7592"/>
                    </a:lnTo>
                    <a:lnTo>
                      <a:pt x="5042" y="10501"/>
                    </a:lnTo>
                    <a:lnTo>
                      <a:pt x="5034" y="13190"/>
                    </a:lnTo>
                    <a:lnTo>
                      <a:pt x="7542" y="14639"/>
                    </a:lnTo>
                    <a:lnTo>
                      <a:pt x="7550" y="11949"/>
                    </a:lnTo>
                    <a:lnTo>
                      <a:pt x="8990" y="12782"/>
                    </a:lnTo>
                    <a:lnTo>
                      <a:pt x="8998" y="10426"/>
                    </a:lnTo>
                    <a:lnTo>
                      <a:pt x="7554" y="9593"/>
                    </a:lnTo>
                    <a:lnTo>
                      <a:pt x="7563" y="6977"/>
                    </a:lnTo>
                    <a:lnTo>
                      <a:pt x="5054" y="5529"/>
                    </a:lnTo>
                    <a:lnTo>
                      <a:pt x="5050" y="8145"/>
                    </a:lnTo>
                    <a:lnTo>
                      <a:pt x="2802" y="6849"/>
                    </a:lnTo>
                    <a:lnTo>
                      <a:pt x="5983" y="1502"/>
                    </a:lnTo>
                    <a:lnTo>
                      <a:pt x="3383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2" grpId="0"/>
      <p:bldP spid="7054" grpId="0"/>
      <p:bldP spid="7056" grpId="0"/>
      <p:bldP spid="70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8" name="Google Shape;4218;p42"/>
          <p:cNvGrpSpPr/>
          <p:nvPr/>
        </p:nvGrpSpPr>
        <p:grpSpPr>
          <a:xfrm>
            <a:off x="4620799" y="991225"/>
            <a:ext cx="2737052" cy="3755587"/>
            <a:chOff x="4620799" y="991225"/>
            <a:chExt cx="2737052" cy="3755587"/>
          </a:xfrm>
        </p:grpSpPr>
        <p:sp>
          <p:nvSpPr>
            <p:cNvPr id="4219" name="Google Shape;4219;p42"/>
            <p:cNvSpPr/>
            <p:nvPr/>
          </p:nvSpPr>
          <p:spPr>
            <a:xfrm>
              <a:off x="4742049" y="1089950"/>
              <a:ext cx="2615802" cy="3656862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0" name="Google Shape;4220;p42"/>
            <p:cNvGrpSpPr/>
            <p:nvPr/>
          </p:nvGrpSpPr>
          <p:grpSpPr>
            <a:xfrm>
              <a:off x="4620799" y="991225"/>
              <a:ext cx="2615860" cy="3656882"/>
              <a:chOff x="3513259" y="1868995"/>
              <a:chExt cx="1493838" cy="2088334"/>
            </a:xfrm>
          </p:grpSpPr>
          <p:sp>
            <p:nvSpPr>
              <p:cNvPr id="4221" name="Google Shape;4221;p42"/>
              <p:cNvSpPr/>
              <p:nvPr/>
            </p:nvSpPr>
            <p:spPr>
              <a:xfrm>
                <a:off x="3513259" y="1868995"/>
                <a:ext cx="1493838" cy="2088334"/>
              </a:xfrm>
              <a:custGeom>
                <a:avLst/>
                <a:gdLst/>
                <a:ahLst/>
                <a:cxnLst/>
                <a:rect l="l" t="t" r="r" b="b"/>
                <a:pathLst>
                  <a:path w="49749" h="71451" extrusionOk="0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2"/>
              <p:cNvSpPr/>
              <p:nvPr/>
            </p:nvSpPr>
            <p:spPr>
              <a:xfrm>
                <a:off x="3680303" y="2113921"/>
                <a:ext cx="1140025" cy="1511564"/>
              </a:xfrm>
              <a:custGeom>
                <a:avLst/>
                <a:gdLst/>
                <a:ahLst/>
                <a:cxnLst/>
                <a:rect l="l" t="t" r="r" b="b"/>
                <a:pathLst>
                  <a:path w="45601" h="60944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27"/>
                    </a:cubicBezTo>
                    <a:lnTo>
                      <a:pt x="0" y="60534"/>
                    </a:lnTo>
                    <a:cubicBezTo>
                      <a:pt x="0" y="60763"/>
                      <a:pt x="197" y="60943"/>
                      <a:pt x="426" y="60943"/>
                    </a:cubicBezTo>
                    <a:lnTo>
                      <a:pt x="45191" y="60943"/>
                    </a:lnTo>
                    <a:cubicBezTo>
                      <a:pt x="45421" y="60943"/>
                      <a:pt x="45601" y="60763"/>
                      <a:pt x="45601" y="60534"/>
                    </a:cubicBezTo>
                    <a:lnTo>
                      <a:pt x="45601" y="427"/>
                    </a:lnTo>
                    <a:cubicBezTo>
                      <a:pt x="45601" y="181"/>
                      <a:pt x="45421" y="1"/>
                      <a:pt x="45191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2"/>
              <p:cNvSpPr/>
              <p:nvPr/>
            </p:nvSpPr>
            <p:spPr>
              <a:xfrm>
                <a:off x="4227975" y="1925371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492" y="0"/>
                    </a:moveTo>
                    <a:cubicBezTo>
                      <a:pt x="214" y="0"/>
                      <a:pt x="0" y="230"/>
                      <a:pt x="0" y="508"/>
                    </a:cubicBezTo>
                    <a:cubicBezTo>
                      <a:pt x="0" y="798"/>
                      <a:pt x="243" y="996"/>
                      <a:pt x="496" y="996"/>
                    </a:cubicBezTo>
                    <a:cubicBezTo>
                      <a:pt x="615" y="996"/>
                      <a:pt x="737" y="952"/>
                      <a:pt x="836" y="852"/>
                    </a:cubicBezTo>
                    <a:cubicBezTo>
                      <a:pt x="1148" y="541"/>
                      <a:pt x="935" y="0"/>
                      <a:pt x="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2"/>
              <p:cNvSpPr/>
              <p:nvPr/>
            </p:nvSpPr>
            <p:spPr>
              <a:xfrm>
                <a:off x="4179825" y="3812826"/>
                <a:ext cx="1250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273" extrusionOk="0">
                    <a:moveTo>
                      <a:pt x="2869" y="355"/>
                    </a:moveTo>
                    <a:cubicBezTo>
                      <a:pt x="3836" y="355"/>
                      <a:pt x="4639" y="1158"/>
                      <a:pt x="4639" y="2142"/>
                    </a:cubicBezTo>
                    <a:cubicBezTo>
                      <a:pt x="4639" y="3206"/>
                      <a:pt x="3762" y="3917"/>
                      <a:pt x="2850" y="3917"/>
                    </a:cubicBezTo>
                    <a:cubicBezTo>
                      <a:pt x="2413" y="3917"/>
                      <a:pt x="1968" y="3754"/>
                      <a:pt x="1607" y="3387"/>
                    </a:cubicBezTo>
                    <a:cubicBezTo>
                      <a:pt x="492" y="2273"/>
                      <a:pt x="1279" y="355"/>
                      <a:pt x="2869" y="355"/>
                    </a:cubicBezTo>
                    <a:close/>
                    <a:moveTo>
                      <a:pt x="2849" y="1"/>
                    </a:moveTo>
                    <a:cubicBezTo>
                      <a:pt x="2320" y="1"/>
                      <a:pt x="1781" y="197"/>
                      <a:pt x="1344" y="634"/>
                    </a:cubicBezTo>
                    <a:cubicBezTo>
                      <a:pt x="0" y="1978"/>
                      <a:pt x="967" y="4273"/>
                      <a:pt x="2869" y="4273"/>
                    </a:cubicBezTo>
                    <a:cubicBezTo>
                      <a:pt x="4049" y="4273"/>
                      <a:pt x="5000" y="3306"/>
                      <a:pt x="5000" y="2142"/>
                    </a:cubicBezTo>
                    <a:cubicBezTo>
                      <a:pt x="5000" y="847"/>
                      <a:pt x="3946" y="1"/>
                      <a:pt x="28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225" name="Google Shape;4225;p42"/>
          <p:cNvPicPr preferRelativeResize="0"/>
          <p:nvPr/>
        </p:nvPicPr>
        <p:blipFill rotWithShape="1">
          <a:blip r:embed="rId3">
            <a:alphaModFix/>
          </a:blip>
          <a:srcRect l="-7862" t="18094" r="-24956" b="18101"/>
          <a:stretch/>
        </p:blipFill>
        <p:spPr>
          <a:xfrm rot="5400000">
            <a:off x="4345974" y="1654275"/>
            <a:ext cx="3108676" cy="223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226" name="Google Shape;4226;p4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7" name="Google Shape;4227;p42"/>
          <p:cNvGrpSpPr/>
          <p:nvPr/>
        </p:nvGrpSpPr>
        <p:grpSpPr>
          <a:xfrm flipH="1">
            <a:off x="971107" y="2117613"/>
            <a:ext cx="2973218" cy="1467900"/>
            <a:chOff x="6069325" y="1965500"/>
            <a:chExt cx="2126400" cy="1467900"/>
          </a:xfrm>
        </p:grpSpPr>
        <p:sp>
          <p:nvSpPr>
            <p:cNvPr id="4228" name="Google Shape;4228;p42"/>
            <p:cNvSpPr/>
            <p:nvPr/>
          </p:nvSpPr>
          <p:spPr>
            <a:xfrm flipH="1">
              <a:off x="6069325" y="2940288"/>
              <a:ext cx="263100" cy="3078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2"/>
            <p:cNvSpPr/>
            <p:nvPr/>
          </p:nvSpPr>
          <p:spPr>
            <a:xfrm>
              <a:off x="6332425" y="1965500"/>
              <a:ext cx="1863300" cy="14679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30" name="Google Shape;4230;p42"/>
          <p:cNvSpPr txBox="1">
            <a:spLocks noGrp="1"/>
          </p:cNvSpPr>
          <p:nvPr>
            <p:ph type="body" idx="1"/>
          </p:nvPr>
        </p:nvSpPr>
        <p:spPr>
          <a:xfrm>
            <a:off x="1147991" y="2501061"/>
            <a:ext cx="2271085" cy="637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Propriétaire</a:t>
            </a:r>
            <a:endParaRPr sz="3200" b="1" dirty="0"/>
          </a:p>
        </p:txBody>
      </p:sp>
      <p:sp>
        <p:nvSpPr>
          <p:cNvPr id="4231" name="Google Shape;4231;p42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12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9" name="Google Shape;7049;p52"/>
          <p:cNvSpPr txBox="1">
            <a:spLocks noGrp="1"/>
          </p:cNvSpPr>
          <p:nvPr>
            <p:ph type="title"/>
          </p:nvPr>
        </p:nvSpPr>
        <p:spPr>
          <a:xfrm>
            <a:off x="609055" y="354650"/>
            <a:ext cx="30155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endParaRPr sz="3000" dirty="0"/>
          </a:p>
        </p:txBody>
      </p:sp>
      <p:sp>
        <p:nvSpPr>
          <p:cNvPr id="7050" name="Google Shape;7050;p52"/>
          <p:cNvSpPr/>
          <p:nvPr/>
        </p:nvSpPr>
        <p:spPr>
          <a:xfrm>
            <a:off x="3897388" y="4058271"/>
            <a:ext cx="727" cy="699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5" y="0"/>
                </a:moveTo>
                <a:lnTo>
                  <a:pt x="1" y="21"/>
                </a:lnTo>
                <a:lnTo>
                  <a:pt x="5" y="25"/>
                </a:lnTo>
                <a:lnTo>
                  <a:pt x="25" y="0"/>
                </a:lnTo>
                <a:close/>
              </a:path>
            </a:pathLst>
          </a:custGeom>
          <a:solidFill>
            <a:srgbClr val="EC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1" name="Google Shape;7051;p5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2" name="Google Shape;7052;p52"/>
          <p:cNvSpPr txBox="1">
            <a:spLocks noGrp="1"/>
          </p:cNvSpPr>
          <p:nvPr>
            <p:ph type="ctrTitle" idx="4294967295"/>
          </p:nvPr>
        </p:nvSpPr>
        <p:spPr>
          <a:xfrm>
            <a:off x="6055853" y="2876967"/>
            <a:ext cx="1491348" cy="777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Gestion des propriétés</a:t>
            </a:r>
            <a:endParaRPr sz="1800" dirty="0"/>
          </a:p>
        </p:txBody>
      </p:sp>
      <p:sp>
        <p:nvSpPr>
          <p:cNvPr id="7054" name="Google Shape;7054;p52"/>
          <p:cNvSpPr txBox="1">
            <a:spLocks noGrp="1"/>
          </p:cNvSpPr>
          <p:nvPr>
            <p:ph type="ctrTitle" idx="4294967295"/>
          </p:nvPr>
        </p:nvSpPr>
        <p:spPr>
          <a:xfrm>
            <a:off x="1769869" y="3999437"/>
            <a:ext cx="935976" cy="478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Réagir</a:t>
            </a:r>
            <a:endParaRPr sz="1800" dirty="0"/>
          </a:p>
        </p:txBody>
      </p:sp>
      <p:sp>
        <p:nvSpPr>
          <p:cNvPr id="7056" name="Google Shape;7056;p52"/>
          <p:cNvSpPr txBox="1">
            <a:spLocks noGrp="1"/>
          </p:cNvSpPr>
          <p:nvPr>
            <p:ph type="ctrTitle" idx="4294967295"/>
          </p:nvPr>
        </p:nvSpPr>
        <p:spPr>
          <a:xfrm>
            <a:off x="6118284" y="506027"/>
            <a:ext cx="1960097" cy="502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Créer un profil </a:t>
            </a:r>
            <a:endParaRPr sz="1800" dirty="0"/>
          </a:p>
        </p:txBody>
      </p:sp>
      <p:sp>
        <p:nvSpPr>
          <p:cNvPr id="7058" name="Google Shape;7058;p52"/>
          <p:cNvSpPr txBox="1">
            <a:spLocks noGrp="1"/>
          </p:cNvSpPr>
          <p:nvPr>
            <p:ph type="ctrTitle" idx="4294967295"/>
          </p:nvPr>
        </p:nvSpPr>
        <p:spPr>
          <a:xfrm>
            <a:off x="1176015" y="2001940"/>
            <a:ext cx="2445754" cy="461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Publier des maisons </a:t>
            </a:r>
            <a:endParaRPr sz="1800" dirty="0"/>
          </a:p>
        </p:txBody>
      </p:sp>
      <p:grpSp>
        <p:nvGrpSpPr>
          <p:cNvPr id="7060" name="Google Shape;7060;p52"/>
          <p:cNvGrpSpPr/>
          <p:nvPr/>
        </p:nvGrpSpPr>
        <p:grpSpPr>
          <a:xfrm>
            <a:off x="3005193" y="776256"/>
            <a:ext cx="3057022" cy="4970539"/>
            <a:chOff x="3005193" y="776256"/>
            <a:chExt cx="3057022" cy="4970539"/>
          </a:xfrm>
        </p:grpSpPr>
        <p:sp>
          <p:nvSpPr>
            <p:cNvPr id="7061" name="Google Shape;7061;p52"/>
            <p:cNvSpPr/>
            <p:nvPr/>
          </p:nvSpPr>
          <p:spPr>
            <a:xfrm>
              <a:off x="5327827" y="1139059"/>
              <a:ext cx="76408" cy="4607737"/>
            </a:xfrm>
            <a:custGeom>
              <a:avLst/>
              <a:gdLst/>
              <a:ahLst/>
              <a:cxnLst/>
              <a:rect l="l" t="t" r="r" b="b"/>
              <a:pathLst>
                <a:path w="2732" h="150089" extrusionOk="0">
                  <a:moveTo>
                    <a:pt x="0" y="1"/>
                  </a:moveTo>
                  <a:lnTo>
                    <a:pt x="2731" y="1"/>
                  </a:lnTo>
                  <a:lnTo>
                    <a:pt x="2731" y="150089"/>
                  </a:lnTo>
                  <a:lnTo>
                    <a:pt x="0" y="15008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52"/>
            <p:cNvSpPr/>
            <p:nvPr/>
          </p:nvSpPr>
          <p:spPr>
            <a:xfrm>
              <a:off x="4317244" y="2391376"/>
              <a:ext cx="76407" cy="3355249"/>
            </a:xfrm>
            <a:custGeom>
              <a:avLst/>
              <a:gdLst/>
              <a:ahLst/>
              <a:cxnLst/>
              <a:rect l="l" t="t" r="r" b="b"/>
              <a:pathLst>
                <a:path w="2732" h="105304" extrusionOk="0">
                  <a:moveTo>
                    <a:pt x="0" y="0"/>
                  </a:moveTo>
                  <a:lnTo>
                    <a:pt x="2731" y="0"/>
                  </a:lnTo>
                  <a:lnTo>
                    <a:pt x="2731" y="105304"/>
                  </a:lnTo>
                  <a:lnTo>
                    <a:pt x="0" y="1053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52"/>
            <p:cNvSpPr/>
            <p:nvPr/>
          </p:nvSpPr>
          <p:spPr>
            <a:xfrm>
              <a:off x="5038000" y="3375322"/>
              <a:ext cx="76408" cy="2371368"/>
            </a:xfrm>
            <a:custGeom>
              <a:avLst/>
              <a:gdLst/>
              <a:ahLst/>
              <a:cxnLst/>
              <a:rect l="l" t="t" r="r" b="b"/>
              <a:pathLst>
                <a:path w="2732" h="70116" extrusionOk="0">
                  <a:moveTo>
                    <a:pt x="0" y="0"/>
                  </a:moveTo>
                  <a:lnTo>
                    <a:pt x="2732" y="0"/>
                  </a:lnTo>
                  <a:lnTo>
                    <a:pt x="2732" y="70116"/>
                  </a:lnTo>
                  <a:lnTo>
                    <a:pt x="0" y="701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52"/>
            <p:cNvSpPr/>
            <p:nvPr/>
          </p:nvSpPr>
          <p:spPr>
            <a:xfrm>
              <a:off x="3633866" y="4300965"/>
              <a:ext cx="76408" cy="1445719"/>
            </a:xfrm>
            <a:custGeom>
              <a:avLst/>
              <a:gdLst/>
              <a:ahLst/>
              <a:cxnLst/>
              <a:rect l="l" t="t" r="r" b="b"/>
              <a:pathLst>
                <a:path w="2732" h="37012" extrusionOk="0">
                  <a:moveTo>
                    <a:pt x="1" y="1"/>
                  </a:moveTo>
                  <a:lnTo>
                    <a:pt x="2732" y="1"/>
                  </a:lnTo>
                  <a:lnTo>
                    <a:pt x="2732" y="37012"/>
                  </a:lnTo>
                  <a:lnTo>
                    <a:pt x="1" y="370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65" name="Google Shape;7065;p52"/>
            <p:cNvGrpSpPr/>
            <p:nvPr/>
          </p:nvGrpSpPr>
          <p:grpSpPr>
            <a:xfrm>
              <a:off x="3005193" y="776256"/>
              <a:ext cx="3057022" cy="3997072"/>
              <a:chOff x="3005193" y="776256"/>
              <a:chExt cx="3057022" cy="3997072"/>
            </a:xfrm>
          </p:grpSpPr>
          <p:sp>
            <p:nvSpPr>
              <p:cNvPr id="7066" name="Google Shape;7066;p52"/>
              <p:cNvSpPr/>
              <p:nvPr/>
            </p:nvSpPr>
            <p:spPr>
              <a:xfrm>
                <a:off x="4693608" y="776256"/>
                <a:ext cx="1368607" cy="792709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9" extrusionOk="0">
                    <a:moveTo>
                      <a:pt x="24387" y="1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52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52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52"/>
              <p:cNvSpPr/>
              <p:nvPr/>
            </p:nvSpPr>
            <p:spPr>
              <a:xfrm>
                <a:off x="4382189" y="2920756"/>
                <a:ext cx="1368607" cy="792709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9" extrusionOk="0">
                    <a:moveTo>
                      <a:pt x="24388" y="1"/>
                    </a:moveTo>
                    <a:lnTo>
                      <a:pt x="1" y="14173"/>
                    </a:lnTo>
                    <a:lnTo>
                      <a:pt x="24549" y="28348"/>
                    </a:lnTo>
                    <a:lnTo>
                      <a:pt x="48940" y="14177"/>
                    </a:lnTo>
                    <a:lnTo>
                      <a:pt x="243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52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52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16809" extrusionOk="0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52"/>
              <p:cNvSpPr/>
              <p:nvPr/>
            </p:nvSpPr>
            <p:spPr>
              <a:xfrm>
                <a:off x="3671151" y="1926801"/>
                <a:ext cx="1368607" cy="792681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8" extrusionOk="0">
                    <a:moveTo>
                      <a:pt x="24387" y="0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52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52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52"/>
              <p:cNvSpPr/>
              <p:nvPr/>
            </p:nvSpPr>
            <p:spPr>
              <a:xfrm>
                <a:off x="3005416" y="3907022"/>
                <a:ext cx="1368607" cy="792681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8" extrusionOk="0">
                    <a:moveTo>
                      <a:pt x="24388" y="0"/>
                    </a:moveTo>
                    <a:lnTo>
                      <a:pt x="1" y="14176"/>
                    </a:lnTo>
                    <a:lnTo>
                      <a:pt x="24553" y="28348"/>
                    </a:lnTo>
                    <a:lnTo>
                      <a:pt x="48940" y="14176"/>
                    </a:lnTo>
                    <a:lnTo>
                      <a:pt x="243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52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52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805" extrusionOk="0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8" name="Google Shape;7078;p52"/>
            <p:cNvGrpSpPr/>
            <p:nvPr/>
          </p:nvGrpSpPr>
          <p:grpSpPr>
            <a:xfrm>
              <a:off x="3005193" y="1172653"/>
              <a:ext cx="2375039" cy="3600675"/>
              <a:chOff x="3005193" y="1172653"/>
              <a:chExt cx="2375039" cy="3600675"/>
            </a:xfrm>
          </p:grpSpPr>
          <p:sp>
            <p:nvSpPr>
              <p:cNvPr id="7079" name="Google Shape;7079;p52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52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16809" extrusionOk="0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52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52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805" extrusionOk="0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3" name="Google Shape;7083;p52"/>
            <p:cNvGrpSpPr/>
            <p:nvPr/>
          </p:nvGrpSpPr>
          <p:grpSpPr>
            <a:xfrm>
              <a:off x="3691789" y="1172653"/>
              <a:ext cx="2370425" cy="3600675"/>
              <a:chOff x="3691789" y="1172653"/>
              <a:chExt cx="2370425" cy="3600675"/>
            </a:xfrm>
          </p:grpSpPr>
          <p:sp>
            <p:nvSpPr>
              <p:cNvPr id="7084" name="Google Shape;7084;p52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52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52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52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88" name="Google Shape;7088;p52"/>
            <p:cNvSpPr/>
            <p:nvPr/>
          </p:nvSpPr>
          <p:spPr>
            <a:xfrm>
              <a:off x="5276818" y="1578500"/>
              <a:ext cx="8222" cy="125328"/>
            </a:xfrm>
            <a:custGeom>
              <a:avLst/>
              <a:gdLst/>
              <a:ahLst/>
              <a:cxnLst/>
              <a:rect l="l" t="t" r="r" b="b"/>
              <a:pathLst>
                <a:path w="294" h="4482" extrusionOk="0">
                  <a:moveTo>
                    <a:pt x="294" y="1"/>
                  </a:moveTo>
                  <a:lnTo>
                    <a:pt x="13" y="166"/>
                  </a:lnTo>
                  <a:lnTo>
                    <a:pt x="1" y="4481"/>
                  </a:lnTo>
                  <a:lnTo>
                    <a:pt x="285" y="4316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E7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52"/>
            <p:cNvSpPr/>
            <p:nvPr/>
          </p:nvSpPr>
          <p:spPr>
            <a:xfrm>
              <a:off x="4446593" y="2320765"/>
              <a:ext cx="40046" cy="91969"/>
            </a:xfrm>
            <a:custGeom>
              <a:avLst/>
              <a:gdLst/>
              <a:ahLst/>
              <a:cxnLst/>
              <a:rect l="l" t="t" r="r" b="b"/>
              <a:pathLst>
                <a:path w="1432" h="3289" extrusionOk="0">
                  <a:moveTo>
                    <a:pt x="1432" y="0"/>
                  </a:moveTo>
                  <a:lnTo>
                    <a:pt x="8" y="829"/>
                  </a:lnTo>
                  <a:lnTo>
                    <a:pt x="0" y="3288"/>
                  </a:lnTo>
                  <a:lnTo>
                    <a:pt x="1423" y="2463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0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2"/>
            <p:cNvSpPr/>
            <p:nvPr/>
          </p:nvSpPr>
          <p:spPr>
            <a:xfrm>
              <a:off x="4694419" y="2915220"/>
              <a:ext cx="110210" cy="74800"/>
            </a:xfrm>
            <a:custGeom>
              <a:avLst/>
              <a:gdLst/>
              <a:ahLst/>
              <a:cxnLst/>
              <a:rect l="l" t="t" r="r" b="b"/>
              <a:pathLst>
                <a:path w="3941" h="2675" extrusionOk="0">
                  <a:moveTo>
                    <a:pt x="3940" y="1"/>
                  </a:moveTo>
                  <a:lnTo>
                    <a:pt x="3763" y="100"/>
                  </a:lnTo>
                  <a:lnTo>
                    <a:pt x="173" y="2175"/>
                  </a:lnTo>
                  <a:lnTo>
                    <a:pt x="0" y="2274"/>
                  </a:lnTo>
                  <a:lnTo>
                    <a:pt x="0" y="2674"/>
                  </a:lnTo>
                  <a:lnTo>
                    <a:pt x="173" y="2571"/>
                  </a:lnTo>
                  <a:lnTo>
                    <a:pt x="3763" y="500"/>
                  </a:lnTo>
                  <a:lnTo>
                    <a:pt x="3940" y="397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2"/>
            <p:cNvSpPr/>
            <p:nvPr/>
          </p:nvSpPr>
          <p:spPr>
            <a:xfrm>
              <a:off x="4694642" y="3028160"/>
              <a:ext cx="110322" cy="74912"/>
            </a:xfrm>
            <a:custGeom>
              <a:avLst/>
              <a:gdLst/>
              <a:ahLst/>
              <a:cxnLst/>
              <a:rect l="l" t="t" r="r" b="b"/>
              <a:pathLst>
                <a:path w="3945" h="2679" extrusionOk="0">
                  <a:moveTo>
                    <a:pt x="3940" y="1"/>
                  </a:moveTo>
                  <a:lnTo>
                    <a:pt x="3767" y="104"/>
                  </a:lnTo>
                  <a:lnTo>
                    <a:pt x="178" y="2175"/>
                  </a:lnTo>
                  <a:lnTo>
                    <a:pt x="0" y="2278"/>
                  </a:lnTo>
                  <a:lnTo>
                    <a:pt x="4" y="2678"/>
                  </a:lnTo>
                  <a:lnTo>
                    <a:pt x="178" y="2575"/>
                  </a:lnTo>
                  <a:lnTo>
                    <a:pt x="3767" y="504"/>
                  </a:lnTo>
                  <a:lnTo>
                    <a:pt x="3944" y="401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2" name="Google Shape;7092;p52"/>
            <p:cNvGrpSpPr/>
            <p:nvPr/>
          </p:nvGrpSpPr>
          <p:grpSpPr>
            <a:xfrm>
              <a:off x="4657253" y="2448917"/>
              <a:ext cx="152661" cy="751856"/>
              <a:chOff x="4657253" y="2448917"/>
              <a:chExt cx="152661" cy="751856"/>
            </a:xfrm>
          </p:grpSpPr>
          <p:sp>
            <p:nvSpPr>
              <p:cNvPr id="7093" name="Google Shape;7093;p52"/>
              <p:cNvSpPr/>
              <p:nvPr/>
            </p:nvSpPr>
            <p:spPr>
              <a:xfrm>
                <a:off x="4693356" y="2576063"/>
                <a:ext cx="110350" cy="74772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2674" extrusionOk="0">
                    <a:moveTo>
                      <a:pt x="3941" y="0"/>
                    </a:moveTo>
                    <a:lnTo>
                      <a:pt x="3768" y="99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8" y="2571"/>
                    </a:lnTo>
                    <a:lnTo>
                      <a:pt x="3768" y="500"/>
                    </a:lnTo>
                    <a:lnTo>
                      <a:pt x="3945" y="396"/>
                    </a:ln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52"/>
              <p:cNvSpPr/>
              <p:nvPr/>
            </p:nvSpPr>
            <p:spPr>
              <a:xfrm>
                <a:off x="4693719" y="2689115"/>
                <a:ext cx="110210" cy="74772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2674" extrusionOk="0">
                    <a:moveTo>
                      <a:pt x="3940" y="1"/>
                    </a:moveTo>
                    <a:lnTo>
                      <a:pt x="3767" y="100"/>
                    </a:lnTo>
                    <a:lnTo>
                      <a:pt x="174" y="2175"/>
                    </a:lnTo>
                    <a:lnTo>
                      <a:pt x="0" y="2274"/>
                    </a:lnTo>
                    <a:lnTo>
                      <a:pt x="0" y="2674"/>
                    </a:lnTo>
                    <a:lnTo>
                      <a:pt x="178" y="2571"/>
                    </a:lnTo>
                    <a:lnTo>
                      <a:pt x="3767" y="500"/>
                    </a:lnTo>
                    <a:lnTo>
                      <a:pt x="3940" y="397"/>
                    </a:lnTo>
                    <a:lnTo>
                      <a:pt x="3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52"/>
              <p:cNvSpPr/>
              <p:nvPr/>
            </p:nvSpPr>
            <p:spPr>
              <a:xfrm>
                <a:off x="4694055" y="2802167"/>
                <a:ext cx="11021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2675" extrusionOk="0">
                    <a:moveTo>
                      <a:pt x="3941" y="1"/>
                    </a:moveTo>
                    <a:lnTo>
                      <a:pt x="3763" y="100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4" y="2571"/>
                    </a:lnTo>
                    <a:lnTo>
                      <a:pt x="3767" y="500"/>
                    </a:lnTo>
                    <a:lnTo>
                      <a:pt x="3941" y="397"/>
                    </a:lnTo>
                    <a:lnTo>
                      <a:pt x="3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52"/>
              <p:cNvSpPr/>
              <p:nvPr/>
            </p:nvSpPr>
            <p:spPr>
              <a:xfrm>
                <a:off x="4657253" y="2511665"/>
                <a:ext cx="42842" cy="689108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4644" extrusionOk="0">
                    <a:moveTo>
                      <a:pt x="646" y="1"/>
                    </a:moveTo>
                    <a:cubicBezTo>
                      <a:pt x="327" y="1"/>
                      <a:pt x="29" y="204"/>
                      <a:pt x="1" y="670"/>
                    </a:cubicBezTo>
                    <a:lnTo>
                      <a:pt x="368" y="690"/>
                    </a:lnTo>
                    <a:cubicBezTo>
                      <a:pt x="380" y="480"/>
                      <a:pt x="479" y="368"/>
                      <a:pt x="652" y="368"/>
                    </a:cubicBezTo>
                    <a:cubicBezTo>
                      <a:pt x="987" y="368"/>
                      <a:pt x="1115" y="599"/>
                      <a:pt x="1115" y="950"/>
                    </a:cubicBezTo>
                    <a:lnTo>
                      <a:pt x="1181" y="24644"/>
                    </a:lnTo>
                    <a:lnTo>
                      <a:pt x="1531" y="24446"/>
                    </a:lnTo>
                    <a:lnTo>
                      <a:pt x="1515" y="21046"/>
                    </a:lnTo>
                    <a:lnTo>
                      <a:pt x="1341" y="21149"/>
                    </a:lnTo>
                    <a:lnTo>
                      <a:pt x="1341" y="20753"/>
                    </a:lnTo>
                    <a:lnTo>
                      <a:pt x="1515" y="20650"/>
                    </a:lnTo>
                    <a:lnTo>
                      <a:pt x="1502" y="17003"/>
                    </a:lnTo>
                    <a:lnTo>
                      <a:pt x="1329" y="17106"/>
                    </a:lnTo>
                    <a:lnTo>
                      <a:pt x="1329" y="16710"/>
                    </a:lnTo>
                    <a:lnTo>
                      <a:pt x="1502" y="16607"/>
                    </a:lnTo>
                    <a:lnTo>
                      <a:pt x="1494" y="12960"/>
                    </a:lnTo>
                    <a:lnTo>
                      <a:pt x="1317" y="13063"/>
                    </a:lnTo>
                    <a:lnTo>
                      <a:pt x="1317" y="12667"/>
                    </a:lnTo>
                    <a:lnTo>
                      <a:pt x="1494" y="12564"/>
                    </a:lnTo>
                    <a:lnTo>
                      <a:pt x="1482" y="8917"/>
                    </a:lnTo>
                    <a:lnTo>
                      <a:pt x="1308" y="9020"/>
                    </a:lnTo>
                    <a:lnTo>
                      <a:pt x="1308" y="8624"/>
                    </a:lnTo>
                    <a:lnTo>
                      <a:pt x="1482" y="8521"/>
                    </a:lnTo>
                    <a:lnTo>
                      <a:pt x="1473" y="4878"/>
                    </a:lnTo>
                    <a:lnTo>
                      <a:pt x="1296" y="4981"/>
                    </a:lnTo>
                    <a:lnTo>
                      <a:pt x="1296" y="4581"/>
                    </a:lnTo>
                    <a:lnTo>
                      <a:pt x="1473" y="4478"/>
                    </a:lnTo>
                    <a:lnTo>
                      <a:pt x="1461" y="777"/>
                    </a:lnTo>
                    <a:lnTo>
                      <a:pt x="1461" y="752"/>
                    </a:lnTo>
                    <a:cubicBezTo>
                      <a:pt x="1445" y="228"/>
                      <a:pt x="1057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52"/>
              <p:cNvSpPr/>
              <p:nvPr/>
            </p:nvSpPr>
            <p:spPr>
              <a:xfrm>
                <a:off x="4767211" y="2448917"/>
                <a:ext cx="42703" cy="688409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4619" extrusionOk="0">
                    <a:moveTo>
                      <a:pt x="646" y="1"/>
                    </a:moveTo>
                    <a:cubicBezTo>
                      <a:pt x="327" y="1"/>
                      <a:pt x="29" y="204"/>
                      <a:pt x="0" y="673"/>
                    </a:cubicBezTo>
                    <a:lnTo>
                      <a:pt x="368" y="694"/>
                    </a:lnTo>
                    <a:cubicBezTo>
                      <a:pt x="380" y="479"/>
                      <a:pt x="479" y="372"/>
                      <a:pt x="652" y="372"/>
                    </a:cubicBezTo>
                    <a:cubicBezTo>
                      <a:pt x="986" y="372"/>
                      <a:pt x="1118" y="603"/>
                      <a:pt x="1118" y="954"/>
                    </a:cubicBezTo>
                    <a:lnTo>
                      <a:pt x="1127" y="4650"/>
                    </a:lnTo>
                    <a:lnTo>
                      <a:pt x="1304" y="4547"/>
                    </a:lnTo>
                    <a:lnTo>
                      <a:pt x="1304" y="4948"/>
                    </a:lnTo>
                    <a:lnTo>
                      <a:pt x="1127" y="5051"/>
                    </a:lnTo>
                    <a:lnTo>
                      <a:pt x="1139" y="8694"/>
                    </a:lnTo>
                    <a:lnTo>
                      <a:pt x="1312" y="8591"/>
                    </a:lnTo>
                    <a:lnTo>
                      <a:pt x="1312" y="8991"/>
                    </a:lnTo>
                    <a:lnTo>
                      <a:pt x="1139" y="9094"/>
                    </a:lnTo>
                    <a:lnTo>
                      <a:pt x="1147" y="12737"/>
                    </a:lnTo>
                    <a:lnTo>
                      <a:pt x="1325" y="12634"/>
                    </a:lnTo>
                    <a:lnTo>
                      <a:pt x="1325" y="13034"/>
                    </a:lnTo>
                    <a:lnTo>
                      <a:pt x="1147" y="13137"/>
                    </a:lnTo>
                    <a:lnTo>
                      <a:pt x="1160" y="16780"/>
                    </a:lnTo>
                    <a:lnTo>
                      <a:pt x="1333" y="16677"/>
                    </a:lnTo>
                    <a:lnTo>
                      <a:pt x="1333" y="17077"/>
                    </a:lnTo>
                    <a:lnTo>
                      <a:pt x="1160" y="17180"/>
                    </a:lnTo>
                    <a:lnTo>
                      <a:pt x="1168" y="20823"/>
                    </a:lnTo>
                    <a:lnTo>
                      <a:pt x="1345" y="20720"/>
                    </a:lnTo>
                    <a:lnTo>
                      <a:pt x="1345" y="21120"/>
                    </a:lnTo>
                    <a:lnTo>
                      <a:pt x="1168" y="21223"/>
                    </a:lnTo>
                    <a:lnTo>
                      <a:pt x="1180" y="24619"/>
                    </a:lnTo>
                    <a:lnTo>
                      <a:pt x="1527" y="24417"/>
                    </a:lnTo>
                    <a:lnTo>
                      <a:pt x="1461" y="719"/>
                    </a:lnTo>
                    <a:lnTo>
                      <a:pt x="1457" y="723"/>
                    </a:lnTo>
                    <a:cubicBezTo>
                      <a:pt x="1432" y="220"/>
                      <a:pt x="1048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8" name="Google Shape;7098;p52"/>
            <p:cNvGrpSpPr/>
            <p:nvPr/>
          </p:nvGrpSpPr>
          <p:grpSpPr>
            <a:xfrm>
              <a:off x="3889082" y="3208882"/>
              <a:ext cx="956039" cy="989341"/>
              <a:chOff x="3889082" y="3208882"/>
              <a:chExt cx="956039" cy="989341"/>
            </a:xfrm>
          </p:grpSpPr>
          <p:sp>
            <p:nvSpPr>
              <p:cNvPr id="7099" name="Google Shape;7099;p52"/>
              <p:cNvSpPr/>
              <p:nvPr/>
            </p:nvSpPr>
            <p:spPr>
              <a:xfrm>
                <a:off x="3889082" y="4046918"/>
                <a:ext cx="117956" cy="151305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5411" extrusionOk="0">
                    <a:moveTo>
                      <a:pt x="1170" y="1"/>
                    </a:moveTo>
                    <a:cubicBezTo>
                      <a:pt x="481" y="1"/>
                      <a:pt x="8" y="546"/>
                      <a:pt x="5" y="1491"/>
                    </a:cubicBezTo>
                    <a:cubicBezTo>
                      <a:pt x="1" y="2824"/>
                      <a:pt x="937" y="4453"/>
                      <a:pt x="2101" y="5122"/>
                    </a:cubicBezTo>
                    <a:cubicBezTo>
                      <a:pt x="2440" y="5318"/>
                      <a:pt x="2761" y="5411"/>
                      <a:pt x="3045" y="5411"/>
                    </a:cubicBezTo>
                    <a:cubicBezTo>
                      <a:pt x="3735" y="5411"/>
                      <a:pt x="4210" y="4864"/>
                      <a:pt x="4213" y="3917"/>
                    </a:cubicBezTo>
                    <a:cubicBezTo>
                      <a:pt x="4217" y="2580"/>
                      <a:pt x="3277" y="959"/>
                      <a:pt x="2117" y="291"/>
                    </a:cubicBezTo>
                    <a:cubicBezTo>
                      <a:pt x="1777" y="94"/>
                      <a:pt x="1455" y="1"/>
                      <a:pt x="1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52"/>
              <p:cNvSpPr/>
              <p:nvPr/>
            </p:nvSpPr>
            <p:spPr>
              <a:xfrm>
                <a:off x="3905134" y="4030756"/>
                <a:ext cx="117928" cy="15133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5412" extrusionOk="0">
                    <a:moveTo>
                      <a:pt x="1174" y="1"/>
                    </a:moveTo>
                    <a:cubicBezTo>
                      <a:pt x="485" y="1"/>
                      <a:pt x="10" y="546"/>
                      <a:pt x="4" y="1492"/>
                    </a:cubicBezTo>
                    <a:cubicBezTo>
                      <a:pt x="0" y="2824"/>
                      <a:pt x="941" y="4454"/>
                      <a:pt x="2104" y="5122"/>
                    </a:cubicBezTo>
                    <a:cubicBezTo>
                      <a:pt x="2444" y="5318"/>
                      <a:pt x="2764" y="5411"/>
                      <a:pt x="3048" y="5411"/>
                    </a:cubicBezTo>
                    <a:cubicBezTo>
                      <a:pt x="3737" y="5411"/>
                      <a:pt x="4210" y="4864"/>
                      <a:pt x="4213" y="3917"/>
                    </a:cubicBezTo>
                    <a:cubicBezTo>
                      <a:pt x="4217" y="2581"/>
                      <a:pt x="3280" y="959"/>
                      <a:pt x="2121" y="291"/>
                    </a:cubicBezTo>
                    <a:cubicBezTo>
                      <a:pt x="1780" y="94"/>
                      <a:pt x="1459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52"/>
              <p:cNvSpPr/>
              <p:nvPr/>
            </p:nvSpPr>
            <p:spPr>
              <a:xfrm>
                <a:off x="3903512" y="3208882"/>
                <a:ext cx="941610" cy="973990"/>
              </a:xfrm>
              <a:custGeom>
                <a:avLst/>
                <a:gdLst/>
                <a:ahLst/>
                <a:cxnLst/>
                <a:rect l="l" t="t" r="r" b="b"/>
                <a:pathLst>
                  <a:path w="33671" h="34832" extrusionOk="0">
                    <a:moveTo>
                      <a:pt x="30628" y="0"/>
                    </a:moveTo>
                    <a:cubicBezTo>
                      <a:pt x="30253" y="0"/>
                      <a:pt x="29941" y="162"/>
                      <a:pt x="29734" y="461"/>
                    </a:cubicBezTo>
                    <a:lnTo>
                      <a:pt x="29730" y="453"/>
                    </a:lnTo>
                    <a:lnTo>
                      <a:pt x="0" y="30182"/>
                    </a:lnTo>
                    <a:cubicBezTo>
                      <a:pt x="183" y="30044"/>
                      <a:pt x="406" y="29971"/>
                      <a:pt x="658" y="29971"/>
                    </a:cubicBezTo>
                    <a:cubicBezTo>
                      <a:pt x="942" y="29971"/>
                      <a:pt x="1263" y="30064"/>
                      <a:pt x="1601" y="30261"/>
                    </a:cubicBezTo>
                    <a:cubicBezTo>
                      <a:pt x="2761" y="30929"/>
                      <a:pt x="3701" y="32554"/>
                      <a:pt x="3697" y="33887"/>
                    </a:cubicBezTo>
                    <a:cubicBezTo>
                      <a:pt x="3693" y="34275"/>
                      <a:pt x="3615" y="34588"/>
                      <a:pt x="3474" y="34832"/>
                    </a:cubicBezTo>
                    <a:lnTo>
                      <a:pt x="33018" y="5288"/>
                    </a:lnTo>
                    <a:cubicBezTo>
                      <a:pt x="33414" y="5077"/>
                      <a:pt x="33666" y="4603"/>
                      <a:pt x="33666" y="3922"/>
                    </a:cubicBezTo>
                    <a:cubicBezTo>
                      <a:pt x="33670" y="2590"/>
                      <a:pt x="32730" y="960"/>
                      <a:pt x="31570" y="287"/>
                    </a:cubicBezTo>
                    <a:cubicBezTo>
                      <a:pt x="31231" y="92"/>
                      <a:pt x="30912" y="0"/>
                      <a:pt x="30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52"/>
              <p:cNvSpPr/>
              <p:nvPr/>
            </p:nvSpPr>
            <p:spPr>
              <a:xfrm>
                <a:off x="4029942" y="3908112"/>
                <a:ext cx="115775" cy="152703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5461" extrusionOk="0">
                    <a:moveTo>
                      <a:pt x="911" y="1"/>
                    </a:moveTo>
                    <a:cubicBezTo>
                      <a:pt x="630" y="1"/>
                      <a:pt x="373" y="81"/>
                      <a:pt x="158" y="242"/>
                    </a:cubicBezTo>
                    <a:cubicBezTo>
                      <a:pt x="1" y="359"/>
                      <a:pt x="112" y="574"/>
                      <a:pt x="265" y="574"/>
                    </a:cubicBezTo>
                    <a:cubicBezTo>
                      <a:pt x="301" y="574"/>
                      <a:pt x="339" y="562"/>
                      <a:pt x="377" y="535"/>
                    </a:cubicBezTo>
                    <a:cubicBezTo>
                      <a:pt x="528" y="422"/>
                      <a:pt x="711" y="366"/>
                      <a:pt x="915" y="366"/>
                    </a:cubicBezTo>
                    <a:cubicBezTo>
                      <a:pt x="1172" y="366"/>
                      <a:pt x="1463" y="455"/>
                      <a:pt x="1767" y="630"/>
                    </a:cubicBezTo>
                    <a:cubicBezTo>
                      <a:pt x="2877" y="1269"/>
                      <a:pt x="3776" y="2829"/>
                      <a:pt x="3772" y="4099"/>
                    </a:cubicBezTo>
                    <a:cubicBezTo>
                      <a:pt x="3772" y="4557"/>
                      <a:pt x="3652" y="4920"/>
                      <a:pt x="3434" y="5151"/>
                    </a:cubicBezTo>
                    <a:cubicBezTo>
                      <a:pt x="3322" y="5267"/>
                      <a:pt x="3405" y="5461"/>
                      <a:pt x="3566" y="5461"/>
                    </a:cubicBezTo>
                    <a:lnTo>
                      <a:pt x="3566" y="5457"/>
                    </a:lnTo>
                    <a:cubicBezTo>
                      <a:pt x="3615" y="5457"/>
                      <a:pt x="3665" y="5436"/>
                      <a:pt x="3698" y="5403"/>
                    </a:cubicBezTo>
                    <a:cubicBezTo>
                      <a:pt x="3982" y="5102"/>
                      <a:pt x="4135" y="4656"/>
                      <a:pt x="4139" y="4103"/>
                    </a:cubicBezTo>
                    <a:cubicBezTo>
                      <a:pt x="4139" y="2713"/>
                      <a:pt x="3161" y="1013"/>
                      <a:pt x="1953" y="316"/>
                    </a:cubicBezTo>
                    <a:cubicBezTo>
                      <a:pt x="1591" y="106"/>
                      <a:pt x="1235" y="1"/>
                      <a:pt x="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52"/>
              <p:cNvSpPr/>
              <p:nvPr/>
            </p:nvSpPr>
            <p:spPr>
              <a:xfrm>
                <a:off x="4198655" y="3738995"/>
                <a:ext cx="116306" cy="152591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5457" extrusionOk="0">
                    <a:moveTo>
                      <a:pt x="929" y="0"/>
                    </a:moveTo>
                    <a:cubicBezTo>
                      <a:pt x="646" y="0"/>
                      <a:pt x="389" y="80"/>
                      <a:pt x="173" y="242"/>
                    </a:cubicBezTo>
                    <a:cubicBezTo>
                      <a:pt x="1" y="354"/>
                      <a:pt x="119" y="579"/>
                      <a:pt x="275" y="579"/>
                    </a:cubicBezTo>
                    <a:cubicBezTo>
                      <a:pt x="313" y="579"/>
                      <a:pt x="353" y="566"/>
                      <a:pt x="392" y="535"/>
                    </a:cubicBezTo>
                    <a:cubicBezTo>
                      <a:pt x="543" y="421"/>
                      <a:pt x="727" y="366"/>
                      <a:pt x="931" y="366"/>
                    </a:cubicBezTo>
                    <a:cubicBezTo>
                      <a:pt x="1189" y="366"/>
                      <a:pt x="1481" y="455"/>
                      <a:pt x="1782" y="629"/>
                    </a:cubicBezTo>
                    <a:cubicBezTo>
                      <a:pt x="2892" y="1269"/>
                      <a:pt x="3791" y="2828"/>
                      <a:pt x="3787" y="4099"/>
                    </a:cubicBezTo>
                    <a:cubicBezTo>
                      <a:pt x="3787" y="4557"/>
                      <a:pt x="3668" y="4920"/>
                      <a:pt x="3449" y="5147"/>
                    </a:cubicBezTo>
                    <a:cubicBezTo>
                      <a:pt x="3379" y="5221"/>
                      <a:pt x="3383" y="5337"/>
                      <a:pt x="3453" y="5407"/>
                    </a:cubicBezTo>
                    <a:cubicBezTo>
                      <a:pt x="3490" y="5440"/>
                      <a:pt x="3536" y="5456"/>
                      <a:pt x="3581" y="5456"/>
                    </a:cubicBezTo>
                    <a:cubicBezTo>
                      <a:pt x="3631" y="5456"/>
                      <a:pt x="3680" y="5436"/>
                      <a:pt x="3713" y="5403"/>
                    </a:cubicBezTo>
                    <a:cubicBezTo>
                      <a:pt x="4002" y="5102"/>
                      <a:pt x="4155" y="4652"/>
                      <a:pt x="4155" y="4103"/>
                    </a:cubicBezTo>
                    <a:cubicBezTo>
                      <a:pt x="4159" y="2709"/>
                      <a:pt x="3177" y="1013"/>
                      <a:pt x="1968" y="312"/>
                    </a:cubicBezTo>
                    <a:cubicBezTo>
                      <a:pt x="1607" y="105"/>
                      <a:pt x="1252" y="0"/>
                      <a:pt x="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52"/>
              <p:cNvSpPr/>
              <p:nvPr/>
            </p:nvSpPr>
            <p:spPr>
              <a:xfrm>
                <a:off x="4367983" y="3569794"/>
                <a:ext cx="116111" cy="152675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5460" extrusionOk="0">
                    <a:moveTo>
                      <a:pt x="923" y="1"/>
                    </a:moveTo>
                    <a:cubicBezTo>
                      <a:pt x="642" y="1"/>
                      <a:pt x="384" y="81"/>
                      <a:pt x="166" y="240"/>
                    </a:cubicBezTo>
                    <a:cubicBezTo>
                      <a:pt x="1" y="356"/>
                      <a:pt x="115" y="577"/>
                      <a:pt x="269" y="577"/>
                    </a:cubicBezTo>
                    <a:cubicBezTo>
                      <a:pt x="307" y="577"/>
                      <a:pt x="346" y="564"/>
                      <a:pt x="385" y="533"/>
                    </a:cubicBezTo>
                    <a:cubicBezTo>
                      <a:pt x="537" y="422"/>
                      <a:pt x="720" y="366"/>
                      <a:pt x="925" y="366"/>
                    </a:cubicBezTo>
                    <a:cubicBezTo>
                      <a:pt x="1183" y="366"/>
                      <a:pt x="1476" y="455"/>
                      <a:pt x="1780" y="632"/>
                    </a:cubicBezTo>
                    <a:cubicBezTo>
                      <a:pt x="2885" y="1272"/>
                      <a:pt x="3785" y="2827"/>
                      <a:pt x="3781" y="4102"/>
                    </a:cubicBezTo>
                    <a:cubicBezTo>
                      <a:pt x="3781" y="4560"/>
                      <a:pt x="3665" y="4919"/>
                      <a:pt x="3442" y="5150"/>
                    </a:cubicBezTo>
                    <a:cubicBezTo>
                      <a:pt x="3372" y="5224"/>
                      <a:pt x="3376" y="5340"/>
                      <a:pt x="3451" y="5410"/>
                    </a:cubicBezTo>
                    <a:cubicBezTo>
                      <a:pt x="3484" y="5443"/>
                      <a:pt x="3529" y="5459"/>
                      <a:pt x="3574" y="5459"/>
                    </a:cubicBezTo>
                    <a:cubicBezTo>
                      <a:pt x="3624" y="5459"/>
                      <a:pt x="3673" y="5439"/>
                      <a:pt x="3706" y="5401"/>
                    </a:cubicBezTo>
                    <a:cubicBezTo>
                      <a:pt x="3995" y="5104"/>
                      <a:pt x="4148" y="4655"/>
                      <a:pt x="4148" y="4102"/>
                    </a:cubicBezTo>
                    <a:cubicBezTo>
                      <a:pt x="4152" y="2712"/>
                      <a:pt x="3170" y="1016"/>
                      <a:pt x="1961" y="315"/>
                    </a:cubicBezTo>
                    <a:cubicBezTo>
                      <a:pt x="1600" y="105"/>
                      <a:pt x="1246" y="1"/>
                      <a:pt x="9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52"/>
              <p:cNvSpPr/>
              <p:nvPr/>
            </p:nvSpPr>
            <p:spPr>
              <a:xfrm>
                <a:off x="4537367" y="3400677"/>
                <a:ext cx="115887" cy="152647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5459" extrusionOk="0">
                    <a:moveTo>
                      <a:pt x="913" y="0"/>
                    </a:moveTo>
                    <a:cubicBezTo>
                      <a:pt x="631" y="0"/>
                      <a:pt x="373" y="80"/>
                      <a:pt x="158" y="240"/>
                    </a:cubicBezTo>
                    <a:cubicBezTo>
                      <a:pt x="1" y="357"/>
                      <a:pt x="115" y="572"/>
                      <a:pt x="267" y="572"/>
                    </a:cubicBezTo>
                    <a:cubicBezTo>
                      <a:pt x="302" y="572"/>
                      <a:pt x="340" y="560"/>
                      <a:pt x="376" y="533"/>
                    </a:cubicBezTo>
                    <a:cubicBezTo>
                      <a:pt x="528" y="422"/>
                      <a:pt x="711" y="366"/>
                      <a:pt x="916" y="366"/>
                    </a:cubicBezTo>
                    <a:cubicBezTo>
                      <a:pt x="1175" y="366"/>
                      <a:pt x="1467" y="455"/>
                      <a:pt x="1771" y="632"/>
                    </a:cubicBezTo>
                    <a:cubicBezTo>
                      <a:pt x="2881" y="1271"/>
                      <a:pt x="3776" y="2827"/>
                      <a:pt x="3776" y="4102"/>
                    </a:cubicBezTo>
                    <a:cubicBezTo>
                      <a:pt x="3776" y="4560"/>
                      <a:pt x="3656" y="4919"/>
                      <a:pt x="3434" y="5150"/>
                    </a:cubicBezTo>
                    <a:cubicBezTo>
                      <a:pt x="3322" y="5265"/>
                      <a:pt x="3405" y="5459"/>
                      <a:pt x="3566" y="5459"/>
                    </a:cubicBezTo>
                    <a:lnTo>
                      <a:pt x="3570" y="5459"/>
                    </a:lnTo>
                    <a:cubicBezTo>
                      <a:pt x="3619" y="5459"/>
                      <a:pt x="3665" y="5438"/>
                      <a:pt x="3698" y="5401"/>
                    </a:cubicBezTo>
                    <a:cubicBezTo>
                      <a:pt x="3986" y="5104"/>
                      <a:pt x="4139" y="4654"/>
                      <a:pt x="4139" y="4102"/>
                    </a:cubicBezTo>
                    <a:cubicBezTo>
                      <a:pt x="4143" y="2711"/>
                      <a:pt x="3161" y="1011"/>
                      <a:pt x="1952" y="314"/>
                    </a:cubicBezTo>
                    <a:cubicBezTo>
                      <a:pt x="1591" y="105"/>
                      <a:pt x="1236" y="0"/>
                      <a:pt x="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6" name="Google Shape;7106;p52"/>
            <p:cNvGrpSpPr/>
            <p:nvPr/>
          </p:nvGrpSpPr>
          <p:grpSpPr>
            <a:xfrm>
              <a:off x="5254194" y="776256"/>
              <a:ext cx="170447" cy="440493"/>
              <a:chOff x="5254194" y="776256"/>
              <a:chExt cx="170447" cy="440493"/>
            </a:xfrm>
          </p:grpSpPr>
          <p:grpSp>
            <p:nvGrpSpPr>
              <p:cNvPr id="7107" name="Google Shape;7107;p52"/>
              <p:cNvGrpSpPr/>
              <p:nvPr/>
            </p:nvGrpSpPr>
            <p:grpSpPr>
              <a:xfrm>
                <a:off x="5254194" y="776256"/>
                <a:ext cx="170447" cy="440493"/>
                <a:chOff x="5254194" y="776256"/>
                <a:chExt cx="170447" cy="440493"/>
              </a:xfrm>
            </p:grpSpPr>
            <p:sp>
              <p:nvSpPr>
                <p:cNvPr id="7108" name="Google Shape;7108;p52"/>
                <p:cNvSpPr/>
                <p:nvPr/>
              </p:nvSpPr>
              <p:spPr>
                <a:xfrm>
                  <a:off x="5254194" y="799437"/>
                  <a:ext cx="130652" cy="41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2" h="14924" extrusionOk="0">
                      <a:moveTo>
                        <a:pt x="9" y="1"/>
                      </a:moveTo>
                      <a:lnTo>
                        <a:pt x="1" y="2497"/>
                      </a:lnTo>
                      <a:lnTo>
                        <a:pt x="1961" y="3627"/>
                      </a:lnTo>
                      <a:lnTo>
                        <a:pt x="1932" y="13364"/>
                      </a:lnTo>
                      <a:lnTo>
                        <a:pt x="4638" y="14923"/>
                      </a:lnTo>
                      <a:lnTo>
                        <a:pt x="4671" y="2691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9" name="Google Shape;7109;p52"/>
                <p:cNvSpPr/>
                <p:nvPr/>
              </p:nvSpPr>
              <p:spPr>
                <a:xfrm>
                  <a:off x="5383896" y="851587"/>
                  <a:ext cx="40745" cy="36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" h="13059" extrusionOk="0">
                      <a:moveTo>
                        <a:pt x="1457" y="1"/>
                      </a:moveTo>
                      <a:lnTo>
                        <a:pt x="33" y="826"/>
                      </a:lnTo>
                      <a:lnTo>
                        <a:pt x="0" y="13058"/>
                      </a:lnTo>
                      <a:lnTo>
                        <a:pt x="1424" y="12233"/>
                      </a:lnTo>
                      <a:lnTo>
                        <a:pt x="1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0" name="Google Shape;7110;p52"/>
                <p:cNvSpPr/>
                <p:nvPr/>
              </p:nvSpPr>
              <p:spPr>
                <a:xfrm>
                  <a:off x="5254446" y="776256"/>
                  <a:ext cx="170195" cy="9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6" h="3520" extrusionOk="0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4662" y="3520"/>
                      </a:lnTo>
                      <a:lnTo>
                        <a:pt x="6086" y="2695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11" name="Google Shape;7111;p52"/>
              <p:cNvSpPr/>
              <p:nvPr/>
            </p:nvSpPr>
            <p:spPr>
              <a:xfrm>
                <a:off x="5254194" y="799437"/>
                <a:ext cx="130652" cy="417312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4924" extrusionOk="0">
                    <a:moveTo>
                      <a:pt x="9" y="1"/>
                    </a:moveTo>
                    <a:lnTo>
                      <a:pt x="1" y="2497"/>
                    </a:lnTo>
                    <a:lnTo>
                      <a:pt x="1961" y="3627"/>
                    </a:lnTo>
                    <a:lnTo>
                      <a:pt x="1932" y="13364"/>
                    </a:lnTo>
                    <a:lnTo>
                      <a:pt x="4638" y="14923"/>
                    </a:lnTo>
                    <a:lnTo>
                      <a:pt x="4671" y="26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2" name="Google Shape;7112;p52"/>
            <p:cNvGrpSpPr/>
            <p:nvPr/>
          </p:nvGrpSpPr>
          <p:grpSpPr>
            <a:xfrm>
              <a:off x="4524112" y="1353654"/>
              <a:ext cx="760928" cy="917981"/>
              <a:chOff x="4524112" y="1353654"/>
              <a:chExt cx="760928" cy="917981"/>
            </a:xfrm>
          </p:grpSpPr>
          <p:grpSp>
            <p:nvGrpSpPr>
              <p:cNvPr id="7113" name="Google Shape;7113;p52"/>
              <p:cNvGrpSpPr/>
              <p:nvPr/>
            </p:nvGrpSpPr>
            <p:grpSpPr>
              <a:xfrm>
                <a:off x="4524112" y="1353654"/>
                <a:ext cx="760928" cy="917981"/>
                <a:chOff x="4524112" y="1353654"/>
                <a:chExt cx="760928" cy="917981"/>
              </a:xfrm>
            </p:grpSpPr>
            <p:sp>
              <p:nvSpPr>
                <p:cNvPr id="7114" name="Google Shape;7114;p52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5" name="Google Shape;7115;p52"/>
                <p:cNvSpPr/>
                <p:nvPr/>
              </p:nvSpPr>
              <p:spPr>
                <a:xfrm>
                  <a:off x="4524112" y="2037421"/>
                  <a:ext cx="387119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3" h="8376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3842" y="8376"/>
                      </a:lnTo>
                      <a:lnTo>
                        <a:pt x="13842" y="804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6" name="Google Shape;7116;p52"/>
                <p:cNvSpPr/>
                <p:nvPr/>
              </p:nvSpPr>
              <p:spPr>
                <a:xfrm>
                  <a:off x="4911203" y="2205503"/>
                  <a:ext cx="98549" cy="66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" h="2365" extrusionOk="0">
                      <a:moveTo>
                        <a:pt x="3524" y="1"/>
                      </a:moveTo>
                      <a:lnTo>
                        <a:pt x="0" y="2035"/>
                      </a:lnTo>
                      <a:lnTo>
                        <a:pt x="0" y="2365"/>
                      </a:lnTo>
                      <a:lnTo>
                        <a:pt x="3524" y="331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7" name="Google Shape;7117;p52"/>
                <p:cNvSpPr/>
                <p:nvPr/>
              </p:nvSpPr>
              <p:spPr>
                <a:xfrm>
                  <a:off x="4613991" y="1872806"/>
                  <a:ext cx="389888" cy="3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89" extrusionOk="0">
                      <a:moveTo>
                        <a:pt x="13" y="0"/>
                      </a:moveTo>
                      <a:lnTo>
                        <a:pt x="0" y="4047"/>
                      </a:lnTo>
                      <a:lnTo>
                        <a:pt x="13933" y="12088"/>
                      </a:lnTo>
                      <a:lnTo>
                        <a:pt x="13941" y="804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8" name="Google Shape;7118;p52"/>
                <p:cNvSpPr/>
                <p:nvPr/>
              </p:nvSpPr>
              <p:spPr>
                <a:xfrm>
                  <a:off x="5003600" y="2090829"/>
                  <a:ext cx="10431" cy="12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4556" extrusionOk="0">
                      <a:moveTo>
                        <a:pt x="372" y="1"/>
                      </a:moveTo>
                      <a:lnTo>
                        <a:pt x="9" y="244"/>
                      </a:lnTo>
                      <a:lnTo>
                        <a:pt x="1" y="4555"/>
                      </a:lnTo>
                      <a:lnTo>
                        <a:pt x="364" y="4312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9" name="Google Shape;7119;p52"/>
                <p:cNvSpPr/>
                <p:nvPr/>
              </p:nvSpPr>
              <p:spPr>
                <a:xfrm>
                  <a:off x="4616536" y="1865983"/>
                  <a:ext cx="397495" cy="22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4" h="8207" extrusionOk="0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3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0" name="Google Shape;7120;p52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76" extrusionOk="0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1" name="Google Shape;7121;p52"/>
                <p:cNvSpPr/>
                <p:nvPr/>
              </p:nvSpPr>
              <p:spPr>
                <a:xfrm>
                  <a:off x="4616648" y="1864137"/>
                  <a:ext cx="387231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8376" extrusionOk="0">
                      <a:moveTo>
                        <a:pt x="0" y="1"/>
                      </a:moveTo>
                      <a:lnTo>
                        <a:pt x="4" y="331"/>
                      </a:lnTo>
                      <a:lnTo>
                        <a:pt x="13846" y="8376"/>
                      </a:lnTo>
                      <a:lnTo>
                        <a:pt x="13846" y="80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2" name="Google Shape;7122;p52"/>
                <p:cNvSpPr/>
                <p:nvPr/>
              </p:nvSpPr>
              <p:spPr>
                <a:xfrm>
                  <a:off x="5003851" y="2032360"/>
                  <a:ext cx="98437" cy="6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0" h="2360" extrusionOk="0">
                      <a:moveTo>
                        <a:pt x="3519" y="0"/>
                      </a:moveTo>
                      <a:lnTo>
                        <a:pt x="0" y="2030"/>
                      </a:lnTo>
                      <a:lnTo>
                        <a:pt x="0" y="2360"/>
                      </a:lnTo>
                      <a:lnTo>
                        <a:pt x="3519" y="32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3" name="Google Shape;7123;p52"/>
                <p:cNvSpPr/>
                <p:nvPr/>
              </p:nvSpPr>
              <p:spPr>
                <a:xfrm>
                  <a:off x="4706639" y="1699522"/>
                  <a:ext cx="389888" cy="33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93" extrusionOk="0">
                      <a:moveTo>
                        <a:pt x="9" y="0"/>
                      </a:moveTo>
                      <a:lnTo>
                        <a:pt x="0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4" name="Google Shape;7124;p52"/>
                <p:cNvSpPr/>
                <p:nvPr/>
              </p:nvSpPr>
              <p:spPr>
                <a:xfrm>
                  <a:off x="5096136" y="1919867"/>
                  <a:ext cx="8334" cy="12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477" extrusionOk="0">
                      <a:moveTo>
                        <a:pt x="298" y="0"/>
                      </a:moveTo>
                      <a:lnTo>
                        <a:pt x="13" y="166"/>
                      </a:lnTo>
                      <a:lnTo>
                        <a:pt x="1" y="4477"/>
                      </a:lnTo>
                      <a:lnTo>
                        <a:pt x="285" y="431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5" name="Google Shape;7125;p52"/>
                <p:cNvSpPr/>
                <p:nvPr/>
              </p:nvSpPr>
              <p:spPr>
                <a:xfrm>
                  <a:off x="4706863" y="1694908"/>
                  <a:ext cx="397606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8" h="8211" extrusionOk="0">
                      <a:moveTo>
                        <a:pt x="285" y="0"/>
                      </a:moveTo>
                      <a:lnTo>
                        <a:pt x="1" y="165"/>
                      </a:lnTo>
                      <a:lnTo>
                        <a:pt x="13933" y="8211"/>
                      </a:lnTo>
                      <a:lnTo>
                        <a:pt x="14218" y="8045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52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52"/>
                <p:cNvSpPr/>
                <p:nvPr/>
              </p:nvSpPr>
              <p:spPr>
                <a:xfrm>
                  <a:off x="4706863" y="1693985"/>
                  <a:ext cx="387231" cy="23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8372" extrusionOk="0">
                      <a:moveTo>
                        <a:pt x="1" y="0"/>
                      </a:moveTo>
                      <a:lnTo>
                        <a:pt x="1" y="326"/>
                      </a:lnTo>
                      <a:lnTo>
                        <a:pt x="13846" y="8371"/>
                      </a:lnTo>
                      <a:lnTo>
                        <a:pt x="13846" y="8371"/>
                      </a:lnTo>
                      <a:lnTo>
                        <a:pt x="13842" y="804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52"/>
                <p:cNvSpPr/>
                <p:nvPr/>
              </p:nvSpPr>
              <p:spPr>
                <a:xfrm>
                  <a:off x="5093954" y="1862068"/>
                  <a:ext cx="98549" cy="6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" h="2361" extrusionOk="0">
                      <a:moveTo>
                        <a:pt x="3524" y="1"/>
                      </a:moveTo>
                      <a:lnTo>
                        <a:pt x="0" y="2034"/>
                      </a:lnTo>
                      <a:lnTo>
                        <a:pt x="4" y="2360"/>
                      </a:lnTo>
                      <a:lnTo>
                        <a:pt x="3524" y="326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52"/>
                <p:cNvSpPr/>
                <p:nvPr/>
              </p:nvSpPr>
              <p:spPr>
                <a:xfrm>
                  <a:off x="4796854" y="1529230"/>
                  <a:ext cx="389888" cy="33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94" extrusionOk="0">
                      <a:moveTo>
                        <a:pt x="9" y="1"/>
                      </a:moveTo>
                      <a:lnTo>
                        <a:pt x="1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52"/>
                <p:cNvSpPr/>
                <p:nvPr/>
              </p:nvSpPr>
              <p:spPr>
                <a:xfrm>
                  <a:off x="5186379" y="1749575"/>
                  <a:ext cx="8334" cy="12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474" extrusionOk="0">
                      <a:moveTo>
                        <a:pt x="297" y="1"/>
                      </a:moveTo>
                      <a:lnTo>
                        <a:pt x="12" y="166"/>
                      </a:lnTo>
                      <a:lnTo>
                        <a:pt x="0" y="4473"/>
                      </a:lnTo>
                      <a:lnTo>
                        <a:pt x="285" y="4308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52"/>
                <p:cNvSpPr/>
                <p:nvPr/>
              </p:nvSpPr>
              <p:spPr>
                <a:xfrm>
                  <a:off x="4797078" y="1524617"/>
                  <a:ext cx="397634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9" h="8211" extrusionOk="0">
                      <a:moveTo>
                        <a:pt x="286" y="1"/>
                      </a:moveTo>
                      <a:lnTo>
                        <a:pt x="1" y="166"/>
                      </a:lnTo>
                      <a:lnTo>
                        <a:pt x="13933" y="8211"/>
                      </a:lnTo>
                      <a:lnTo>
                        <a:pt x="14218" y="8046"/>
                      </a:ln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52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2" h="10080" extrusionOk="0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52"/>
                <p:cNvSpPr/>
                <p:nvPr/>
              </p:nvSpPr>
              <p:spPr>
                <a:xfrm>
                  <a:off x="4797330" y="1522911"/>
                  <a:ext cx="389413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5" h="8376" extrusionOk="0">
                      <a:moveTo>
                        <a:pt x="0" y="0"/>
                      </a:moveTo>
                      <a:lnTo>
                        <a:pt x="0" y="330"/>
                      </a:lnTo>
                      <a:lnTo>
                        <a:pt x="13924" y="8375"/>
                      </a:lnTo>
                      <a:lnTo>
                        <a:pt x="13924" y="8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52"/>
                <p:cNvSpPr/>
                <p:nvPr/>
              </p:nvSpPr>
              <p:spPr>
                <a:xfrm>
                  <a:off x="5186379" y="1690993"/>
                  <a:ext cx="96479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0" h="2319" extrusionOk="0">
                      <a:moveTo>
                        <a:pt x="3449" y="0"/>
                      </a:moveTo>
                      <a:lnTo>
                        <a:pt x="0" y="1993"/>
                      </a:lnTo>
                      <a:lnTo>
                        <a:pt x="0" y="2319"/>
                      </a:lnTo>
                      <a:lnTo>
                        <a:pt x="3449" y="330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5" name="Google Shape;7135;p52"/>
                <p:cNvSpPr/>
                <p:nvPr/>
              </p:nvSpPr>
              <p:spPr>
                <a:xfrm>
                  <a:off x="4887209" y="1358268"/>
                  <a:ext cx="389972" cy="3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5" h="12089" extrusionOk="0">
                      <a:moveTo>
                        <a:pt x="12" y="1"/>
                      </a:moveTo>
                      <a:lnTo>
                        <a:pt x="0" y="4048"/>
                      </a:lnTo>
                      <a:lnTo>
                        <a:pt x="13933" y="12089"/>
                      </a:lnTo>
                      <a:lnTo>
                        <a:pt x="13945" y="8042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6" name="Google Shape;7136;p52"/>
                <p:cNvSpPr/>
                <p:nvPr/>
              </p:nvSpPr>
              <p:spPr>
                <a:xfrm>
                  <a:off x="4887545" y="1353654"/>
                  <a:ext cx="397495" cy="22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4" h="8207" extrusionOk="0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4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7" name="Google Shape;7137;p52"/>
              <p:cNvGrpSpPr/>
              <p:nvPr/>
            </p:nvGrpSpPr>
            <p:grpSpPr>
              <a:xfrm>
                <a:off x="4524112" y="1466035"/>
                <a:ext cx="758746" cy="796372"/>
                <a:chOff x="4524112" y="1466035"/>
                <a:chExt cx="758746" cy="796372"/>
              </a:xfrm>
            </p:grpSpPr>
            <p:sp>
              <p:nvSpPr>
                <p:cNvPr id="7138" name="Google Shape;7138;p52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9" name="Google Shape;7139;p52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76" extrusionOk="0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0" name="Google Shape;7140;p52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1" name="Google Shape;7141;p52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2" h="10080" extrusionOk="0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42" name="Google Shape;7142;p52"/>
            <p:cNvGrpSpPr/>
            <p:nvPr/>
          </p:nvGrpSpPr>
          <p:grpSpPr>
            <a:xfrm>
              <a:off x="4216301" y="1956469"/>
              <a:ext cx="270338" cy="456376"/>
              <a:chOff x="4216301" y="1956469"/>
              <a:chExt cx="270338" cy="456376"/>
            </a:xfrm>
          </p:grpSpPr>
          <p:grpSp>
            <p:nvGrpSpPr>
              <p:cNvPr id="7143" name="Google Shape;7143;p52"/>
              <p:cNvGrpSpPr/>
              <p:nvPr/>
            </p:nvGrpSpPr>
            <p:grpSpPr>
              <a:xfrm>
                <a:off x="4216301" y="1956469"/>
                <a:ext cx="270338" cy="456376"/>
                <a:chOff x="4216301" y="1956469"/>
                <a:chExt cx="270338" cy="456376"/>
              </a:xfrm>
            </p:grpSpPr>
            <p:sp>
              <p:nvSpPr>
                <p:cNvPr id="7144" name="Google Shape;7144;p52"/>
                <p:cNvSpPr/>
                <p:nvPr/>
              </p:nvSpPr>
              <p:spPr>
                <a:xfrm>
                  <a:off x="4321505" y="2209558"/>
                  <a:ext cx="100310" cy="62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2220" extrusionOk="0">
                      <a:moveTo>
                        <a:pt x="3586" y="0"/>
                      </a:moveTo>
                      <a:lnTo>
                        <a:pt x="2167" y="829"/>
                      </a:lnTo>
                      <a:lnTo>
                        <a:pt x="1" y="2220"/>
                      </a:lnTo>
                      <a:lnTo>
                        <a:pt x="1424" y="1390"/>
                      </a:lnTo>
                      <a:lnTo>
                        <a:pt x="358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5" name="Google Shape;7145;p52"/>
                <p:cNvSpPr/>
                <p:nvPr/>
              </p:nvSpPr>
              <p:spPr>
                <a:xfrm>
                  <a:off x="4321505" y="2248426"/>
                  <a:ext cx="165133" cy="95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3417" extrusionOk="0">
                      <a:moveTo>
                        <a:pt x="1424" y="0"/>
                      </a:moveTo>
                      <a:lnTo>
                        <a:pt x="1" y="830"/>
                      </a:lnTo>
                      <a:lnTo>
                        <a:pt x="4481" y="3416"/>
                      </a:lnTo>
                      <a:lnTo>
                        <a:pt x="5905" y="2587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6" name="Google Shape;7146;p52"/>
                <p:cNvSpPr/>
                <p:nvPr/>
              </p:nvSpPr>
              <p:spPr>
                <a:xfrm>
                  <a:off x="4216413" y="1956469"/>
                  <a:ext cx="261808" cy="27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2" h="9877" extrusionOk="0">
                      <a:moveTo>
                        <a:pt x="2767" y="1"/>
                      </a:moveTo>
                      <a:cubicBezTo>
                        <a:pt x="2669" y="1"/>
                        <a:pt x="2572" y="4"/>
                        <a:pt x="2476" y="12"/>
                      </a:cubicBezTo>
                      <a:lnTo>
                        <a:pt x="2463" y="12"/>
                      </a:lnTo>
                      <a:cubicBezTo>
                        <a:pt x="2377" y="16"/>
                        <a:pt x="2294" y="32"/>
                        <a:pt x="2212" y="41"/>
                      </a:cubicBezTo>
                      <a:cubicBezTo>
                        <a:pt x="2125" y="49"/>
                        <a:pt x="2043" y="57"/>
                        <a:pt x="1960" y="69"/>
                      </a:cubicBezTo>
                      <a:lnTo>
                        <a:pt x="1948" y="74"/>
                      </a:lnTo>
                      <a:cubicBezTo>
                        <a:pt x="1770" y="102"/>
                        <a:pt x="1601" y="144"/>
                        <a:pt x="1432" y="189"/>
                      </a:cubicBezTo>
                      <a:lnTo>
                        <a:pt x="1424" y="189"/>
                      </a:lnTo>
                      <a:lnTo>
                        <a:pt x="0" y="1014"/>
                      </a:lnTo>
                      <a:cubicBezTo>
                        <a:pt x="169" y="965"/>
                        <a:pt x="347" y="928"/>
                        <a:pt x="520" y="899"/>
                      </a:cubicBezTo>
                      <a:cubicBezTo>
                        <a:pt x="607" y="882"/>
                        <a:pt x="698" y="874"/>
                        <a:pt x="784" y="866"/>
                      </a:cubicBezTo>
                      <a:cubicBezTo>
                        <a:pt x="871" y="853"/>
                        <a:pt x="953" y="841"/>
                        <a:pt x="1040" y="833"/>
                      </a:cubicBezTo>
                      <a:cubicBezTo>
                        <a:pt x="1161" y="827"/>
                        <a:pt x="1282" y="823"/>
                        <a:pt x="1402" y="823"/>
                      </a:cubicBezTo>
                      <a:cubicBezTo>
                        <a:pt x="1447" y="823"/>
                        <a:pt x="1491" y="823"/>
                        <a:pt x="1535" y="824"/>
                      </a:cubicBezTo>
                      <a:cubicBezTo>
                        <a:pt x="1568" y="824"/>
                        <a:pt x="1601" y="829"/>
                        <a:pt x="1634" y="833"/>
                      </a:cubicBezTo>
                      <a:cubicBezTo>
                        <a:pt x="1766" y="841"/>
                        <a:pt x="1898" y="849"/>
                        <a:pt x="2034" y="866"/>
                      </a:cubicBezTo>
                      <a:cubicBezTo>
                        <a:pt x="2080" y="874"/>
                        <a:pt x="2129" y="882"/>
                        <a:pt x="2175" y="890"/>
                      </a:cubicBezTo>
                      <a:cubicBezTo>
                        <a:pt x="2302" y="911"/>
                        <a:pt x="2434" y="936"/>
                        <a:pt x="2562" y="965"/>
                      </a:cubicBezTo>
                      <a:cubicBezTo>
                        <a:pt x="2599" y="973"/>
                        <a:pt x="2632" y="981"/>
                        <a:pt x="2670" y="989"/>
                      </a:cubicBezTo>
                      <a:cubicBezTo>
                        <a:pt x="2831" y="1031"/>
                        <a:pt x="2991" y="1080"/>
                        <a:pt x="3156" y="1138"/>
                      </a:cubicBezTo>
                      <a:cubicBezTo>
                        <a:pt x="3189" y="1150"/>
                        <a:pt x="3227" y="1163"/>
                        <a:pt x="3260" y="1175"/>
                      </a:cubicBezTo>
                      <a:cubicBezTo>
                        <a:pt x="3396" y="1225"/>
                        <a:pt x="3536" y="1282"/>
                        <a:pt x="3672" y="1344"/>
                      </a:cubicBezTo>
                      <a:cubicBezTo>
                        <a:pt x="3709" y="1365"/>
                        <a:pt x="3746" y="1381"/>
                        <a:pt x="3788" y="1398"/>
                      </a:cubicBezTo>
                      <a:cubicBezTo>
                        <a:pt x="3961" y="1480"/>
                        <a:pt x="4138" y="1571"/>
                        <a:pt x="4312" y="1674"/>
                      </a:cubicBezTo>
                      <a:cubicBezTo>
                        <a:pt x="4444" y="1749"/>
                        <a:pt x="4576" y="1827"/>
                        <a:pt x="4699" y="1910"/>
                      </a:cubicBezTo>
                      <a:cubicBezTo>
                        <a:pt x="4848" y="2009"/>
                        <a:pt x="4988" y="2108"/>
                        <a:pt x="5129" y="2211"/>
                      </a:cubicBezTo>
                      <a:cubicBezTo>
                        <a:pt x="5166" y="2240"/>
                        <a:pt x="5199" y="2264"/>
                        <a:pt x="5232" y="2293"/>
                      </a:cubicBezTo>
                      <a:cubicBezTo>
                        <a:pt x="5372" y="2400"/>
                        <a:pt x="5512" y="2516"/>
                        <a:pt x="5644" y="2632"/>
                      </a:cubicBezTo>
                      <a:cubicBezTo>
                        <a:pt x="5673" y="2656"/>
                        <a:pt x="5706" y="2681"/>
                        <a:pt x="5735" y="2710"/>
                      </a:cubicBezTo>
                      <a:cubicBezTo>
                        <a:pt x="5846" y="2809"/>
                        <a:pt x="5954" y="2912"/>
                        <a:pt x="6057" y="3019"/>
                      </a:cubicBezTo>
                      <a:lnTo>
                        <a:pt x="6090" y="3048"/>
                      </a:lnTo>
                      <a:cubicBezTo>
                        <a:pt x="6201" y="3164"/>
                        <a:pt x="6313" y="3283"/>
                        <a:pt x="6416" y="3403"/>
                      </a:cubicBezTo>
                      <a:cubicBezTo>
                        <a:pt x="6449" y="3440"/>
                        <a:pt x="6478" y="3477"/>
                        <a:pt x="6511" y="3519"/>
                      </a:cubicBezTo>
                      <a:cubicBezTo>
                        <a:pt x="6581" y="3601"/>
                        <a:pt x="6651" y="3688"/>
                        <a:pt x="6717" y="3774"/>
                      </a:cubicBezTo>
                      <a:cubicBezTo>
                        <a:pt x="6750" y="3820"/>
                        <a:pt x="6787" y="3869"/>
                        <a:pt x="6820" y="3915"/>
                      </a:cubicBezTo>
                      <a:cubicBezTo>
                        <a:pt x="6878" y="3997"/>
                        <a:pt x="6936" y="4080"/>
                        <a:pt x="6989" y="4162"/>
                      </a:cubicBezTo>
                      <a:cubicBezTo>
                        <a:pt x="7022" y="4212"/>
                        <a:pt x="7059" y="4265"/>
                        <a:pt x="7092" y="4315"/>
                      </a:cubicBezTo>
                      <a:cubicBezTo>
                        <a:pt x="7134" y="4381"/>
                        <a:pt x="7175" y="4451"/>
                        <a:pt x="7216" y="4517"/>
                      </a:cubicBezTo>
                      <a:cubicBezTo>
                        <a:pt x="7253" y="4587"/>
                        <a:pt x="7286" y="4645"/>
                        <a:pt x="7319" y="4707"/>
                      </a:cubicBezTo>
                      <a:cubicBezTo>
                        <a:pt x="7340" y="4740"/>
                        <a:pt x="7356" y="4777"/>
                        <a:pt x="7373" y="4810"/>
                      </a:cubicBezTo>
                      <a:cubicBezTo>
                        <a:pt x="7422" y="4913"/>
                        <a:pt x="7476" y="5016"/>
                        <a:pt x="7521" y="5123"/>
                      </a:cubicBezTo>
                      <a:cubicBezTo>
                        <a:pt x="7571" y="5235"/>
                        <a:pt x="7616" y="5350"/>
                        <a:pt x="7658" y="5462"/>
                      </a:cubicBezTo>
                      <a:cubicBezTo>
                        <a:pt x="7662" y="5478"/>
                        <a:pt x="7666" y="5491"/>
                        <a:pt x="7674" y="5503"/>
                      </a:cubicBezTo>
                      <a:cubicBezTo>
                        <a:pt x="7711" y="5614"/>
                        <a:pt x="7744" y="5726"/>
                        <a:pt x="7777" y="5837"/>
                      </a:cubicBezTo>
                      <a:cubicBezTo>
                        <a:pt x="7777" y="5850"/>
                        <a:pt x="7781" y="5862"/>
                        <a:pt x="7785" y="5874"/>
                      </a:cubicBezTo>
                      <a:cubicBezTo>
                        <a:pt x="7814" y="5982"/>
                        <a:pt x="7839" y="6093"/>
                        <a:pt x="7860" y="6204"/>
                      </a:cubicBezTo>
                      <a:cubicBezTo>
                        <a:pt x="7860" y="6217"/>
                        <a:pt x="7868" y="6229"/>
                        <a:pt x="7868" y="6241"/>
                      </a:cubicBezTo>
                      <a:cubicBezTo>
                        <a:pt x="7889" y="6353"/>
                        <a:pt x="7901" y="6460"/>
                        <a:pt x="7913" y="6567"/>
                      </a:cubicBezTo>
                      <a:cubicBezTo>
                        <a:pt x="7913" y="6584"/>
                        <a:pt x="7918" y="6600"/>
                        <a:pt x="7918" y="6617"/>
                      </a:cubicBezTo>
                      <a:cubicBezTo>
                        <a:pt x="7930" y="6732"/>
                        <a:pt x="7934" y="6848"/>
                        <a:pt x="7934" y="6963"/>
                      </a:cubicBezTo>
                      <a:cubicBezTo>
                        <a:pt x="7934" y="7108"/>
                        <a:pt x="7922" y="7252"/>
                        <a:pt x="7897" y="7397"/>
                      </a:cubicBezTo>
                      <a:cubicBezTo>
                        <a:pt x="7893" y="7430"/>
                        <a:pt x="7885" y="7463"/>
                        <a:pt x="7880" y="7500"/>
                      </a:cubicBezTo>
                      <a:cubicBezTo>
                        <a:pt x="7860" y="7599"/>
                        <a:pt x="7835" y="7694"/>
                        <a:pt x="7806" y="7789"/>
                      </a:cubicBezTo>
                      <a:cubicBezTo>
                        <a:pt x="7790" y="7834"/>
                        <a:pt x="7777" y="7879"/>
                        <a:pt x="7761" y="7925"/>
                      </a:cubicBezTo>
                      <a:cubicBezTo>
                        <a:pt x="7724" y="8024"/>
                        <a:pt x="7678" y="8127"/>
                        <a:pt x="7629" y="8222"/>
                      </a:cubicBezTo>
                      <a:cubicBezTo>
                        <a:pt x="7616" y="8247"/>
                        <a:pt x="7608" y="8275"/>
                        <a:pt x="7592" y="8296"/>
                      </a:cubicBezTo>
                      <a:cubicBezTo>
                        <a:pt x="7526" y="8416"/>
                        <a:pt x="7451" y="8527"/>
                        <a:pt x="7373" y="8638"/>
                      </a:cubicBezTo>
                      <a:cubicBezTo>
                        <a:pt x="7348" y="8667"/>
                        <a:pt x="7323" y="8696"/>
                        <a:pt x="7299" y="8725"/>
                      </a:cubicBezTo>
                      <a:cubicBezTo>
                        <a:pt x="7237" y="8804"/>
                        <a:pt x="7171" y="8882"/>
                        <a:pt x="7101" y="8956"/>
                      </a:cubicBezTo>
                      <a:cubicBezTo>
                        <a:pt x="7063" y="8993"/>
                        <a:pt x="7026" y="9030"/>
                        <a:pt x="6993" y="9063"/>
                      </a:cubicBezTo>
                      <a:cubicBezTo>
                        <a:pt x="6923" y="9129"/>
                        <a:pt x="6857" y="9191"/>
                        <a:pt x="6783" y="9257"/>
                      </a:cubicBezTo>
                      <a:cubicBezTo>
                        <a:pt x="6742" y="9290"/>
                        <a:pt x="6705" y="9323"/>
                        <a:pt x="6663" y="9360"/>
                      </a:cubicBezTo>
                      <a:cubicBezTo>
                        <a:pt x="6581" y="9422"/>
                        <a:pt x="6498" y="9484"/>
                        <a:pt x="6416" y="9546"/>
                      </a:cubicBezTo>
                      <a:cubicBezTo>
                        <a:pt x="6379" y="9571"/>
                        <a:pt x="6342" y="9600"/>
                        <a:pt x="6304" y="9629"/>
                      </a:cubicBezTo>
                      <a:cubicBezTo>
                        <a:pt x="6181" y="9708"/>
                        <a:pt x="6061" y="9792"/>
                        <a:pt x="5931" y="9868"/>
                      </a:cubicBezTo>
                      <a:lnTo>
                        <a:pt x="5931" y="9868"/>
                      </a:lnTo>
                      <a:lnTo>
                        <a:pt x="7340" y="9051"/>
                      </a:lnTo>
                      <a:cubicBezTo>
                        <a:pt x="7472" y="8969"/>
                        <a:pt x="7600" y="8886"/>
                        <a:pt x="7724" y="8804"/>
                      </a:cubicBezTo>
                      <a:cubicBezTo>
                        <a:pt x="7769" y="8779"/>
                        <a:pt x="7806" y="8750"/>
                        <a:pt x="7843" y="8721"/>
                      </a:cubicBezTo>
                      <a:cubicBezTo>
                        <a:pt x="7930" y="8663"/>
                        <a:pt x="8008" y="8601"/>
                        <a:pt x="8091" y="8535"/>
                      </a:cubicBezTo>
                      <a:cubicBezTo>
                        <a:pt x="8132" y="8502"/>
                        <a:pt x="8169" y="8469"/>
                        <a:pt x="8210" y="8432"/>
                      </a:cubicBezTo>
                      <a:cubicBezTo>
                        <a:pt x="8285" y="8370"/>
                        <a:pt x="8351" y="8304"/>
                        <a:pt x="8421" y="8242"/>
                      </a:cubicBezTo>
                      <a:cubicBezTo>
                        <a:pt x="8454" y="8205"/>
                        <a:pt x="8491" y="8168"/>
                        <a:pt x="8528" y="8135"/>
                      </a:cubicBezTo>
                      <a:cubicBezTo>
                        <a:pt x="8598" y="8057"/>
                        <a:pt x="8664" y="7983"/>
                        <a:pt x="8726" y="7904"/>
                      </a:cubicBezTo>
                      <a:cubicBezTo>
                        <a:pt x="8751" y="7871"/>
                        <a:pt x="8776" y="7846"/>
                        <a:pt x="8796" y="7813"/>
                      </a:cubicBezTo>
                      <a:cubicBezTo>
                        <a:pt x="8879" y="7706"/>
                        <a:pt x="8953" y="7591"/>
                        <a:pt x="9019" y="7471"/>
                      </a:cubicBezTo>
                      <a:cubicBezTo>
                        <a:pt x="9031" y="7450"/>
                        <a:pt x="9044" y="7421"/>
                        <a:pt x="9056" y="7397"/>
                      </a:cubicBezTo>
                      <a:cubicBezTo>
                        <a:pt x="9106" y="7302"/>
                        <a:pt x="9151" y="7203"/>
                        <a:pt x="9188" y="7100"/>
                      </a:cubicBezTo>
                      <a:cubicBezTo>
                        <a:pt x="9205" y="7058"/>
                        <a:pt x="9217" y="7013"/>
                        <a:pt x="9229" y="6968"/>
                      </a:cubicBezTo>
                      <a:cubicBezTo>
                        <a:pt x="9246" y="6922"/>
                        <a:pt x="9271" y="6864"/>
                        <a:pt x="9283" y="6807"/>
                      </a:cubicBezTo>
                      <a:cubicBezTo>
                        <a:pt x="9291" y="6765"/>
                        <a:pt x="9300" y="6720"/>
                        <a:pt x="9308" y="6675"/>
                      </a:cubicBezTo>
                      <a:cubicBezTo>
                        <a:pt x="9312" y="6642"/>
                        <a:pt x="9320" y="6609"/>
                        <a:pt x="9324" y="6572"/>
                      </a:cubicBezTo>
                      <a:cubicBezTo>
                        <a:pt x="9329" y="6547"/>
                        <a:pt x="9337" y="6522"/>
                        <a:pt x="9341" y="6497"/>
                      </a:cubicBezTo>
                      <a:cubicBezTo>
                        <a:pt x="9349" y="6423"/>
                        <a:pt x="9357" y="6340"/>
                        <a:pt x="9357" y="6266"/>
                      </a:cubicBezTo>
                      <a:cubicBezTo>
                        <a:pt x="9357" y="6225"/>
                        <a:pt x="9362" y="6180"/>
                        <a:pt x="9362" y="6138"/>
                      </a:cubicBezTo>
                      <a:lnTo>
                        <a:pt x="9362" y="6056"/>
                      </a:lnTo>
                      <a:cubicBezTo>
                        <a:pt x="9362" y="5982"/>
                        <a:pt x="9357" y="5911"/>
                        <a:pt x="9353" y="5837"/>
                      </a:cubicBezTo>
                      <a:cubicBezTo>
                        <a:pt x="9353" y="5821"/>
                        <a:pt x="9349" y="5808"/>
                        <a:pt x="9349" y="5792"/>
                      </a:cubicBezTo>
                      <a:lnTo>
                        <a:pt x="9341" y="5742"/>
                      </a:lnTo>
                      <a:cubicBezTo>
                        <a:pt x="9341" y="5709"/>
                        <a:pt x="9337" y="5676"/>
                        <a:pt x="9333" y="5639"/>
                      </a:cubicBezTo>
                      <a:cubicBezTo>
                        <a:pt x="9324" y="5577"/>
                        <a:pt x="9316" y="5515"/>
                        <a:pt x="9304" y="5449"/>
                      </a:cubicBezTo>
                      <a:cubicBezTo>
                        <a:pt x="9304" y="5441"/>
                        <a:pt x="9300" y="5429"/>
                        <a:pt x="9300" y="5420"/>
                      </a:cubicBezTo>
                      <a:cubicBezTo>
                        <a:pt x="9296" y="5408"/>
                        <a:pt x="9291" y="5396"/>
                        <a:pt x="9291" y="5379"/>
                      </a:cubicBezTo>
                      <a:cubicBezTo>
                        <a:pt x="9283" y="5342"/>
                        <a:pt x="9275" y="5305"/>
                        <a:pt x="9267" y="5264"/>
                      </a:cubicBezTo>
                      <a:cubicBezTo>
                        <a:pt x="9254" y="5206"/>
                        <a:pt x="9242" y="5144"/>
                        <a:pt x="9225" y="5082"/>
                      </a:cubicBezTo>
                      <a:lnTo>
                        <a:pt x="9217" y="5049"/>
                      </a:lnTo>
                      <a:lnTo>
                        <a:pt x="9205" y="5012"/>
                      </a:lnTo>
                      <a:cubicBezTo>
                        <a:pt x="9192" y="4975"/>
                        <a:pt x="9184" y="4938"/>
                        <a:pt x="9172" y="4901"/>
                      </a:cubicBezTo>
                      <a:cubicBezTo>
                        <a:pt x="9155" y="4835"/>
                        <a:pt x="9135" y="4773"/>
                        <a:pt x="9114" y="4711"/>
                      </a:cubicBezTo>
                      <a:lnTo>
                        <a:pt x="9102" y="4682"/>
                      </a:lnTo>
                      <a:lnTo>
                        <a:pt x="9085" y="4641"/>
                      </a:lnTo>
                      <a:cubicBezTo>
                        <a:pt x="9069" y="4595"/>
                        <a:pt x="9056" y="4554"/>
                        <a:pt x="9040" y="4513"/>
                      </a:cubicBezTo>
                      <a:cubicBezTo>
                        <a:pt x="9011" y="4439"/>
                        <a:pt x="8982" y="4368"/>
                        <a:pt x="8953" y="4298"/>
                      </a:cubicBezTo>
                      <a:cubicBezTo>
                        <a:pt x="8916" y="4224"/>
                        <a:pt x="8883" y="4146"/>
                        <a:pt x="8846" y="4067"/>
                      </a:cubicBezTo>
                      <a:cubicBezTo>
                        <a:pt x="8829" y="4042"/>
                        <a:pt x="8817" y="4018"/>
                        <a:pt x="8800" y="3989"/>
                      </a:cubicBezTo>
                      <a:cubicBezTo>
                        <a:pt x="8788" y="3956"/>
                        <a:pt x="8767" y="3919"/>
                        <a:pt x="8747" y="3886"/>
                      </a:cubicBezTo>
                      <a:cubicBezTo>
                        <a:pt x="8730" y="3853"/>
                        <a:pt x="8718" y="3824"/>
                        <a:pt x="8701" y="3795"/>
                      </a:cubicBezTo>
                      <a:cubicBezTo>
                        <a:pt x="8685" y="3766"/>
                        <a:pt x="8660" y="3729"/>
                        <a:pt x="8640" y="3696"/>
                      </a:cubicBezTo>
                      <a:cubicBezTo>
                        <a:pt x="8602" y="3626"/>
                        <a:pt x="8561" y="3560"/>
                        <a:pt x="8520" y="3494"/>
                      </a:cubicBezTo>
                      <a:cubicBezTo>
                        <a:pt x="8503" y="3469"/>
                        <a:pt x="8491" y="3440"/>
                        <a:pt x="8474" y="3415"/>
                      </a:cubicBezTo>
                      <a:cubicBezTo>
                        <a:pt x="8458" y="3391"/>
                        <a:pt x="8437" y="3366"/>
                        <a:pt x="8417" y="3337"/>
                      </a:cubicBezTo>
                      <a:cubicBezTo>
                        <a:pt x="8363" y="3254"/>
                        <a:pt x="8305" y="3172"/>
                        <a:pt x="8248" y="3094"/>
                      </a:cubicBezTo>
                      <a:cubicBezTo>
                        <a:pt x="8215" y="3044"/>
                        <a:pt x="8182" y="2999"/>
                        <a:pt x="8144" y="2953"/>
                      </a:cubicBezTo>
                      <a:cubicBezTo>
                        <a:pt x="8078" y="2867"/>
                        <a:pt x="8008" y="2780"/>
                        <a:pt x="7938" y="2693"/>
                      </a:cubicBezTo>
                      <a:cubicBezTo>
                        <a:pt x="7905" y="2656"/>
                        <a:pt x="7876" y="2619"/>
                        <a:pt x="7843" y="2582"/>
                      </a:cubicBezTo>
                      <a:cubicBezTo>
                        <a:pt x="7740" y="2458"/>
                        <a:pt x="7633" y="2339"/>
                        <a:pt x="7517" y="2223"/>
                      </a:cubicBezTo>
                      <a:cubicBezTo>
                        <a:pt x="7509" y="2215"/>
                        <a:pt x="7497" y="2207"/>
                        <a:pt x="7488" y="2194"/>
                      </a:cubicBezTo>
                      <a:cubicBezTo>
                        <a:pt x="7385" y="2091"/>
                        <a:pt x="7274" y="1988"/>
                        <a:pt x="7163" y="1885"/>
                      </a:cubicBezTo>
                      <a:lnTo>
                        <a:pt x="7134" y="1856"/>
                      </a:lnTo>
                      <a:cubicBezTo>
                        <a:pt x="7113" y="1839"/>
                        <a:pt x="7092" y="1827"/>
                        <a:pt x="7076" y="1806"/>
                      </a:cubicBezTo>
                      <a:cubicBezTo>
                        <a:pt x="6940" y="1691"/>
                        <a:pt x="6804" y="1575"/>
                        <a:pt x="6663" y="1468"/>
                      </a:cubicBezTo>
                      <a:cubicBezTo>
                        <a:pt x="6639" y="1452"/>
                        <a:pt x="6618" y="1431"/>
                        <a:pt x="6597" y="1419"/>
                      </a:cubicBezTo>
                      <a:cubicBezTo>
                        <a:pt x="6585" y="1406"/>
                        <a:pt x="6568" y="1398"/>
                        <a:pt x="6556" y="1390"/>
                      </a:cubicBezTo>
                      <a:cubicBezTo>
                        <a:pt x="6416" y="1287"/>
                        <a:pt x="6275" y="1183"/>
                        <a:pt x="6131" y="1088"/>
                      </a:cubicBezTo>
                      <a:cubicBezTo>
                        <a:pt x="6003" y="1006"/>
                        <a:pt x="5871" y="928"/>
                        <a:pt x="5743" y="849"/>
                      </a:cubicBezTo>
                      <a:lnTo>
                        <a:pt x="5686" y="816"/>
                      </a:lnTo>
                      <a:cubicBezTo>
                        <a:pt x="5549" y="742"/>
                        <a:pt x="5413" y="668"/>
                        <a:pt x="5281" y="606"/>
                      </a:cubicBezTo>
                      <a:cubicBezTo>
                        <a:pt x="5261" y="593"/>
                        <a:pt x="5236" y="585"/>
                        <a:pt x="5215" y="577"/>
                      </a:cubicBezTo>
                      <a:cubicBezTo>
                        <a:pt x="5178" y="556"/>
                        <a:pt x="5137" y="540"/>
                        <a:pt x="5100" y="523"/>
                      </a:cubicBezTo>
                      <a:cubicBezTo>
                        <a:pt x="5034" y="494"/>
                        <a:pt x="4964" y="461"/>
                        <a:pt x="4898" y="433"/>
                      </a:cubicBezTo>
                      <a:cubicBezTo>
                        <a:pt x="4831" y="404"/>
                        <a:pt x="4757" y="379"/>
                        <a:pt x="4687" y="354"/>
                      </a:cubicBezTo>
                      <a:cubicBezTo>
                        <a:pt x="4650" y="342"/>
                        <a:pt x="4617" y="325"/>
                        <a:pt x="4580" y="313"/>
                      </a:cubicBezTo>
                      <a:cubicBezTo>
                        <a:pt x="4559" y="309"/>
                        <a:pt x="4543" y="296"/>
                        <a:pt x="4522" y="292"/>
                      </a:cubicBezTo>
                      <a:cubicBezTo>
                        <a:pt x="4398" y="251"/>
                        <a:pt x="4270" y="210"/>
                        <a:pt x="4147" y="177"/>
                      </a:cubicBezTo>
                      <a:cubicBezTo>
                        <a:pt x="4130" y="173"/>
                        <a:pt x="4114" y="173"/>
                        <a:pt x="4097" y="168"/>
                      </a:cubicBezTo>
                      <a:cubicBezTo>
                        <a:pt x="4060" y="156"/>
                        <a:pt x="4023" y="152"/>
                        <a:pt x="3986" y="144"/>
                      </a:cubicBezTo>
                      <a:cubicBezTo>
                        <a:pt x="3911" y="123"/>
                        <a:pt x="3837" y="107"/>
                        <a:pt x="3763" y="90"/>
                      </a:cubicBezTo>
                      <a:cubicBezTo>
                        <a:pt x="3709" y="82"/>
                        <a:pt x="3656" y="74"/>
                        <a:pt x="3602" y="65"/>
                      </a:cubicBezTo>
                      <a:cubicBezTo>
                        <a:pt x="3544" y="57"/>
                        <a:pt x="3503" y="49"/>
                        <a:pt x="3458" y="45"/>
                      </a:cubicBezTo>
                      <a:cubicBezTo>
                        <a:pt x="3425" y="41"/>
                        <a:pt x="3396" y="32"/>
                        <a:pt x="3363" y="32"/>
                      </a:cubicBezTo>
                      <a:cubicBezTo>
                        <a:pt x="3260" y="20"/>
                        <a:pt x="3161" y="16"/>
                        <a:pt x="3062" y="8"/>
                      </a:cubicBezTo>
                      <a:cubicBezTo>
                        <a:pt x="3029" y="8"/>
                        <a:pt x="2996" y="3"/>
                        <a:pt x="2963" y="3"/>
                      </a:cubicBezTo>
                      <a:lnTo>
                        <a:pt x="2938" y="3"/>
                      </a:lnTo>
                      <a:cubicBezTo>
                        <a:pt x="2880" y="2"/>
                        <a:pt x="2824" y="1"/>
                        <a:pt x="2767" y="1"/>
                      </a:cubicBezTo>
                      <a:close/>
                      <a:moveTo>
                        <a:pt x="5931" y="9868"/>
                      </a:moveTo>
                      <a:lnTo>
                        <a:pt x="5917" y="9876"/>
                      </a:lnTo>
                      <a:cubicBezTo>
                        <a:pt x="5921" y="9873"/>
                        <a:pt x="5926" y="9871"/>
                        <a:pt x="5931" y="98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7" name="Google Shape;7147;p52"/>
                <p:cNvSpPr/>
                <p:nvPr/>
              </p:nvSpPr>
              <p:spPr>
                <a:xfrm>
                  <a:off x="4216301" y="1979650"/>
                  <a:ext cx="230543" cy="43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4" h="15492" extrusionOk="0">
                      <a:moveTo>
                        <a:pt x="1382" y="0"/>
                      </a:moveTo>
                      <a:cubicBezTo>
                        <a:pt x="910" y="0"/>
                        <a:pt x="449" y="67"/>
                        <a:pt x="0" y="193"/>
                      </a:cubicBezTo>
                      <a:lnTo>
                        <a:pt x="1015" y="3020"/>
                      </a:lnTo>
                      <a:cubicBezTo>
                        <a:pt x="1465" y="2837"/>
                        <a:pt x="1934" y="2742"/>
                        <a:pt x="2394" y="2742"/>
                      </a:cubicBezTo>
                      <a:cubicBezTo>
                        <a:pt x="2930" y="2742"/>
                        <a:pt x="3453" y="2871"/>
                        <a:pt x="3920" y="3139"/>
                      </a:cubicBezTo>
                      <a:cubicBezTo>
                        <a:pt x="4679" y="3577"/>
                        <a:pt x="5116" y="4253"/>
                        <a:pt x="5116" y="4950"/>
                      </a:cubicBezTo>
                      <a:cubicBezTo>
                        <a:pt x="5116" y="5507"/>
                        <a:pt x="4687" y="6081"/>
                        <a:pt x="4093" y="6456"/>
                      </a:cubicBezTo>
                      <a:lnTo>
                        <a:pt x="281" y="8886"/>
                      </a:lnTo>
                      <a:lnTo>
                        <a:pt x="277" y="10896"/>
                      </a:lnTo>
                      <a:lnTo>
                        <a:pt x="8235" y="15492"/>
                      </a:lnTo>
                      <a:lnTo>
                        <a:pt x="8243" y="13028"/>
                      </a:lnTo>
                      <a:lnTo>
                        <a:pt x="3763" y="10442"/>
                      </a:lnTo>
                      <a:lnTo>
                        <a:pt x="5929" y="9051"/>
                      </a:lnTo>
                      <a:cubicBezTo>
                        <a:pt x="7084" y="8358"/>
                        <a:pt x="7938" y="7467"/>
                        <a:pt x="7942" y="6139"/>
                      </a:cubicBezTo>
                      <a:cubicBezTo>
                        <a:pt x="7950" y="4204"/>
                        <a:pt x="6436" y="2071"/>
                        <a:pt x="4324" y="849"/>
                      </a:cubicBezTo>
                      <a:cubicBezTo>
                        <a:pt x="3312" y="266"/>
                        <a:pt x="2325" y="0"/>
                        <a:pt x="1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48" name="Google Shape;7148;p52"/>
              <p:cNvSpPr/>
              <p:nvPr/>
            </p:nvSpPr>
            <p:spPr>
              <a:xfrm>
                <a:off x="4216301" y="1979650"/>
                <a:ext cx="230543" cy="433195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5492" extrusionOk="0">
                    <a:moveTo>
                      <a:pt x="1382" y="0"/>
                    </a:moveTo>
                    <a:cubicBezTo>
                      <a:pt x="910" y="0"/>
                      <a:pt x="449" y="67"/>
                      <a:pt x="0" y="193"/>
                    </a:cubicBezTo>
                    <a:lnTo>
                      <a:pt x="1015" y="3020"/>
                    </a:lnTo>
                    <a:cubicBezTo>
                      <a:pt x="1465" y="2837"/>
                      <a:pt x="1934" y="2742"/>
                      <a:pt x="2394" y="2742"/>
                    </a:cubicBezTo>
                    <a:cubicBezTo>
                      <a:pt x="2930" y="2742"/>
                      <a:pt x="3453" y="2871"/>
                      <a:pt x="3920" y="3139"/>
                    </a:cubicBezTo>
                    <a:cubicBezTo>
                      <a:pt x="4679" y="3577"/>
                      <a:pt x="5116" y="4253"/>
                      <a:pt x="5116" y="4950"/>
                    </a:cubicBezTo>
                    <a:cubicBezTo>
                      <a:pt x="5116" y="5507"/>
                      <a:pt x="4687" y="6081"/>
                      <a:pt x="4093" y="6456"/>
                    </a:cubicBezTo>
                    <a:lnTo>
                      <a:pt x="281" y="8886"/>
                    </a:lnTo>
                    <a:lnTo>
                      <a:pt x="277" y="10896"/>
                    </a:lnTo>
                    <a:lnTo>
                      <a:pt x="8235" y="15492"/>
                    </a:lnTo>
                    <a:lnTo>
                      <a:pt x="8243" y="13028"/>
                    </a:lnTo>
                    <a:lnTo>
                      <a:pt x="3763" y="10442"/>
                    </a:lnTo>
                    <a:lnTo>
                      <a:pt x="5929" y="9051"/>
                    </a:lnTo>
                    <a:cubicBezTo>
                      <a:pt x="7084" y="8358"/>
                      <a:pt x="7938" y="7467"/>
                      <a:pt x="7942" y="6139"/>
                    </a:cubicBezTo>
                    <a:cubicBezTo>
                      <a:pt x="7950" y="4204"/>
                      <a:pt x="6436" y="2071"/>
                      <a:pt x="4324" y="849"/>
                    </a:cubicBezTo>
                    <a:cubicBezTo>
                      <a:pt x="3312" y="266"/>
                      <a:pt x="2325" y="0"/>
                      <a:pt x="1382" y="0"/>
                    </a:cubicBez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9" name="Google Shape;7149;p52"/>
            <p:cNvGrpSpPr/>
            <p:nvPr/>
          </p:nvGrpSpPr>
          <p:grpSpPr>
            <a:xfrm>
              <a:off x="4958856" y="2901378"/>
              <a:ext cx="264801" cy="444072"/>
              <a:chOff x="4958856" y="2901378"/>
              <a:chExt cx="264801" cy="444072"/>
            </a:xfrm>
          </p:grpSpPr>
          <p:grpSp>
            <p:nvGrpSpPr>
              <p:cNvPr id="7150" name="Google Shape;7150;p52"/>
              <p:cNvGrpSpPr/>
              <p:nvPr/>
            </p:nvGrpSpPr>
            <p:grpSpPr>
              <a:xfrm>
                <a:off x="4958856" y="2901378"/>
                <a:ext cx="264801" cy="444072"/>
                <a:chOff x="4958856" y="2901378"/>
                <a:chExt cx="264801" cy="444072"/>
              </a:xfrm>
            </p:grpSpPr>
            <p:sp>
              <p:nvSpPr>
                <p:cNvPr id="7151" name="Google Shape;7151;p52"/>
                <p:cNvSpPr/>
                <p:nvPr/>
              </p:nvSpPr>
              <p:spPr>
                <a:xfrm>
                  <a:off x="5170662" y="3014682"/>
                  <a:ext cx="39962" cy="7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2587" extrusionOk="0">
                      <a:moveTo>
                        <a:pt x="1428" y="0"/>
                      </a:moveTo>
                      <a:lnTo>
                        <a:pt x="9" y="825"/>
                      </a:lnTo>
                      <a:lnTo>
                        <a:pt x="1" y="2587"/>
                      </a:lnTo>
                      <a:lnTo>
                        <a:pt x="1424" y="1762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52" name="Google Shape;7152;p52"/>
                <p:cNvGrpSpPr/>
                <p:nvPr/>
              </p:nvGrpSpPr>
              <p:grpSpPr>
                <a:xfrm>
                  <a:off x="4958856" y="2901378"/>
                  <a:ext cx="264801" cy="444072"/>
                  <a:chOff x="4958856" y="2901378"/>
                  <a:chExt cx="264801" cy="444072"/>
                </a:xfrm>
              </p:grpSpPr>
              <p:sp>
                <p:nvSpPr>
                  <p:cNvPr id="7153" name="Google Shape;7153;p52"/>
                  <p:cNvSpPr/>
                  <p:nvPr/>
                </p:nvSpPr>
                <p:spPr>
                  <a:xfrm>
                    <a:off x="4989645" y="3148147"/>
                    <a:ext cx="150032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5" h="4168" extrusionOk="0">
                        <a:moveTo>
                          <a:pt x="1424" y="1"/>
                        </a:moveTo>
                        <a:lnTo>
                          <a:pt x="1" y="826"/>
                        </a:lnTo>
                        <a:cubicBezTo>
                          <a:pt x="13" y="846"/>
                          <a:pt x="25" y="867"/>
                          <a:pt x="34" y="888"/>
                        </a:cubicBezTo>
                        <a:cubicBezTo>
                          <a:pt x="54" y="921"/>
                          <a:pt x="71" y="949"/>
                          <a:pt x="91" y="978"/>
                        </a:cubicBezTo>
                        <a:cubicBezTo>
                          <a:pt x="186" y="1148"/>
                          <a:pt x="285" y="1313"/>
                          <a:pt x="384" y="1469"/>
                        </a:cubicBezTo>
                        <a:cubicBezTo>
                          <a:pt x="401" y="1498"/>
                          <a:pt x="417" y="1531"/>
                          <a:pt x="434" y="1556"/>
                        </a:cubicBezTo>
                        <a:cubicBezTo>
                          <a:pt x="463" y="1601"/>
                          <a:pt x="492" y="1638"/>
                          <a:pt x="521" y="1680"/>
                        </a:cubicBezTo>
                        <a:cubicBezTo>
                          <a:pt x="578" y="1771"/>
                          <a:pt x="636" y="1857"/>
                          <a:pt x="698" y="1940"/>
                        </a:cubicBezTo>
                        <a:cubicBezTo>
                          <a:pt x="747" y="2010"/>
                          <a:pt x="797" y="2076"/>
                          <a:pt x="847" y="2146"/>
                        </a:cubicBezTo>
                        <a:cubicBezTo>
                          <a:pt x="908" y="2224"/>
                          <a:pt x="970" y="2303"/>
                          <a:pt x="1032" y="2381"/>
                        </a:cubicBezTo>
                        <a:cubicBezTo>
                          <a:pt x="1082" y="2443"/>
                          <a:pt x="1135" y="2509"/>
                          <a:pt x="1185" y="2571"/>
                        </a:cubicBezTo>
                        <a:cubicBezTo>
                          <a:pt x="1247" y="2641"/>
                          <a:pt x="1309" y="2711"/>
                          <a:pt x="1375" y="2781"/>
                        </a:cubicBezTo>
                        <a:cubicBezTo>
                          <a:pt x="1424" y="2839"/>
                          <a:pt x="1478" y="2897"/>
                          <a:pt x="1531" y="2950"/>
                        </a:cubicBezTo>
                        <a:cubicBezTo>
                          <a:pt x="1597" y="3016"/>
                          <a:pt x="1659" y="3078"/>
                          <a:pt x="1725" y="3136"/>
                        </a:cubicBezTo>
                        <a:cubicBezTo>
                          <a:pt x="1762" y="3169"/>
                          <a:pt x="1795" y="3206"/>
                          <a:pt x="1828" y="3239"/>
                        </a:cubicBezTo>
                        <a:cubicBezTo>
                          <a:pt x="1849" y="3260"/>
                          <a:pt x="1870" y="3272"/>
                          <a:pt x="1886" y="3289"/>
                        </a:cubicBezTo>
                        <a:cubicBezTo>
                          <a:pt x="1944" y="3338"/>
                          <a:pt x="2002" y="3384"/>
                          <a:pt x="2059" y="3433"/>
                        </a:cubicBezTo>
                        <a:cubicBezTo>
                          <a:pt x="2101" y="3462"/>
                          <a:pt x="2138" y="3499"/>
                          <a:pt x="2179" y="3528"/>
                        </a:cubicBezTo>
                        <a:cubicBezTo>
                          <a:pt x="2200" y="3545"/>
                          <a:pt x="2224" y="3561"/>
                          <a:pt x="2249" y="3582"/>
                        </a:cubicBezTo>
                        <a:cubicBezTo>
                          <a:pt x="2282" y="3606"/>
                          <a:pt x="2315" y="3627"/>
                          <a:pt x="2352" y="3652"/>
                        </a:cubicBezTo>
                        <a:cubicBezTo>
                          <a:pt x="2390" y="3677"/>
                          <a:pt x="2418" y="3697"/>
                          <a:pt x="2447" y="3718"/>
                        </a:cubicBezTo>
                        <a:cubicBezTo>
                          <a:pt x="2517" y="3763"/>
                          <a:pt x="2583" y="3804"/>
                          <a:pt x="2654" y="3846"/>
                        </a:cubicBezTo>
                        <a:lnTo>
                          <a:pt x="2682" y="3862"/>
                        </a:lnTo>
                        <a:cubicBezTo>
                          <a:pt x="2720" y="3883"/>
                          <a:pt x="2753" y="3899"/>
                          <a:pt x="2786" y="3916"/>
                        </a:cubicBezTo>
                        <a:cubicBezTo>
                          <a:pt x="2823" y="3932"/>
                          <a:pt x="2847" y="3949"/>
                          <a:pt x="2876" y="3961"/>
                        </a:cubicBezTo>
                        <a:lnTo>
                          <a:pt x="2889" y="3969"/>
                        </a:lnTo>
                        <a:cubicBezTo>
                          <a:pt x="2942" y="3994"/>
                          <a:pt x="3000" y="4019"/>
                          <a:pt x="3050" y="4040"/>
                        </a:cubicBezTo>
                        <a:lnTo>
                          <a:pt x="3058" y="4040"/>
                        </a:lnTo>
                        <a:lnTo>
                          <a:pt x="3079" y="4052"/>
                        </a:lnTo>
                        <a:cubicBezTo>
                          <a:pt x="3116" y="4064"/>
                          <a:pt x="3153" y="4077"/>
                          <a:pt x="3186" y="4089"/>
                        </a:cubicBezTo>
                        <a:cubicBezTo>
                          <a:pt x="3202" y="4093"/>
                          <a:pt x="3211" y="4097"/>
                          <a:pt x="3223" y="4102"/>
                        </a:cubicBezTo>
                        <a:lnTo>
                          <a:pt x="3264" y="4114"/>
                        </a:lnTo>
                        <a:cubicBezTo>
                          <a:pt x="3277" y="4118"/>
                          <a:pt x="3293" y="4122"/>
                          <a:pt x="3305" y="4126"/>
                        </a:cubicBezTo>
                        <a:cubicBezTo>
                          <a:pt x="3338" y="4135"/>
                          <a:pt x="3376" y="4143"/>
                          <a:pt x="3409" y="4151"/>
                        </a:cubicBezTo>
                        <a:lnTo>
                          <a:pt x="3417" y="4151"/>
                        </a:lnTo>
                        <a:cubicBezTo>
                          <a:pt x="3446" y="4155"/>
                          <a:pt x="3475" y="4159"/>
                          <a:pt x="3503" y="4163"/>
                        </a:cubicBezTo>
                        <a:cubicBezTo>
                          <a:pt x="3520" y="4163"/>
                          <a:pt x="3536" y="4168"/>
                          <a:pt x="3553" y="4168"/>
                        </a:cubicBezTo>
                        <a:lnTo>
                          <a:pt x="3668" y="4168"/>
                        </a:lnTo>
                        <a:cubicBezTo>
                          <a:pt x="3677" y="4168"/>
                          <a:pt x="3685" y="4168"/>
                          <a:pt x="3693" y="4163"/>
                        </a:cubicBezTo>
                        <a:lnTo>
                          <a:pt x="3718" y="4163"/>
                        </a:lnTo>
                        <a:cubicBezTo>
                          <a:pt x="3726" y="4163"/>
                          <a:pt x="3734" y="4163"/>
                          <a:pt x="3743" y="4159"/>
                        </a:cubicBezTo>
                        <a:cubicBezTo>
                          <a:pt x="3772" y="4155"/>
                          <a:pt x="3796" y="4151"/>
                          <a:pt x="3821" y="4143"/>
                        </a:cubicBezTo>
                        <a:lnTo>
                          <a:pt x="3829" y="4143"/>
                        </a:lnTo>
                        <a:lnTo>
                          <a:pt x="3846" y="4139"/>
                        </a:lnTo>
                        <a:cubicBezTo>
                          <a:pt x="3862" y="4130"/>
                          <a:pt x="3879" y="4122"/>
                          <a:pt x="3900" y="4118"/>
                        </a:cubicBezTo>
                        <a:cubicBezTo>
                          <a:pt x="3916" y="4110"/>
                          <a:pt x="3928" y="4102"/>
                          <a:pt x="3945" y="4093"/>
                        </a:cubicBezTo>
                        <a:lnTo>
                          <a:pt x="5364" y="3268"/>
                        </a:lnTo>
                        <a:lnTo>
                          <a:pt x="5364" y="3268"/>
                        </a:lnTo>
                        <a:cubicBezTo>
                          <a:pt x="5335" y="3285"/>
                          <a:pt x="5302" y="3297"/>
                          <a:pt x="5269" y="3309"/>
                        </a:cubicBezTo>
                        <a:cubicBezTo>
                          <a:pt x="5261" y="3309"/>
                          <a:pt x="5257" y="3314"/>
                          <a:pt x="5253" y="3318"/>
                        </a:cubicBezTo>
                        <a:cubicBezTo>
                          <a:pt x="5216" y="3326"/>
                          <a:pt x="5178" y="3334"/>
                          <a:pt x="5141" y="3338"/>
                        </a:cubicBezTo>
                        <a:lnTo>
                          <a:pt x="5117" y="3338"/>
                        </a:lnTo>
                        <a:cubicBezTo>
                          <a:pt x="5079" y="3342"/>
                          <a:pt x="5038" y="3342"/>
                          <a:pt x="4997" y="3342"/>
                        </a:cubicBezTo>
                        <a:lnTo>
                          <a:pt x="4976" y="3342"/>
                        </a:lnTo>
                        <a:cubicBezTo>
                          <a:pt x="4931" y="3338"/>
                          <a:pt x="4886" y="3334"/>
                          <a:pt x="4840" y="3326"/>
                        </a:cubicBezTo>
                        <a:lnTo>
                          <a:pt x="4832" y="3326"/>
                        </a:lnTo>
                        <a:cubicBezTo>
                          <a:pt x="4782" y="3318"/>
                          <a:pt x="4733" y="3305"/>
                          <a:pt x="4688" y="3289"/>
                        </a:cubicBezTo>
                        <a:lnTo>
                          <a:pt x="4646" y="3276"/>
                        </a:lnTo>
                        <a:cubicBezTo>
                          <a:pt x="4601" y="3264"/>
                          <a:pt x="4551" y="3248"/>
                          <a:pt x="4502" y="3227"/>
                        </a:cubicBezTo>
                        <a:lnTo>
                          <a:pt x="4481" y="3219"/>
                        </a:lnTo>
                        <a:cubicBezTo>
                          <a:pt x="4419" y="3194"/>
                          <a:pt x="4362" y="3165"/>
                          <a:pt x="4300" y="3136"/>
                        </a:cubicBezTo>
                        <a:cubicBezTo>
                          <a:pt x="4271" y="3124"/>
                          <a:pt x="4238" y="3103"/>
                          <a:pt x="4209" y="3091"/>
                        </a:cubicBezTo>
                        <a:cubicBezTo>
                          <a:pt x="4168" y="3066"/>
                          <a:pt x="4122" y="3045"/>
                          <a:pt x="4077" y="3016"/>
                        </a:cubicBezTo>
                        <a:cubicBezTo>
                          <a:pt x="3974" y="2959"/>
                          <a:pt x="3875" y="2893"/>
                          <a:pt x="3776" y="2827"/>
                        </a:cubicBezTo>
                        <a:cubicBezTo>
                          <a:pt x="3743" y="2802"/>
                          <a:pt x="3710" y="2777"/>
                          <a:pt x="3673" y="2752"/>
                        </a:cubicBezTo>
                        <a:cubicBezTo>
                          <a:pt x="3611" y="2707"/>
                          <a:pt x="3549" y="2658"/>
                          <a:pt x="3487" y="2608"/>
                        </a:cubicBezTo>
                        <a:cubicBezTo>
                          <a:pt x="3421" y="2554"/>
                          <a:pt x="3367" y="2513"/>
                          <a:pt x="3310" y="2464"/>
                        </a:cubicBezTo>
                        <a:cubicBezTo>
                          <a:pt x="3252" y="2414"/>
                          <a:pt x="3202" y="2365"/>
                          <a:pt x="3149" y="2311"/>
                        </a:cubicBezTo>
                        <a:cubicBezTo>
                          <a:pt x="3083" y="2253"/>
                          <a:pt x="3017" y="2191"/>
                          <a:pt x="2955" y="2125"/>
                        </a:cubicBezTo>
                        <a:cubicBezTo>
                          <a:pt x="2901" y="2072"/>
                          <a:pt x="2847" y="2014"/>
                          <a:pt x="2794" y="1956"/>
                        </a:cubicBezTo>
                        <a:cubicBezTo>
                          <a:pt x="2732" y="1886"/>
                          <a:pt x="2670" y="1816"/>
                          <a:pt x="2608" y="1746"/>
                        </a:cubicBezTo>
                        <a:cubicBezTo>
                          <a:pt x="2555" y="1684"/>
                          <a:pt x="2505" y="1618"/>
                          <a:pt x="2451" y="1556"/>
                        </a:cubicBezTo>
                        <a:cubicBezTo>
                          <a:pt x="2390" y="1478"/>
                          <a:pt x="2332" y="1399"/>
                          <a:pt x="2270" y="1321"/>
                        </a:cubicBezTo>
                        <a:cubicBezTo>
                          <a:pt x="2216" y="1251"/>
                          <a:pt x="2167" y="1181"/>
                          <a:pt x="2117" y="1115"/>
                        </a:cubicBezTo>
                        <a:cubicBezTo>
                          <a:pt x="2059" y="1028"/>
                          <a:pt x="1998" y="941"/>
                          <a:pt x="1940" y="855"/>
                        </a:cubicBezTo>
                        <a:cubicBezTo>
                          <a:pt x="1894" y="784"/>
                          <a:pt x="1849" y="718"/>
                          <a:pt x="1804" y="644"/>
                        </a:cubicBezTo>
                        <a:cubicBezTo>
                          <a:pt x="1705" y="487"/>
                          <a:pt x="1610" y="327"/>
                          <a:pt x="1515" y="157"/>
                        </a:cubicBezTo>
                        <a:cubicBezTo>
                          <a:pt x="1482" y="104"/>
                          <a:pt x="1453" y="54"/>
                          <a:pt x="14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4" name="Google Shape;7154;p52"/>
                  <p:cNvSpPr/>
                  <p:nvPr/>
                </p:nvSpPr>
                <p:spPr>
                  <a:xfrm>
                    <a:off x="5096024" y="3063924"/>
                    <a:ext cx="127632" cy="275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4" h="9841" extrusionOk="0">
                        <a:moveTo>
                          <a:pt x="4093" y="1"/>
                        </a:moveTo>
                        <a:lnTo>
                          <a:pt x="2670" y="826"/>
                        </a:lnTo>
                        <a:lnTo>
                          <a:pt x="1" y="2468"/>
                        </a:lnTo>
                        <a:lnTo>
                          <a:pt x="504" y="2843"/>
                        </a:lnTo>
                        <a:cubicBezTo>
                          <a:pt x="644" y="2947"/>
                          <a:pt x="776" y="3058"/>
                          <a:pt x="908" y="3173"/>
                        </a:cubicBezTo>
                        <a:cubicBezTo>
                          <a:pt x="937" y="3202"/>
                          <a:pt x="966" y="3227"/>
                          <a:pt x="999" y="3256"/>
                        </a:cubicBezTo>
                        <a:cubicBezTo>
                          <a:pt x="1086" y="3334"/>
                          <a:pt x="1176" y="3421"/>
                          <a:pt x="1263" y="3508"/>
                        </a:cubicBezTo>
                        <a:cubicBezTo>
                          <a:pt x="1275" y="3524"/>
                          <a:pt x="1296" y="3537"/>
                          <a:pt x="1308" y="3553"/>
                        </a:cubicBezTo>
                        <a:cubicBezTo>
                          <a:pt x="1412" y="3656"/>
                          <a:pt x="1507" y="3759"/>
                          <a:pt x="1601" y="3871"/>
                        </a:cubicBezTo>
                        <a:lnTo>
                          <a:pt x="1676" y="3961"/>
                        </a:lnTo>
                        <a:cubicBezTo>
                          <a:pt x="1746" y="4044"/>
                          <a:pt x="1812" y="4127"/>
                          <a:pt x="1878" y="4209"/>
                        </a:cubicBezTo>
                        <a:lnTo>
                          <a:pt x="1960" y="4320"/>
                        </a:lnTo>
                        <a:cubicBezTo>
                          <a:pt x="2026" y="4411"/>
                          <a:pt x="2088" y="4502"/>
                          <a:pt x="2150" y="4597"/>
                        </a:cubicBezTo>
                        <a:cubicBezTo>
                          <a:pt x="2167" y="4622"/>
                          <a:pt x="2187" y="4646"/>
                          <a:pt x="2204" y="4675"/>
                        </a:cubicBezTo>
                        <a:cubicBezTo>
                          <a:pt x="2274" y="4787"/>
                          <a:pt x="2344" y="4902"/>
                          <a:pt x="2410" y="5018"/>
                        </a:cubicBezTo>
                        <a:cubicBezTo>
                          <a:pt x="2464" y="5117"/>
                          <a:pt x="2513" y="5216"/>
                          <a:pt x="2563" y="5315"/>
                        </a:cubicBezTo>
                        <a:cubicBezTo>
                          <a:pt x="2571" y="5331"/>
                          <a:pt x="2575" y="5344"/>
                          <a:pt x="2583" y="5360"/>
                        </a:cubicBezTo>
                        <a:cubicBezTo>
                          <a:pt x="2625" y="5443"/>
                          <a:pt x="2662" y="5525"/>
                          <a:pt x="2699" y="5612"/>
                        </a:cubicBezTo>
                        <a:cubicBezTo>
                          <a:pt x="2707" y="5637"/>
                          <a:pt x="2719" y="5665"/>
                          <a:pt x="2732" y="5690"/>
                        </a:cubicBezTo>
                        <a:cubicBezTo>
                          <a:pt x="2765" y="5777"/>
                          <a:pt x="2802" y="5868"/>
                          <a:pt x="2835" y="5958"/>
                        </a:cubicBezTo>
                        <a:cubicBezTo>
                          <a:pt x="2835" y="5967"/>
                          <a:pt x="2839" y="5975"/>
                          <a:pt x="2843" y="5983"/>
                        </a:cubicBezTo>
                        <a:cubicBezTo>
                          <a:pt x="2876" y="6082"/>
                          <a:pt x="2905" y="6181"/>
                          <a:pt x="2934" y="6280"/>
                        </a:cubicBezTo>
                        <a:cubicBezTo>
                          <a:pt x="2942" y="6301"/>
                          <a:pt x="2946" y="6321"/>
                          <a:pt x="2955" y="6342"/>
                        </a:cubicBezTo>
                        <a:cubicBezTo>
                          <a:pt x="2979" y="6441"/>
                          <a:pt x="3004" y="6544"/>
                          <a:pt x="3025" y="6643"/>
                        </a:cubicBezTo>
                        <a:cubicBezTo>
                          <a:pt x="3029" y="6656"/>
                          <a:pt x="3033" y="6672"/>
                          <a:pt x="3033" y="6684"/>
                        </a:cubicBezTo>
                        <a:cubicBezTo>
                          <a:pt x="3054" y="6775"/>
                          <a:pt x="3066" y="6866"/>
                          <a:pt x="3083" y="6957"/>
                        </a:cubicBezTo>
                        <a:cubicBezTo>
                          <a:pt x="3087" y="6981"/>
                          <a:pt x="3087" y="7002"/>
                          <a:pt x="3091" y="7027"/>
                        </a:cubicBezTo>
                        <a:cubicBezTo>
                          <a:pt x="3103" y="7130"/>
                          <a:pt x="3116" y="7233"/>
                          <a:pt x="3124" y="7336"/>
                        </a:cubicBezTo>
                        <a:cubicBezTo>
                          <a:pt x="3124" y="7357"/>
                          <a:pt x="3124" y="7382"/>
                          <a:pt x="3128" y="7402"/>
                        </a:cubicBezTo>
                        <a:cubicBezTo>
                          <a:pt x="3132" y="7501"/>
                          <a:pt x="3136" y="7600"/>
                          <a:pt x="3136" y="7699"/>
                        </a:cubicBezTo>
                        <a:cubicBezTo>
                          <a:pt x="3136" y="7803"/>
                          <a:pt x="3132" y="7902"/>
                          <a:pt x="3124" y="8001"/>
                        </a:cubicBezTo>
                        <a:cubicBezTo>
                          <a:pt x="3120" y="8054"/>
                          <a:pt x="3116" y="8104"/>
                          <a:pt x="3111" y="8157"/>
                        </a:cubicBezTo>
                        <a:cubicBezTo>
                          <a:pt x="3103" y="8215"/>
                          <a:pt x="3099" y="8273"/>
                          <a:pt x="3087" y="8326"/>
                        </a:cubicBezTo>
                        <a:cubicBezTo>
                          <a:pt x="3078" y="8397"/>
                          <a:pt x="3066" y="8467"/>
                          <a:pt x="3054" y="8533"/>
                        </a:cubicBezTo>
                        <a:cubicBezTo>
                          <a:pt x="3041" y="8578"/>
                          <a:pt x="3033" y="8624"/>
                          <a:pt x="3021" y="8665"/>
                        </a:cubicBezTo>
                        <a:cubicBezTo>
                          <a:pt x="2992" y="8768"/>
                          <a:pt x="2959" y="8871"/>
                          <a:pt x="2922" y="8970"/>
                        </a:cubicBezTo>
                        <a:cubicBezTo>
                          <a:pt x="2913" y="8987"/>
                          <a:pt x="2909" y="9007"/>
                          <a:pt x="2901" y="9024"/>
                        </a:cubicBezTo>
                        <a:cubicBezTo>
                          <a:pt x="2856" y="9131"/>
                          <a:pt x="2798" y="9230"/>
                          <a:pt x="2736" y="9329"/>
                        </a:cubicBezTo>
                        <a:cubicBezTo>
                          <a:pt x="2719" y="9354"/>
                          <a:pt x="2703" y="9374"/>
                          <a:pt x="2686" y="9399"/>
                        </a:cubicBezTo>
                        <a:cubicBezTo>
                          <a:pt x="2637" y="9465"/>
                          <a:pt x="2583" y="9527"/>
                          <a:pt x="2526" y="9585"/>
                        </a:cubicBezTo>
                        <a:cubicBezTo>
                          <a:pt x="2505" y="9610"/>
                          <a:pt x="2484" y="9630"/>
                          <a:pt x="2460" y="9651"/>
                        </a:cubicBezTo>
                        <a:cubicBezTo>
                          <a:pt x="2385" y="9721"/>
                          <a:pt x="2299" y="9783"/>
                          <a:pt x="2208" y="9841"/>
                        </a:cubicBezTo>
                        <a:lnTo>
                          <a:pt x="3631" y="9015"/>
                        </a:lnTo>
                        <a:cubicBezTo>
                          <a:pt x="3722" y="8958"/>
                          <a:pt x="3805" y="8896"/>
                          <a:pt x="3883" y="8826"/>
                        </a:cubicBezTo>
                        <a:cubicBezTo>
                          <a:pt x="3904" y="8805"/>
                          <a:pt x="3928" y="8784"/>
                          <a:pt x="3949" y="8764"/>
                        </a:cubicBezTo>
                        <a:cubicBezTo>
                          <a:pt x="4007" y="8702"/>
                          <a:pt x="4060" y="8640"/>
                          <a:pt x="4106" y="8574"/>
                        </a:cubicBezTo>
                        <a:cubicBezTo>
                          <a:pt x="4126" y="8549"/>
                          <a:pt x="4143" y="8529"/>
                          <a:pt x="4159" y="8504"/>
                        </a:cubicBezTo>
                        <a:cubicBezTo>
                          <a:pt x="4221" y="8405"/>
                          <a:pt x="4275" y="8306"/>
                          <a:pt x="4320" y="8199"/>
                        </a:cubicBezTo>
                        <a:cubicBezTo>
                          <a:pt x="4328" y="8182"/>
                          <a:pt x="4333" y="8166"/>
                          <a:pt x="4341" y="8145"/>
                        </a:cubicBezTo>
                        <a:cubicBezTo>
                          <a:pt x="4382" y="8046"/>
                          <a:pt x="4415" y="7943"/>
                          <a:pt x="4440" y="7840"/>
                        </a:cubicBezTo>
                        <a:cubicBezTo>
                          <a:pt x="4448" y="7823"/>
                          <a:pt x="4452" y="7807"/>
                          <a:pt x="4456" y="7790"/>
                        </a:cubicBezTo>
                        <a:cubicBezTo>
                          <a:pt x="4465" y="7761"/>
                          <a:pt x="4469" y="7732"/>
                          <a:pt x="4473" y="7708"/>
                        </a:cubicBezTo>
                        <a:cubicBezTo>
                          <a:pt x="4489" y="7642"/>
                          <a:pt x="4498" y="7571"/>
                          <a:pt x="4510" y="7501"/>
                        </a:cubicBezTo>
                        <a:cubicBezTo>
                          <a:pt x="4514" y="7472"/>
                          <a:pt x="4522" y="7448"/>
                          <a:pt x="4527" y="7419"/>
                        </a:cubicBezTo>
                        <a:cubicBezTo>
                          <a:pt x="4531" y="7390"/>
                          <a:pt x="4531" y="7361"/>
                          <a:pt x="4535" y="7332"/>
                        </a:cubicBezTo>
                        <a:cubicBezTo>
                          <a:pt x="4539" y="7279"/>
                          <a:pt x="4543" y="7229"/>
                          <a:pt x="4547" y="7175"/>
                        </a:cubicBezTo>
                        <a:cubicBezTo>
                          <a:pt x="4547" y="7147"/>
                          <a:pt x="4551" y="7114"/>
                          <a:pt x="4555" y="7081"/>
                        </a:cubicBezTo>
                        <a:cubicBezTo>
                          <a:pt x="4555" y="7015"/>
                          <a:pt x="4560" y="6944"/>
                          <a:pt x="4560" y="6874"/>
                        </a:cubicBezTo>
                        <a:cubicBezTo>
                          <a:pt x="4564" y="6841"/>
                          <a:pt x="4564" y="6804"/>
                          <a:pt x="4560" y="6767"/>
                        </a:cubicBezTo>
                        <a:cubicBezTo>
                          <a:pt x="4560" y="6705"/>
                          <a:pt x="4555" y="6643"/>
                          <a:pt x="4551" y="6581"/>
                        </a:cubicBezTo>
                        <a:cubicBezTo>
                          <a:pt x="4551" y="6557"/>
                          <a:pt x="4551" y="6536"/>
                          <a:pt x="4547" y="6511"/>
                        </a:cubicBezTo>
                        <a:lnTo>
                          <a:pt x="4547" y="6495"/>
                        </a:lnTo>
                        <a:cubicBezTo>
                          <a:pt x="4543" y="6412"/>
                          <a:pt x="4535" y="6330"/>
                          <a:pt x="4522" y="6247"/>
                        </a:cubicBezTo>
                        <a:cubicBezTo>
                          <a:pt x="4522" y="6231"/>
                          <a:pt x="4518" y="6218"/>
                          <a:pt x="4518" y="6202"/>
                        </a:cubicBezTo>
                        <a:cubicBezTo>
                          <a:pt x="4514" y="6181"/>
                          <a:pt x="4510" y="6156"/>
                          <a:pt x="4506" y="6132"/>
                        </a:cubicBezTo>
                        <a:cubicBezTo>
                          <a:pt x="4502" y="6094"/>
                          <a:pt x="4498" y="6053"/>
                          <a:pt x="4489" y="6016"/>
                        </a:cubicBezTo>
                        <a:cubicBezTo>
                          <a:pt x="4481" y="5962"/>
                          <a:pt x="4469" y="5913"/>
                          <a:pt x="4461" y="5859"/>
                        </a:cubicBezTo>
                        <a:cubicBezTo>
                          <a:pt x="4456" y="5847"/>
                          <a:pt x="4456" y="5830"/>
                          <a:pt x="4452" y="5818"/>
                        </a:cubicBezTo>
                        <a:cubicBezTo>
                          <a:pt x="4448" y="5802"/>
                          <a:pt x="4452" y="5802"/>
                          <a:pt x="4448" y="5797"/>
                        </a:cubicBezTo>
                        <a:cubicBezTo>
                          <a:pt x="4432" y="5727"/>
                          <a:pt x="4415" y="5657"/>
                          <a:pt x="4395" y="5587"/>
                        </a:cubicBezTo>
                        <a:cubicBezTo>
                          <a:pt x="4390" y="5562"/>
                          <a:pt x="4382" y="5542"/>
                          <a:pt x="4378" y="5517"/>
                        </a:cubicBezTo>
                        <a:cubicBezTo>
                          <a:pt x="4370" y="5496"/>
                          <a:pt x="4366" y="5476"/>
                          <a:pt x="4357" y="5455"/>
                        </a:cubicBezTo>
                        <a:cubicBezTo>
                          <a:pt x="4353" y="5434"/>
                          <a:pt x="4345" y="5405"/>
                          <a:pt x="4337" y="5377"/>
                        </a:cubicBezTo>
                        <a:cubicBezTo>
                          <a:pt x="4316" y="5306"/>
                          <a:pt x="4291" y="5236"/>
                          <a:pt x="4271" y="5166"/>
                        </a:cubicBezTo>
                        <a:lnTo>
                          <a:pt x="4267" y="5158"/>
                        </a:lnTo>
                        <a:lnTo>
                          <a:pt x="4258" y="5133"/>
                        </a:lnTo>
                        <a:cubicBezTo>
                          <a:pt x="4234" y="5071"/>
                          <a:pt x="4213" y="5014"/>
                          <a:pt x="4192" y="4952"/>
                        </a:cubicBezTo>
                        <a:cubicBezTo>
                          <a:pt x="4180" y="4923"/>
                          <a:pt x="4168" y="4894"/>
                          <a:pt x="4155" y="4865"/>
                        </a:cubicBezTo>
                        <a:cubicBezTo>
                          <a:pt x="4143" y="4836"/>
                          <a:pt x="4135" y="4811"/>
                          <a:pt x="4122" y="4787"/>
                        </a:cubicBezTo>
                        <a:cubicBezTo>
                          <a:pt x="4110" y="4762"/>
                          <a:pt x="4106" y="4745"/>
                          <a:pt x="4097" y="4725"/>
                        </a:cubicBezTo>
                        <a:cubicBezTo>
                          <a:pt x="4069" y="4663"/>
                          <a:pt x="4040" y="4597"/>
                          <a:pt x="4007" y="4535"/>
                        </a:cubicBezTo>
                        <a:cubicBezTo>
                          <a:pt x="4003" y="4518"/>
                          <a:pt x="3994" y="4506"/>
                          <a:pt x="3986" y="4490"/>
                        </a:cubicBezTo>
                        <a:lnTo>
                          <a:pt x="3982" y="4481"/>
                        </a:lnTo>
                        <a:cubicBezTo>
                          <a:pt x="3937" y="4386"/>
                          <a:pt x="3887" y="4296"/>
                          <a:pt x="3838" y="4201"/>
                        </a:cubicBezTo>
                        <a:lnTo>
                          <a:pt x="3833" y="4193"/>
                        </a:lnTo>
                        <a:cubicBezTo>
                          <a:pt x="3767" y="4077"/>
                          <a:pt x="3697" y="3961"/>
                          <a:pt x="3627" y="3850"/>
                        </a:cubicBezTo>
                        <a:cubicBezTo>
                          <a:pt x="3623" y="3846"/>
                          <a:pt x="3619" y="3838"/>
                          <a:pt x="3615" y="3829"/>
                        </a:cubicBezTo>
                        <a:cubicBezTo>
                          <a:pt x="3602" y="3809"/>
                          <a:pt x="3586" y="3792"/>
                          <a:pt x="3573" y="3772"/>
                        </a:cubicBezTo>
                        <a:cubicBezTo>
                          <a:pt x="3512" y="3677"/>
                          <a:pt x="3446" y="3586"/>
                          <a:pt x="3380" y="3495"/>
                        </a:cubicBezTo>
                        <a:cubicBezTo>
                          <a:pt x="3355" y="3458"/>
                          <a:pt x="3326" y="3421"/>
                          <a:pt x="3297" y="3384"/>
                        </a:cubicBezTo>
                        <a:cubicBezTo>
                          <a:pt x="3235" y="3301"/>
                          <a:pt x="3169" y="3219"/>
                          <a:pt x="3099" y="3136"/>
                        </a:cubicBezTo>
                        <a:cubicBezTo>
                          <a:pt x="3074" y="3107"/>
                          <a:pt x="3045" y="3074"/>
                          <a:pt x="3025" y="3046"/>
                        </a:cubicBezTo>
                        <a:cubicBezTo>
                          <a:pt x="2930" y="2938"/>
                          <a:pt x="2831" y="2831"/>
                          <a:pt x="2732" y="2728"/>
                        </a:cubicBezTo>
                        <a:cubicBezTo>
                          <a:pt x="2715" y="2711"/>
                          <a:pt x="2699" y="2699"/>
                          <a:pt x="2682" y="2683"/>
                        </a:cubicBezTo>
                        <a:cubicBezTo>
                          <a:pt x="2596" y="2596"/>
                          <a:pt x="2509" y="2509"/>
                          <a:pt x="2418" y="2431"/>
                        </a:cubicBezTo>
                        <a:cubicBezTo>
                          <a:pt x="2406" y="2418"/>
                          <a:pt x="2394" y="2402"/>
                          <a:pt x="2377" y="2390"/>
                        </a:cubicBezTo>
                        <a:cubicBezTo>
                          <a:pt x="2365" y="2377"/>
                          <a:pt x="2344" y="2365"/>
                          <a:pt x="2332" y="2348"/>
                        </a:cubicBezTo>
                        <a:cubicBezTo>
                          <a:pt x="2200" y="2233"/>
                          <a:pt x="2063" y="2121"/>
                          <a:pt x="1927" y="2018"/>
                        </a:cubicBezTo>
                        <a:lnTo>
                          <a:pt x="1424" y="1643"/>
                        </a:lnTo>
                        <a:lnTo>
                          <a:pt x="409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5" name="Google Shape;7155;p52"/>
                  <p:cNvSpPr/>
                  <p:nvPr/>
                </p:nvSpPr>
                <p:spPr>
                  <a:xfrm>
                    <a:off x="4974656" y="2901378"/>
                    <a:ext cx="235969" cy="136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8" h="4878" extrusionOk="0">
                        <a:moveTo>
                          <a:pt x="1420" y="1"/>
                        </a:moveTo>
                        <a:lnTo>
                          <a:pt x="0" y="826"/>
                        </a:lnTo>
                        <a:lnTo>
                          <a:pt x="7018" y="4877"/>
                        </a:lnTo>
                        <a:lnTo>
                          <a:pt x="8437" y="4052"/>
                        </a:lnTo>
                        <a:lnTo>
                          <a:pt x="142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6" name="Google Shape;7156;p52"/>
                  <p:cNvSpPr/>
                  <p:nvPr/>
                </p:nvSpPr>
                <p:spPr>
                  <a:xfrm>
                    <a:off x="4958856" y="2924447"/>
                    <a:ext cx="225118" cy="421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0" h="15056" extrusionOk="0">
                        <a:moveTo>
                          <a:pt x="565" y="1"/>
                        </a:moveTo>
                        <a:lnTo>
                          <a:pt x="561" y="2373"/>
                        </a:lnTo>
                        <a:lnTo>
                          <a:pt x="4431" y="4613"/>
                        </a:lnTo>
                        <a:lnTo>
                          <a:pt x="2055" y="6070"/>
                        </a:lnTo>
                        <a:lnTo>
                          <a:pt x="2051" y="7728"/>
                        </a:lnTo>
                        <a:lnTo>
                          <a:pt x="3750" y="8710"/>
                        </a:lnTo>
                        <a:cubicBezTo>
                          <a:pt x="4815" y="9325"/>
                          <a:pt x="5405" y="10171"/>
                          <a:pt x="5401" y="11202"/>
                        </a:cubicBezTo>
                        <a:cubicBezTo>
                          <a:pt x="5398" y="11838"/>
                          <a:pt x="5161" y="12173"/>
                          <a:pt x="4713" y="12173"/>
                        </a:cubicBezTo>
                        <a:cubicBezTo>
                          <a:pt x="4459" y="12173"/>
                          <a:pt x="4139" y="12066"/>
                          <a:pt x="3755" y="11846"/>
                        </a:cubicBezTo>
                        <a:cubicBezTo>
                          <a:pt x="2802" y="11293"/>
                          <a:pt x="1890" y="10257"/>
                          <a:pt x="1102" y="8826"/>
                        </a:cubicBezTo>
                        <a:lnTo>
                          <a:pt x="0" y="10550"/>
                        </a:lnTo>
                        <a:cubicBezTo>
                          <a:pt x="974" y="11998"/>
                          <a:pt x="2504" y="13479"/>
                          <a:pt x="3965" y="14321"/>
                        </a:cubicBezTo>
                        <a:cubicBezTo>
                          <a:pt x="4825" y="14818"/>
                          <a:pt x="5579" y="15056"/>
                          <a:pt x="6197" y="15056"/>
                        </a:cubicBezTo>
                        <a:cubicBezTo>
                          <a:pt x="7358" y="15056"/>
                          <a:pt x="8040" y="14218"/>
                          <a:pt x="8045" y="12691"/>
                        </a:cubicBezTo>
                        <a:cubicBezTo>
                          <a:pt x="8049" y="10810"/>
                          <a:pt x="6960" y="9007"/>
                          <a:pt x="5413" y="7831"/>
                        </a:cubicBezTo>
                        <a:lnTo>
                          <a:pt x="4910" y="7456"/>
                        </a:lnTo>
                        <a:lnTo>
                          <a:pt x="7575" y="5814"/>
                        </a:lnTo>
                        <a:lnTo>
                          <a:pt x="7583" y="4052"/>
                        </a:lnTo>
                        <a:lnTo>
                          <a:pt x="56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157" name="Google Shape;7157;p52"/>
              <p:cNvSpPr/>
              <p:nvPr/>
            </p:nvSpPr>
            <p:spPr>
              <a:xfrm>
                <a:off x="4958856" y="2924447"/>
                <a:ext cx="225118" cy="421003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15056" extrusionOk="0">
                    <a:moveTo>
                      <a:pt x="565" y="1"/>
                    </a:moveTo>
                    <a:lnTo>
                      <a:pt x="561" y="2373"/>
                    </a:lnTo>
                    <a:lnTo>
                      <a:pt x="4431" y="4613"/>
                    </a:lnTo>
                    <a:lnTo>
                      <a:pt x="2055" y="6070"/>
                    </a:lnTo>
                    <a:lnTo>
                      <a:pt x="2051" y="7728"/>
                    </a:lnTo>
                    <a:lnTo>
                      <a:pt x="3750" y="8710"/>
                    </a:lnTo>
                    <a:cubicBezTo>
                      <a:pt x="4815" y="9325"/>
                      <a:pt x="5405" y="10171"/>
                      <a:pt x="5401" y="11202"/>
                    </a:cubicBezTo>
                    <a:cubicBezTo>
                      <a:pt x="5398" y="11838"/>
                      <a:pt x="5161" y="12173"/>
                      <a:pt x="4713" y="12173"/>
                    </a:cubicBezTo>
                    <a:cubicBezTo>
                      <a:pt x="4459" y="12173"/>
                      <a:pt x="4139" y="12066"/>
                      <a:pt x="3755" y="11846"/>
                    </a:cubicBezTo>
                    <a:cubicBezTo>
                      <a:pt x="2802" y="11293"/>
                      <a:pt x="1890" y="10257"/>
                      <a:pt x="1102" y="8826"/>
                    </a:cubicBezTo>
                    <a:lnTo>
                      <a:pt x="0" y="10550"/>
                    </a:lnTo>
                    <a:cubicBezTo>
                      <a:pt x="974" y="11998"/>
                      <a:pt x="2504" y="13479"/>
                      <a:pt x="3965" y="14321"/>
                    </a:cubicBezTo>
                    <a:cubicBezTo>
                      <a:pt x="4825" y="14818"/>
                      <a:pt x="5579" y="15056"/>
                      <a:pt x="6197" y="15056"/>
                    </a:cubicBezTo>
                    <a:cubicBezTo>
                      <a:pt x="7358" y="15056"/>
                      <a:pt x="8040" y="14218"/>
                      <a:pt x="8045" y="12691"/>
                    </a:cubicBezTo>
                    <a:cubicBezTo>
                      <a:pt x="8049" y="10810"/>
                      <a:pt x="6960" y="9007"/>
                      <a:pt x="5413" y="7831"/>
                    </a:cubicBezTo>
                    <a:lnTo>
                      <a:pt x="4910" y="7456"/>
                    </a:lnTo>
                    <a:lnTo>
                      <a:pt x="7575" y="5814"/>
                    </a:lnTo>
                    <a:lnTo>
                      <a:pt x="7583" y="4052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8" name="Google Shape;7158;p52"/>
            <p:cNvGrpSpPr/>
            <p:nvPr/>
          </p:nvGrpSpPr>
          <p:grpSpPr>
            <a:xfrm>
              <a:off x="3546315" y="3966889"/>
              <a:ext cx="291451" cy="432412"/>
              <a:chOff x="3546315" y="3966889"/>
              <a:chExt cx="291451" cy="432412"/>
            </a:xfrm>
          </p:grpSpPr>
          <p:grpSp>
            <p:nvGrpSpPr>
              <p:cNvPr id="7159" name="Google Shape;7159;p52"/>
              <p:cNvGrpSpPr/>
              <p:nvPr/>
            </p:nvGrpSpPr>
            <p:grpSpPr>
              <a:xfrm>
                <a:off x="3546315" y="3966889"/>
                <a:ext cx="291451" cy="432412"/>
                <a:chOff x="3546315" y="3966889"/>
                <a:chExt cx="291451" cy="432412"/>
              </a:xfrm>
            </p:grpSpPr>
            <p:sp>
              <p:nvSpPr>
                <p:cNvPr id="7160" name="Google Shape;7160;p52"/>
                <p:cNvSpPr/>
                <p:nvPr/>
              </p:nvSpPr>
              <p:spPr>
                <a:xfrm>
                  <a:off x="3624645" y="4158293"/>
                  <a:ext cx="102604" cy="59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" h="2125" extrusionOk="0">
                      <a:moveTo>
                        <a:pt x="1424" y="0"/>
                      </a:moveTo>
                      <a:lnTo>
                        <a:pt x="1" y="829"/>
                      </a:lnTo>
                      <a:lnTo>
                        <a:pt x="2249" y="2125"/>
                      </a:lnTo>
                      <a:lnTo>
                        <a:pt x="3668" y="1300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1" name="Google Shape;7161;p52"/>
                <p:cNvSpPr/>
                <p:nvPr/>
              </p:nvSpPr>
              <p:spPr>
                <a:xfrm>
                  <a:off x="3757227" y="4300985"/>
                  <a:ext cx="39934" cy="9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3516" extrusionOk="0">
                      <a:moveTo>
                        <a:pt x="1428" y="1"/>
                      </a:moveTo>
                      <a:lnTo>
                        <a:pt x="8" y="826"/>
                      </a:lnTo>
                      <a:lnTo>
                        <a:pt x="0" y="3516"/>
                      </a:lnTo>
                      <a:lnTo>
                        <a:pt x="1419" y="2686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2" name="Google Shape;7162;p52"/>
                <p:cNvSpPr/>
                <p:nvPr/>
              </p:nvSpPr>
              <p:spPr>
                <a:xfrm>
                  <a:off x="3757563" y="4235106"/>
                  <a:ext cx="80204" cy="4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8" h="1660" extrusionOk="0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1444" y="1659"/>
                      </a:lnTo>
                      <a:lnTo>
                        <a:pt x="2868" y="830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3" name="Google Shape;7163;p52"/>
                <p:cNvSpPr/>
                <p:nvPr/>
              </p:nvSpPr>
              <p:spPr>
                <a:xfrm>
                  <a:off x="3797721" y="4258314"/>
                  <a:ext cx="40046" cy="8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" h="3186" extrusionOk="0">
                      <a:moveTo>
                        <a:pt x="1432" y="0"/>
                      </a:moveTo>
                      <a:lnTo>
                        <a:pt x="8" y="829"/>
                      </a:lnTo>
                      <a:lnTo>
                        <a:pt x="0" y="3185"/>
                      </a:lnTo>
                      <a:lnTo>
                        <a:pt x="1424" y="2360"/>
                      </a:lnTo>
                      <a:lnTo>
                        <a:pt x="14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4" name="Google Shape;7164;p52"/>
                <p:cNvSpPr/>
                <p:nvPr/>
              </p:nvSpPr>
              <p:spPr>
                <a:xfrm>
                  <a:off x="3687651" y="4121354"/>
                  <a:ext cx="109986" cy="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3" h="2279" extrusionOk="0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2509" y="2278"/>
                      </a:lnTo>
                      <a:lnTo>
                        <a:pt x="3932" y="1449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5" name="Google Shape;7165;p52"/>
                <p:cNvSpPr/>
                <p:nvPr/>
              </p:nvSpPr>
              <p:spPr>
                <a:xfrm>
                  <a:off x="3757563" y="4161844"/>
                  <a:ext cx="40074" cy="96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" h="3446" extrusionOk="0">
                      <a:moveTo>
                        <a:pt x="1432" y="1"/>
                      </a:moveTo>
                      <a:lnTo>
                        <a:pt x="9" y="830"/>
                      </a:lnTo>
                      <a:lnTo>
                        <a:pt x="0" y="3446"/>
                      </a:lnTo>
                      <a:lnTo>
                        <a:pt x="1424" y="2621"/>
                      </a:lnTo>
                      <a:lnTo>
                        <a:pt x="1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6" name="Google Shape;7166;p52"/>
                <p:cNvSpPr/>
                <p:nvPr/>
              </p:nvSpPr>
              <p:spPr>
                <a:xfrm>
                  <a:off x="3640921" y="3966889"/>
                  <a:ext cx="112391" cy="65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2328" extrusionOk="0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2600" y="2327"/>
                      </a:lnTo>
                      <a:lnTo>
                        <a:pt x="4019" y="1498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7" name="Google Shape;7167;p52"/>
                <p:cNvSpPr/>
                <p:nvPr/>
              </p:nvSpPr>
              <p:spPr>
                <a:xfrm>
                  <a:off x="3546315" y="3989958"/>
                  <a:ext cx="251657" cy="40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14639" extrusionOk="0">
                      <a:moveTo>
                        <a:pt x="3383" y="1"/>
                      </a:moveTo>
                      <a:lnTo>
                        <a:pt x="4" y="5517"/>
                      </a:lnTo>
                      <a:lnTo>
                        <a:pt x="0" y="7592"/>
                      </a:lnTo>
                      <a:lnTo>
                        <a:pt x="5042" y="10501"/>
                      </a:lnTo>
                      <a:lnTo>
                        <a:pt x="5034" y="13190"/>
                      </a:lnTo>
                      <a:lnTo>
                        <a:pt x="7542" y="14639"/>
                      </a:lnTo>
                      <a:lnTo>
                        <a:pt x="7550" y="11949"/>
                      </a:lnTo>
                      <a:lnTo>
                        <a:pt x="8990" y="12782"/>
                      </a:lnTo>
                      <a:lnTo>
                        <a:pt x="8998" y="10426"/>
                      </a:lnTo>
                      <a:lnTo>
                        <a:pt x="7554" y="9593"/>
                      </a:lnTo>
                      <a:lnTo>
                        <a:pt x="7563" y="6977"/>
                      </a:lnTo>
                      <a:lnTo>
                        <a:pt x="5054" y="5529"/>
                      </a:lnTo>
                      <a:lnTo>
                        <a:pt x="5050" y="8145"/>
                      </a:lnTo>
                      <a:lnTo>
                        <a:pt x="2802" y="6849"/>
                      </a:lnTo>
                      <a:lnTo>
                        <a:pt x="5983" y="1502"/>
                      </a:lnTo>
                      <a:lnTo>
                        <a:pt x="338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8" name="Google Shape;7168;p52"/>
                <p:cNvSpPr/>
                <p:nvPr/>
              </p:nvSpPr>
              <p:spPr>
                <a:xfrm>
                  <a:off x="3624645" y="4008777"/>
                  <a:ext cx="128667" cy="17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6177" extrusionOk="0">
                      <a:moveTo>
                        <a:pt x="4601" y="0"/>
                      </a:moveTo>
                      <a:lnTo>
                        <a:pt x="3182" y="829"/>
                      </a:lnTo>
                      <a:lnTo>
                        <a:pt x="1" y="6176"/>
                      </a:lnTo>
                      <a:lnTo>
                        <a:pt x="1424" y="5347"/>
                      </a:lnTo>
                      <a:lnTo>
                        <a:pt x="46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9" name="Google Shape;7169;p52"/>
              <p:cNvSpPr/>
              <p:nvPr/>
            </p:nvSpPr>
            <p:spPr>
              <a:xfrm>
                <a:off x="3546315" y="3989958"/>
                <a:ext cx="251657" cy="409343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14639" extrusionOk="0">
                    <a:moveTo>
                      <a:pt x="3383" y="1"/>
                    </a:moveTo>
                    <a:lnTo>
                      <a:pt x="4" y="5517"/>
                    </a:lnTo>
                    <a:lnTo>
                      <a:pt x="0" y="7592"/>
                    </a:lnTo>
                    <a:lnTo>
                      <a:pt x="5042" y="10501"/>
                    </a:lnTo>
                    <a:lnTo>
                      <a:pt x="5034" y="13190"/>
                    </a:lnTo>
                    <a:lnTo>
                      <a:pt x="7542" y="14639"/>
                    </a:lnTo>
                    <a:lnTo>
                      <a:pt x="7550" y="11949"/>
                    </a:lnTo>
                    <a:lnTo>
                      <a:pt x="8990" y="12782"/>
                    </a:lnTo>
                    <a:lnTo>
                      <a:pt x="8998" y="10426"/>
                    </a:lnTo>
                    <a:lnTo>
                      <a:pt x="7554" y="9593"/>
                    </a:lnTo>
                    <a:lnTo>
                      <a:pt x="7563" y="6977"/>
                    </a:lnTo>
                    <a:lnTo>
                      <a:pt x="5054" y="5529"/>
                    </a:lnTo>
                    <a:lnTo>
                      <a:pt x="5050" y="8145"/>
                    </a:lnTo>
                    <a:lnTo>
                      <a:pt x="2802" y="6849"/>
                    </a:lnTo>
                    <a:lnTo>
                      <a:pt x="5983" y="1502"/>
                    </a:lnTo>
                    <a:lnTo>
                      <a:pt x="3383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060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2" grpId="0"/>
      <p:bldP spid="7054" grpId="0"/>
      <p:bldP spid="7056" grpId="0"/>
      <p:bldP spid="70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8" name="Google Shape;4218;p42"/>
          <p:cNvGrpSpPr/>
          <p:nvPr/>
        </p:nvGrpSpPr>
        <p:grpSpPr>
          <a:xfrm>
            <a:off x="4620799" y="991225"/>
            <a:ext cx="2737052" cy="3755587"/>
            <a:chOff x="4620799" y="991225"/>
            <a:chExt cx="2737052" cy="3755587"/>
          </a:xfrm>
        </p:grpSpPr>
        <p:sp>
          <p:nvSpPr>
            <p:cNvPr id="4219" name="Google Shape;4219;p42"/>
            <p:cNvSpPr/>
            <p:nvPr/>
          </p:nvSpPr>
          <p:spPr>
            <a:xfrm>
              <a:off x="4742049" y="1089950"/>
              <a:ext cx="2615802" cy="3656862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0" name="Google Shape;4220;p42"/>
            <p:cNvGrpSpPr/>
            <p:nvPr/>
          </p:nvGrpSpPr>
          <p:grpSpPr>
            <a:xfrm>
              <a:off x="4620799" y="991225"/>
              <a:ext cx="2615860" cy="3656882"/>
              <a:chOff x="3513259" y="1868995"/>
              <a:chExt cx="1493838" cy="2088334"/>
            </a:xfrm>
          </p:grpSpPr>
          <p:sp>
            <p:nvSpPr>
              <p:cNvPr id="4221" name="Google Shape;4221;p42"/>
              <p:cNvSpPr/>
              <p:nvPr/>
            </p:nvSpPr>
            <p:spPr>
              <a:xfrm>
                <a:off x="3513259" y="1868995"/>
                <a:ext cx="1493838" cy="2088334"/>
              </a:xfrm>
              <a:custGeom>
                <a:avLst/>
                <a:gdLst/>
                <a:ahLst/>
                <a:cxnLst/>
                <a:rect l="l" t="t" r="r" b="b"/>
                <a:pathLst>
                  <a:path w="49749" h="71451" extrusionOk="0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2"/>
              <p:cNvSpPr/>
              <p:nvPr/>
            </p:nvSpPr>
            <p:spPr>
              <a:xfrm>
                <a:off x="3680303" y="2113921"/>
                <a:ext cx="1140025" cy="1511564"/>
              </a:xfrm>
              <a:custGeom>
                <a:avLst/>
                <a:gdLst/>
                <a:ahLst/>
                <a:cxnLst/>
                <a:rect l="l" t="t" r="r" b="b"/>
                <a:pathLst>
                  <a:path w="45601" h="60944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27"/>
                    </a:cubicBezTo>
                    <a:lnTo>
                      <a:pt x="0" y="60534"/>
                    </a:lnTo>
                    <a:cubicBezTo>
                      <a:pt x="0" y="60763"/>
                      <a:pt x="197" y="60943"/>
                      <a:pt x="426" y="60943"/>
                    </a:cubicBezTo>
                    <a:lnTo>
                      <a:pt x="45191" y="60943"/>
                    </a:lnTo>
                    <a:cubicBezTo>
                      <a:pt x="45421" y="60943"/>
                      <a:pt x="45601" y="60763"/>
                      <a:pt x="45601" y="60534"/>
                    </a:cubicBezTo>
                    <a:lnTo>
                      <a:pt x="45601" y="427"/>
                    </a:lnTo>
                    <a:cubicBezTo>
                      <a:pt x="45601" y="181"/>
                      <a:pt x="45421" y="1"/>
                      <a:pt x="45191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2"/>
              <p:cNvSpPr/>
              <p:nvPr/>
            </p:nvSpPr>
            <p:spPr>
              <a:xfrm>
                <a:off x="4227975" y="1925371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492" y="0"/>
                    </a:moveTo>
                    <a:cubicBezTo>
                      <a:pt x="214" y="0"/>
                      <a:pt x="0" y="230"/>
                      <a:pt x="0" y="508"/>
                    </a:cubicBezTo>
                    <a:cubicBezTo>
                      <a:pt x="0" y="798"/>
                      <a:pt x="243" y="996"/>
                      <a:pt x="496" y="996"/>
                    </a:cubicBezTo>
                    <a:cubicBezTo>
                      <a:pt x="615" y="996"/>
                      <a:pt x="737" y="952"/>
                      <a:pt x="836" y="852"/>
                    </a:cubicBezTo>
                    <a:cubicBezTo>
                      <a:pt x="1148" y="541"/>
                      <a:pt x="935" y="0"/>
                      <a:pt x="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2"/>
              <p:cNvSpPr/>
              <p:nvPr/>
            </p:nvSpPr>
            <p:spPr>
              <a:xfrm>
                <a:off x="4179825" y="3812826"/>
                <a:ext cx="1250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273" extrusionOk="0">
                    <a:moveTo>
                      <a:pt x="2869" y="355"/>
                    </a:moveTo>
                    <a:cubicBezTo>
                      <a:pt x="3836" y="355"/>
                      <a:pt x="4639" y="1158"/>
                      <a:pt x="4639" y="2142"/>
                    </a:cubicBezTo>
                    <a:cubicBezTo>
                      <a:pt x="4639" y="3206"/>
                      <a:pt x="3762" y="3917"/>
                      <a:pt x="2850" y="3917"/>
                    </a:cubicBezTo>
                    <a:cubicBezTo>
                      <a:pt x="2413" y="3917"/>
                      <a:pt x="1968" y="3754"/>
                      <a:pt x="1607" y="3387"/>
                    </a:cubicBezTo>
                    <a:cubicBezTo>
                      <a:pt x="492" y="2273"/>
                      <a:pt x="1279" y="355"/>
                      <a:pt x="2869" y="355"/>
                    </a:cubicBezTo>
                    <a:close/>
                    <a:moveTo>
                      <a:pt x="2849" y="1"/>
                    </a:moveTo>
                    <a:cubicBezTo>
                      <a:pt x="2320" y="1"/>
                      <a:pt x="1781" y="197"/>
                      <a:pt x="1344" y="634"/>
                    </a:cubicBezTo>
                    <a:cubicBezTo>
                      <a:pt x="0" y="1978"/>
                      <a:pt x="967" y="4273"/>
                      <a:pt x="2869" y="4273"/>
                    </a:cubicBezTo>
                    <a:cubicBezTo>
                      <a:pt x="4049" y="4273"/>
                      <a:pt x="5000" y="3306"/>
                      <a:pt x="5000" y="2142"/>
                    </a:cubicBezTo>
                    <a:cubicBezTo>
                      <a:pt x="5000" y="847"/>
                      <a:pt x="3946" y="1"/>
                      <a:pt x="28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225" name="Google Shape;4225;p42"/>
          <p:cNvPicPr preferRelativeResize="0"/>
          <p:nvPr/>
        </p:nvPicPr>
        <p:blipFill rotWithShape="1">
          <a:blip r:embed="rId3">
            <a:alphaModFix/>
          </a:blip>
          <a:srcRect l="-7862" t="18094" r="-24956" b="18101"/>
          <a:stretch/>
        </p:blipFill>
        <p:spPr>
          <a:xfrm rot="5400000">
            <a:off x="4345974" y="1654275"/>
            <a:ext cx="3108676" cy="223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226" name="Google Shape;4226;p4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7" name="Google Shape;4227;p42"/>
          <p:cNvGrpSpPr/>
          <p:nvPr/>
        </p:nvGrpSpPr>
        <p:grpSpPr>
          <a:xfrm flipH="1">
            <a:off x="1460205" y="2117613"/>
            <a:ext cx="2484120" cy="1467900"/>
            <a:chOff x="6069325" y="1965500"/>
            <a:chExt cx="2126400" cy="1467900"/>
          </a:xfrm>
        </p:grpSpPr>
        <p:sp>
          <p:nvSpPr>
            <p:cNvPr id="4228" name="Google Shape;4228;p42"/>
            <p:cNvSpPr/>
            <p:nvPr/>
          </p:nvSpPr>
          <p:spPr>
            <a:xfrm flipH="1">
              <a:off x="6069325" y="2940288"/>
              <a:ext cx="263100" cy="3078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2"/>
            <p:cNvSpPr/>
            <p:nvPr/>
          </p:nvSpPr>
          <p:spPr>
            <a:xfrm>
              <a:off x="6332425" y="1965500"/>
              <a:ext cx="1863300" cy="14679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0" name="Google Shape;4230;p42"/>
          <p:cNvSpPr txBox="1">
            <a:spLocks noGrp="1"/>
          </p:cNvSpPr>
          <p:nvPr>
            <p:ph type="body" idx="1"/>
          </p:nvPr>
        </p:nvSpPr>
        <p:spPr>
          <a:xfrm>
            <a:off x="1662060" y="2549013"/>
            <a:ext cx="177305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Locataire</a:t>
            </a:r>
            <a:endParaRPr sz="3200" b="1" dirty="0"/>
          </a:p>
        </p:txBody>
      </p:sp>
      <p:sp>
        <p:nvSpPr>
          <p:cNvPr id="4231" name="Google Shape;4231;p42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17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9" name="Google Shape;7049;p52"/>
          <p:cNvSpPr txBox="1">
            <a:spLocks noGrp="1"/>
          </p:cNvSpPr>
          <p:nvPr>
            <p:ph type="title"/>
          </p:nvPr>
        </p:nvSpPr>
        <p:spPr>
          <a:xfrm>
            <a:off x="609055" y="354650"/>
            <a:ext cx="30155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endParaRPr sz="3000" dirty="0"/>
          </a:p>
        </p:txBody>
      </p:sp>
      <p:sp>
        <p:nvSpPr>
          <p:cNvPr id="7050" name="Google Shape;7050;p52"/>
          <p:cNvSpPr/>
          <p:nvPr/>
        </p:nvSpPr>
        <p:spPr>
          <a:xfrm>
            <a:off x="3897388" y="4058271"/>
            <a:ext cx="727" cy="699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5" y="0"/>
                </a:moveTo>
                <a:lnTo>
                  <a:pt x="1" y="21"/>
                </a:lnTo>
                <a:lnTo>
                  <a:pt x="5" y="25"/>
                </a:lnTo>
                <a:lnTo>
                  <a:pt x="25" y="0"/>
                </a:lnTo>
                <a:close/>
              </a:path>
            </a:pathLst>
          </a:custGeom>
          <a:solidFill>
            <a:srgbClr val="EC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1" name="Google Shape;7051;p5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2" name="Google Shape;7052;p52"/>
          <p:cNvSpPr txBox="1">
            <a:spLocks noGrp="1"/>
          </p:cNvSpPr>
          <p:nvPr>
            <p:ph type="ctrTitle" idx="4294967295"/>
          </p:nvPr>
        </p:nvSpPr>
        <p:spPr>
          <a:xfrm>
            <a:off x="6055852" y="2876967"/>
            <a:ext cx="1557059" cy="777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Gestion des publications</a:t>
            </a:r>
            <a:endParaRPr sz="1800" dirty="0"/>
          </a:p>
        </p:txBody>
      </p:sp>
      <p:sp>
        <p:nvSpPr>
          <p:cNvPr id="7054" name="Google Shape;7054;p52"/>
          <p:cNvSpPr txBox="1">
            <a:spLocks noGrp="1"/>
          </p:cNvSpPr>
          <p:nvPr>
            <p:ph type="ctrTitle" idx="4294967295"/>
          </p:nvPr>
        </p:nvSpPr>
        <p:spPr>
          <a:xfrm>
            <a:off x="1610845" y="4049928"/>
            <a:ext cx="945300" cy="469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Réagir</a:t>
            </a:r>
          </a:p>
        </p:txBody>
      </p:sp>
      <p:sp>
        <p:nvSpPr>
          <p:cNvPr id="7056" name="Google Shape;7056;p52"/>
          <p:cNvSpPr txBox="1">
            <a:spLocks noGrp="1"/>
          </p:cNvSpPr>
          <p:nvPr>
            <p:ph type="ctrTitle" idx="4294967295"/>
          </p:nvPr>
        </p:nvSpPr>
        <p:spPr>
          <a:xfrm>
            <a:off x="6350560" y="664438"/>
            <a:ext cx="1839595" cy="502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Créer un profil </a:t>
            </a:r>
          </a:p>
        </p:txBody>
      </p:sp>
      <p:sp>
        <p:nvSpPr>
          <p:cNvPr id="7058" name="Google Shape;7058;p52"/>
          <p:cNvSpPr txBox="1">
            <a:spLocks noGrp="1"/>
          </p:cNvSpPr>
          <p:nvPr>
            <p:ph type="ctrTitle" idx="4294967295"/>
          </p:nvPr>
        </p:nvSpPr>
        <p:spPr>
          <a:xfrm>
            <a:off x="1813152" y="1942977"/>
            <a:ext cx="1530960" cy="638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Publier des publications</a:t>
            </a:r>
          </a:p>
        </p:txBody>
      </p:sp>
      <p:grpSp>
        <p:nvGrpSpPr>
          <p:cNvPr id="7060" name="Google Shape;7060;p52"/>
          <p:cNvGrpSpPr/>
          <p:nvPr/>
        </p:nvGrpSpPr>
        <p:grpSpPr>
          <a:xfrm>
            <a:off x="3005193" y="776256"/>
            <a:ext cx="3057022" cy="4970539"/>
            <a:chOff x="3005193" y="776256"/>
            <a:chExt cx="3057022" cy="4970539"/>
          </a:xfrm>
        </p:grpSpPr>
        <p:sp>
          <p:nvSpPr>
            <p:cNvPr id="7061" name="Google Shape;7061;p52"/>
            <p:cNvSpPr/>
            <p:nvPr/>
          </p:nvSpPr>
          <p:spPr>
            <a:xfrm>
              <a:off x="5327827" y="1139059"/>
              <a:ext cx="76408" cy="4607737"/>
            </a:xfrm>
            <a:custGeom>
              <a:avLst/>
              <a:gdLst/>
              <a:ahLst/>
              <a:cxnLst/>
              <a:rect l="l" t="t" r="r" b="b"/>
              <a:pathLst>
                <a:path w="2732" h="150089" extrusionOk="0">
                  <a:moveTo>
                    <a:pt x="0" y="1"/>
                  </a:moveTo>
                  <a:lnTo>
                    <a:pt x="2731" y="1"/>
                  </a:lnTo>
                  <a:lnTo>
                    <a:pt x="2731" y="150089"/>
                  </a:lnTo>
                  <a:lnTo>
                    <a:pt x="0" y="15008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52"/>
            <p:cNvSpPr/>
            <p:nvPr/>
          </p:nvSpPr>
          <p:spPr>
            <a:xfrm>
              <a:off x="4317244" y="2391376"/>
              <a:ext cx="76407" cy="3355249"/>
            </a:xfrm>
            <a:custGeom>
              <a:avLst/>
              <a:gdLst/>
              <a:ahLst/>
              <a:cxnLst/>
              <a:rect l="l" t="t" r="r" b="b"/>
              <a:pathLst>
                <a:path w="2732" h="105304" extrusionOk="0">
                  <a:moveTo>
                    <a:pt x="0" y="0"/>
                  </a:moveTo>
                  <a:lnTo>
                    <a:pt x="2731" y="0"/>
                  </a:lnTo>
                  <a:lnTo>
                    <a:pt x="2731" y="105304"/>
                  </a:lnTo>
                  <a:lnTo>
                    <a:pt x="0" y="1053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52"/>
            <p:cNvSpPr/>
            <p:nvPr/>
          </p:nvSpPr>
          <p:spPr>
            <a:xfrm>
              <a:off x="5038000" y="3375322"/>
              <a:ext cx="76408" cy="2371368"/>
            </a:xfrm>
            <a:custGeom>
              <a:avLst/>
              <a:gdLst/>
              <a:ahLst/>
              <a:cxnLst/>
              <a:rect l="l" t="t" r="r" b="b"/>
              <a:pathLst>
                <a:path w="2732" h="70116" extrusionOk="0">
                  <a:moveTo>
                    <a:pt x="0" y="0"/>
                  </a:moveTo>
                  <a:lnTo>
                    <a:pt x="2732" y="0"/>
                  </a:lnTo>
                  <a:lnTo>
                    <a:pt x="2732" y="70116"/>
                  </a:lnTo>
                  <a:lnTo>
                    <a:pt x="0" y="701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52"/>
            <p:cNvSpPr/>
            <p:nvPr/>
          </p:nvSpPr>
          <p:spPr>
            <a:xfrm>
              <a:off x="3633866" y="4300965"/>
              <a:ext cx="76408" cy="1445719"/>
            </a:xfrm>
            <a:custGeom>
              <a:avLst/>
              <a:gdLst/>
              <a:ahLst/>
              <a:cxnLst/>
              <a:rect l="l" t="t" r="r" b="b"/>
              <a:pathLst>
                <a:path w="2732" h="37012" extrusionOk="0">
                  <a:moveTo>
                    <a:pt x="1" y="1"/>
                  </a:moveTo>
                  <a:lnTo>
                    <a:pt x="2732" y="1"/>
                  </a:lnTo>
                  <a:lnTo>
                    <a:pt x="2732" y="37012"/>
                  </a:lnTo>
                  <a:lnTo>
                    <a:pt x="1" y="370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65" name="Google Shape;7065;p52"/>
            <p:cNvGrpSpPr/>
            <p:nvPr/>
          </p:nvGrpSpPr>
          <p:grpSpPr>
            <a:xfrm>
              <a:off x="3005193" y="776256"/>
              <a:ext cx="3057022" cy="3997072"/>
              <a:chOff x="3005193" y="776256"/>
              <a:chExt cx="3057022" cy="3997072"/>
            </a:xfrm>
          </p:grpSpPr>
          <p:sp>
            <p:nvSpPr>
              <p:cNvPr id="7066" name="Google Shape;7066;p52"/>
              <p:cNvSpPr/>
              <p:nvPr/>
            </p:nvSpPr>
            <p:spPr>
              <a:xfrm>
                <a:off x="4693608" y="776256"/>
                <a:ext cx="1368607" cy="792709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9" extrusionOk="0">
                    <a:moveTo>
                      <a:pt x="24387" y="1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52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52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52"/>
              <p:cNvSpPr/>
              <p:nvPr/>
            </p:nvSpPr>
            <p:spPr>
              <a:xfrm>
                <a:off x="4382189" y="2920756"/>
                <a:ext cx="1368607" cy="792709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9" extrusionOk="0">
                    <a:moveTo>
                      <a:pt x="24388" y="1"/>
                    </a:moveTo>
                    <a:lnTo>
                      <a:pt x="1" y="14173"/>
                    </a:lnTo>
                    <a:lnTo>
                      <a:pt x="24549" y="28348"/>
                    </a:lnTo>
                    <a:lnTo>
                      <a:pt x="48940" y="14177"/>
                    </a:lnTo>
                    <a:lnTo>
                      <a:pt x="243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52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52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16809" extrusionOk="0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52"/>
              <p:cNvSpPr/>
              <p:nvPr/>
            </p:nvSpPr>
            <p:spPr>
              <a:xfrm>
                <a:off x="3671151" y="1926801"/>
                <a:ext cx="1368607" cy="792681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8" extrusionOk="0">
                    <a:moveTo>
                      <a:pt x="24387" y="0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52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52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52"/>
              <p:cNvSpPr/>
              <p:nvPr/>
            </p:nvSpPr>
            <p:spPr>
              <a:xfrm>
                <a:off x="3005416" y="3907022"/>
                <a:ext cx="1368607" cy="792681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8" extrusionOk="0">
                    <a:moveTo>
                      <a:pt x="24388" y="0"/>
                    </a:moveTo>
                    <a:lnTo>
                      <a:pt x="1" y="14176"/>
                    </a:lnTo>
                    <a:lnTo>
                      <a:pt x="24553" y="28348"/>
                    </a:lnTo>
                    <a:lnTo>
                      <a:pt x="48940" y="14176"/>
                    </a:lnTo>
                    <a:lnTo>
                      <a:pt x="243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52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52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805" extrusionOk="0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8" name="Google Shape;7078;p52"/>
            <p:cNvGrpSpPr/>
            <p:nvPr/>
          </p:nvGrpSpPr>
          <p:grpSpPr>
            <a:xfrm>
              <a:off x="3005193" y="1172653"/>
              <a:ext cx="2375039" cy="3600675"/>
              <a:chOff x="3005193" y="1172653"/>
              <a:chExt cx="2375039" cy="3600675"/>
            </a:xfrm>
          </p:grpSpPr>
          <p:sp>
            <p:nvSpPr>
              <p:cNvPr id="7079" name="Google Shape;7079;p52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52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16809" extrusionOk="0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52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52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805" extrusionOk="0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3" name="Google Shape;7083;p52"/>
            <p:cNvGrpSpPr/>
            <p:nvPr/>
          </p:nvGrpSpPr>
          <p:grpSpPr>
            <a:xfrm>
              <a:off x="3691789" y="1172653"/>
              <a:ext cx="2370425" cy="3600675"/>
              <a:chOff x="3691789" y="1172653"/>
              <a:chExt cx="2370425" cy="3600675"/>
            </a:xfrm>
          </p:grpSpPr>
          <p:sp>
            <p:nvSpPr>
              <p:cNvPr id="7084" name="Google Shape;7084;p52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52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52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52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88" name="Google Shape;7088;p52"/>
            <p:cNvSpPr/>
            <p:nvPr/>
          </p:nvSpPr>
          <p:spPr>
            <a:xfrm>
              <a:off x="5276818" y="1578500"/>
              <a:ext cx="8222" cy="125328"/>
            </a:xfrm>
            <a:custGeom>
              <a:avLst/>
              <a:gdLst/>
              <a:ahLst/>
              <a:cxnLst/>
              <a:rect l="l" t="t" r="r" b="b"/>
              <a:pathLst>
                <a:path w="294" h="4482" extrusionOk="0">
                  <a:moveTo>
                    <a:pt x="294" y="1"/>
                  </a:moveTo>
                  <a:lnTo>
                    <a:pt x="13" y="166"/>
                  </a:lnTo>
                  <a:lnTo>
                    <a:pt x="1" y="4481"/>
                  </a:lnTo>
                  <a:lnTo>
                    <a:pt x="285" y="4316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E7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52"/>
            <p:cNvSpPr/>
            <p:nvPr/>
          </p:nvSpPr>
          <p:spPr>
            <a:xfrm>
              <a:off x="4446593" y="2320765"/>
              <a:ext cx="40046" cy="91969"/>
            </a:xfrm>
            <a:custGeom>
              <a:avLst/>
              <a:gdLst/>
              <a:ahLst/>
              <a:cxnLst/>
              <a:rect l="l" t="t" r="r" b="b"/>
              <a:pathLst>
                <a:path w="1432" h="3289" extrusionOk="0">
                  <a:moveTo>
                    <a:pt x="1432" y="0"/>
                  </a:moveTo>
                  <a:lnTo>
                    <a:pt x="8" y="829"/>
                  </a:lnTo>
                  <a:lnTo>
                    <a:pt x="0" y="3288"/>
                  </a:lnTo>
                  <a:lnTo>
                    <a:pt x="1423" y="2463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0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2"/>
            <p:cNvSpPr/>
            <p:nvPr/>
          </p:nvSpPr>
          <p:spPr>
            <a:xfrm>
              <a:off x="4694419" y="2915220"/>
              <a:ext cx="110210" cy="74800"/>
            </a:xfrm>
            <a:custGeom>
              <a:avLst/>
              <a:gdLst/>
              <a:ahLst/>
              <a:cxnLst/>
              <a:rect l="l" t="t" r="r" b="b"/>
              <a:pathLst>
                <a:path w="3941" h="2675" extrusionOk="0">
                  <a:moveTo>
                    <a:pt x="3940" y="1"/>
                  </a:moveTo>
                  <a:lnTo>
                    <a:pt x="3763" y="100"/>
                  </a:lnTo>
                  <a:lnTo>
                    <a:pt x="173" y="2175"/>
                  </a:lnTo>
                  <a:lnTo>
                    <a:pt x="0" y="2274"/>
                  </a:lnTo>
                  <a:lnTo>
                    <a:pt x="0" y="2674"/>
                  </a:lnTo>
                  <a:lnTo>
                    <a:pt x="173" y="2571"/>
                  </a:lnTo>
                  <a:lnTo>
                    <a:pt x="3763" y="500"/>
                  </a:lnTo>
                  <a:lnTo>
                    <a:pt x="3940" y="397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2"/>
            <p:cNvSpPr/>
            <p:nvPr/>
          </p:nvSpPr>
          <p:spPr>
            <a:xfrm>
              <a:off x="4694642" y="3028160"/>
              <a:ext cx="110322" cy="74912"/>
            </a:xfrm>
            <a:custGeom>
              <a:avLst/>
              <a:gdLst/>
              <a:ahLst/>
              <a:cxnLst/>
              <a:rect l="l" t="t" r="r" b="b"/>
              <a:pathLst>
                <a:path w="3945" h="2679" extrusionOk="0">
                  <a:moveTo>
                    <a:pt x="3940" y="1"/>
                  </a:moveTo>
                  <a:lnTo>
                    <a:pt x="3767" y="104"/>
                  </a:lnTo>
                  <a:lnTo>
                    <a:pt x="178" y="2175"/>
                  </a:lnTo>
                  <a:lnTo>
                    <a:pt x="0" y="2278"/>
                  </a:lnTo>
                  <a:lnTo>
                    <a:pt x="4" y="2678"/>
                  </a:lnTo>
                  <a:lnTo>
                    <a:pt x="178" y="2575"/>
                  </a:lnTo>
                  <a:lnTo>
                    <a:pt x="3767" y="504"/>
                  </a:lnTo>
                  <a:lnTo>
                    <a:pt x="3944" y="401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2" name="Google Shape;7092;p52"/>
            <p:cNvGrpSpPr/>
            <p:nvPr/>
          </p:nvGrpSpPr>
          <p:grpSpPr>
            <a:xfrm>
              <a:off x="4657253" y="2448917"/>
              <a:ext cx="152661" cy="751856"/>
              <a:chOff x="4657253" y="2448917"/>
              <a:chExt cx="152661" cy="751856"/>
            </a:xfrm>
          </p:grpSpPr>
          <p:sp>
            <p:nvSpPr>
              <p:cNvPr id="7093" name="Google Shape;7093;p52"/>
              <p:cNvSpPr/>
              <p:nvPr/>
            </p:nvSpPr>
            <p:spPr>
              <a:xfrm>
                <a:off x="4693356" y="2576063"/>
                <a:ext cx="110350" cy="74772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2674" extrusionOk="0">
                    <a:moveTo>
                      <a:pt x="3941" y="0"/>
                    </a:moveTo>
                    <a:lnTo>
                      <a:pt x="3768" y="99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8" y="2571"/>
                    </a:lnTo>
                    <a:lnTo>
                      <a:pt x="3768" y="500"/>
                    </a:lnTo>
                    <a:lnTo>
                      <a:pt x="3945" y="396"/>
                    </a:ln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52"/>
              <p:cNvSpPr/>
              <p:nvPr/>
            </p:nvSpPr>
            <p:spPr>
              <a:xfrm>
                <a:off x="4693719" y="2689115"/>
                <a:ext cx="110210" cy="74772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2674" extrusionOk="0">
                    <a:moveTo>
                      <a:pt x="3940" y="1"/>
                    </a:moveTo>
                    <a:lnTo>
                      <a:pt x="3767" y="100"/>
                    </a:lnTo>
                    <a:lnTo>
                      <a:pt x="174" y="2175"/>
                    </a:lnTo>
                    <a:lnTo>
                      <a:pt x="0" y="2274"/>
                    </a:lnTo>
                    <a:lnTo>
                      <a:pt x="0" y="2674"/>
                    </a:lnTo>
                    <a:lnTo>
                      <a:pt x="178" y="2571"/>
                    </a:lnTo>
                    <a:lnTo>
                      <a:pt x="3767" y="500"/>
                    </a:lnTo>
                    <a:lnTo>
                      <a:pt x="3940" y="397"/>
                    </a:lnTo>
                    <a:lnTo>
                      <a:pt x="3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52"/>
              <p:cNvSpPr/>
              <p:nvPr/>
            </p:nvSpPr>
            <p:spPr>
              <a:xfrm>
                <a:off x="4694055" y="2802167"/>
                <a:ext cx="11021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2675" extrusionOk="0">
                    <a:moveTo>
                      <a:pt x="3941" y="1"/>
                    </a:moveTo>
                    <a:lnTo>
                      <a:pt x="3763" y="100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4" y="2571"/>
                    </a:lnTo>
                    <a:lnTo>
                      <a:pt x="3767" y="500"/>
                    </a:lnTo>
                    <a:lnTo>
                      <a:pt x="3941" y="397"/>
                    </a:lnTo>
                    <a:lnTo>
                      <a:pt x="3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52"/>
              <p:cNvSpPr/>
              <p:nvPr/>
            </p:nvSpPr>
            <p:spPr>
              <a:xfrm>
                <a:off x="4657253" y="2511665"/>
                <a:ext cx="42842" cy="689108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4644" extrusionOk="0">
                    <a:moveTo>
                      <a:pt x="646" y="1"/>
                    </a:moveTo>
                    <a:cubicBezTo>
                      <a:pt x="327" y="1"/>
                      <a:pt x="29" y="204"/>
                      <a:pt x="1" y="670"/>
                    </a:cubicBezTo>
                    <a:lnTo>
                      <a:pt x="368" y="690"/>
                    </a:lnTo>
                    <a:cubicBezTo>
                      <a:pt x="380" y="480"/>
                      <a:pt x="479" y="368"/>
                      <a:pt x="652" y="368"/>
                    </a:cubicBezTo>
                    <a:cubicBezTo>
                      <a:pt x="987" y="368"/>
                      <a:pt x="1115" y="599"/>
                      <a:pt x="1115" y="950"/>
                    </a:cubicBezTo>
                    <a:lnTo>
                      <a:pt x="1181" y="24644"/>
                    </a:lnTo>
                    <a:lnTo>
                      <a:pt x="1531" y="24446"/>
                    </a:lnTo>
                    <a:lnTo>
                      <a:pt x="1515" y="21046"/>
                    </a:lnTo>
                    <a:lnTo>
                      <a:pt x="1341" y="21149"/>
                    </a:lnTo>
                    <a:lnTo>
                      <a:pt x="1341" y="20753"/>
                    </a:lnTo>
                    <a:lnTo>
                      <a:pt x="1515" y="20650"/>
                    </a:lnTo>
                    <a:lnTo>
                      <a:pt x="1502" y="17003"/>
                    </a:lnTo>
                    <a:lnTo>
                      <a:pt x="1329" y="17106"/>
                    </a:lnTo>
                    <a:lnTo>
                      <a:pt x="1329" y="16710"/>
                    </a:lnTo>
                    <a:lnTo>
                      <a:pt x="1502" y="16607"/>
                    </a:lnTo>
                    <a:lnTo>
                      <a:pt x="1494" y="12960"/>
                    </a:lnTo>
                    <a:lnTo>
                      <a:pt x="1317" y="13063"/>
                    </a:lnTo>
                    <a:lnTo>
                      <a:pt x="1317" y="12667"/>
                    </a:lnTo>
                    <a:lnTo>
                      <a:pt x="1494" y="12564"/>
                    </a:lnTo>
                    <a:lnTo>
                      <a:pt x="1482" y="8917"/>
                    </a:lnTo>
                    <a:lnTo>
                      <a:pt x="1308" y="9020"/>
                    </a:lnTo>
                    <a:lnTo>
                      <a:pt x="1308" y="8624"/>
                    </a:lnTo>
                    <a:lnTo>
                      <a:pt x="1482" y="8521"/>
                    </a:lnTo>
                    <a:lnTo>
                      <a:pt x="1473" y="4878"/>
                    </a:lnTo>
                    <a:lnTo>
                      <a:pt x="1296" y="4981"/>
                    </a:lnTo>
                    <a:lnTo>
                      <a:pt x="1296" y="4581"/>
                    </a:lnTo>
                    <a:lnTo>
                      <a:pt x="1473" y="4478"/>
                    </a:lnTo>
                    <a:lnTo>
                      <a:pt x="1461" y="777"/>
                    </a:lnTo>
                    <a:lnTo>
                      <a:pt x="1461" y="752"/>
                    </a:lnTo>
                    <a:cubicBezTo>
                      <a:pt x="1445" y="228"/>
                      <a:pt x="1057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52"/>
              <p:cNvSpPr/>
              <p:nvPr/>
            </p:nvSpPr>
            <p:spPr>
              <a:xfrm>
                <a:off x="4767211" y="2448917"/>
                <a:ext cx="42703" cy="688409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4619" extrusionOk="0">
                    <a:moveTo>
                      <a:pt x="646" y="1"/>
                    </a:moveTo>
                    <a:cubicBezTo>
                      <a:pt x="327" y="1"/>
                      <a:pt x="29" y="204"/>
                      <a:pt x="0" y="673"/>
                    </a:cubicBezTo>
                    <a:lnTo>
                      <a:pt x="368" y="694"/>
                    </a:lnTo>
                    <a:cubicBezTo>
                      <a:pt x="380" y="479"/>
                      <a:pt x="479" y="372"/>
                      <a:pt x="652" y="372"/>
                    </a:cubicBezTo>
                    <a:cubicBezTo>
                      <a:pt x="986" y="372"/>
                      <a:pt x="1118" y="603"/>
                      <a:pt x="1118" y="954"/>
                    </a:cubicBezTo>
                    <a:lnTo>
                      <a:pt x="1127" y="4650"/>
                    </a:lnTo>
                    <a:lnTo>
                      <a:pt x="1304" y="4547"/>
                    </a:lnTo>
                    <a:lnTo>
                      <a:pt x="1304" y="4948"/>
                    </a:lnTo>
                    <a:lnTo>
                      <a:pt x="1127" y="5051"/>
                    </a:lnTo>
                    <a:lnTo>
                      <a:pt x="1139" y="8694"/>
                    </a:lnTo>
                    <a:lnTo>
                      <a:pt x="1312" y="8591"/>
                    </a:lnTo>
                    <a:lnTo>
                      <a:pt x="1312" y="8991"/>
                    </a:lnTo>
                    <a:lnTo>
                      <a:pt x="1139" y="9094"/>
                    </a:lnTo>
                    <a:lnTo>
                      <a:pt x="1147" y="12737"/>
                    </a:lnTo>
                    <a:lnTo>
                      <a:pt x="1325" y="12634"/>
                    </a:lnTo>
                    <a:lnTo>
                      <a:pt x="1325" y="13034"/>
                    </a:lnTo>
                    <a:lnTo>
                      <a:pt x="1147" y="13137"/>
                    </a:lnTo>
                    <a:lnTo>
                      <a:pt x="1160" y="16780"/>
                    </a:lnTo>
                    <a:lnTo>
                      <a:pt x="1333" y="16677"/>
                    </a:lnTo>
                    <a:lnTo>
                      <a:pt x="1333" y="17077"/>
                    </a:lnTo>
                    <a:lnTo>
                      <a:pt x="1160" y="17180"/>
                    </a:lnTo>
                    <a:lnTo>
                      <a:pt x="1168" y="20823"/>
                    </a:lnTo>
                    <a:lnTo>
                      <a:pt x="1345" y="20720"/>
                    </a:lnTo>
                    <a:lnTo>
                      <a:pt x="1345" y="21120"/>
                    </a:lnTo>
                    <a:lnTo>
                      <a:pt x="1168" y="21223"/>
                    </a:lnTo>
                    <a:lnTo>
                      <a:pt x="1180" y="24619"/>
                    </a:lnTo>
                    <a:lnTo>
                      <a:pt x="1527" y="24417"/>
                    </a:lnTo>
                    <a:lnTo>
                      <a:pt x="1461" y="719"/>
                    </a:lnTo>
                    <a:lnTo>
                      <a:pt x="1457" y="723"/>
                    </a:lnTo>
                    <a:cubicBezTo>
                      <a:pt x="1432" y="220"/>
                      <a:pt x="1048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8" name="Google Shape;7098;p52"/>
            <p:cNvGrpSpPr/>
            <p:nvPr/>
          </p:nvGrpSpPr>
          <p:grpSpPr>
            <a:xfrm>
              <a:off x="3889082" y="3208882"/>
              <a:ext cx="956039" cy="989341"/>
              <a:chOff x="3889082" y="3208882"/>
              <a:chExt cx="956039" cy="989341"/>
            </a:xfrm>
          </p:grpSpPr>
          <p:sp>
            <p:nvSpPr>
              <p:cNvPr id="7099" name="Google Shape;7099;p52"/>
              <p:cNvSpPr/>
              <p:nvPr/>
            </p:nvSpPr>
            <p:spPr>
              <a:xfrm>
                <a:off x="3889082" y="4046918"/>
                <a:ext cx="117956" cy="151305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5411" extrusionOk="0">
                    <a:moveTo>
                      <a:pt x="1170" y="1"/>
                    </a:moveTo>
                    <a:cubicBezTo>
                      <a:pt x="481" y="1"/>
                      <a:pt x="8" y="546"/>
                      <a:pt x="5" y="1491"/>
                    </a:cubicBezTo>
                    <a:cubicBezTo>
                      <a:pt x="1" y="2824"/>
                      <a:pt x="937" y="4453"/>
                      <a:pt x="2101" y="5122"/>
                    </a:cubicBezTo>
                    <a:cubicBezTo>
                      <a:pt x="2440" y="5318"/>
                      <a:pt x="2761" y="5411"/>
                      <a:pt x="3045" y="5411"/>
                    </a:cubicBezTo>
                    <a:cubicBezTo>
                      <a:pt x="3735" y="5411"/>
                      <a:pt x="4210" y="4864"/>
                      <a:pt x="4213" y="3917"/>
                    </a:cubicBezTo>
                    <a:cubicBezTo>
                      <a:pt x="4217" y="2580"/>
                      <a:pt x="3277" y="959"/>
                      <a:pt x="2117" y="291"/>
                    </a:cubicBezTo>
                    <a:cubicBezTo>
                      <a:pt x="1777" y="94"/>
                      <a:pt x="1455" y="1"/>
                      <a:pt x="1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52"/>
              <p:cNvSpPr/>
              <p:nvPr/>
            </p:nvSpPr>
            <p:spPr>
              <a:xfrm>
                <a:off x="3905134" y="4030756"/>
                <a:ext cx="117928" cy="15133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5412" extrusionOk="0">
                    <a:moveTo>
                      <a:pt x="1174" y="1"/>
                    </a:moveTo>
                    <a:cubicBezTo>
                      <a:pt x="485" y="1"/>
                      <a:pt x="10" y="546"/>
                      <a:pt x="4" y="1492"/>
                    </a:cubicBezTo>
                    <a:cubicBezTo>
                      <a:pt x="0" y="2824"/>
                      <a:pt x="941" y="4454"/>
                      <a:pt x="2104" y="5122"/>
                    </a:cubicBezTo>
                    <a:cubicBezTo>
                      <a:pt x="2444" y="5318"/>
                      <a:pt x="2764" y="5411"/>
                      <a:pt x="3048" y="5411"/>
                    </a:cubicBezTo>
                    <a:cubicBezTo>
                      <a:pt x="3737" y="5411"/>
                      <a:pt x="4210" y="4864"/>
                      <a:pt x="4213" y="3917"/>
                    </a:cubicBezTo>
                    <a:cubicBezTo>
                      <a:pt x="4217" y="2581"/>
                      <a:pt x="3280" y="959"/>
                      <a:pt x="2121" y="291"/>
                    </a:cubicBezTo>
                    <a:cubicBezTo>
                      <a:pt x="1780" y="94"/>
                      <a:pt x="1459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52"/>
              <p:cNvSpPr/>
              <p:nvPr/>
            </p:nvSpPr>
            <p:spPr>
              <a:xfrm>
                <a:off x="3903512" y="3208882"/>
                <a:ext cx="941610" cy="973990"/>
              </a:xfrm>
              <a:custGeom>
                <a:avLst/>
                <a:gdLst/>
                <a:ahLst/>
                <a:cxnLst/>
                <a:rect l="l" t="t" r="r" b="b"/>
                <a:pathLst>
                  <a:path w="33671" h="34832" extrusionOk="0">
                    <a:moveTo>
                      <a:pt x="30628" y="0"/>
                    </a:moveTo>
                    <a:cubicBezTo>
                      <a:pt x="30253" y="0"/>
                      <a:pt x="29941" y="162"/>
                      <a:pt x="29734" y="461"/>
                    </a:cubicBezTo>
                    <a:lnTo>
                      <a:pt x="29730" y="453"/>
                    </a:lnTo>
                    <a:lnTo>
                      <a:pt x="0" y="30182"/>
                    </a:lnTo>
                    <a:cubicBezTo>
                      <a:pt x="183" y="30044"/>
                      <a:pt x="406" y="29971"/>
                      <a:pt x="658" y="29971"/>
                    </a:cubicBezTo>
                    <a:cubicBezTo>
                      <a:pt x="942" y="29971"/>
                      <a:pt x="1263" y="30064"/>
                      <a:pt x="1601" y="30261"/>
                    </a:cubicBezTo>
                    <a:cubicBezTo>
                      <a:pt x="2761" y="30929"/>
                      <a:pt x="3701" y="32554"/>
                      <a:pt x="3697" y="33887"/>
                    </a:cubicBezTo>
                    <a:cubicBezTo>
                      <a:pt x="3693" y="34275"/>
                      <a:pt x="3615" y="34588"/>
                      <a:pt x="3474" y="34832"/>
                    </a:cubicBezTo>
                    <a:lnTo>
                      <a:pt x="33018" y="5288"/>
                    </a:lnTo>
                    <a:cubicBezTo>
                      <a:pt x="33414" y="5077"/>
                      <a:pt x="33666" y="4603"/>
                      <a:pt x="33666" y="3922"/>
                    </a:cubicBezTo>
                    <a:cubicBezTo>
                      <a:pt x="33670" y="2590"/>
                      <a:pt x="32730" y="960"/>
                      <a:pt x="31570" y="287"/>
                    </a:cubicBezTo>
                    <a:cubicBezTo>
                      <a:pt x="31231" y="92"/>
                      <a:pt x="30912" y="0"/>
                      <a:pt x="30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52"/>
              <p:cNvSpPr/>
              <p:nvPr/>
            </p:nvSpPr>
            <p:spPr>
              <a:xfrm>
                <a:off x="4029942" y="3908112"/>
                <a:ext cx="115775" cy="152703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5461" extrusionOk="0">
                    <a:moveTo>
                      <a:pt x="911" y="1"/>
                    </a:moveTo>
                    <a:cubicBezTo>
                      <a:pt x="630" y="1"/>
                      <a:pt x="373" y="81"/>
                      <a:pt x="158" y="242"/>
                    </a:cubicBezTo>
                    <a:cubicBezTo>
                      <a:pt x="1" y="359"/>
                      <a:pt x="112" y="574"/>
                      <a:pt x="265" y="574"/>
                    </a:cubicBezTo>
                    <a:cubicBezTo>
                      <a:pt x="301" y="574"/>
                      <a:pt x="339" y="562"/>
                      <a:pt x="377" y="535"/>
                    </a:cubicBezTo>
                    <a:cubicBezTo>
                      <a:pt x="528" y="422"/>
                      <a:pt x="711" y="366"/>
                      <a:pt x="915" y="366"/>
                    </a:cubicBezTo>
                    <a:cubicBezTo>
                      <a:pt x="1172" y="366"/>
                      <a:pt x="1463" y="455"/>
                      <a:pt x="1767" y="630"/>
                    </a:cubicBezTo>
                    <a:cubicBezTo>
                      <a:pt x="2877" y="1269"/>
                      <a:pt x="3776" y="2829"/>
                      <a:pt x="3772" y="4099"/>
                    </a:cubicBezTo>
                    <a:cubicBezTo>
                      <a:pt x="3772" y="4557"/>
                      <a:pt x="3652" y="4920"/>
                      <a:pt x="3434" y="5151"/>
                    </a:cubicBezTo>
                    <a:cubicBezTo>
                      <a:pt x="3322" y="5267"/>
                      <a:pt x="3405" y="5461"/>
                      <a:pt x="3566" y="5461"/>
                    </a:cubicBezTo>
                    <a:lnTo>
                      <a:pt x="3566" y="5457"/>
                    </a:lnTo>
                    <a:cubicBezTo>
                      <a:pt x="3615" y="5457"/>
                      <a:pt x="3665" y="5436"/>
                      <a:pt x="3698" y="5403"/>
                    </a:cubicBezTo>
                    <a:cubicBezTo>
                      <a:pt x="3982" y="5102"/>
                      <a:pt x="4135" y="4656"/>
                      <a:pt x="4139" y="4103"/>
                    </a:cubicBezTo>
                    <a:cubicBezTo>
                      <a:pt x="4139" y="2713"/>
                      <a:pt x="3161" y="1013"/>
                      <a:pt x="1953" y="316"/>
                    </a:cubicBezTo>
                    <a:cubicBezTo>
                      <a:pt x="1591" y="106"/>
                      <a:pt x="1235" y="1"/>
                      <a:pt x="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52"/>
              <p:cNvSpPr/>
              <p:nvPr/>
            </p:nvSpPr>
            <p:spPr>
              <a:xfrm>
                <a:off x="4198655" y="3738995"/>
                <a:ext cx="116306" cy="152591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5457" extrusionOk="0">
                    <a:moveTo>
                      <a:pt x="929" y="0"/>
                    </a:moveTo>
                    <a:cubicBezTo>
                      <a:pt x="646" y="0"/>
                      <a:pt x="389" y="80"/>
                      <a:pt x="173" y="242"/>
                    </a:cubicBezTo>
                    <a:cubicBezTo>
                      <a:pt x="1" y="354"/>
                      <a:pt x="119" y="579"/>
                      <a:pt x="275" y="579"/>
                    </a:cubicBezTo>
                    <a:cubicBezTo>
                      <a:pt x="313" y="579"/>
                      <a:pt x="353" y="566"/>
                      <a:pt x="392" y="535"/>
                    </a:cubicBezTo>
                    <a:cubicBezTo>
                      <a:pt x="543" y="421"/>
                      <a:pt x="727" y="366"/>
                      <a:pt x="931" y="366"/>
                    </a:cubicBezTo>
                    <a:cubicBezTo>
                      <a:pt x="1189" y="366"/>
                      <a:pt x="1481" y="455"/>
                      <a:pt x="1782" y="629"/>
                    </a:cubicBezTo>
                    <a:cubicBezTo>
                      <a:pt x="2892" y="1269"/>
                      <a:pt x="3791" y="2828"/>
                      <a:pt x="3787" y="4099"/>
                    </a:cubicBezTo>
                    <a:cubicBezTo>
                      <a:pt x="3787" y="4557"/>
                      <a:pt x="3668" y="4920"/>
                      <a:pt x="3449" y="5147"/>
                    </a:cubicBezTo>
                    <a:cubicBezTo>
                      <a:pt x="3379" y="5221"/>
                      <a:pt x="3383" y="5337"/>
                      <a:pt x="3453" y="5407"/>
                    </a:cubicBezTo>
                    <a:cubicBezTo>
                      <a:pt x="3490" y="5440"/>
                      <a:pt x="3536" y="5456"/>
                      <a:pt x="3581" y="5456"/>
                    </a:cubicBezTo>
                    <a:cubicBezTo>
                      <a:pt x="3631" y="5456"/>
                      <a:pt x="3680" y="5436"/>
                      <a:pt x="3713" y="5403"/>
                    </a:cubicBezTo>
                    <a:cubicBezTo>
                      <a:pt x="4002" y="5102"/>
                      <a:pt x="4155" y="4652"/>
                      <a:pt x="4155" y="4103"/>
                    </a:cubicBezTo>
                    <a:cubicBezTo>
                      <a:pt x="4159" y="2709"/>
                      <a:pt x="3177" y="1013"/>
                      <a:pt x="1968" y="312"/>
                    </a:cubicBezTo>
                    <a:cubicBezTo>
                      <a:pt x="1607" y="105"/>
                      <a:pt x="1252" y="0"/>
                      <a:pt x="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52"/>
              <p:cNvSpPr/>
              <p:nvPr/>
            </p:nvSpPr>
            <p:spPr>
              <a:xfrm>
                <a:off x="4367983" y="3569794"/>
                <a:ext cx="116111" cy="152675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5460" extrusionOk="0">
                    <a:moveTo>
                      <a:pt x="923" y="1"/>
                    </a:moveTo>
                    <a:cubicBezTo>
                      <a:pt x="642" y="1"/>
                      <a:pt x="384" y="81"/>
                      <a:pt x="166" y="240"/>
                    </a:cubicBezTo>
                    <a:cubicBezTo>
                      <a:pt x="1" y="356"/>
                      <a:pt x="115" y="577"/>
                      <a:pt x="269" y="577"/>
                    </a:cubicBezTo>
                    <a:cubicBezTo>
                      <a:pt x="307" y="577"/>
                      <a:pt x="346" y="564"/>
                      <a:pt x="385" y="533"/>
                    </a:cubicBezTo>
                    <a:cubicBezTo>
                      <a:pt x="537" y="422"/>
                      <a:pt x="720" y="366"/>
                      <a:pt x="925" y="366"/>
                    </a:cubicBezTo>
                    <a:cubicBezTo>
                      <a:pt x="1183" y="366"/>
                      <a:pt x="1476" y="455"/>
                      <a:pt x="1780" y="632"/>
                    </a:cubicBezTo>
                    <a:cubicBezTo>
                      <a:pt x="2885" y="1272"/>
                      <a:pt x="3785" y="2827"/>
                      <a:pt x="3781" y="4102"/>
                    </a:cubicBezTo>
                    <a:cubicBezTo>
                      <a:pt x="3781" y="4560"/>
                      <a:pt x="3665" y="4919"/>
                      <a:pt x="3442" y="5150"/>
                    </a:cubicBezTo>
                    <a:cubicBezTo>
                      <a:pt x="3372" y="5224"/>
                      <a:pt x="3376" y="5340"/>
                      <a:pt x="3451" y="5410"/>
                    </a:cubicBezTo>
                    <a:cubicBezTo>
                      <a:pt x="3484" y="5443"/>
                      <a:pt x="3529" y="5459"/>
                      <a:pt x="3574" y="5459"/>
                    </a:cubicBezTo>
                    <a:cubicBezTo>
                      <a:pt x="3624" y="5459"/>
                      <a:pt x="3673" y="5439"/>
                      <a:pt x="3706" y="5401"/>
                    </a:cubicBezTo>
                    <a:cubicBezTo>
                      <a:pt x="3995" y="5104"/>
                      <a:pt x="4148" y="4655"/>
                      <a:pt x="4148" y="4102"/>
                    </a:cubicBezTo>
                    <a:cubicBezTo>
                      <a:pt x="4152" y="2712"/>
                      <a:pt x="3170" y="1016"/>
                      <a:pt x="1961" y="315"/>
                    </a:cubicBezTo>
                    <a:cubicBezTo>
                      <a:pt x="1600" y="105"/>
                      <a:pt x="1246" y="1"/>
                      <a:pt x="9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52"/>
              <p:cNvSpPr/>
              <p:nvPr/>
            </p:nvSpPr>
            <p:spPr>
              <a:xfrm>
                <a:off x="4537367" y="3400677"/>
                <a:ext cx="115887" cy="152647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5459" extrusionOk="0">
                    <a:moveTo>
                      <a:pt x="913" y="0"/>
                    </a:moveTo>
                    <a:cubicBezTo>
                      <a:pt x="631" y="0"/>
                      <a:pt x="373" y="80"/>
                      <a:pt x="158" y="240"/>
                    </a:cubicBezTo>
                    <a:cubicBezTo>
                      <a:pt x="1" y="357"/>
                      <a:pt x="115" y="572"/>
                      <a:pt x="267" y="572"/>
                    </a:cubicBezTo>
                    <a:cubicBezTo>
                      <a:pt x="302" y="572"/>
                      <a:pt x="340" y="560"/>
                      <a:pt x="376" y="533"/>
                    </a:cubicBezTo>
                    <a:cubicBezTo>
                      <a:pt x="528" y="422"/>
                      <a:pt x="711" y="366"/>
                      <a:pt x="916" y="366"/>
                    </a:cubicBezTo>
                    <a:cubicBezTo>
                      <a:pt x="1175" y="366"/>
                      <a:pt x="1467" y="455"/>
                      <a:pt x="1771" y="632"/>
                    </a:cubicBezTo>
                    <a:cubicBezTo>
                      <a:pt x="2881" y="1271"/>
                      <a:pt x="3776" y="2827"/>
                      <a:pt x="3776" y="4102"/>
                    </a:cubicBezTo>
                    <a:cubicBezTo>
                      <a:pt x="3776" y="4560"/>
                      <a:pt x="3656" y="4919"/>
                      <a:pt x="3434" y="5150"/>
                    </a:cubicBezTo>
                    <a:cubicBezTo>
                      <a:pt x="3322" y="5265"/>
                      <a:pt x="3405" y="5459"/>
                      <a:pt x="3566" y="5459"/>
                    </a:cubicBezTo>
                    <a:lnTo>
                      <a:pt x="3570" y="5459"/>
                    </a:lnTo>
                    <a:cubicBezTo>
                      <a:pt x="3619" y="5459"/>
                      <a:pt x="3665" y="5438"/>
                      <a:pt x="3698" y="5401"/>
                    </a:cubicBezTo>
                    <a:cubicBezTo>
                      <a:pt x="3986" y="5104"/>
                      <a:pt x="4139" y="4654"/>
                      <a:pt x="4139" y="4102"/>
                    </a:cubicBezTo>
                    <a:cubicBezTo>
                      <a:pt x="4143" y="2711"/>
                      <a:pt x="3161" y="1011"/>
                      <a:pt x="1952" y="314"/>
                    </a:cubicBezTo>
                    <a:cubicBezTo>
                      <a:pt x="1591" y="105"/>
                      <a:pt x="1236" y="0"/>
                      <a:pt x="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6" name="Google Shape;7106;p52"/>
            <p:cNvGrpSpPr/>
            <p:nvPr/>
          </p:nvGrpSpPr>
          <p:grpSpPr>
            <a:xfrm>
              <a:off x="5254194" y="776256"/>
              <a:ext cx="170447" cy="440493"/>
              <a:chOff x="5254194" y="776256"/>
              <a:chExt cx="170447" cy="440493"/>
            </a:xfrm>
          </p:grpSpPr>
          <p:grpSp>
            <p:nvGrpSpPr>
              <p:cNvPr id="7107" name="Google Shape;7107;p52"/>
              <p:cNvGrpSpPr/>
              <p:nvPr/>
            </p:nvGrpSpPr>
            <p:grpSpPr>
              <a:xfrm>
                <a:off x="5254194" y="776256"/>
                <a:ext cx="170447" cy="440493"/>
                <a:chOff x="5254194" y="776256"/>
                <a:chExt cx="170447" cy="440493"/>
              </a:xfrm>
            </p:grpSpPr>
            <p:sp>
              <p:nvSpPr>
                <p:cNvPr id="7108" name="Google Shape;7108;p52"/>
                <p:cNvSpPr/>
                <p:nvPr/>
              </p:nvSpPr>
              <p:spPr>
                <a:xfrm>
                  <a:off x="5254194" y="799437"/>
                  <a:ext cx="130652" cy="41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2" h="14924" extrusionOk="0">
                      <a:moveTo>
                        <a:pt x="9" y="1"/>
                      </a:moveTo>
                      <a:lnTo>
                        <a:pt x="1" y="2497"/>
                      </a:lnTo>
                      <a:lnTo>
                        <a:pt x="1961" y="3627"/>
                      </a:lnTo>
                      <a:lnTo>
                        <a:pt x="1932" y="13364"/>
                      </a:lnTo>
                      <a:lnTo>
                        <a:pt x="4638" y="14923"/>
                      </a:lnTo>
                      <a:lnTo>
                        <a:pt x="4671" y="2691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9" name="Google Shape;7109;p52"/>
                <p:cNvSpPr/>
                <p:nvPr/>
              </p:nvSpPr>
              <p:spPr>
                <a:xfrm>
                  <a:off x="5383896" y="851587"/>
                  <a:ext cx="40745" cy="36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" h="13059" extrusionOk="0">
                      <a:moveTo>
                        <a:pt x="1457" y="1"/>
                      </a:moveTo>
                      <a:lnTo>
                        <a:pt x="33" y="826"/>
                      </a:lnTo>
                      <a:lnTo>
                        <a:pt x="0" y="13058"/>
                      </a:lnTo>
                      <a:lnTo>
                        <a:pt x="1424" y="12233"/>
                      </a:lnTo>
                      <a:lnTo>
                        <a:pt x="1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0" name="Google Shape;7110;p52"/>
                <p:cNvSpPr/>
                <p:nvPr/>
              </p:nvSpPr>
              <p:spPr>
                <a:xfrm>
                  <a:off x="5254446" y="776256"/>
                  <a:ext cx="170195" cy="9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6" h="3520" extrusionOk="0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4662" y="3520"/>
                      </a:lnTo>
                      <a:lnTo>
                        <a:pt x="6086" y="2695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11" name="Google Shape;7111;p52"/>
              <p:cNvSpPr/>
              <p:nvPr/>
            </p:nvSpPr>
            <p:spPr>
              <a:xfrm>
                <a:off x="5254194" y="799437"/>
                <a:ext cx="130652" cy="417312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4924" extrusionOk="0">
                    <a:moveTo>
                      <a:pt x="9" y="1"/>
                    </a:moveTo>
                    <a:lnTo>
                      <a:pt x="1" y="2497"/>
                    </a:lnTo>
                    <a:lnTo>
                      <a:pt x="1961" y="3627"/>
                    </a:lnTo>
                    <a:lnTo>
                      <a:pt x="1932" y="13364"/>
                    </a:lnTo>
                    <a:lnTo>
                      <a:pt x="4638" y="14923"/>
                    </a:lnTo>
                    <a:lnTo>
                      <a:pt x="4671" y="26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2" name="Google Shape;7112;p52"/>
            <p:cNvGrpSpPr/>
            <p:nvPr/>
          </p:nvGrpSpPr>
          <p:grpSpPr>
            <a:xfrm>
              <a:off x="4524112" y="1353654"/>
              <a:ext cx="760928" cy="917981"/>
              <a:chOff x="4524112" y="1353654"/>
              <a:chExt cx="760928" cy="917981"/>
            </a:xfrm>
          </p:grpSpPr>
          <p:grpSp>
            <p:nvGrpSpPr>
              <p:cNvPr id="7113" name="Google Shape;7113;p52"/>
              <p:cNvGrpSpPr/>
              <p:nvPr/>
            </p:nvGrpSpPr>
            <p:grpSpPr>
              <a:xfrm>
                <a:off x="4524112" y="1353654"/>
                <a:ext cx="760928" cy="917981"/>
                <a:chOff x="4524112" y="1353654"/>
                <a:chExt cx="760928" cy="917981"/>
              </a:xfrm>
            </p:grpSpPr>
            <p:sp>
              <p:nvSpPr>
                <p:cNvPr id="7114" name="Google Shape;7114;p52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5" name="Google Shape;7115;p52"/>
                <p:cNvSpPr/>
                <p:nvPr/>
              </p:nvSpPr>
              <p:spPr>
                <a:xfrm>
                  <a:off x="4524112" y="2037421"/>
                  <a:ext cx="387119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3" h="8376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3842" y="8376"/>
                      </a:lnTo>
                      <a:lnTo>
                        <a:pt x="13842" y="804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6" name="Google Shape;7116;p52"/>
                <p:cNvSpPr/>
                <p:nvPr/>
              </p:nvSpPr>
              <p:spPr>
                <a:xfrm>
                  <a:off x="4911203" y="2205503"/>
                  <a:ext cx="98549" cy="66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" h="2365" extrusionOk="0">
                      <a:moveTo>
                        <a:pt x="3524" y="1"/>
                      </a:moveTo>
                      <a:lnTo>
                        <a:pt x="0" y="2035"/>
                      </a:lnTo>
                      <a:lnTo>
                        <a:pt x="0" y="2365"/>
                      </a:lnTo>
                      <a:lnTo>
                        <a:pt x="3524" y="331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7" name="Google Shape;7117;p52"/>
                <p:cNvSpPr/>
                <p:nvPr/>
              </p:nvSpPr>
              <p:spPr>
                <a:xfrm>
                  <a:off x="4613991" y="1872806"/>
                  <a:ext cx="389888" cy="3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89" extrusionOk="0">
                      <a:moveTo>
                        <a:pt x="13" y="0"/>
                      </a:moveTo>
                      <a:lnTo>
                        <a:pt x="0" y="4047"/>
                      </a:lnTo>
                      <a:lnTo>
                        <a:pt x="13933" y="12088"/>
                      </a:lnTo>
                      <a:lnTo>
                        <a:pt x="13941" y="804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8" name="Google Shape;7118;p52"/>
                <p:cNvSpPr/>
                <p:nvPr/>
              </p:nvSpPr>
              <p:spPr>
                <a:xfrm>
                  <a:off x="5003600" y="2090829"/>
                  <a:ext cx="10431" cy="12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4556" extrusionOk="0">
                      <a:moveTo>
                        <a:pt x="372" y="1"/>
                      </a:moveTo>
                      <a:lnTo>
                        <a:pt x="9" y="244"/>
                      </a:lnTo>
                      <a:lnTo>
                        <a:pt x="1" y="4555"/>
                      </a:lnTo>
                      <a:lnTo>
                        <a:pt x="364" y="4312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9" name="Google Shape;7119;p52"/>
                <p:cNvSpPr/>
                <p:nvPr/>
              </p:nvSpPr>
              <p:spPr>
                <a:xfrm>
                  <a:off x="4616536" y="1865983"/>
                  <a:ext cx="397495" cy="22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4" h="8207" extrusionOk="0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3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0" name="Google Shape;7120;p52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76" extrusionOk="0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1" name="Google Shape;7121;p52"/>
                <p:cNvSpPr/>
                <p:nvPr/>
              </p:nvSpPr>
              <p:spPr>
                <a:xfrm>
                  <a:off x="4616648" y="1864137"/>
                  <a:ext cx="387231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8376" extrusionOk="0">
                      <a:moveTo>
                        <a:pt x="0" y="1"/>
                      </a:moveTo>
                      <a:lnTo>
                        <a:pt x="4" y="331"/>
                      </a:lnTo>
                      <a:lnTo>
                        <a:pt x="13846" y="8376"/>
                      </a:lnTo>
                      <a:lnTo>
                        <a:pt x="13846" y="80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2" name="Google Shape;7122;p52"/>
                <p:cNvSpPr/>
                <p:nvPr/>
              </p:nvSpPr>
              <p:spPr>
                <a:xfrm>
                  <a:off x="5003851" y="2032360"/>
                  <a:ext cx="98437" cy="6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0" h="2360" extrusionOk="0">
                      <a:moveTo>
                        <a:pt x="3519" y="0"/>
                      </a:moveTo>
                      <a:lnTo>
                        <a:pt x="0" y="2030"/>
                      </a:lnTo>
                      <a:lnTo>
                        <a:pt x="0" y="2360"/>
                      </a:lnTo>
                      <a:lnTo>
                        <a:pt x="3519" y="32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3" name="Google Shape;7123;p52"/>
                <p:cNvSpPr/>
                <p:nvPr/>
              </p:nvSpPr>
              <p:spPr>
                <a:xfrm>
                  <a:off x="4706639" y="1699522"/>
                  <a:ext cx="389888" cy="33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93" extrusionOk="0">
                      <a:moveTo>
                        <a:pt x="9" y="0"/>
                      </a:moveTo>
                      <a:lnTo>
                        <a:pt x="0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4" name="Google Shape;7124;p52"/>
                <p:cNvSpPr/>
                <p:nvPr/>
              </p:nvSpPr>
              <p:spPr>
                <a:xfrm>
                  <a:off x="5096136" y="1919867"/>
                  <a:ext cx="8334" cy="12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477" extrusionOk="0">
                      <a:moveTo>
                        <a:pt x="298" y="0"/>
                      </a:moveTo>
                      <a:lnTo>
                        <a:pt x="13" y="166"/>
                      </a:lnTo>
                      <a:lnTo>
                        <a:pt x="1" y="4477"/>
                      </a:lnTo>
                      <a:lnTo>
                        <a:pt x="285" y="431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5" name="Google Shape;7125;p52"/>
                <p:cNvSpPr/>
                <p:nvPr/>
              </p:nvSpPr>
              <p:spPr>
                <a:xfrm>
                  <a:off x="4706863" y="1694908"/>
                  <a:ext cx="397606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8" h="8211" extrusionOk="0">
                      <a:moveTo>
                        <a:pt x="285" y="0"/>
                      </a:moveTo>
                      <a:lnTo>
                        <a:pt x="1" y="165"/>
                      </a:lnTo>
                      <a:lnTo>
                        <a:pt x="13933" y="8211"/>
                      </a:lnTo>
                      <a:lnTo>
                        <a:pt x="14218" y="8045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52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52"/>
                <p:cNvSpPr/>
                <p:nvPr/>
              </p:nvSpPr>
              <p:spPr>
                <a:xfrm>
                  <a:off x="4706863" y="1693985"/>
                  <a:ext cx="387231" cy="23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8372" extrusionOk="0">
                      <a:moveTo>
                        <a:pt x="1" y="0"/>
                      </a:moveTo>
                      <a:lnTo>
                        <a:pt x="1" y="326"/>
                      </a:lnTo>
                      <a:lnTo>
                        <a:pt x="13846" y="8371"/>
                      </a:lnTo>
                      <a:lnTo>
                        <a:pt x="13846" y="8371"/>
                      </a:lnTo>
                      <a:lnTo>
                        <a:pt x="13842" y="804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52"/>
                <p:cNvSpPr/>
                <p:nvPr/>
              </p:nvSpPr>
              <p:spPr>
                <a:xfrm>
                  <a:off x="5093954" y="1862068"/>
                  <a:ext cx="98549" cy="6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" h="2361" extrusionOk="0">
                      <a:moveTo>
                        <a:pt x="3524" y="1"/>
                      </a:moveTo>
                      <a:lnTo>
                        <a:pt x="0" y="2034"/>
                      </a:lnTo>
                      <a:lnTo>
                        <a:pt x="4" y="2360"/>
                      </a:lnTo>
                      <a:lnTo>
                        <a:pt x="3524" y="326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52"/>
                <p:cNvSpPr/>
                <p:nvPr/>
              </p:nvSpPr>
              <p:spPr>
                <a:xfrm>
                  <a:off x="4796854" y="1529230"/>
                  <a:ext cx="389888" cy="33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94" extrusionOk="0">
                      <a:moveTo>
                        <a:pt x="9" y="1"/>
                      </a:moveTo>
                      <a:lnTo>
                        <a:pt x="1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52"/>
                <p:cNvSpPr/>
                <p:nvPr/>
              </p:nvSpPr>
              <p:spPr>
                <a:xfrm>
                  <a:off x="5186379" y="1749575"/>
                  <a:ext cx="8334" cy="12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474" extrusionOk="0">
                      <a:moveTo>
                        <a:pt x="297" y="1"/>
                      </a:moveTo>
                      <a:lnTo>
                        <a:pt x="12" y="166"/>
                      </a:lnTo>
                      <a:lnTo>
                        <a:pt x="0" y="4473"/>
                      </a:lnTo>
                      <a:lnTo>
                        <a:pt x="285" y="4308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52"/>
                <p:cNvSpPr/>
                <p:nvPr/>
              </p:nvSpPr>
              <p:spPr>
                <a:xfrm>
                  <a:off x="4797078" y="1524617"/>
                  <a:ext cx="397634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9" h="8211" extrusionOk="0">
                      <a:moveTo>
                        <a:pt x="286" y="1"/>
                      </a:moveTo>
                      <a:lnTo>
                        <a:pt x="1" y="166"/>
                      </a:lnTo>
                      <a:lnTo>
                        <a:pt x="13933" y="8211"/>
                      </a:lnTo>
                      <a:lnTo>
                        <a:pt x="14218" y="8046"/>
                      </a:ln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52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2" h="10080" extrusionOk="0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52"/>
                <p:cNvSpPr/>
                <p:nvPr/>
              </p:nvSpPr>
              <p:spPr>
                <a:xfrm>
                  <a:off x="4797330" y="1522911"/>
                  <a:ext cx="389413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5" h="8376" extrusionOk="0">
                      <a:moveTo>
                        <a:pt x="0" y="0"/>
                      </a:moveTo>
                      <a:lnTo>
                        <a:pt x="0" y="330"/>
                      </a:lnTo>
                      <a:lnTo>
                        <a:pt x="13924" y="8375"/>
                      </a:lnTo>
                      <a:lnTo>
                        <a:pt x="13924" y="8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52"/>
                <p:cNvSpPr/>
                <p:nvPr/>
              </p:nvSpPr>
              <p:spPr>
                <a:xfrm>
                  <a:off x="5186379" y="1690993"/>
                  <a:ext cx="96479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0" h="2319" extrusionOk="0">
                      <a:moveTo>
                        <a:pt x="3449" y="0"/>
                      </a:moveTo>
                      <a:lnTo>
                        <a:pt x="0" y="1993"/>
                      </a:lnTo>
                      <a:lnTo>
                        <a:pt x="0" y="2319"/>
                      </a:lnTo>
                      <a:lnTo>
                        <a:pt x="3449" y="330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5" name="Google Shape;7135;p52"/>
                <p:cNvSpPr/>
                <p:nvPr/>
              </p:nvSpPr>
              <p:spPr>
                <a:xfrm>
                  <a:off x="4887209" y="1358268"/>
                  <a:ext cx="389972" cy="3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5" h="12089" extrusionOk="0">
                      <a:moveTo>
                        <a:pt x="12" y="1"/>
                      </a:moveTo>
                      <a:lnTo>
                        <a:pt x="0" y="4048"/>
                      </a:lnTo>
                      <a:lnTo>
                        <a:pt x="13933" y="12089"/>
                      </a:lnTo>
                      <a:lnTo>
                        <a:pt x="13945" y="8042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6" name="Google Shape;7136;p52"/>
                <p:cNvSpPr/>
                <p:nvPr/>
              </p:nvSpPr>
              <p:spPr>
                <a:xfrm>
                  <a:off x="4887545" y="1353654"/>
                  <a:ext cx="397495" cy="22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4" h="8207" extrusionOk="0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4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7" name="Google Shape;7137;p52"/>
              <p:cNvGrpSpPr/>
              <p:nvPr/>
            </p:nvGrpSpPr>
            <p:grpSpPr>
              <a:xfrm>
                <a:off x="4524112" y="1466035"/>
                <a:ext cx="758746" cy="796372"/>
                <a:chOff x="4524112" y="1466035"/>
                <a:chExt cx="758746" cy="796372"/>
              </a:xfrm>
            </p:grpSpPr>
            <p:sp>
              <p:nvSpPr>
                <p:cNvPr id="7138" name="Google Shape;7138;p52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9" name="Google Shape;7139;p52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76" extrusionOk="0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0" name="Google Shape;7140;p52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1" name="Google Shape;7141;p52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2" h="10080" extrusionOk="0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42" name="Google Shape;7142;p52"/>
            <p:cNvGrpSpPr/>
            <p:nvPr/>
          </p:nvGrpSpPr>
          <p:grpSpPr>
            <a:xfrm>
              <a:off x="4216301" y="1956469"/>
              <a:ext cx="270338" cy="456376"/>
              <a:chOff x="4216301" y="1956469"/>
              <a:chExt cx="270338" cy="456376"/>
            </a:xfrm>
          </p:grpSpPr>
          <p:grpSp>
            <p:nvGrpSpPr>
              <p:cNvPr id="7143" name="Google Shape;7143;p52"/>
              <p:cNvGrpSpPr/>
              <p:nvPr/>
            </p:nvGrpSpPr>
            <p:grpSpPr>
              <a:xfrm>
                <a:off x="4216301" y="1956469"/>
                <a:ext cx="270338" cy="456376"/>
                <a:chOff x="4216301" y="1956469"/>
                <a:chExt cx="270338" cy="456376"/>
              </a:xfrm>
            </p:grpSpPr>
            <p:sp>
              <p:nvSpPr>
                <p:cNvPr id="7144" name="Google Shape;7144;p52"/>
                <p:cNvSpPr/>
                <p:nvPr/>
              </p:nvSpPr>
              <p:spPr>
                <a:xfrm>
                  <a:off x="4321505" y="2209558"/>
                  <a:ext cx="100310" cy="62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2220" extrusionOk="0">
                      <a:moveTo>
                        <a:pt x="3586" y="0"/>
                      </a:moveTo>
                      <a:lnTo>
                        <a:pt x="2167" y="829"/>
                      </a:lnTo>
                      <a:lnTo>
                        <a:pt x="1" y="2220"/>
                      </a:lnTo>
                      <a:lnTo>
                        <a:pt x="1424" y="1390"/>
                      </a:lnTo>
                      <a:lnTo>
                        <a:pt x="358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5" name="Google Shape;7145;p52"/>
                <p:cNvSpPr/>
                <p:nvPr/>
              </p:nvSpPr>
              <p:spPr>
                <a:xfrm>
                  <a:off x="4321505" y="2248426"/>
                  <a:ext cx="165133" cy="95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3417" extrusionOk="0">
                      <a:moveTo>
                        <a:pt x="1424" y="0"/>
                      </a:moveTo>
                      <a:lnTo>
                        <a:pt x="1" y="830"/>
                      </a:lnTo>
                      <a:lnTo>
                        <a:pt x="4481" y="3416"/>
                      </a:lnTo>
                      <a:lnTo>
                        <a:pt x="5905" y="2587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6" name="Google Shape;7146;p52"/>
                <p:cNvSpPr/>
                <p:nvPr/>
              </p:nvSpPr>
              <p:spPr>
                <a:xfrm>
                  <a:off x="4216413" y="1956469"/>
                  <a:ext cx="261808" cy="27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2" h="9877" extrusionOk="0">
                      <a:moveTo>
                        <a:pt x="2767" y="1"/>
                      </a:moveTo>
                      <a:cubicBezTo>
                        <a:pt x="2669" y="1"/>
                        <a:pt x="2572" y="4"/>
                        <a:pt x="2476" y="12"/>
                      </a:cubicBezTo>
                      <a:lnTo>
                        <a:pt x="2463" y="12"/>
                      </a:lnTo>
                      <a:cubicBezTo>
                        <a:pt x="2377" y="16"/>
                        <a:pt x="2294" y="32"/>
                        <a:pt x="2212" y="41"/>
                      </a:cubicBezTo>
                      <a:cubicBezTo>
                        <a:pt x="2125" y="49"/>
                        <a:pt x="2043" y="57"/>
                        <a:pt x="1960" y="69"/>
                      </a:cubicBezTo>
                      <a:lnTo>
                        <a:pt x="1948" y="74"/>
                      </a:lnTo>
                      <a:cubicBezTo>
                        <a:pt x="1770" y="102"/>
                        <a:pt x="1601" y="144"/>
                        <a:pt x="1432" y="189"/>
                      </a:cubicBezTo>
                      <a:lnTo>
                        <a:pt x="1424" y="189"/>
                      </a:lnTo>
                      <a:lnTo>
                        <a:pt x="0" y="1014"/>
                      </a:lnTo>
                      <a:cubicBezTo>
                        <a:pt x="169" y="965"/>
                        <a:pt x="347" y="928"/>
                        <a:pt x="520" y="899"/>
                      </a:cubicBezTo>
                      <a:cubicBezTo>
                        <a:pt x="607" y="882"/>
                        <a:pt x="698" y="874"/>
                        <a:pt x="784" y="866"/>
                      </a:cubicBezTo>
                      <a:cubicBezTo>
                        <a:pt x="871" y="853"/>
                        <a:pt x="953" y="841"/>
                        <a:pt x="1040" y="833"/>
                      </a:cubicBezTo>
                      <a:cubicBezTo>
                        <a:pt x="1161" y="827"/>
                        <a:pt x="1282" y="823"/>
                        <a:pt x="1402" y="823"/>
                      </a:cubicBezTo>
                      <a:cubicBezTo>
                        <a:pt x="1447" y="823"/>
                        <a:pt x="1491" y="823"/>
                        <a:pt x="1535" y="824"/>
                      </a:cubicBezTo>
                      <a:cubicBezTo>
                        <a:pt x="1568" y="824"/>
                        <a:pt x="1601" y="829"/>
                        <a:pt x="1634" y="833"/>
                      </a:cubicBezTo>
                      <a:cubicBezTo>
                        <a:pt x="1766" y="841"/>
                        <a:pt x="1898" y="849"/>
                        <a:pt x="2034" y="866"/>
                      </a:cubicBezTo>
                      <a:cubicBezTo>
                        <a:pt x="2080" y="874"/>
                        <a:pt x="2129" y="882"/>
                        <a:pt x="2175" y="890"/>
                      </a:cubicBezTo>
                      <a:cubicBezTo>
                        <a:pt x="2302" y="911"/>
                        <a:pt x="2434" y="936"/>
                        <a:pt x="2562" y="965"/>
                      </a:cubicBezTo>
                      <a:cubicBezTo>
                        <a:pt x="2599" y="973"/>
                        <a:pt x="2632" y="981"/>
                        <a:pt x="2670" y="989"/>
                      </a:cubicBezTo>
                      <a:cubicBezTo>
                        <a:pt x="2831" y="1031"/>
                        <a:pt x="2991" y="1080"/>
                        <a:pt x="3156" y="1138"/>
                      </a:cubicBezTo>
                      <a:cubicBezTo>
                        <a:pt x="3189" y="1150"/>
                        <a:pt x="3227" y="1163"/>
                        <a:pt x="3260" y="1175"/>
                      </a:cubicBezTo>
                      <a:cubicBezTo>
                        <a:pt x="3396" y="1225"/>
                        <a:pt x="3536" y="1282"/>
                        <a:pt x="3672" y="1344"/>
                      </a:cubicBezTo>
                      <a:cubicBezTo>
                        <a:pt x="3709" y="1365"/>
                        <a:pt x="3746" y="1381"/>
                        <a:pt x="3788" y="1398"/>
                      </a:cubicBezTo>
                      <a:cubicBezTo>
                        <a:pt x="3961" y="1480"/>
                        <a:pt x="4138" y="1571"/>
                        <a:pt x="4312" y="1674"/>
                      </a:cubicBezTo>
                      <a:cubicBezTo>
                        <a:pt x="4444" y="1749"/>
                        <a:pt x="4576" y="1827"/>
                        <a:pt x="4699" y="1910"/>
                      </a:cubicBezTo>
                      <a:cubicBezTo>
                        <a:pt x="4848" y="2009"/>
                        <a:pt x="4988" y="2108"/>
                        <a:pt x="5129" y="2211"/>
                      </a:cubicBezTo>
                      <a:cubicBezTo>
                        <a:pt x="5166" y="2240"/>
                        <a:pt x="5199" y="2264"/>
                        <a:pt x="5232" y="2293"/>
                      </a:cubicBezTo>
                      <a:cubicBezTo>
                        <a:pt x="5372" y="2400"/>
                        <a:pt x="5512" y="2516"/>
                        <a:pt x="5644" y="2632"/>
                      </a:cubicBezTo>
                      <a:cubicBezTo>
                        <a:pt x="5673" y="2656"/>
                        <a:pt x="5706" y="2681"/>
                        <a:pt x="5735" y="2710"/>
                      </a:cubicBezTo>
                      <a:cubicBezTo>
                        <a:pt x="5846" y="2809"/>
                        <a:pt x="5954" y="2912"/>
                        <a:pt x="6057" y="3019"/>
                      </a:cubicBezTo>
                      <a:lnTo>
                        <a:pt x="6090" y="3048"/>
                      </a:lnTo>
                      <a:cubicBezTo>
                        <a:pt x="6201" y="3164"/>
                        <a:pt x="6313" y="3283"/>
                        <a:pt x="6416" y="3403"/>
                      </a:cubicBezTo>
                      <a:cubicBezTo>
                        <a:pt x="6449" y="3440"/>
                        <a:pt x="6478" y="3477"/>
                        <a:pt x="6511" y="3519"/>
                      </a:cubicBezTo>
                      <a:cubicBezTo>
                        <a:pt x="6581" y="3601"/>
                        <a:pt x="6651" y="3688"/>
                        <a:pt x="6717" y="3774"/>
                      </a:cubicBezTo>
                      <a:cubicBezTo>
                        <a:pt x="6750" y="3820"/>
                        <a:pt x="6787" y="3869"/>
                        <a:pt x="6820" y="3915"/>
                      </a:cubicBezTo>
                      <a:cubicBezTo>
                        <a:pt x="6878" y="3997"/>
                        <a:pt x="6936" y="4080"/>
                        <a:pt x="6989" y="4162"/>
                      </a:cubicBezTo>
                      <a:cubicBezTo>
                        <a:pt x="7022" y="4212"/>
                        <a:pt x="7059" y="4265"/>
                        <a:pt x="7092" y="4315"/>
                      </a:cubicBezTo>
                      <a:cubicBezTo>
                        <a:pt x="7134" y="4381"/>
                        <a:pt x="7175" y="4451"/>
                        <a:pt x="7216" y="4517"/>
                      </a:cubicBezTo>
                      <a:cubicBezTo>
                        <a:pt x="7253" y="4587"/>
                        <a:pt x="7286" y="4645"/>
                        <a:pt x="7319" y="4707"/>
                      </a:cubicBezTo>
                      <a:cubicBezTo>
                        <a:pt x="7340" y="4740"/>
                        <a:pt x="7356" y="4777"/>
                        <a:pt x="7373" y="4810"/>
                      </a:cubicBezTo>
                      <a:cubicBezTo>
                        <a:pt x="7422" y="4913"/>
                        <a:pt x="7476" y="5016"/>
                        <a:pt x="7521" y="5123"/>
                      </a:cubicBezTo>
                      <a:cubicBezTo>
                        <a:pt x="7571" y="5235"/>
                        <a:pt x="7616" y="5350"/>
                        <a:pt x="7658" y="5462"/>
                      </a:cubicBezTo>
                      <a:cubicBezTo>
                        <a:pt x="7662" y="5478"/>
                        <a:pt x="7666" y="5491"/>
                        <a:pt x="7674" y="5503"/>
                      </a:cubicBezTo>
                      <a:cubicBezTo>
                        <a:pt x="7711" y="5614"/>
                        <a:pt x="7744" y="5726"/>
                        <a:pt x="7777" y="5837"/>
                      </a:cubicBezTo>
                      <a:cubicBezTo>
                        <a:pt x="7777" y="5850"/>
                        <a:pt x="7781" y="5862"/>
                        <a:pt x="7785" y="5874"/>
                      </a:cubicBezTo>
                      <a:cubicBezTo>
                        <a:pt x="7814" y="5982"/>
                        <a:pt x="7839" y="6093"/>
                        <a:pt x="7860" y="6204"/>
                      </a:cubicBezTo>
                      <a:cubicBezTo>
                        <a:pt x="7860" y="6217"/>
                        <a:pt x="7868" y="6229"/>
                        <a:pt x="7868" y="6241"/>
                      </a:cubicBezTo>
                      <a:cubicBezTo>
                        <a:pt x="7889" y="6353"/>
                        <a:pt x="7901" y="6460"/>
                        <a:pt x="7913" y="6567"/>
                      </a:cubicBezTo>
                      <a:cubicBezTo>
                        <a:pt x="7913" y="6584"/>
                        <a:pt x="7918" y="6600"/>
                        <a:pt x="7918" y="6617"/>
                      </a:cubicBezTo>
                      <a:cubicBezTo>
                        <a:pt x="7930" y="6732"/>
                        <a:pt x="7934" y="6848"/>
                        <a:pt x="7934" y="6963"/>
                      </a:cubicBezTo>
                      <a:cubicBezTo>
                        <a:pt x="7934" y="7108"/>
                        <a:pt x="7922" y="7252"/>
                        <a:pt x="7897" y="7397"/>
                      </a:cubicBezTo>
                      <a:cubicBezTo>
                        <a:pt x="7893" y="7430"/>
                        <a:pt x="7885" y="7463"/>
                        <a:pt x="7880" y="7500"/>
                      </a:cubicBezTo>
                      <a:cubicBezTo>
                        <a:pt x="7860" y="7599"/>
                        <a:pt x="7835" y="7694"/>
                        <a:pt x="7806" y="7789"/>
                      </a:cubicBezTo>
                      <a:cubicBezTo>
                        <a:pt x="7790" y="7834"/>
                        <a:pt x="7777" y="7879"/>
                        <a:pt x="7761" y="7925"/>
                      </a:cubicBezTo>
                      <a:cubicBezTo>
                        <a:pt x="7724" y="8024"/>
                        <a:pt x="7678" y="8127"/>
                        <a:pt x="7629" y="8222"/>
                      </a:cubicBezTo>
                      <a:cubicBezTo>
                        <a:pt x="7616" y="8247"/>
                        <a:pt x="7608" y="8275"/>
                        <a:pt x="7592" y="8296"/>
                      </a:cubicBezTo>
                      <a:cubicBezTo>
                        <a:pt x="7526" y="8416"/>
                        <a:pt x="7451" y="8527"/>
                        <a:pt x="7373" y="8638"/>
                      </a:cubicBezTo>
                      <a:cubicBezTo>
                        <a:pt x="7348" y="8667"/>
                        <a:pt x="7323" y="8696"/>
                        <a:pt x="7299" y="8725"/>
                      </a:cubicBezTo>
                      <a:cubicBezTo>
                        <a:pt x="7237" y="8804"/>
                        <a:pt x="7171" y="8882"/>
                        <a:pt x="7101" y="8956"/>
                      </a:cubicBezTo>
                      <a:cubicBezTo>
                        <a:pt x="7063" y="8993"/>
                        <a:pt x="7026" y="9030"/>
                        <a:pt x="6993" y="9063"/>
                      </a:cubicBezTo>
                      <a:cubicBezTo>
                        <a:pt x="6923" y="9129"/>
                        <a:pt x="6857" y="9191"/>
                        <a:pt x="6783" y="9257"/>
                      </a:cubicBezTo>
                      <a:cubicBezTo>
                        <a:pt x="6742" y="9290"/>
                        <a:pt x="6705" y="9323"/>
                        <a:pt x="6663" y="9360"/>
                      </a:cubicBezTo>
                      <a:cubicBezTo>
                        <a:pt x="6581" y="9422"/>
                        <a:pt x="6498" y="9484"/>
                        <a:pt x="6416" y="9546"/>
                      </a:cubicBezTo>
                      <a:cubicBezTo>
                        <a:pt x="6379" y="9571"/>
                        <a:pt x="6342" y="9600"/>
                        <a:pt x="6304" y="9629"/>
                      </a:cubicBezTo>
                      <a:cubicBezTo>
                        <a:pt x="6181" y="9708"/>
                        <a:pt x="6061" y="9792"/>
                        <a:pt x="5931" y="9868"/>
                      </a:cubicBezTo>
                      <a:lnTo>
                        <a:pt x="5931" y="9868"/>
                      </a:lnTo>
                      <a:lnTo>
                        <a:pt x="7340" y="9051"/>
                      </a:lnTo>
                      <a:cubicBezTo>
                        <a:pt x="7472" y="8969"/>
                        <a:pt x="7600" y="8886"/>
                        <a:pt x="7724" y="8804"/>
                      </a:cubicBezTo>
                      <a:cubicBezTo>
                        <a:pt x="7769" y="8779"/>
                        <a:pt x="7806" y="8750"/>
                        <a:pt x="7843" y="8721"/>
                      </a:cubicBezTo>
                      <a:cubicBezTo>
                        <a:pt x="7930" y="8663"/>
                        <a:pt x="8008" y="8601"/>
                        <a:pt x="8091" y="8535"/>
                      </a:cubicBezTo>
                      <a:cubicBezTo>
                        <a:pt x="8132" y="8502"/>
                        <a:pt x="8169" y="8469"/>
                        <a:pt x="8210" y="8432"/>
                      </a:cubicBezTo>
                      <a:cubicBezTo>
                        <a:pt x="8285" y="8370"/>
                        <a:pt x="8351" y="8304"/>
                        <a:pt x="8421" y="8242"/>
                      </a:cubicBezTo>
                      <a:cubicBezTo>
                        <a:pt x="8454" y="8205"/>
                        <a:pt x="8491" y="8168"/>
                        <a:pt x="8528" y="8135"/>
                      </a:cubicBezTo>
                      <a:cubicBezTo>
                        <a:pt x="8598" y="8057"/>
                        <a:pt x="8664" y="7983"/>
                        <a:pt x="8726" y="7904"/>
                      </a:cubicBezTo>
                      <a:cubicBezTo>
                        <a:pt x="8751" y="7871"/>
                        <a:pt x="8776" y="7846"/>
                        <a:pt x="8796" y="7813"/>
                      </a:cubicBezTo>
                      <a:cubicBezTo>
                        <a:pt x="8879" y="7706"/>
                        <a:pt x="8953" y="7591"/>
                        <a:pt x="9019" y="7471"/>
                      </a:cubicBezTo>
                      <a:cubicBezTo>
                        <a:pt x="9031" y="7450"/>
                        <a:pt x="9044" y="7421"/>
                        <a:pt x="9056" y="7397"/>
                      </a:cubicBezTo>
                      <a:cubicBezTo>
                        <a:pt x="9106" y="7302"/>
                        <a:pt x="9151" y="7203"/>
                        <a:pt x="9188" y="7100"/>
                      </a:cubicBezTo>
                      <a:cubicBezTo>
                        <a:pt x="9205" y="7058"/>
                        <a:pt x="9217" y="7013"/>
                        <a:pt x="9229" y="6968"/>
                      </a:cubicBezTo>
                      <a:cubicBezTo>
                        <a:pt x="9246" y="6922"/>
                        <a:pt x="9271" y="6864"/>
                        <a:pt x="9283" y="6807"/>
                      </a:cubicBezTo>
                      <a:cubicBezTo>
                        <a:pt x="9291" y="6765"/>
                        <a:pt x="9300" y="6720"/>
                        <a:pt x="9308" y="6675"/>
                      </a:cubicBezTo>
                      <a:cubicBezTo>
                        <a:pt x="9312" y="6642"/>
                        <a:pt x="9320" y="6609"/>
                        <a:pt x="9324" y="6572"/>
                      </a:cubicBezTo>
                      <a:cubicBezTo>
                        <a:pt x="9329" y="6547"/>
                        <a:pt x="9337" y="6522"/>
                        <a:pt x="9341" y="6497"/>
                      </a:cubicBezTo>
                      <a:cubicBezTo>
                        <a:pt x="9349" y="6423"/>
                        <a:pt x="9357" y="6340"/>
                        <a:pt x="9357" y="6266"/>
                      </a:cubicBezTo>
                      <a:cubicBezTo>
                        <a:pt x="9357" y="6225"/>
                        <a:pt x="9362" y="6180"/>
                        <a:pt x="9362" y="6138"/>
                      </a:cubicBezTo>
                      <a:lnTo>
                        <a:pt x="9362" y="6056"/>
                      </a:lnTo>
                      <a:cubicBezTo>
                        <a:pt x="9362" y="5982"/>
                        <a:pt x="9357" y="5911"/>
                        <a:pt x="9353" y="5837"/>
                      </a:cubicBezTo>
                      <a:cubicBezTo>
                        <a:pt x="9353" y="5821"/>
                        <a:pt x="9349" y="5808"/>
                        <a:pt x="9349" y="5792"/>
                      </a:cubicBezTo>
                      <a:lnTo>
                        <a:pt x="9341" y="5742"/>
                      </a:lnTo>
                      <a:cubicBezTo>
                        <a:pt x="9341" y="5709"/>
                        <a:pt x="9337" y="5676"/>
                        <a:pt x="9333" y="5639"/>
                      </a:cubicBezTo>
                      <a:cubicBezTo>
                        <a:pt x="9324" y="5577"/>
                        <a:pt x="9316" y="5515"/>
                        <a:pt x="9304" y="5449"/>
                      </a:cubicBezTo>
                      <a:cubicBezTo>
                        <a:pt x="9304" y="5441"/>
                        <a:pt x="9300" y="5429"/>
                        <a:pt x="9300" y="5420"/>
                      </a:cubicBezTo>
                      <a:cubicBezTo>
                        <a:pt x="9296" y="5408"/>
                        <a:pt x="9291" y="5396"/>
                        <a:pt x="9291" y="5379"/>
                      </a:cubicBezTo>
                      <a:cubicBezTo>
                        <a:pt x="9283" y="5342"/>
                        <a:pt x="9275" y="5305"/>
                        <a:pt x="9267" y="5264"/>
                      </a:cubicBezTo>
                      <a:cubicBezTo>
                        <a:pt x="9254" y="5206"/>
                        <a:pt x="9242" y="5144"/>
                        <a:pt x="9225" y="5082"/>
                      </a:cubicBezTo>
                      <a:lnTo>
                        <a:pt x="9217" y="5049"/>
                      </a:lnTo>
                      <a:lnTo>
                        <a:pt x="9205" y="5012"/>
                      </a:lnTo>
                      <a:cubicBezTo>
                        <a:pt x="9192" y="4975"/>
                        <a:pt x="9184" y="4938"/>
                        <a:pt x="9172" y="4901"/>
                      </a:cubicBezTo>
                      <a:cubicBezTo>
                        <a:pt x="9155" y="4835"/>
                        <a:pt x="9135" y="4773"/>
                        <a:pt x="9114" y="4711"/>
                      </a:cubicBezTo>
                      <a:lnTo>
                        <a:pt x="9102" y="4682"/>
                      </a:lnTo>
                      <a:lnTo>
                        <a:pt x="9085" y="4641"/>
                      </a:lnTo>
                      <a:cubicBezTo>
                        <a:pt x="9069" y="4595"/>
                        <a:pt x="9056" y="4554"/>
                        <a:pt x="9040" y="4513"/>
                      </a:cubicBezTo>
                      <a:cubicBezTo>
                        <a:pt x="9011" y="4439"/>
                        <a:pt x="8982" y="4368"/>
                        <a:pt x="8953" y="4298"/>
                      </a:cubicBezTo>
                      <a:cubicBezTo>
                        <a:pt x="8916" y="4224"/>
                        <a:pt x="8883" y="4146"/>
                        <a:pt x="8846" y="4067"/>
                      </a:cubicBezTo>
                      <a:cubicBezTo>
                        <a:pt x="8829" y="4042"/>
                        <a:pt x="8817" y="4018"/>
                        <a:pt x="8800" y="3989"/>
                      </a:cubicBezTo>
                      <a:cubicBezTo>
                        <a:pt x="8788" y="3956"/>
                        <a:pt x="8767" y="3919"/>
                        <a:pt x="8747" y="3886"/>
                      </a:cubicBezTo>
                      <a:cubicBezTo>
                        <a:pt x="8730" y="3853"/>
                        <a:pt x="8718" y="3824"/>
                        <a:pt x="8701" y="3795"/>
                      </a:cubicBezTo>
                      <a:cubicBezTo>
                        <a:pt x="8685" y="3766"/>
                        <a:pt x="8660" y="3729"/>
                        <a:pt x="8640" y="3696"/>
                      </a:cubicBezTo>
                      <a:cubicBezTo>
                        <a:pt x="8602" y="3626"/>
                        <a:pt x="8561" y="3560"/>
                        <a:pt x="8520" y="3494"/>
                      </a:cubicBezTo>
                      <a:cubicBezTo>
                        <a:pt x="8503" y="3469"/>
                        <a:pt x="8491" y="3440"/>
                        <a:pt x="8474" y="3415"/>
                      </a:cubicBezTo>
                      <a:cubicBezTo>
                        <a:pt x="8458" y="3391"/>
                        <a:pt x="8437" y="3366"/>
                        <a:pt x="8417" y="3337"/>
                      </a:cubicBezTo>
                      <a:cubicBezTo>
                        <a:pt x="8363" y="3254"/>
                        <a:pt x="8305" y="3172"/>
                        <a:pt x="8248" y="3094"/>
                      </a:cubicBezTo>
                      <a:cubicBezTo>
                        <a:pt x="8215" y="3044"/>
                        <a:pt x="8182" y="2999"/>
                        <a:pt x="8144" y="2953"/>
                      </a:cubicBezTo>
                      <a:cubicBezTo>
                        <a:pt x="8078" y="2867"/>
                        <a:pt x="8008" y="2780"/>
                        <a:pt x="7938" y="2693"/>
                      </a:cubicBezTo>
                      <a:cubicBezTo>
                        <a:pt x="7905" y="2656"/>
                        <a:pt x="7876" y="2619"/>
                        <a:pt x="7843" y="2582"/>
                      </a:cubicBezTo>
                      <a:cubicBezTo>
                        <a:pt x="7740" y="2458"/>
                        <a:pt x="7633" y="2339"/>
                        <a:pt x="7517" y="2223"/>
                      </a:cubicBezTo>
                      <a:cubicBezTo>
                        <a:pt x="7509" y="2215"/>
                        <a:pt x="7497" y="2207"/>
                        <a:pt x="7488" y="2194"/>
                      </a:cubicBezTo>
                      <a:cubicBezTo>
                        <a:pt x="7385" y="2091"/>
                        <a:pt x="7274" y="1988"/>
                        <a:pt x="7163" y="1885"/>
                      </a:cubicBezTo>
                      <a:lnTo>
                        <a:pt x="7134" y="1856"/>
                      </a:lnTo>
                      <a:cubicBezTo>
                        <a:pt x="7113" y="1839"/>
                        <a:pt x="7092" y="1827"/>
                        <a:pt x="7076" y="1806"/>
                      </a:cubicBezTo>
                      <a:cubicBezTo>
                        <a:pt x="6940" y="1691"/>
                        <a:pt x="6804" y="1575"/>
                        <a:pt x="6663" y="1468"/>
                      </a:cubicBezTo>
                      <a:cubicBezTo>
                        <a:pt x="6639" y="1452"/>
                        <a:pt x="6618" y="1431"/>
                        <a:pt x="6597" y="1419"/>
                      </a:cubicBezTo>
                      <a:cubicBezTo>
                        <a:pt x="6585" y="1406"/>
                        <a:pt x="6568" y="1398"/>
                        <a:pt x="6556" y="1390"/>
                      </a:cubicBezTo>
                      <a:cubicBezTo>
                        <a:pt x="6416" y="1287"/>
                        <a:pt x="6275" y="1183"/>
                        <a:pt x="6131" y="1088"/>
                      </a:cubicBezTo>
                      <a:cubicBezTo>
                        <a:pt x="6003" y="1006"/>
                        <a:pt x="5871" y="928"/>
                        <a:pt x="5743" y="849"/>
                      </a:cubicBezTo>
                      <a:lnTo>
                        <a:pt x="5686" y="816"/>
                      </a:lnTo>
                      <a:cubicBezTo>
                        <a:pt x="5549" y="742"/>
                        <a:pt x="5413" y="668"/>
                        <a:pt x="5281" y="606"/>
                      </a:cubicBezTo>
                      <a:cubicBezTo>
                        <a:pt x="5261" y="593"/>
                        <a:pt x="5236" y="585"/>
                        <a:pt x="5215" y="577"/>
                      </a:cubicBezTo>
                      <a:cubicBezTo>
                        <a:pt x="5178" y="556"/>
                        <a:pt x="5137" y="540"/>
                        <a:pt x="5100" y="523"/>
                      </a:cubicBezTo>
                      <a:cubicBezTo>
                        <a:pt x="5034" y="494"/>
                        <a:pt x="4964" y="461"/>
                        <a:pt x="4898" y="433"/>
                      </a:cubicBezTo>
                      <a:cubicBezTo>
                        <a:pt x="4831" y="404"/>
                        <a:pt x="4757" y="379"/>
                        <a:pt x="4687" y="354"/>
                      </a:cubicBezTo>
                      <a:cubicBezTo>
                        <a:pt x="4650" y="342"/>
                        <a:pt x="4617" y="325"/>
                        <a:pt x="4580" y="313"/>
                      </a:cubicBezTo>
                      <a:cubicBezTo>
                        <a:pt x="4559" y="309"/>
                        <a:pt x="4543" y="296"/>
                        <a:pt x="4522" y="292"/>
                      </a:cubicBezTo>
                      <a:cubicBezTo>
                        <a:pt x="4398" y="251"/>
                        <a:pt x="4270" y="210"/>
                        <a:pt x="4147" y="177"/>
                      </a:cubicBezTo>
                      <a:cubicBezTo>
                        <a:pt x="4130" y="173"/>
                        <a:pt x="4114" y="173"/>
                        <a:pt x="4097" y="168"/>
                      </a:cubicBezTo>
                      <a:cubicBezTo>
                        <a:pt x="4060" y="156"/>
                        <a:pt x="4023" y="152"/>
                        <a:pt x="3986" y="144"/>
                      </a:cubicBezTo>
                      <a:cubicBezTo>
                        <a:pt x="3911" y="123"/>
                        <a:pt x="3837" y="107"/>
                        <a:pt x="3763" y="90"/>
                      </a:cubicBezTo>
                      <a:cubicBezTo>
                        <a:pt x="3709" y="82"/>
                        <a:pt x="3656" y="74"/>
                        <a:pt x="3602" y="65"/>
                      </a:cubicBezTo>
                      <a:cubicBezTo>
                        <a:pt x="3544" y="57"/>
                        <a:pt x="3503" y="49"/>
                        <a:pt x="3458" y="45"/>
                      </a:cubicBezTo>
                      <a:cubicBezTo>
                        <a:pt x="3425" y="41"/>
                        <a:pt x="3396" y="32"/>
                        <a:pt x="3363" y="32"/>
                      </a:cubicBezTo>
                      <a:cubicBezTo>
                        <a:pt x="3260" y="20"/>
                        <a:pt x="3161" y="16"/>
                        <a:pt x="3062" y="8"/>
                      </a:cubicBezTo>
                      <a:cubicBezTo>
                        <a:pt x="3029" y="8"/>
                        <a:pt x="2996" y="3"/>
                        <a:pt x="2963" y="3"/>
                      </a:cubicBezTo>
                      <a:lnTo>
                        <a:pt x="2938" y="3"/>
                      </a:lnTo>
                      <a:cubicBezTo>
                        <a:pt x="2880" y="2"/>
                        <a:pt x="2824" y="1"/>
                        <a:pt x="2767" y="1"/>
                      </a:cubicBezTo>
                      <a:close/>
                      <a:moveTo>
                        <a:pt x="5931" y="9868"/>
                      </a:moveTo>
                      <a:lnTo>
                        <a:pt x="5917" y="9876"/>
                      </a:lnTo>
                      <a:cubicBezTo>
                        <a:pt x="5921" y="9873"/>
                        <a:pt x="5926" y="9871"/>
                        <a:pt x="5931" y="98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7" name="Google Shape;7147;p52"/>
                <p:cNvSpPr/>
                <p:nvPr/>
              </p:nvSpPr>
              <p:spPr>
                <a:xfrm>
                  <a:off x="4216301" y="1979650"/>
                  <a:ext cx="230543" cy="43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4" h="15492" extrusionOk="0">
                      <a:moveTo>
                        <a:pt x="1382" y="0"/>
                      </a:moveTo>
                      <a:cubicBezTo>
                        <a:pt x="910" y="0"/>
                        <a:pt x="449" y="67"/>
                        <a:pt x="0" y="193"/>
                      </a:cubicBezTo>
                      <a:lnTo>
                        <a:pt x="1015" y="3020"/>
                      </a:lnTo>
                      <a:cubicBezTo>
                        <a:pt x="1465" y="2837"/>
                        <a:pt x="1934" y="2742"/>
                        <a:pt x="2394" y="2742"/>
                      </a:cubicBezTo>
                      <a:cubicBezTo>
                        <a:pt x="2930" y="2742"/>
                        <a:pt x="3453" y="2871"/>
                        <a:pt x="3920" y="3139"/>
                      </a:cubicBezTo>
                      <a:cubicBezTo>
                        <a:pt x="4679" y="3577"/>
                        <a:pt x="5116" y="4253"/>
                        <a:pt x="5116" y="4950"/>
                      </a:cubicBezTo>
                      <a:cubicBezTo>
                        <a:pt x="5116" y="5507"/>
                        <a:pt x="4687" y="6081"/>
                        <a:pt x="4093" y="6456"/>
                      </a:cubicBezTo>
                      <a:lnTo>
                        <a:pt x="281" y="8886"/>
                      </a:lnTo>
                      <a:lnTo>
                        <a:pt x="277" y="10896"/>
                      </a:lnTo>
                      <a:lnTo>
                        <a:pt x="8235" y="15492"/>
                      </a:lnTo>
                      <a:lnTo>
                        <a:pt x="8243" y="13028"/>
                      </a:lnTo>
                      <a:lnTo>
                        <a:pt x="3763" y="10442"/>
                      </a:lnTo>
                      <a:lnTo>
                        <a:pt x="5929" y="9051"/>
                      </a:lnTo>
                      <a:cubicBezTo>
                        <a:pt x="7084" y="8358"/>
                        <a:pt x="7938" y="7467"/>
                        <a:pt x="7942" y="6139"/>
                      </a:cubicBezTo>
                      <a:cubicBezTo>
                        <a:pt x="7950" y="4204"/>
                        <a:pt x="6436" y="2071"/>
                        <a:pt x="4324" y="849"/>
                      </a:cubicBezTo>
                      <a:cubicBezTo>
                        <a:pt x="3312" y="266"/>
                        <a:pt x="2325" y="0"/>
                        <a:pt x="1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48" name="Google Shape;7148;p52"/>
              <p:cNvSpPr/>
              <p:nvPr/>
            </p:nvSpPr>
            <p:spPr>
              <a:xfrm>
                <a:off x="4216301" y="1979650"/>
                <a:ext cx="230543" cy="433195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5492" extrusionOk="0">
                    <a:moveTo>
                      <a:pt x="1382" y="0"/>
                    </a:moveTo>
                    <a:cubicBezTo>
                      <a:pt x="910" y="0"/>
                      <a:pt x="449" y="67"/>
                      <a:pt x="0" y="193"/>
                    </a:cubicBezTo>
                    <a:lnTo>
                      <a:pt x="1015" y="3020"/>
                    </a:lnTo>
                    <a:cubicBezTo>
                      <a:pt x="1465" y="2837"/>
                      <a:pt x="1934" y="2742"/>
                      <a:pt x="2394" y="2742"/>
                    </a:cubicBezTo>
                    <a:cubicBezTo>
                      <a:pt x="2930" y="2742"/>
                      <a:pt x="3453" y="2871"/>
                      <a:pt x="3920" y="3139"/>
                    </a:cubicBezTo>
                    <a:cubicBezTo>
                      <a:pt x="4679" y="3577"/>
                      <a:pt x="5116" y="4253"/>
                      <a:pt x="5116" y="4950"/>
                    </a:cubicBezTo>
                    <a:cubicBezTo>
                      <a:pt x="5116" y="5507"/>
                      <a:pt x="4687" y="6081"/>
                      <a:pt x="4093" y="6456"/>
                    </a:cubicBezTo>
                    <a:lnTo>
                      <a:pt x="281" y="8886"/>
                    </a:lnTo>
                    <a:lnTo>
                      <a:pt x="277" y="10896"/>
                    </a:lnTo>
                    <a:lnTo>
                      <a:pt x="8235" y="15492"/>
                    </a:lnTo>
                    <a:lnTo>
                      <a:pt x="8243" y="13028"/>
                    </a:lnTo>
                    <a:lnTo>
                      <a:pt x="3763" y="10442"/>
                    </a:lnTo>
                    <a:lnTo>
                      <a:pt x="5929" y="9051"/>
                    </a:lnTo>
                    <a:cubicBezTo>
                      <a:pt x="7084" y="8358"/>
                      <a:pt x="7938" y="7467"/>
                      <a:pt x="7942" y="6139"/>
                    </a:cubicBezTo>
                    <a:cubicBezTo>
                      <a:pt x="7950" y="4204"/>
                      <a:pt x="6436" y="2071"/>
                      <a:pt x="4324" y="849"/>
                    </a:cubicBezTo>
                    <a:cubicBezTo>
                      <a:pt x="3312" y="266"/>
                      <a:pt x="2325" y="0"/>
                      <a:pt x="1382" y="0"/>
                    </a:cubicBez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9" name="Google Shape;7149;p52"/>
            <p:cNvGrpSpPr/>
            <p:nvPr/>
          </p:nvGrpSpPr>
          <p:grpSpPr>
            <a:xfrm>
              <a:off x="4958856" y="2901378"/>
              <a:ext cx="264801" cy="444072"/>
              <a:chOff x="4958856" y="2901378"/>
              <a:chExt cx="264801" cy="444072"/>
            </a:xfrm>
          </p:grpSpPr>
          <p:grpSp>
            <p:nvGrpSpPr>
              <p:cNvPr id="7150" name="Google Shape;7150;p52"/>
              <p:cNvGrpSpPr/>
              <p:nvPr/>
            </p:nvGrpSpPr>
            <p:grpSpPr>
              <a:xfrm>
                <a:off x="4958856" y="2901378"/>
                <a:ext cx="264801" cy="444072"/>
                <a:chOff x="4958856" y="2901378"/>
                <a:chExt cx="264801" cy="444072"/>
              </a:xfrm>
            </p:grpSpPr>
            <p:sp>
              <p:nvSpPr>
                <p:cNvPr id="7151" name="Google Shape;7151;p52"/>
                <p:cNvSpPr/>
                <p:nvPr/>
              </p:nvSpPr>
              <p:spPr>
                <a:xfrm>
                  <a:off x="5170662" y="3014682"/>
                  <a:ext cx="39962" cy="7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2587" extrusionOk="0">
                      <a:moveTo>
                        <a:pt x="1428" y="0"/>
                      </a:moveTo>
                      <a:lnTo>
                        <a:pt x="9" y="825"/>
                      </a:lnTo>
                      <a:lnTo>
                        <a:pt x="1" y="2587"/>
                      </a:lnTo>
                      <a:lnTo>
                        <a:pt x="1424" y="1762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52" name="Google Shape;7152;p52"/>
                <p:cNvGrpSpPr/>
                <p:nvPr/>
              </p:nvGrpSpPr>
              <p:grpSpPr>
                <a:xfrm>
                  <a:off x="4958856" y="2901378"/>
                  <a:ext cx="264801" cy="444072"/>
                  <a:chOff x="4958856" y="2901378"/>
                  <a:chExt cx="264801" cy="444072"/>
                </a:xfrm>
              </p:grpSpPr>
              <p:sp>
                <p:nvSpPr>
                  <p:cNvPr id="7153" name="Google Shape;7153;p52"/>
                  <p:cNvSpPr/>
                  <p:nvPr/>
                </p:nvSpPr>
                <p:spPr>
                  <a:xfrm>
                    <a:off x="4989645" y="3148147"/>
                    <a:ext cx="150032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5" h="4168" extrusionOk="0">
                        <a:moveTo>
                          <a:pt x="1424" y="1"/>
                        </a:moveTo>
                        <a:lnTo>
                          <a:pt x="1" y="826"/>
                        </a:lnTo>
                        <a:cubicBezTo>
                          <a:pt x="13" y="846"/>
                          <a:pt x="25" y="867"/>
                          <a:pt x="34" y="888"/>
                        </a:cubicBezTo>
                        <a:cubicBezTo>
                          <a:pt x="54" y="921"/>
                          <a:pt x="71" y="949"/>
                          <a:pt x="91" y="978"/>
                        </a:cubicBezTo>
                        <a:cubicBezTo>
                          <a:pt x="186" y="1148"/>
                          <a:pt x="285" y="1313"/>
                          <a:pt x="384" y="1469"/>
                        </a:cubicBezTo>
                        <a:cubicBezTo>
                          <a:pt x="401" y="1498"/>
                          <a:pt x="417" y="1531"/>
                          <a:pt x="434" y="1556"/>
                        </a:cubicBezTo>
                        <a:cubicBezTo>
                          <a:pt x="463" y="1601"/>
                          <a:pt x="492" y="1638"/>
                          <a:pt x="521" y="1680"/>
                        </a:cubicBezTo>
                        <a:cubicBezTo>
                          <a:pt x="578" y="1771"/>
                          <a:pt x="636" y="1857"/>
                          <a:pt x="698" y="1940"/>
                        </a:cubicBezTo>
                        <a:cubicBezTo>
                          <a:pt x="747" y="2010"/>
                          <a:pt x="797" y="2076"/>
                          <a:pt x="847" y="2146"/>
                        </a:cubicBezTo>
                        <a:cubicBezTo>
                          <a:pt x="908" y="2224"/>
                          <a:pt x="970" y="2303"/>
                          <a:pt x="1032" y="2381"/>
                        </a:cubicBezTo>
                        <a:cubicBezTo>
                          <a:pt x="1082" y="2443"/>
                          <a:pt x="1135" y="2509"/>
                          <a:pt x="1185" y="2571"/>
                        </a:cubicBezTo>
                        <a:cubicBezTo>
                          <a:pt x="1247" y="2641"/>
                          <a:pt x="1309" y="2711"/>
                          <a:pt x="1375" y="2781"/>
                        </a:cubicBezTo>
                        <a:cubicBezTo>
                          <a:pt x="1424" y="2839"/>
                          <a:pt x="1478" y="2897"/>
                          <a:pt x="1531" y="2950"/>
                        </a:cubicBezTo>
                        <a:cubicBezTo>
                          <a:pt x="1597" y="3016"/>
                          <a:pt x="1659" y="3078"/>
                          <a:pt x="1725" y="3136"/>
                        </a:cubicBezTo>
                        <a:cubicBezTo>
                          <a:pt x="1762" y="3169"/>
                          <a:pt x="1795" y="3206"/>
                          <a:pt x="1828" y="3239"/>
                        </a:cubicBezTo>
                        <a:cubicBezTo>
                          <a:pt x="1849" y="3260"/>
                          <a:pt x="1870" y="3272"/>
                          <a:pt x="1886" y="3289"/>
                        </a:cubicBezTo>
                        <a:cubicBezTo>
                          <a:pt x="1944" y="3338"/>
                          <a:pt x="2002" y="3384"/>
                          <a:pt x="2059" y="3433"/>
                        </a:cubicBezTo>
                        <a:cubicBezTo>
                          <a:pt x="2101" y="3462"/>
                          <a:pt x="2138" y="3499"/>
                          <a:pt x="2179" y="3528"/>
                        </a:cubicBezTo>
                        <a:cubicBezTo>
                          <a:pt x="2200" y="3545"/>
                          <a:pt x="2224" y="3561"/>
                          <a:pt x="2249" y="3582"/>
                        </a:cubicBezTo>
                        <a:cubicBezTo>
                          <a:pt x="2282" y="3606"/>
                          <a:pt x="2315" y="3627"/>
                          <a:pt x="2352" y="3652"/>
                        </a:cubicBezTo>
                        <a:cubicBezTo>
                          <a:pt x="2390" y="3677"/>
                          <a:pt x="2418" y="3697"/>
                          <a:pt x="2447" y="3718"/>
                        </a:cubicBezTo>
                        <a:cubicBezTo>
                          <a:pt x="2517" y="3763"/>
                          <a:pt x="2583" y="3804"/>
                          <a:pt x="2654" y="3846"/>
                        </a:cubicBezTo>
                        <a:lnTo>
                          <a:pt x="2682" y="3862"/>
                        </a:lnTo>
                        <a:cubicBezTo>
                          <a:pt x="2720" y="3883"/>
                          <a:pt x="2753" y="3899"/>
                          <a:pt x="2786" y="3916"/>
                        </a:cubicBezTo>
                        <a:cubicBezTo>
                          <a:pt x="2823" y="3932"/>
                          <a:pt x="2847" y="3949"/>
                          <a:pt x="2876" y="3961"/>
                        </a:cubicBezTo>
                        <a:lnTo>
                          <a:pt x="2889" y="3969"/>
                        </a:lnTo>
                        <a:cubicBezTo>
                          <a:pt x="2942" y="3994"/>
                          <a:pt x="3000" y="4019"/>
                          <a:pt x="3050" y="4040"/>
                        </a:cubicBezTo>
                        <a:lnTo>
                          <a:pt x="3058" y="4040"/>
                        </a:lnTo>
                        <a:lnTo>
                          <a:pt x="3079" y="4052"/>
                        </a:lnTo>
                        <a:cubicBezTo>
                          <a:pt x="3116" y="4064"/>
                          <a:pt x="3153" y="4077"/>
                          <a:pt x="3186" y="4089"/>
                        </a:cubicBezTo>
                        <a:cubicBezTo>
                          <a:pt x="3202" y="4093"/>
                          <a:pt x="3211" y="4097"/>
                          <a:pt x="3223" y="4102"/>
                        </a:cubicBezTo>
                        <a:lnTo>
                          <a:pt x="3264" y="4114"/>
                        </a:lnTo>
                        <a:cubicBezTo>
                          <a:pt x="3277" y="4118"/>
                          <a:pt x="3293" y="4122"/>
                          <a:pt x="3305" y="4126"/>
                        </a:cubicBezTo>
                        <a:cubicBezTo>
                          <a:pt x="3338" y="4135"/>
                          <a:pt x="3376" y="4143"/>
                          <a:pt x="3409" y="4151"/>
                        </a:cubicBezTo>
                        <a:lnTo>
                          <a:pt x="3417" y="4151"/>
                        </a:lnTo>
                        <a:cubicBezTo>
                          <a:pt x="3446" y="4155"/>
                          <a:pt x="3475" y="4159"/>
                          <a:pt x="3503" y="4163"/>
                        </a:cubicBezTo>
                        <a:cubicBezTo>
                          <a:pt x="3520" y="4163"/>
                          <a:pt x="3536" y="4168"/>
                          <a:pt x="3553" y="4168"/>
                        </a:cubicBezTo>
                        <a:lnTo>
                          <a:pt x="3668" y="4168"/>
                        </a:lnTo>
                        <a:cubicBezTo>
                          <a:pt x="3677" y="4168"/>
                          <a:pt x="3685" y="4168"/>
                          <a:pt x="3693" y="4163"/>
                        </a:cubicBezTo>
                        <a:lnTo>
                          <a:pt x="3718" y="4163"/>
                        </a:lnTo>
                        <a:cubicBezTo>
                          <a:pt x="3726" y="4163"/>
                          <a:pt x="3734" y="4163"/>
                          <a:pt x="3743" y="4159"/>
                        </a:cubicBezTo>
                        <a:cubicBezTo>
                          <a:pt x="3772" y="4155"/>
                          <a:pt x="3796" y="4151"/>
                          <a:pt x="3821" y="4143"/>
                        </a:cubicBezTo>
                        <a:lnTo>
                          <a:pt x="3829" y="4143"/>
                        </a:lnTo>
                        <a:lnTo>
                          <a:pt x="3846" y="4139"/>
                        </a:lnTo>
                        <a:cubicBezTo>
                          <a:pt x="3862" y="4130"/>
                          <a:pt x="3879" y="4122"/>
                          <a:pt x="3900" y="4118"/>
                        </a:cubicBezTo>
                        <a:cubicBezTo>
                          <a:pt x="3916" y="4110"/>
                          <a:pt x="3928" y="4102"/>
                          <a:pt x="3945" y="4093"/>
                        </a:cubicBezTo>
                        <a:lnTo>
                          <a:pt x="5364" y="3268"/>
                        </a:lnTo>
                        <a:lnTo>
                          <a:pt x="5364" y="3268"/>
                        </a:lnTo>
                        <a:cubicBezTo>
                          <a:pt x="5335" y="3285"/>
                          <a:pt x="5302" y="3297"/>
                          <a:pt x="5269" y="3309"/>
                        </a:cubicBezTo>
                        <a:cubicBezTo>
                          <a:pt x="5261" y="3309"/>
                          <a:pt x="5257" y="3314"/>
                          <a:pt x="5253" y="3318"/>
                        </a:cubicBezTo>
                        <a:cubicBezTo>
                          <a:pt x="5216" y="3326"/>
                          <a:pt x="5178" y="3334"/>
                          <a:pt x="5141" y="3338"/>
                        </a:cubicBezTo>
                        <a:lnTo>
                          <a:pt x="5117" y="3338"/>
                        </a:lnTo>
                        <a:cubicBezTo>
                          <a:pt x="5079" y="3342"/>
                          <a:pt x="5038" y="3342"/>
                          <a:pt x="4997" y="3342"/>
                        </a:cubicBezTo>
                        <a:lnTo>
                          <a:pt x="4976" y="3342"/>
                        </a:lnTo>
                        <a:cubicBezTo>
                          <a:pt x="4931" y="3338"/>
                          <a:pt x="4886" y="3334"/>
                          <a:pt x="4840" y="3326"/>
                        </a:cubicBezTo>
                        <a:lnTo>
                          <a:pt x="4832" y="3326"/>
                        </a:lnTo>
                        <a:cubicBezTo>
                          <a:pt x="4782" y="3318"/>
                          <a:pt x="4733" y="3305"/>
                          <a:pt x="4688" y="3289"/>
                        </a:cubicBezTo>
                        <a:lnTo>
                          <a:pt x="4646" y="3276"/>
                        </a:lnTo>
                        <a:cubicBezTo>
                          <a:pt x="4601" y="3264"/>
                          <a:pt x="4551" y="3248"/>
                          <a:pt x="4502" y="3227"/>
                        </a:cubicBezTo>
                        <a:lnTo>
                          <a:pt x="4481" y="3219"/>
                        </a:lnTo>
                        <a:cubicBezTo>
                          <a:pt x="4419" y="3194"/>
                          <a:pt x="4362" y="3165"/>
                          <a:pt x="4300" y="3136"/>
                        </a:cubicBezTo>
                        <a:cubicBezTo>
                          <a:pt x="4271" y="3124"/>
                          <a:pt x="4238" y="3103"/>
                          <a:pt x="4209" y="3091"/>
                        </a:cubicBezTo>
                        <a:cubicBezTo>
                          <a:pt x="4168" y="3066"/>
                          <a:pt x="4122" y="3045"/>
                          <a:pt x="4077" y="3016"/>
                        </a:cubicBezTo>
                        <a:cubicBezTo>
                          <a:pt x="3974" y="2959"/>
                          <a:pt x="3875" y="2893"/>
                          <a:pt x="3776" y="2827"/>
                        </a:cubicBezTo>
                        <a:cubicBezTo>
                          <a:pt x="3743" y="2802"/>
                          <a:pt x="3710" y="2777"/>
                          <a:pt x="3673" y="2752"/>
                        </a:cubicBezTo>
                        <a:cubicBezTo>
                          <a:pt x="3611" y="2707"/>
                          <a:pt x="3549" y="2658"/>
                          <a:pt x="3487" y="2608"/>
                        </a:cubicBezTo>
                        <a:cubicBezTo>
                          <a:pt x="3421" y="2554"/>
                          <a:pt x="3367" y="2513"/>
                          <a:pt x="3310" y="2464"/>
                        </a:cubicBezTo>
                        <a:cubicBezTo>
                          <a:pt x="3252" y="2414"/>
                          <a:pt x="3202" y="2365"/>
                          <a:pt x="3149" y="2311"/>
                        </a:cubicBezTo>
                        <a:cubicBezTo>
                          <a:pt x="3083" y="2253"/>
                          <a:pt x="3017" y="2191"/>
                          <a:pt x="2955" y="2125"/>
                        </a:cubicBezTo>
                        <a:cubicBezTo>
                          <a:pt x="2901" y="2072"/>
                          <a:pt x="2847" y="2014"/>
                          <a:pt x="2794" y="1956"/>
                        </a:cubicBezTo>
                        <a:cubicBezTo>
                          <a:pt x="2732" y="1886"/>
                          <a:pt x="2670" y="1816"/>
                          <a:pt x="2608" y="1746"/>
                        </a:cubicBezTo>
                        <a:cubicBezTo>
                          <a:pt x="2555" y="1684"/>
                          <a:pt x="2505" y="1618"/>
                          <a:pt x="2451" y="1556"/>
                        </a:cubicBezTo>
                        <a:cubicBezTo>
                          <a:pt x="2390" y="1478"/>
                          <a:pt x="2332" y="1399"/>
                          <a:pt x="2270" y="1321"/>
                        </a:cubicBezTo>
                        <a:cubicBezTo>
                          <a:pt x="2216" y="1251"/>
                          <a:pt x="2167" y="1181"/>
                          <a:pt x="2117" y="1115"/>
                        </a:cubicBezTo>
                        <a:cubicBezTo>
                          <a:pt x="2059" y="1028"/>
                          <a:pt x="1998" y="941"/>
                          <a:pt x="1940" y="855"/>
                        </a:cubicBezTo>
                        <a:cubicBezTo>
                          <a:pt x="1894" y="784"/>
                          <a:pt x="1849" y="718"/>
                          <a:pt x="1804" y="644"/>
                        </a:cubicBezTo>
                        <a:cubicBezTo>
                          <a:pt x="1705" y="487"/>
                          <a:pt x="1610" y="327"/>
                          <a:pt x="1515" y="157"/>
                        </a:cubicBezTo>
                        <a:cubicBezTo>
                          <a:pt x="1482" y="104"/>
                          <a:pt x="1453" y="54"/>
                          <a:pt x="14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4" name="Google Shape;7154;p52"/>
                  <p:cNvSpPr/>
                  <p:nvPr/>
                </p:nvSpPr>
                <p:spPr>
                  <a:xfrm>
                    <a:off x="5096024" y="3063924"/>
                    <a:ext cx="127632" cy="275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4" h="9841" extrusionOk="0">
                        <a:moveTo>
                          <a:pt x="4093" y="1"/>
                        </a:moveTo>
                        <a:lnTo>
                          <a:pt x="2670" y="826"/>
                        </a:lnTo>
                        <a:lnTo>
                          <a:pt x="1" y="2468"/>
                        </a:lnTo>
                        <a:lnTo>
                          <a:pt x="504" y="2843"/>
                        </a:lnTo>
                        <a:cubicBezTo>
                          <a:pt x="644" y="2947"/>
                          <a:pt x="776" y="3058"/>
                          <a:pt x="908" y="3173"/>
                        </a:cubicBezTo>
                        <a:cubicBezTo>
                          <a:pt x="937" y="3202"/>
                          <a:pt x="966" y="3227"/>
                          <a:pt x="999" y="3256"/>
                        </a:cubicBezTo>
                        <a:cubicBezTo>
                          <a:pt x="1086" y="3334"/>
                          <a:pt x="1176" y="3421"/>
                          <a:pt x="1263" y="3508"/>
                        </a:cubicBezTo>
                        <a:cubicBezTo>
                          <a:pt x="1275" y="3524"/>
                          <a:pt x="1296" y="3537"/>
                          <a:pt x="1308" y="3553"/>
                        </a:cubicBezTo>
                        <a:cubicBezTo>
                          <a:pt x="1412" y="3656"/>
                          <a:pt x="1507" y="3759"/>
                          <a:pt x="1601" y="3871"/>
                        </a:cubicBezTo>
                        <a:lnTo>
                          <a:pt x="1676" y="3961"/>
                        </a:lnTo>
                        <a:cubicBezTo>
                          <a:pt x="1746" y="4044"/>
                          <a:pt x="1812" y="4127"/>
                          <a:pt x="1878" y="4209"/>
                        </a:cubicBezTo>
                        <a:lnTo>
                          <a:pt x="1960" y="4320"/>
                        </a:lnTo>
                        <a:cubicBezTo>
                          <a:pt x="2026" y="4411"/>
                          <a:pt x="2088" y="4502"/>
                          <a:pt x="2150" y="4597"/>
                        </a:cubicBezTo>
                        <a:cubicBezTo>
                          <a:pt x="2167" y="4622"/>
                          <a:pt x="2187" y="4646"/>
                          <a:pt x="2204" y="4675"/>
                        </a:cubicBezTo>
                        <a:cubicBezTo>
                          <a:pt x="2274" y="4787"/>
                          <a:pt x="2344" y="4902"/>
                          <a:pt x="2410" y="5018"/>
                        </a:cubicBezTo>
                        <a:cubicBezTo>
                          <a:pt x="2464" y="5117"/>
                          <a:pt x="2513" y="5216"/>
                          <a:pt x="2563" y="5315"/>
                        </a:cubicBezTo>
                        <a:cubicBezTo>
                          <a:pt x="2571" y="5331"/>
                          <a:pt x="2575" y="5344"/>
                          <a:pt x="2583" y="5360"/>
                        </a:cubicBezTo>
                        <a:cubicBezTo>
                          <a:pt x="2625" y="5443"/>
                          <a:pt x="2662" y="5525"/>
                          <a:pt x="2699" y="5612"/>
                        </a:cubicBezTo>
                        <a:cubicBezTo>
                          <a:pt x="2707" y="5637"/>
                          <a:pt x="2719" y="5665"/>
                          <a:pt x="2732" y="5690"/>
                        </a:cubicBezTo>
                        <a:cubicBezTo>
                          <a:pt x="2765" y="5777"/>
                          <a:pt x="2802" y="5868"/>
                          <a:pt x="2835" y="5958"/>
                        </a:cubicBezTo>
                        <a:cubicBezTo>
                          <a:pt x="2835" y="5967"/>
                          <a:pt x="2839" y="5975"/>
                          <a:pt x="2843" y="5983"/>
                        </a:cubicBezTo>
                        <a:cubicBezTo>
                          <a:pt x="2876" y="6082"/>
                          <a:pt x="2905" y="6181"/>
                          <a:pt x="2934" y="6280"/>
                        </a:cubicBezTo>
                        <a:cubicBezTo>
                          <a:pt x="2942" y="6301"/>
                          <a:pt x="2946" y="6321"/>
                          <a:pt x="2955" y="6342"/>
                        </a:cubicBezTo>
                        <a:cubicBezTo>
                          <a:pt x="2979" y="6441"/>
                          <a:pt x="3004" y="6544"/>
                          <a:pt x="3025" y="6643"/>
                        </a:cubicBezTo>
                        <a:cubicBezTo>
                          <a:pt x="3029" y="6656"/>
                          <a:pt x="3033" y="6672"/>
                          <a:pt x="3033" y="6684"/>
                        </a:cubicBezTo>
                        <a:cubicBezTo>
                          <a:pt x="3054" y="6775"/>
                          <a:pt x="3066" y="6866"/>
                          <a:pt x="3083" y="6957"/>
                        </a:cubicBezTo>
                        <a:cubicBezTo>
                          <a:pt x="3087" y="6981"/>
                          <a:pt x="3087" y="7002"/>
                          <a:pt x="3091" y="7027"/>
                        </a:cubicBezTo>
                        <a:cubicBezTo>
                          <a:pt x="3103" y="7130"/>
                          <a:pt x="3116" y="7233"/>
                          <a:pt x="3124" y="7336"/>
                        </a:cubicBezTo>
                        <a:cubicBezTo>
                          <a:pt x="3124" y="7357"/>
                          <a:pt x="3124" y="7382"/>
                          <a:pt x="3128" y="7402"/>
                        </a:cubicBezTo>
                        <a:cubicBezTo>
                          <a:pt x="3132" y="7501"/>
                          <a:pt x="3136" y="7600"/>
                          <a:pt x="3136" y="7699"/>
                        </a:cubicBezTo>
                        <a:cubicBezTo>
                          <a:pt x="3136" y="7803"/>
                          <a:pt x="3132" y="7902"/>
                          <a:pt x="3124" y="8001"/>
                        </a:cubicBezTo>
                        <a:cubicBezTo>
                          <a:pt x="3120" y="8054"/>
                          <a:pt x="3116" y="8104"/>
                          <a:pt x="3111" y="8157"/>
                        </a:cubicBezTo>
                        <a:cubicBezTo>
                          <a:pt x="3103" y="8215"/>
                          <a:pt x="3099" y="8273"/>
                          <a:pt x="3087" y="8326"/>
                        </a:cubicBezTo>
                        <a:cubicBezTo>
                          <a:pt x="3078" y="8397"/>
                          <a:pt x="3066" y="8467"/>
                          <a:pt x="3054" y="8533"/>
                        </a:cubicBezTo>
                        <a:cubicBezTo>
                          <a:pt x="3041" y="8578"/>
                          <a:pt x="3033" y="8624"/>
                          <a:pt x="3021" y="8665"/>
                        </a:cubicBezTo>
                        <a:cubicBezTo>
                          <a:pt x="2992" y="8768"/>
                          <a:pt x="2959" y="8871"/>
                          <a:pt x="2922" y="8970"/>
                        </a:cubicBezTo>
                        <a:cubicBezTo>
                          <a:pt x="2913" y="8987"/>
                          <a:pt x="2909" y="9007"/>
                          <a:pt x="2901" y="9024"/>
                        </a:cubicBezTo>
                        <a:cubicBezTo>
                          <a:pt x="2856" y="9131"/>
                          <a:pt x="2798" y="9230"/>
                          <a:pt x="2736" y="9329"/>
                        </a:cubicBezTo>
                        <a:cubicBezTo>
                          <a:pt x="2719" y="9354"/>
                          <a:pt x="2703" y="9374"/>
                          <a:pt x="2686" y="9399"/>
                        </a:cubicBezTo>
                        <a:cubicBezTo>
                          <a:pt x="2637" y="9465"/>
                          <a:pt x="2583" y="9527"/>
                          <a:pt x="2526" y="9585"/>
                        </a:cubicBezTo>
                        <a:cubicBezTo>
                          <a:pt x="2505" y="9610"/>
                          <a:pt x="2484" y="9630"/>
                          <a:pt x="2460" y="9651"/>
                        </a:cubicBezTo>
                        <a:cubicBezTo>
                          <a:pt x="2385" y="9721"/>
                          <a:pt x="2299" y="9783"/>
                          <a:pt x="2208" y="9841"/>
                        </a:cubicBezTo>
                        <a:lnTo>
                          <a:pt x="3631" y="9015"/>
                        </a:lnTo>
                        <a:cubicBezTo>
                          <a:pt x="3722" y="8958"/>
                          <a:pt x="3805" y="8896"/>
                          <a:pt x="3883" y="8826"/>
                        </a:cubicBezTo>
                        <a:cubicBezTo>
                          <a:pt x="3904" y="8805"/>
                          <a:pt x="3928" y="8784"/>
                          <a:pt x="3949" y="8764"/>
                        </a:cubicBezTo>
                        <a:cubicBezTo>
                          <a:pt x="4007" y="8702"/>
                          <a:pt x="4060" y="8640"/>
                          <a:pt x="4106" y="8574"/>
                        </a:cubicBezTo>
                        <a:cubicBezTo>
                          <a:pt x="4126" y="8549"/>
                          <a:pt x="4143" y="8529"/>
                          <a:pt x="4159" y="8504"/>
                        </a:cubicBezTo>
                        <a:cubicBezTo>
                          <a:pt x="4221" y="8405"/>
                          <a:pt x="4275" y="8306"/>
                          <a:pt x="4320" y="8199"/>
                        </a:cubicBezTo>
                        <a:cubicBezTo>
                          <a:pt x="4328" y="8182"/>
                          <a:pt x="4333" y="8166"/>
                          <a:pt x="4341" y="8145"/>
                        </a:cubicBezTo>
                        <a:cubicBezTo>
                          <a:pt x="4382" y="8046"/>
                          <a:pt x="4415" y="7943"/>
                          <a:pt x="4440" y="7840"/>
                        </a:cubicBezTo>
                        <a:cubicBezTo>
                          <a:pt x="4448" y="7823"/>
                          <a:pt x="4452" y="7807"/>
                          <a:pt x="4456" y="7790"/>
                        </a:cubicBezTo>
                        <a:cubicBezTo>
                          <a:pt x="4465" y="7761"/>
                          <a:pt x="4469" y="7732"/>
                          <a:pt x="4473" y="7708"/>
                        </a:cubicBezTo>
                        <a:cubicBezTo>
                          <a:pt x="4489" y="7642"/>
                          <a:pt x="4498" y="7571"/>
                          <a:pt x="4510" y="7501"/>
                        </a:cubicBezTo>
                        <a:cubicBezTo>
                          <a:pt x="4514" y="7472"/>
                          <a:pt x="4522" y="7448"/>
                          <a:pt x="4527" y="7419"/>
                        </a:cubicBezTo>
                        <a:cubicBezTo>
                          <a:pt x="4531" y="7390"/>
                          <a:pt x="4531" y="7361"/>
                          <a:pt x="4535" y="7332"/>
                        </a:cubicBezTo>
                        <a:cubicBezTo>
                          <a:pt x="4539" y="7279"/>
                          <a:pt x="4543" y="7229"/>
                          <a:pt x="4547" y="7175"/>
                        </a:cubicBezTo>
                        <a:cubicBezTo>
                          <a:pt x="4547" y="7147"/>
                          <a:pt x="4551" y="7114"/>
                          <a:pt x="4555" y="7081"/>
                        </a:cubicBezTo>
                        <a:cubicBezTo>
                          <a:pt x="4555" y="7015"/>
                          <a:pt x="4560" y="6944"/>
                          <a:pt x="4560" y="6874"/>
                        </a:cubicBezTo>
                        <a:cubicBezTo>
                          <a:pt x="4564" y="6841"/>
                          <a:pt x="4564" y="6804"/>
                          <a:pt x="4560" y="6767"/>
                        </a:cubicBezTo>
                        <a:cubicBezTo>
                          <a:pt x="4560" y="6705"/>
                          <a:pt x="4555" y="6643"/>
                          <a:pt x="4551" y="6581"/>
                        </a:cubicBezTo>
                        <a:cubicBezTo>
                          <a:pt x="4551" y="6557"/>
                          <a:pt x="4551" y="6536"/>
                          <a:pt x="4547" y="6511"/>
                        </a:cubicBezTo>
                        <a:lnTo>
                          <a:pt x="4547" y="6495"/>
                        </a:lnTo>
                        <a:cubicBezTo>
                          <a:pt x="4543" y="6412"/>
                          <a:pt x="4535" y="6330"/>
                          <a:pt x="4522" y="6247"/>
                        </a:cubicBezTo>
                        <a:cubicBezTo>
                          <a:pt x="4522" y="6231"/>
                          <a:pt x="4518" y="6218"/>
                          <a:pt x="4518" y="6202"/>
                        </a:cubicBezTo>
                        <a:cubicBezTo>
                          <a:pt x="4514" y="6181"/>
                          <a:pt x="4510" y="6156"/>
                          <a:pt x="4506" y="6132"/>
                        </a:cubicBezTo>
                        <a:cubicBezTo>
                          <a:pt x="4502" y="6094"/>
                          <a:pt x="4498" y="6053"/>
                          <a:pt x="4489" y="6016"/>
                        </a:cubicBezTo>
                        <a:cubicBezTo>
                          <a:pt x="4481" y="5962"/>
                          <a:pt x="4469" y="5913"/>
                          <a:pt x="4461" y="5859"/>
                        </a:cubicBezTo>
                        <a:cubicBezTo>
                          <a:pt x="4456" y="5847"/>
                          <a:pt x="4456" y="5830"/>
                          <a:pt x="4452" y="5818"/>
                        </a:cubicBezTo>
                        <a:cubicBezTo>
                          <a:pt x="4448" y="5802"/>
                          <a:pt x="4452" y="5802"/>
                          <a:pt x="4448" y="5797"/>
                        </a:cubicBezTo>
                        <a:cubicBezTo>
                          <a:pt x="4432" y="5727"/>
                          <a:pt x="4415" y="5657"/>
                          <a:pt x="4395" y="5587"/>
                        </a:cubicBezTo>
                        <a:cubicBezTo>
                          <a:pt x="4390" y="5562"/>
                          <a:pt x="4382" y="5542"/>
                          <a:pt x="4378" y="5517"/>
                        </a:cubicBezTo>
                        <a:cubicBezTo>
                          <a:pt x="4370" y="5496"/>
                          <a:pt x="4366" y="5476"/>
                          <a:pt x="4357" y="5455"/>
                        </a:cubicBezTo>
                        <a:cubicBezTo>
                          <a:pt x="4353" y="5434"/>
                          <a:pt x="4345" y="5405"/>
                          <a:pt x="4337" y="5377"/>
                        </a:cubicBezTo>
                        <a:cubicBezTo>
                          <a:pt x="4316" y="5306"/>
                          <a:pt x="4291" y="5236"/>
                          <a:pt x="4271" y="5166"/>
                        </a:cubicBezTo>
                        <a:lnTo>
                          <a:pt x="4267" y="5158"/>
                        </a:lnTo>
                        <a:lnTo>
                          <a:pt x="4258" y="5133"/>
                        </a:lnTo>
                        <a:cubicBezTo>
                          <a:pt x="4234" y="5071"/>
                          <a:pt x="4213" y="5014"/>
                          <a:pt x="4192" y="4952"/>
                        </a:cubicBezTo>
                        <a:cubicBezTo>
                          <a:pt x="4180" y="4923"/>
                          <a:pt x="4168" y="4894"/>
                          <a:pt x="4155" y="4865"/>
                        </a:cubicBezTo>
                        <a:cubicBezTo>
                          <a:pt x="4143" y="4836"/>
                          <a:pt x="4135" y="4811"/>
                          <a:pt x="4122" y="4787"/>
                        </a:cubicBezTo>
                        <a:cubicBezTo>
                          <a:pt x="4110" y="4762"/>
                          <a:pt x="4106" y="4745"/>
                          <a:pt x="4097" y="4725"/>
                        </a:cubicBezTo>
                        <a:cubicBezTo>
                          <a:pt x="4069" y="4663"/>
                          <a:pt x="4040" y="4597"/>
                          <a:pt x="4007" y="4535"/>
                        </a:cubicBezTo>
                        <a:cubicBezTo>
                          <a:pt x="4003" y="4518"/>
                          <a:pt x="3994" y="4506"/>
                          <a:pt x="3986" y="4490"/>
                        </a:cubicBezTo>
                        <a:lnTo>
                          <a:pt x="3982" y="4481"/>
                        </a:lnTo>
                        <a:cubicBezTo>
                          <a:pt x="3937" y="4386"/>
                          <a:pt x="3887" y="4296"/>
                          <a:pt x="3838" y="4201"/>
                        </a:cubicBezTo>
                        <a:lnTo>
                          <a:pt x="3833" y="4193"/>
                        </a:lnTo>
                        <a:cubicBezTo>
                          <a:pt x="3767" y="4077"/>
                          <a:pt x="3697" y="3961"/>
                          <a:pt x="3627" y="3850"/>
                        </a:cubicBezTo>
                        <a:cubicBezTo>
                          <a:pt x="3623" y="3846"/>
                          <a:pt x="3619" y="3838"/>
                          <a:pt x="3615" y="3829"/>
                        </a:cubicBezTo>
                        <a:cubicBezTo>
                          <a:pt x="3602" y="3809"/>
                          <a:pt x="3586" y="3792"/>
                          <a:pt x="3573" y="3772"/>
                        </a:cubicBezTo>
                        <a:cubicBezTo>
                          <a:pt x="3512" y="3677"/>
                          <a:pt x="3446" y="3586"/>
                          <a:pt x="3380" y="3495"/>
                        </a:cubicBezTo>
                        <a:cubicBezTo>
                          <a:pt x="3355" y="3458"/>
                          <a:pt x="3326" y="3421"/>
                          <a:pt x="3297" y="3384"/>
                        </a:cubicBezTo>
                        <a:cubicBezTo>
                          <a:pt x="3235" y="3301"/>
                          <a:pt x="3169" y="3219"/>
                          <a:pt x="3099" y="3136"/>
                        </a:cubicBezTo>
                        <a:cubicBezTo>
                          <a:pt x="3074" y="3107"/>
                          <a:pt x="3045" y="3074"/>
                          <a:pt x="3025" y="3046"/>
                        </a:cubicBezTo>
                        <a:cubicBezTo>
                          <a:pt x="2930" y="2938"/>
                          <a:pt x="2831" y="2831"/>
                          <a:pt x="2732" y="2728"/>
                        </a:cubicBezTo>
                        <a:cubicBezTo>
                          <a:pt x="2715" y="2711"/>
                          <a:pt x="2699" y="2699"/>
                          <a:pt x="2682" y="2683"/>
                        </a:cubicBezTo>
                        <a:cubicBezTo>
                          <a:pt x="2596" y="2596"/>
                          <a:pt x="2509" y="2509"/>
                          <a:pt x="2418" y="2431"/>
                        </a:cubicBezTo>
                        <a:cubicBezTo>
                          <a:pt x="2406" y="2418"/>
                          <a:pt x="2394" y="2402"/>
                          <a:pt x="2377" y="2390"/>
                        </a:cubicBezTo>
                        <a:cubicBezTo>
                          <a:pt x="2365" y="2377"/>
                          <a:pt x="2344" y="2365"/>
                          <a:pt x="2332" y="2348"/>
                        </a:cubicBezTo>
                        <a:cubicBezTo>
                          <a:pt x="2200" y="2233"/>
                          <a:pt x="2063" y="2121"/>
                          <a:pt x="1927" y="2018"/>
                        </a:cubicBezTo>
                        <a:lnTo>
                          <a:pt x="1424" y="1643"/>
                        </a:lnTo>
                        <a:lnTo>
                          <a:pt x="409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5" name="Google Shape;7155;p52"/>
                  <p:cNvSpPr/>
                  <p:nvPr/>
                </p:nvSpPr>
                <p:spPr>
                  <a:xfrm>
                    <a:off x="4974656" y="2901378"/>
                    <a:ext cx="235969" cy="136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8" h="4878" extrusionOk="0">
                        <a:moveTo>
                          <a:pt x="1420" y="1"/>
                        </a:moveTo>
                        <a:lnTo>
                          <a:pt x="0" y="826"/>
                        </a:lnTo>
                        <a:lnTo>
                          <a:pt x="7018" y="4877"/>
                        </a:lnTo>
                        <a:lnTo>
                          <a:pt x="8437" y="4052"/>
                        </a:lnTo>
                        <a:lnTo>
                          <a:pt x="142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6" name="Google Shape;7156;p52"/>
                  <p:cNvSpPr/>
                  <p:nvPr/>
                </p:nvSpPr>
                <p:spPr>
                  <a:xfrm>
                    <a:off x="4958856" y="2924447"/>
                    <a:ext cx="225118" cy="421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0" h="15056" extrusionOk="0">
                        <a:moveTo>
                          <a:pt x="565" y="1"/>
                        </a:moveTo>
                        <a:lnTo>
                          <a:pt x="561" y="2373"/>
                        </a:lnTo>
                        <a:lnTo>
                          <a:pt x="4431" y="4613"/>
                        </a:lnTo>
                        <a:lnTo>
                          <a:pt x="2055" y="6070"/>
                        </a:lnTo>
                        <a:lnTo>
                          <a:pt x="2051" y="7728"/>
                        </a:lnTo>
                        <a:lnTo>
                          <a:pt x="3750" y="8710"/>
                        </a:lnTo>
                        <a:cubicBezTo>
                          <a:pt x="4815" y="9325"/>
                          <a:pt x="5405" y="10171"/>
                          <a:pt x="5401" y="11202"/>
                        </a:cubicBezTo>
                        <a:cubicBezTo>
                          <a:pt x="5398" y="11838"/>
                          <a:pt x="5161" y="12173"/>
                          <a:pt x="4713" y="12173"/>
                        </a:cubicBezTo>
                        <a:cubicBezTo>
                          <a:pt x="4459" y="12173"/>
                          <a:pt x="4139" y="12066"/>
                          <a:pt x="3755" y="11846"/>
                        </a:cubicBezTo>
                        <a:cubicBezTo>
                          <a:pt x="2802" y="11293"/>
                          <a:pt x="1890" y="10257"/>
                          <a:pt x="1102" y="8826"/>
                        </a:cubicBezTo>
                        <a:lnTo>
                          <a:pt x="0" y="10550"/>
                        </a:lnTo>
                        <a:cubicBezTo>
                          <a:pt x="974" y="11998"/>
                          <a:pt x="2504" y="13479"/>
                          <a:pt x="3965" y="14321"/>
                        </a:cubicBezTo>
                        <a:cubicBezTo>
                          <a:pt x="4825" y="14818"/>
                          <a:pt x="5579" y="15056"/>
                          <a:pt x="6197" y="15056"/>
                        </a:cubicBezTo>
                        <a:cubicBezTo>
                          <a:pt x="7358" y="15056"/>
                          <a:pt x="8040" y="14218"/>
                          <a:pt x="8045" y="12691"/>
                        </a:cubicBezTo>
                        <a:cubicBezTo>
                          <a:pt x="8049" y="10810"/>
                          <a:pt x="6960" y="9007"/>
                          <a:pt x="5413" y="7831"/>
                        </a:cubicBezTo>
                        <a:lnTo>
                          <a:pt x="4910" y="7456"/>
                        </a:lnTo>
                        <a:lnTo>
                          <a:pt x="7575" y="5814"/>
                        </a:lnTo>
                        <a:lnTo>
                          <a:pt x="7583" y="4052"/>
                        </a:lnTo>
                        <a:lnTo>
                          <a:pt x="56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157" name="Google Shape;7157;p52"/>
              <p:cNvSpPr/>
              <p:nvPr/>
            </p:nvSpPr>
            <p:spPr>
              <a:xfrm>
                <a:off x="4958856" y="2924447"/>
                <a:ext cx="225118" cy="421003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15056" extrusionOk="0">
                    <a:moveTo>
                      <a:pt x="565" y="1"/>
                    </a:moveTo>
                    <a:lnTo>
                      <a:pt x="561" y="2373"/>
                    </a:lnTo>
                    <a:lnTo>
                      <a:pt x="4431" y="4613"/>
                    </a:lnTo>
                    <a:lnTo>
                      <a:pt x="2055" y="6070"/>
                    </a:lnTo>
                    <a:lnTo>
                      <a:pt x="2051" y="7728"/>
                    </a:lnTo>
                    <a:lnTo>
                      <a:pt x="3750" y="8710"/>
                    </a:lnTo>
                    <a:cubicBezTo>
                      <a:pt x="4815" y="9325"/>
                      <a:pt x="5405" y="10171"/>
                      <a:pt x="5401" y="11202"/>
                    </a:cubicBezTo>
                    <a:cubicBezTo>
                      <a:pt x="5398" y="11838"/>
                      <a:pt x="5161" y="12173"/>
                      <a:pt x="4713" y="12173"/>
                    </a:cubicBezTo>
                    <a:cubicBezTo>
                      <a:pt x="4459" y="12173"/>
                      <a:pt x="4139" y="12066"/>
                      <a:pt x="3755" y="11846"/>
                    </a:cubicBezTo>
                    <a:cubicBezTo>
                      <a:pt x="2802" y="11293"/>
                      <a:pt x="1890" y="10257"/>
                      <a:pt x="1102" y="8826"/>
                    </a:cubicBezTo>
                    <a:lnTo>
                      <a:pt x="0" y="10550"/>
                    </a:lnTo>
                    <a:cubicBezTo>
                      <a:pt x="974" y="11998"/>
                      <a:pt x="2504" y="13479"/>
                      <a:pt x="3965" y="14321"/>
                    </a:cubicBezTo>
                    <a:cubicBezTo>
                      <a:pt x="4825" y="14818"/>
                      <a:pt x="5579" y="15056"/>
                      <a:pt x="6197" y="15056"/>
                    </a:cubicBezTo>
                    <a:cubicBezTo>
                      <a:pt x="7358" y="15056"/>
                      <a:pt x="8040" y="14218"/>
                      <a:pt x="8045" y="12691"/>
                    </a:cubicBezTo>
                    <a:cubicBezTo>
                      <a:pt x="8049" y="10810"/>
                      <a:pt x="6960" y="9007"/>
                      <a:pt x="5413" y="7831"/>
                    </a:cubicBezTo>
                    <a:lnTo>
                      <a:pt x="4910" y="7456"/>
                    </a:lnTo>
                    <a:lnTo>
                      <a:pt x="7575" y="5814"/>
                    </a:lnTo>
                    <a:lnTo>
                      <a:pt x="7583" y="4052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8" name="Google Shape;7158;p52"/>
            <p:cNvGrpSpPr/>
            <p:nvPr/>
          </p:nvGrpSpPr>
          <p:grpSpPr>
            <a:xfrm>
              <a:off x="3546315" y="3966889"/>
              <a:ext cx="291451" cy="432412"/>
              <a:chOff x="3546315" y="3966889"/>
              <a:chExt cx="291451" cy="432412"/>
            </a:xfrm>
          </p:grpSpPr>
          <p:grpSp>
            <p:nvGrpSpPr>
              <p:cNvPr id="7159" name="Google Shape;7159;p52"/>
              <p:cNvGrpSpPr/>
              <p:nvPr/>
            </p:nvGrpSpPr>
            <p:grpSpPr>
              <a:xfrm>
                <a:off x="3546315" y="3966889"/>
                <a:ext cx="291451" cy="432412"/>
                <a:chOff x="3546315" y="3966889"/>
                <a:chExt cx="291451" cy="432412"/>
              </a:xfrm>
            </p:grpSpPr>
            <p:sp>
              <p:nvSpPr>
                <p:cNvPr id="7160" name="Google Shape;7160;p52"/>
                <p:cNvSpPr/>
                <p:nvPr/>
              </p:nvSpPr>
              <p:spPr>
                <a:xfrm>
                  <a:off x="3624645" y="4158293"/>
                  <a:ext cx="102604" cy="59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" h="2125" extrusionOk="0">
                      <a:moveTo>
                        <a:pt x="1424" y="0"/>
                      </a:moveTo>
                      <a:lnTo>
                        <a:pt x="1" y="829"/>
                      </a:lnTo>
                      <a:lnTo>
                        <a:pt x="2249" y="2125"/>
                      </a:lnTo>
                      <a:lnTo>
                        <a:pt x="3668" y="1300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1" name="Google Shape;7161;p52"/>
                <p:cNvSpPr/>
                <p:nvPr/>
              </p:nvSpPr>
              <p:spPr>
                <a:xfrm>
                  <a:off x="3757227" y="4300985"/>
                  <a:ext cx="39934" cy="9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3516" extrusionOk="0">
                      <a:moveTo>
                        <a:pt x="1428" y="1"/>
                      </a:moveTo>
                      <a:lnTo>
                        <a:pt x="8" y="826"/>
                      </a:lnTo>
                      <a:lnTo>
                        <a:pt x="0" y="3516"/>
                      </a:lnTo>
                      <a:lnTo>
                        <a:pt x="1419" y="2686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2" name="Google Shape;7162;p52"/>
                <p:cNvSpPr/>
                <p:nvPr/>
              </p:nvSpPr>
              <p:spPr>
                <a:xfrm>
                  <a:off x="3757563" y="4235106"/>
                  <a:ext cx="80204" cy="4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8" h="1660" extrusionOk="0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1444" y="1659"/>
                      </a:lnTo>
                      <a:lnTo>
                        <a:pt x="2868" y="830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3" name="Google Shape;7163;p52"/>
                <p:cNvSpPr/>
                <p:nvPr/>
              </p:nvSpPr>
              <p:spPr>
                <a:xfrm>
                  <a:off x="3797721" y="4258314"/>
                  <a:ext cx="40046" cy="8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" h="3186" extrusionOk="0">
                      <a:moveTo>
                        <a:pt x="1432" y="0"/>
                      </a:moveTo>
                      <a:lnTo>
                        <a:pt x="8" y="829"/>
                      </a:lnTo>
                      <a:lnTo>
                        <a:pt x="0" y="3185"/>
                      </a:lnTo>
                      <a:lnTo>
                        <a:pt x="1424" y="2360"/>
                      </a:lnTo>
                      <a:lnTo>
                        <a:pt x="14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4" name="Google Shape;7164;p52"/>
                <p:cNvSpPr/>
                <p:nvPr/>
              </p:nvSpPr>
              <p:spPr>
                <a:xfrm>
                  <a:off x="3687651" y="4121354"/>
                  <a:ext cx="109986" cy="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3" h="2279" extrusionOk="0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2509" y="2278"/>
                      </a:lnTo>
                      <a:lnTo>
                        <a:pt x="3932" y="1449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5" name="Google Shape;7165;p52"/>
                <p:cNvSpPr/>
                <p:nvPr/>
              </p:nvSpPr>
              <p:spPr>
                <a:xfrm>
                  <a:off x="3757563" y="4161844"/>
                  <a:ext cx="40074" cy="96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" h="3446" extrusionOk="0">
                      <a:moveTo>
                        <a:pt x="1432" y="1"/>
                      </a:moveTo>
                      <a:lnTo>
                        <a:pt x="9" y="830"/>
                      </a:lnTo>
                      <a:lnTo>
                        <a:pt x="0" y="3446"/>
                      </a:lnTo>
                      <a:lnTo>
                        <a:pt x="1424" y="2621"/>
                      </a:lnTo>
                      <a:lnTo>
                        <a:pt x="1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6" name="Google Shape;7166;p52"/>
                <p:cNvSpPr/>
                <p:nvPr/>
              </p:nvSpPr>
              <p:spPr>
                <a:xfrm>
                  <a:off x="3640921" y="3966889"/>
                  <a:ext cx="112391" cy="65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2328" extrusionOk="0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2600" y="2327"/>
                      </a:lnTo>
                      <a:lnTo>
                        <a:pt x="4019" y="1498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7" name="Google Shape;7167;p52"/>
                <p:cNvSpPr/>
                <p:nvPr/>
              </p:nvSpPr>
              <p:spPr>
                <a:xfrm>
                  <a:off x="3546315" y="3989958"/>
                  <a:ext cx="251657" cy="40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14639" extrusionOk="0">
                      <a:moveTo>
                        <a:pt x="3383" y="1"/>
                      </a:moveTo>
                      <a:lnTo>
                        <a:pt x="4" y="5517"/>
                      </a:lnTo>
                      <a:lnTo>
                        <a:pt x="0" y="7592"/>
                      </a:lnTo>
                      <a:lnTo>
                        <a:pt x="5042" y="10501"/>
                      </a:lnTo>
                      <a:lnTo>
                        <a:pt x="5034" y="13190"/>
                      </a:lnTo>
                      <a:lnTo>
                        <a:pt x="7542" y="14639"/>
                      </a:lnTo>
                      <a:lnTo>
                        <a:pt x="7550" y="11949"/>
                      </a:lnTo>
                      <a:lnTo>
                        <a:pt x="8990" y="12782"/>
                      </a:lnTo>
                      <a:lnTo>
                        <a:pt x="8998" y="10426"/>
                      </a:lnTo>
                      <a:lnTo>
                        <a:pt x="7554" y="9593"/>
                      </a:lnTo>
                      <a:lnTo>
                        <a:pt x="7563" y="6977"/>
                      </a:lnTo>
                      <a:lnTo>
                        <a:pt x="5054" y="5529"/>
                      </a:lnTo>
                      <a:lnTo>
                        <a:pt x="5050" y="8145"/>
                      </a:lnTo>
                      <a:lnTo>
                        <a:pt x="2802" y="6849"/>
                      </a:lnTo>
                      <a:lnTo>
                        <a:pt x="5983" y="1502"/>
                      </a:lnTo>
                      <a:lnTo>
                        <a:pt x="338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8" name="Google Shape;7168;p52"/>
                <p:cNvSpPr/>
                <p:nvPr/>
              </p:nvSpPr>
              <p:spPr>
                <a:xfrm>
                  <a:off x="3624645" y="4008777"/>
                  <a:ext cx="128667" cy="17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6177" extrusionOk="0">
                      <a:moveTo>
                        <a:pt x="4601" y="0"/>
                      </a:moveTo>
                      <a:lnTo>
                        <a:pt x="3182" y="829"/>
                      </a:lnTo>
                      <a:lnTo>
                        <a:pt x="1" y="6176"/>
                      </a:lnTo>
                      <a:lnTo>
                        <a:pt x="1424" y="5347"/>
                      </a:lnTo>
                      <a:lnTo>
                        <a:pt x="46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9" name="Google Shape;7169;p52"/>
              <p:cNvSpPr/>
              <p:nvPr/>
            </p:nvSpPr>
            <p:spPr>
              <a:xfrm>
                <a:off x="3546315" y="3989958"/>
                <a:ext cx="251657" cy="409343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14639" extrusionOk="0">
                    <a:moveTo>
                      <a:pt x="3383" y="1"/>
                    </a:moveTo>
                    <a:lnTo>
                      <a:pt x="4" y="5517"/>
                    </a:lnTo>
                    <a:lnTo>
                      <a:pt x="0" y="7592"/>
                    </a:lnTo>
                    <a:lnTo>
                      <a:pt x="5042" y="10501"/>
                    </a:lnTo>
                    <a:lnTo>
                      <a:pt x="5034" y="13190"/>
                    </a:lnTo>
                    <a:lnTo>
                      <a:pt x="7542" y="14639"/>
                    </a:lnTo>
                    <a:lnTo>
                      <a:pt x="7550" y="11949"/>
                    </a:lnTo>
                    <a:lnTo>
                      <a:pt x="8990" y="12782"/>
                    </a:lnTo>
                    <a:lnTo>
                      <a:pt x="8998" y="10426"/>
                    </a:lnTo>
                    <a:lnTo>
                      <a:pt x="7554" y="9593"/>
                    </a:lnTo>
                    <a:lnTo>
                      <a:pt x="7563" y="6977"/>
                    </a:lnTo>
                    <a:lnTo>
                      <a:pt x="5054" y="5529"/>
                    </a:lnTo>
                    <a:lnTo>
                      <a:pt x="5050" y="8145"/>
                    </a:lnTo>
                    <a:lnTo>
                      <a:pt x="2802" y="6849"/>
                    </a:lnTo>
                    <a:lnTo>
                      <a:pt x="5983" y="1502"/>
                    </a:lnTo>
                    <a:lnTo>
                      <a:pt x="3383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966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2" grpId="0"/>
      <p:bldP spid="7054" grpId="0"/>
      <p:bldP spid="7056" grpId="0"/>
      <p:bldP spid="70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3" name="Google Shape;3943;p39"/>
          <p:cNvGrpSpPr/>
          <p:nvPr/>
        </p:nvGrpSpPr>
        <p:grpSpPr>
          <a:xfrm>
            <a:off x="605967" y="-10381"/>
            <a:ext cx="8542497" cy="5153822"/>
            <a:chOff x="2754158" y="407117"/>
            <a:chExt cx="6014149" cy="5179200"/>
          </a:xfrm>
        </p:grpSpPr>
        <p:sp>
          <p:nvSpPr>
            <p:cNvPr id="3944" name="Google Shape;3944;p39"/>
            <p:cNvSpPr/>
            <p:nvPr/>
          </p:nvSpPr>
          <p:spPr>
            <a:xfrm>
              <a:off x="3456507" y="407117"/>
              <a:ext cx="5311800" cy="51792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9"/>
            <p:cNvSpPr/>
            <p:nvPr/>
          </p:nvSpPr>
          <p:spPr>
            <a:xfrm rot="10800000">
              <a:off x="2754158" y="1400546"/>
              <a:ext cx="7056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6" name="Google Shape;3946;p39"/>
          <p:cNvSpPr txBox="1">
            <a:spLocks noGrp="1"/>
          </p:cNvSpPr>
          <p:nvPr>
            <p:ph type="title"/>
          </p:nvPr>
        </p:nvSpPr>
        <p:spPr>
          <a:xfrm>
            <a:off x="1603583" y="978180"/>
            <a:ext cx="6946642" cy="2661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Conception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4753527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9"/>
          <p:cNvGrpSpPr/>
          <p:nvPr/>
        </p:nvGrpSpPr>
        <p:grpSpPr>
          <a:xfrm>
            <a:off x="-551866" y="1163502"/>
            <a:ext cx="2053914" cy="3221487"/>
            <a:chOff x="1267275" y="726675"/>
            <a:chExt cx="420600" cy="630750"/>
          </a:xfrm>
        </p:grpSpPr>
        <p:sp>
          <p:nvSpPr>
            <p:cNvPr id="356" name="Google Shape;356;p29"/>
            <p:cNvSpPr/>
            <p:nvPr/>
          </p:nvSpPr>
          <p:spPr>
            <a:xfrm>
              <a:off x="12672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267675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75975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8064" y="1"/>
                  </a:moveTo>
                  <a:lnTo>
                    <a:pt x="0" y="4642"/>
                  </a:lnTo>
                  <a:lnTo>
                    <a:pt x="0" y="19794"/>
                  </a:lnTo>
                  <a:lnTo>
                    <a:pt x="8064" y="15151"/>
                  </a:lnTo>
                  <a:lnTo>
                    <a:pt x="8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267675" y="726675"/>
              <a:ext cx="419800" cy="125975"/>
            </a:xfrm>
            <a:custGeom>
              <a:avLst/>
              <a:gdLst/>
              <a:ahLst/>
              <a:cxnLst/>
              <a:rect l="l" t="t" r="r" b="b"/>
              <a:pathLst>
                <a:path w="16792" h="5039" extrusionOk="0">
                  <a:moveTo>
                    <a:pt x="8396" y="1"/>
                  </a:moveTo>
                  <a:lnTo>
                    <a:pt x="0" y="4835"/>
                  </a:lnTo>
                  <a:lnTo>
                    <a:pt x="332" y="5038"/>
                  </a:lnTo>
                  <a:lnTo>
                    <a:pt x="8396" y="397"/>
                  </a:lnTo>
                  <a:lnTo>
                    <a:pt x="16458" y="5038"/>
                  </a:lnTo>
                  <a:lnTo>
                    <a:pt x="16792" y="4835"/>
                  </a:lnTo>
                  <a:lnTo>
                    <a:pt x="839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311025" y="1033600"/>
              <a:ext cx="86525" cy="99275"/>
            </a:xfrm>
            <a:custGeom>
              <a:avLst/>
              <a:gdLst/>
              <a:ahLst/>
              <a:cxnLst/>
              <a:rect l="l" t="t" r="r" b="b"/>
              <a:pathLst>
                <a:path w="3461" h="3971" extrusionOk="0">
                  <a:moveTo>
                    <a:pt x="3460" y="0"/>
                  </a:moveTo>
                  <a:lnTo>
                    <a:pt x="0" y="1977"/>
                  </a:lnTo>
                  <a:lnTo>
                    <a:pt x="0" y="3970"/>
                  </a:lnTo>
                  <a:lnTo>
                    <a:pt x="3460" y="199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317800" y="1044725"/>
              <a:ext cx="72825" cy="77025"/>
            </a:xfrm>
            <a:custGeom>
              <a:avLst/>
              <a:gdLst/>
              <a:ahLst/>
              <a:cxnLst/>
              <a:rect l="l" t="t" r="r" b="b"/>
              <a:pathLst>
                <a:path w="2913" h="3081" extrusionOk="0">
                  <a:moveTo>
                    <a:pt x="2912" y="0"/>
                  </a:moveTo>
                  <a:lnTo>
                    <a:pt x="1" y="1681"/>
                  </a:lnTo>
                  <a:lnTo>
                    <a:pt x="1" y="3080"/>
                  </a:lnTo>
                  <a:lnTo>
                    <a:pt x="2912" y="1398"/>
                  </a:lnTo>
                  <a:lnTo>
                    <a:pt x="291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317400" y="1077175"/>
              <a:ext cx="73625" cy="44575"/>
            </a:xfrm>
            <a:custGeom>
              <a:avLst/>
              <a:gdLst/>
              <a:ahLst/>
              <a:cxnLst/>
              <a:rect l="l" t="t" r="r" b="b"/>
              <a:pathLst>
                <a:path w="2945" h="1783" extrusionOk="0">
                  <a:moveTo>
                    <a:pt x="1517" y="0"/>
                  </a:moveTo>
                  <a:lnTo>
                    <a:pt x="1" y="1782"/>
                  </a:lnTo>
                  <a:lnTo>
                    <a:pt x="1" y="1782"/>
                  </a:lnTo>
                  <a:lnTo>
                    <a:pt x="2944" y="10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6787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477575" y="1231450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2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275975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3"/>
                  </a:lnTo>
                  <a:lnTo>
                    <a:pt x="8064" y="9286"/>
                  </a:lnTo>
                  <a:lnTo>
                    <a:pt x="16126" y="4645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477575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0" y="1"/>
                  </a:moveTo>
                  <a:lnTo>
                    <a:pt x="0" y="15151"/>
                  </a:lnTo>
                  <a:lnTo>
                    <a:pt x="8062" y="19794"/>
                  </a:lnTo>
                  <a:lnTo>
                    <a:pt x="8062" y="4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354275" y="1157575"/>
              <a:ext cx="101175" cy="82925"/>
            </a:xfrm>
            <a:custGeom>
              <a:avLst/>
              <a:gdLst/>
              <a:ahLst/>
              <a:cxnLst/>
              <a:rect l="l" t="t" r="r" b="b"/>
              <a:pathLst>
                <a:path w="4047" h="3317" extrusionOk="0">
                  <a:moveTo>
                    <a:pt x="4046" y="0"/>
                  </a:moveTo>
                  <a:lnTo>
                    <a:pt x="0" y="2310"/>
                  </a:lnTo>
                  <a:lnTo>
                    <a:pt x="0" y="3317"/>
                  </a:lnTo>
                  <a:lnTo>
                    <a:pt x="4046" y="973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312975" y="1103050"/>
              <a:ext cx="108600" cy="121400"/>
            </a:xfrm>
            <a:custGeom>
              <a:avLst/>
              <a:gdLst/>
              <a:ahLst/>
              <a:cxnLst/>
              <a:rect l="l" t="t" r="r" b="b"/>
              <a:pathLst>
                <a:path w="4344" h="4856" extrusionOk="0">
                  <a:moveTo>
                    <a:pt x="4344" y="1"/>
                  </a:moveTo>
                  <a:lnTo>
                    <a:pt x="1" y="2524"/>
                  </a:lnTo>
                  <a:lnTo>
                    <a:pt x="1" y="4855"/>
                  </a:lnTo>
                  <a:lnTo>
                    <a:pt x="4344" y="2332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300700" y="1095575"/>
              <a:ext cx="120875" cy="70575"/>
            </a:xfrm>
            <a:custGeom>
              <a:avLst/>
              <a:gdLst/>
              <a:ahLst/>
              <a:cxnLst/>
              <a:rect l="l" t="t" r="r" b="b"/>
              <a:pathLst>
                <a:path w="4835" h="2823" extrusionOk="0">
                  <a:moveTo>
                    <a:pt x="4343" y="1"/>
                  </a:moveTo>
                  <a:lnTo>
                    <a:pt x="0" y="2524"/>
                  </a:lnTo>
                  <a:lnTo>
                    <a:pt x="492" y="2823"/>
                  </a:lnTo>
                  <a:lnTo>
                    <a:pt x="4835" y="300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300625" y="1158650"/>
              <a:ext cx="54350" cy="89950"/>
            </a:xfrm>
            <a:custGeom>
              <a:avLst/>
              <a:gdLst/>
              <a:ahLst/>
              <a:cxnLst/>
              <a:rect l="l" t="t" r="r" b="b"/>
              <a:pathLst>
                <a:path w="2174" h="3598" extrusionOk="0">
                  <a:moveTo>
                    <a:pt x="0" y="1"/>
                  </a:moveTo>
                  <a:lnTo>
                    <a:pt x="0" y="2333"/>
                  </a:lnTo>
                  <a:lnTo>
                    <a:pt x="2174" y="3597"/>
                  </a:lnTo>
                  <a:lnTo>
                    <a:pt x="2174" y="3597"/>
                  </a:lnTo>
                  <a:lnTo>
                    <a:pt x="2170" y="2267"/>
                  </a:lnTo>
                  <a:lnTo>
                    <a:pt x="527" y="1271"/>
                  </a:lnTo>
                  <a:lnTo>
                    <a:pt x="527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319250" y="1136475"/>
              <a:ext cx="136200" cy="78875"/>
            </a:xfrm>
            <a:custGeom>
              <a:avLst/>
              <a:gdLst/>
              <a:ahLst/>
              <a:cxnLst/>
              <a:rect l="l" t="t" r="r" b="b"/>
              <a:pathLst>
                <a:path w="5448" h="3155" extrusionOk="0">
                  <a:moveTo>
                    <a:pt x="4065" y="0"/>
                  </a:moveTo>
                  <a:lnTo>
                    <a:pt x="1" y="2299"/>
                  </a:lnTo>
                  <a:lnTo>
                    <a:pt x="1401" y="3154"/>
                  </a:lnTo>
                  <a:lnTo>
                    <a:pt x="5447" y="844"/>
                  </a:lnTo>
                  <a:lnTo>
                    <a:pt x="40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13275" y="118310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2" y="0"/>
                  </a:moveTo>
                  <a:lnTo>
                    <a:pt x="0" y="293"/>
                  </a:lnTo>
                  <a:lnTo>
                    <a:pt x="1640" y="1289"/>
                  </a:lnTo>
                  <a:lnTo>
                    <a:pt x="2200" y="97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408350" y="112785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3" y="0"/>
                  </a:moveTo>
                  <a:lnTo>
                    <a:pt x="1" y="292"/>
                  </a:lnTo>
                  <a:lnTo>
                    <a:pt x="1641" y="1289"/>
                  </a:lnTo>
                  <a:lnTo>
                    <a:pt x="2201" y="9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407775" y="1135125"/>
              <a:ext cx="41400" cy="58175"/>
            </a:xfrm>
            <a:custGeom>
              <a:avLst/>
              <a:gdLst/>
              <a:ahLst/>
              <a:cxnLst/>
              <a:rect l="l" t="t" r="r" b="b"/>
              <a:pathLst>
                <a:path w="1656" h="2327" extrusionOk="0">
                  <a:moveTo>
                    <a:pt x="1" y="1"/>
                  </a:moveTo>
                  <a:lnTo>
                    <a:pt x="1" y="318"/>
                  </a:lnTo>
                  <a:lnTo>
                    <a:pt x="1367" y="1097"/>
                  </a:lnTo>
                  <a:lnTo>
                    <a:pt x="1378" y="2173"/>
                  </a:lnTo>
                  <a:lnTo>
                    <a:pt x="1651" y="2327"/>
                  </a:lnTo>
                  <a:lnTo>
                    <a:pt x="1655" y="9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5604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66525" y="1046650"/>
              <a:ext cx="67775" cy="106900"/>
            </a:xfrm>
            <a:custGeom>
              <a:avLst/>
              <a:gdLst/>
              <a:ahLst/>
              <a:cxnLst/>
              <a:rect l="l" t="t" r="r" b="b"/>
              <a:pathLst>
                <a:path w="2711" h="4276" extrusionOk="0">
                  <a:moveTo>
                    <a:pt x="0" y="0"/>
                  </a:moveTo>
                  <a:lnTo>
                    <a:pt x="0" y="2719"/>
                  </a:lnTo>
                  <a:lnTo>
                    <a:pt x="2711" y="4275"/>
                  </a:lnTo>
                  <a:lnTo>
                    <a:pt x="2711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563550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5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56615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3" y="0"/>
                  </a:moveTo>
                  <a:lnTo>
                    <a:pt x="1" y="174"/>
                  </a:lnTo>
                  <a:lnTo>
                    <a:pt x="2782" y="1813"/>
                  </a:lnTo>
                  <a:lnTo>
                    <a:pt x="2907" y="145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555400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0" y="1"/>
                  </a:moveTo>
                  <a:lnTo>
                    <a:pt x="0" y="1577"/>
                  </a:lnTo>
                  <a:lnTo>
                    <a:pt x="3599" y="3651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555400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0" y="1"/>
                  </a:moveTo>
                  <a:lnTo>
                    <a:pt x="0" y="510"/>
                  </a:lnTo>
                  <a:lnTo>
                    <a:pt x="3599" y="2583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494850" y="1155150"/>
              <a:ext cx="53475" cy="56200"/>
            </a:xfrm>
            <a:custGeom>
              <a:avLst/>
              <a:gdLst/>
              <a:ahLst/>
              <a:cxnLst/>
              <a:rect l="l" t="t" r="r" b="b"/>
              <a:pathLst>
                <a:path w="2139" h="2248" extrusionOk="0">
                  <a:moveTo>
                    <a:pt x="1" y="0"/>
                  </a:moveTo>
                  <a:lnTo>
                    <a:pt x="1" y="973"/>
                  </a:lnTo>
                  <a:lnTo>
                    <a:pt x="2138" y="2248"/>
                  </a:lnTo>
                  <a:lnTo>
                    <a:pt x="2138" y="1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528725" y="1100625"/>
              <a:ext cx="60850" cy="94700"/>
            </a:xfrm>
            <a:custGeom>
              <a:avLst/>
              <a:gdLst/>
              <a:ahLst/>
              <a:cxnLst/>
              <a:rect l="l" t="t" r="r" b="b"/>
              <a:pathLst>
                <a:path w="2434" h="3788" extrusionOk="0">
                  <a:moveTo>
                    <a:pt x="0" y="0"/>
                  </a:moveTo>
                  <a:lnTo>
                    <a:pt x="0" y="2332"/>
                  </a:lnTo>
                  <a:lnTo>
                    <a:pt x="2433" y="3788"/>
                  </a:lnTo>
                  <a:lnTo>
                    <a:pt x="2433" y="1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28725" y="1093150"/>
              <a:ext cx="73125" cy="43900"/>
            </a:xfrm>
            <a:custGeom>
              <a:avLst/>
              <a:gdLst/>
              <a:ahLst/>
              <a:cxnLst/>
              <a:rect l="l" t="t" r="r" b="b"/>
              <a:pathLst>
                <a:path w="2925" h="1756" extrusionOk="0">
                  <a:moveTo>
                    <a:pt x="490" y="1"/>
                  </a:moveTo>
                  <a:lnTo>
                    <a:pt x="0" y="299"/>
                  </a:lnTo>
                  <a:lnTo>
                    <a:pt x="2433" y="1755"/>
                  </a:lnTo>
                  <a:lnTo>
                    <a:pt x="2925" y="145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47575" y="1129550"/>
              <a:ext cx="54350" cy="89925"/>
            </a:xfrm>
            <a:custGeom>
              <a:avLst/>
              <a:gdLst/>
              <a:ahLst/>
              <a:cxnLst/>
              <a:rect l="l" t="t" r="r" b="b"/>
              <a:pathLst>
                <a:path w="2174" h="3597" extrusionOk="0">
                  <a:moveTo>
                    <a:pt x="2174" y="1"/>
                  </a:moveTo>
                  <a:lnTo>
                    <a:pt x="1649" y="299"/>
                  </a:lnTo>
                  <a:lnTo>
                    <a:pt x="1649" y="1269"/>
                  </a:lnTo>
                  <a:lnTo>
                    <a:pt x="4" y="2267"/>
                  </a:lnTo>
                  <a:lnTo>
                    <a:pt x="0" y="3597"/>
                  </a:lnTo>
                  <a:lnTo>
                    <a:pt x="0" y="3597"/>
                  </a:lnTo>
                  <a:lnTo>
                    <a:pt x="2174" y="2332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494850" y="1134050"/>
              <a:ext cx="88475" cy="52175"/>
            </a:xfrm>
            <a:custGeom>
              <a:avLst/>
              <a:gdLst/>
              <a:ahLst/>
              <a:cxnLst/>
              <a:rect l="l" t="t" r="r" b="b"/>
              <a:pathLst>
                <a:path w="3539" h="2087" extrusionOk="0">
                  <a:moveTo>
                    <a:pt x="1383" y="0"/>
                  </a:moveTo>
                  <a:lnTo>
                    <a:pt x="1" y="844"/>
                  </a:lnTo>
                  <a:lnTo>
                    <a:pt x="2138" y="2087"/>
                  </a:lnTo>
                  <a:lnTo>
                    <a:pt x="3539" y="123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534250" y="1153975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1689" y="1"/>
                  </a:moveTo>
                  <a:lnTo>
                    <a:pt x="1" y="971"/>
                  </a:lnTo>
                  <a:lnTo>
                    <a:pt x="562" y="1290"/>
                  </a:lnTo>
                  <a:lnTo>
                    <a:pt x="2201" y="292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486925" y="1125425"/>
              <a:ext cx="55000" cy="32250"/>
            </a:xfrm>
            <a:custGeom>
              <a:avLst/>
              <a:gdLst/>
              <a:ahLst/>
              <a:cxnLst/>
              <a:rect l="l" t="t" r="r" b="b"/>
              <a:pathLst>
                <a:path w="2200" h="1290" extrusionOk="0">
                  <a:moveTo>
                    <a:pt x="1687" y="0"/>
                  </a:moveTo>
                  <a:lnTo>
                    <a:pt x="0" y="969"/>
                  </a:lnTo>
                  <a:lnTo>
                    <a:pt x="560" y="1289"/>
                  </a:lnTo>
                  <a:lnTo>
                    <a:pt x="2200" y="292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501025" y="1132700"/>
              <a:ext cx="41275" cy="58175"/>
            </a:xfrm>
            <a:custGeom>
              <a:avLst/>
              <a:gdLst/>
              <a:ahLst/>
              <a:cxnLst/>
              <a:rect l="l" t="t" r="r" b="b"/>
              <a:pathLst>
                <a:path w="1651" h="2327" extrusionOk="0">
                  <a:moveTo>
                    <a:pt x="1650" y="1"/>
                  </a:moveTo>
                  <a:lnTo>
                    <a:pt x="0" y="998"/>
                  </a:lnTo>
                  <a:lnTo>
                    <a:pt x="6" y="2327"/>
                  </a:lnTo>
                  <a:lnTo>
                    <a:pt x="279" y="2173"/>
                  </a:lnTo>
                  <a:lnTo>
                    <a:pt x="289" y="1097"/>
                  </a:lnTo>
                  <a:lnTo>
                    <a:pt x="1650" y="31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275975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2"/>
                  </a:lnTo>
                  <a:lnTo>
                    <a:pt x="8064" y="9287"/>
                  </a:lnTo>
                  <a:lnTo>
                    <a:pt x="16126" y="4644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267675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4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477575" y="1037325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4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309675" y="959850"/>
              <a:ext cx="26600" cy="73700"/>
            </a:xfrm>
            <a:custGeom>
              <a:avLst/>
              <a:gdLst/>
              <a:ahLst/>
              <a:cxnLst/>
              <a:rect l="l" t="t" r="r" b="b"/>
              <a:pathLst>
                <a:path w="1064" h="2948" extrusionOk="0">
                  <a:moveTo>
                    <a:pt x="1" y="1"/>
                  </a:moveTo>
                  <a:lnTo>
                    <a:pt x="1" y="2332"/>
                  </a:lnTo>
                  <a:lnTo>
                    <a:pt x="1064" y="2947"/>
                  </a:lnTo>
                  <a:lnTo>
                    <a:pt x="1064" y="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336250" y="917475"/>
              <a:ext cx="101175" cy="116075"/>
            </a:xfrm>
            <a:custGeom>
              <a:avLst/>
              <a:gdLst/>
              <a:ahLst/>
              <a:cxnLst/>
              <a:rect l="l" t="t" r="r" b="b"/>
              <a:pathLst>
                <a:path w="4047" h="4643" extrusionOk="0">
                  <a:moveTo>
                    <a:pt x="4046" y="1"/>
                  </a:moveTo>
                  <a:lnTo>
                    <a:pt x="1" y="2312"/>
                  </a:lnTo>
                  <a:lnTo>
                    <a:pt x="1" y="4642"/>
                  </a:lnTo>
                  <a:lnTo>
                    <a:pt x="4046" y="2332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336250" y="941775"/>
              <a:ext cx="101175" cy="67525"/>
            </a:xfrm>
            <a:custGeom>
              <a:avLst/>
              <a:gdLst/>
              <a:ahLst/>
              <a:cxnLst/>
              <a:rect l="l" t="t" r="r" b="b"/>
              <a:pathLst>
                <a:path w="4047" h="2701" extrusionOk="0">
                  <a:moveTo>
                    <a:pt x="4046" y="0"/>
                  </a:moveTo>
                  <a:lnTo>
                    <a:pt x="1" y="2310"/>
                  </a:lnTo>
                  <a:lnTo>
                    <a:pt x="1" y="2700"/>
                  </a:lnTo>
                  <a:lnTo>
                    <a:pt x="4046" y="390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310150" y="902075"/>
              <a:ext cx="127275" cy="73225"/>
            </a:xfrm>
            <a:custGeom>
              <a:avLst/>
              <a:gdLst/>
              <a:ahLst/>
              <a:cxnLst/>
              <a:rect l="l" t="t" r="r" b="b"/>
              <a:pathLst>
                <a:path w="5091" h="2929" extrusionOk="0">
                  <a:moveTo>
                    <a:pt x="4046" y="0"/>
                  </a:moveTo>
                  <a:lnTo>
                    <a:pt x="1" y="2312"/>
                  </a:lnTo>
                  <a:lnTo>
                    <a:pt x="1045" y="2928"/>
                  </a:lnTo>
                  <a:lnTo>
                    <a:pt x="5090" y="617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319825" y="907700"/>
              <a:ext cx="107925" cy="61975"/>
            </a:xfrm>
            <a:custGeom>
              <a:avLst/>
              <a:gdLst/>
              <a:ahLst/>
              <a:cxnLst/>
              <a:rect l="l" t="t" r="r" b="b"/>
              <a:pathLst>
                <a:path w="4317" h="2479" extrusionOk="0">
                  <a:moveTo>
                    <a:pt x="3658" y="0"/>
                  </a:moveTo>
                  <a:lnTo>
                    <a:pt x="1" y="2090"/>
                  </a:lnTo>
                  <a:lnTo>
                    <a:pt x="659" y="2478"/>
                  </a:lnTo>
                  <a:lnTo>
                    <a:pt x="4316" y="389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330425" y="844150"/>
              <a:ext cx="61100" cy="78725"/>
            </a:xfrm>
            <a:custGeom>
              <a:avLst/>
              <a:gdLst/>
              <a:ahLst/>
              <a:cxnLst/>
              <a:rect l="l" t="t" r="r" b="b"/>
              <a:pathLst>
                <a:path w="2444" h="3149" extrusionOk="0">
                  <a:moveTo>
                    <a:pt x="1766" y="0"/>
                  </a:moveTo>
                  <a:cubicBezTo>
                    <a:pt x="1603" y="0"/>
                    <a:pt x="1419" y="53"/>
                    <a:pt x="1224" y="165"/>
                  </a:cubicBezTo>
                  <a:cubicBezTo>
                    <a:pt x="554" y="553"/>
                    <a:pt x="3" y="1504"/>
                    <a:pt x="2" y="2278"/>
                  </a:cubicBezTo>
                  <a:cubicBezTo>
                    <a:pt x="1" y="2829"/>
                    <a:pt x="278" y="3149"/>
                    <a:pt x="680" y="3149"/>
                  </a:cubicBezTo>
                  <a:cubicBezTo>
                    <a:pt x="843" y="3149"/>
                    <a:pt x="1027" y="3096"/>
                    <a:pt x="1221" y="2984"/>
                  </a:cubicBezTo>
                  <a:cubicBezTo>
                    <a:pt x="1893" y="2597"/>
                    <a:pt x="2442" y="1646"/>
                    <a:pt x="2444" y="870"/>
                  </a:cubicBezTo>
                  <a:cubicBezTo>
                    <a:pt x="2444" y="319"/>
                    <a:pt x="2167" y="0"/>
                    <a:pt x="1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335300" y="849025"/>
              <a:ext cx="51375" cy="69700"/>
            </a:xfrm>
            <a:custGeom>
              <a:avLst/>
              <a:gdLst/>
              <a:ahLst/>
              <a:cxnLst/>
              <a:rect l="l" t="t" r="r" b="b"/>
              <a:pathLst>
                <a:path w="2055" h="2788" extrusionOk="0">
                  <a:moveTo>
                    <a:pt x="1571" y="1"/>
                  </a:moveTo>
                  <a:cubicBezTo>
                    <a:pt x="1439" y="1"/>
                    <a:pt x="1284" y="52"/>
                    <a:pt x="1128" y="142"/>
                  </a:cubicBezTo>
                  <a:cubicBezTo>
                    <a:pt x="517" y="494"/>
                    <a:pt x="1" y="1387"/>
                    <a:pt x="1" y="2090"/>
                  </a:cubicBezTo>
                  <a:cubicBezTo>
                    <a:pt x="1" y="2334"/>
                    <a:pt x="65" y="2539"/>
                    <a:pt x="179" y="2653"/>
                  </a:cubicBezTo>
                  <a:cubicBezTo>
                    <a:pt x="259" y="2737"/>
                    <a:pt x="369" y="2786"/>
                    <a:pt x="485" y="2788"/>
                  </a:cubicBezTo>
                  <a:cubicBezTo>
                    <a:pt x="617" y="2788"/>
                    <a:pt x="771" y="2726"/>
                    <a:pt x="929" y="2634"/>
                  </a:cubicBezTo>
                  <a:cubicBezTo>
                    <a:pt x="1538" y="2285"/>
                    <a:pt x="2054" y="1380"/>
                    <a:pt x="2054" y="675"/>
                  </a:cubicBezTo>
                  <a:cubicBezTo>
                    <a:pt x="2054" y="455"/>
                    <a:pt x="2005" y="275"/>
                    <a:pt x="1909" y="156"/>
                  </a:cubicBezTo>
                  <a:cubicBezTo>
                    <a:pt x="1827" y="52"/>
                    <a:pt x="1713" y="1"/>
                    <a:pt x="1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35300" y="849000"/>
              <a:ext cx="45450" cy="55275"/>
            </a:xfrm>
            <a:custGeom>
              <a:avLst/>
              <a:gdLst/>
              <a:ahLst/>
              <a:cxnLst/>
              <a:rect l="l" t="t" r="r" b="b"/>
              <a:pathLst>
                <a:path w="1818" h="2211" extrusionOk="0">
                  <a:moveTo>
                    <a:pt x="1579" y="0"/>
                  </a:moveTo>
                  <a:cubicBezTo>
                    <a:pt x="1576" y="0"/>
                    <a:pt x="1574" y="0"/>
                    <a:pt x="1571" y="0"/>
                  </a:cubicBezTo>
                  <a:cubicBezTo>
                    <a:pt x="1438" y="0"/>
                    <a:pt x="1284" y="50"/>
                    <a:pt x="1126" y="141"/>
                  </a:cubicBezTo>
                  <a:cubicBezTo>
                    <a:pt x="517" y="492"/>
                    <a:pt x="2" y="1385"/>
                    <a:pt x="1" y="2087"/>
                  </a:cubicBezTo>
                  <a:cubicBezTo>
                    <a:pt x="1" y="2131"/>
                    <a:pt x="2" y="2171"/>
                    <a:pt x="7" y="2210"/>
                  </a:cubicBezTo>
                  <a:cubicBezTo>
                    <a:pt x="320" y="1295"/>
                    <a:pt x="967" y="531"/>
                    <a:pt x="1818" y="72"/>
                  </a:cubicBezTo>
                  <a:cubicBezTo>
                    <a:pt x="1747" y="25"/>
                    <a:pt x="1663" y="0"/>
                    <a:pt x="157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355325" y="858275"/>
              <a:ext cx="31375" cy="58075"/>
            </a:xfrm>
            <a:custGeom>
              <a:avLst/>
              <a:gdLst/>
              <a:ahLst/>
              <a:cxnLst/>
              <a:rect l="l" t="t" r="r" b="b"/>
              <a:pathLst>
                <a:path w="1255" h="2323" extrusionOk="0">
                  <a:moveTo>
                    <a:pt x="1214" y="1"/>
                  </a:moveTo>
                  <a:cubicBezTo>
                    <a:pt x="1081" y="888"/>
                    <a:pt x="653" y="1706"/>
                    <a:pt x="0" y="2322"/>
                  </a:cubicBezTo>
                  <a:cubicBezTo>
                    <a:pt x="42" y="2303"/>
                    <a:pt x="86" y="2282"/>
                    <a:pt x="128" y="2257"/>
                  </a:cubicBezTo>
                  <a:cubicBezTo>
                    <a:pt x="737" y="1906"/>
                    <a:pt x="1252" y="1010"/>
                    <a:pt x="1253" y="305"/>
                  </a:cubicBezTo>
                  <a:cubicBezTo>
                    <a:pt x="1255" y="202"/>
                    <a:pt x="1242" y="99"/>
                    <a:pt x="121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5604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566525" y="829050"/>
              <a:ext cx="67775" cy="106950"/>
            </a:xfrm>
            <a:custGeom>
              <a:avLst/>
              <a:gdLst/>
              <a:ahLst/>
              <a:cxnLst/>
              <a:rect l="l" t="t" r="r" b="b"/>
              <a:pathLst>
                <a:path w="2711" h="4278" extrusionOk="0">
                  <a:moveTo>
                    <a:pt x="0" y="1"/>
                  </a:moveTo>
                  <a:lnTo>
                    <a:pt x="0" y="2720"/>
                  </a:lnTo>
                  <a:lnTo>
                    <a:pt x="2711" y="4277"/>
                  </a:lnTo>
                  <a:lnTo>
                    <a:pt x="2711" y="1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63550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5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6615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3" y="1"/>
                  </a:moveTo>
                  <a:lnTo>
                    <a:pt x="1" y="175"/>
                  </a:lnTo>
                  <a:lnTo>
                    <a:pt x="2782" y="1813"/>
                  </a:lnTo>
                  <a:lnTo>
                    <a:pt x="2907" y="14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555400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0" y="0"/>
                  </a:moveTo>
                  <a:lnTo>
                    <a:pt x="0" y="1577"/>
                  </a:lnTo>
                  <a:lnTo>
                    <a:pt x="3599" y="3652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555400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0" y="0"/>
                  </a:moveTo>
                  <a:lnTo>
                    <a:pt x="0" y="509"/>
                  </a:lnTo>
                  <a:lnTo>
                    <a:pt x="3599" y="2584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356700" y="1028200"/>
              <a:ext cx="170625" cy="97975"/>
            </a:xfrm>
            <a:custGeom>
              <a:avLst/>
              <a:gdLst/>
              <a:ahLst/>
              <a:cxnLst/>
              <a:rect l="l" t="t" r="r" b="b"/>
              <a:pathLst>
                <a:path w="6825" h="3919" extrusionOk="0">
                  <a:moveTo>
                    <a:pt x="1042" y="0"/>
                  </a:moveTo>
                  <a:lnTo>
                    <a:pt x="0" y="615"/>
                  </a:lnTo>
                  <a:lnTo>
                    <a:pt x="5783" y="3918"/>
                  </a:lnTo>
                  <a:lnTo>
                    <a:pt x="6825" y="3303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639600" y="961450"/>
              <a:ext cx="8550" cy="63750"/>
            </a:xfrm>
            <a:custGeom>
              <a:avLst/>
              <a:gdLst/>
              <a:ahLst/>
              <a:cxnLst/>
              <a:rect l="l" t="t" r="r" b="b"/>
              <a:pathLst>
                <a:path w="342" h="2550" extrusionOk="0">
                  <a:moveTo>
                    <a:pt x="342" y="1"/>
                  </a:moveTo>
                  <a:lnTo>
                    <a:pt x="1" y="218"/>
                  </a:lnTo>
                  <a:lnTo>
                    <a:pt x="1" y="2550"/>
                  </a:lnTo>
                  <a:lnTo>
                    <a:pt x="342" y="2332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538475" y="909150"/>
              <a:ext cx="101150" cy="116050"/>
            </a:xfrm>
            <a:custGeom>
              <a:avLst/>
              <a:gdLst/>
              <a:ahLst/>
              <a:cxnLst/>
              <a:rect l="l" t="t" r="r" b="b"/>
              <a:pathLst>
                <a:path w="4046" h="4642" extrusionOk="0">
                  <a:moveTo>
                    <a:pt x="0" y="0"/>
                  </a:moveTo>
                  <a:lnTo>
                    <a:pt x="0" y="2332"/>
                  </a:lnTo>
                  <a:lnTo>
                    <a:pt x="4046" y="4642"/>
                  </a:lnTo>
                  <a:lnTo>
                    <a:pt x="4046" y="2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538475" y="903700"/>
              <a:ext cx="109200" cy="63225"/>
            </a:xfrm>
            <a:custGeom>
              <a:avLst/>
              <a:gdLst/>
              <a:ahLst/>
              <a:cxnLst/>
              <a:rect l="l" t="t" r="r" b="b"/>
              <a:pathLst>
                <a:path w="4368" h="2529" extrusionOk="0">
                  <a:moveTo>
                    <a:pt x="322" y="1"/>
                  </a:moveTo>
                  <a:lnTo>
                    <a:pt x="0" y="218"/>
                  </a:lnTo>
                  <a:lnTo>
                    <a:pt x="4046" y="2528"/>
                  </a:lnTo>
                  <a:lnTo>
                    <a:pt x="4368" y="231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531725" y="991175"/>
              <a:ext cx="107900" cy="96275"/>
            </a:xfrm>
            <a:custGeom>
              <a:avLst/>
              <a:gdLst/>
              <a:ahLst/>
              <a:cxnLst/>
              <a:rect l="l" t="t" r="r" b="b"/>
              <a:pathLst>
                <a:path w="4316" h="3851" extrusionOk="0">
                  <a:moveTo>
                    <a:pt x="4316" y="1"/>
                  </a:moveTo>
                  <a:lnTo>
                    <a:pt x="0" y="2522"/>
                  </a:lnTo>
                  <a:lnTo>
                    <a:pt x="0" y="3851"/>
                  </a:lnTo>
                  <a:lnTo>
                    <a:pt x="4316" y="1361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430575" y="996475"/>
              <a:ext cx="101175" cy="90975"/>
            </a:xfrm>
            <a:custGeom>
              <a:avLst/>
              <a:gdLst/>
              <a:ahLst/>
              <a:cxnLst/>
              <a:rect l="l" t="t" r="r" b="b"/>
              <a:pathLst>
                <a:path w="4047" h="3639" extrusionOk="0">
                  <a:moveTo>
                    <a:pt x="1" y="0"/>
                  </a:moveTo>
                  <a:lnTo>
                    <a:pt x="1" y="1360"/>
                  </a:lnTo>
                  <a:lnTo>
                    <a:pt x="4046" y="3639"/>
                  </a:lnTo>
                  <a:lnTo>
                    <a:pt x="4046" y="2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430575" y="933400"/>
              <a:ext cx="208575" cy="120850"/>
            </a:xfrm>
            <a:custGeom>
              <a:avLst/>
              <a:gdLst/>
              <a:ahLst/>
              <a:cxnLst/>
              <a:rect l="l" t="t" r="r" b="b"/>
              <a:pathLst>
                <a:path w="8343" h="4834" extrusionOk="0">
                  <a:moveTo>
                    <a:pt x="4297" y="0"/>
                  </a:moveTo>
                  <a:lnTo>
                    <a:pt x="1" y="2523"/>
                  </a:lnTo>
                  <a:lnTo>
                    <a:pt x="4046" y="4833"/>
                  </a:lnTo>
                  <a:lnTo>
                    <a:pt x="8343" y="2312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523675" y="1044725"/>
              <a:ext cx="8550" cy="47575"/>
            </a:xfrm>
            <a:custGeom>
              <a:avLst/>
              <a:gdLst/>
              <a:ahLst/>
              <a:cxnLst/>
              <a:rect l="l" t="t" r="r" b="b"/>
              <a:pathLst>
                <a:path w="342" h="1903" extrusionOk="0">
                  <a:moveTo>
                    <a:pt x="341" y="0"/>
                  </a:moveTo>
                  <a:lnTo>
                    <a:pt x="1" y="218"/>
                  </a:lnTo>
                  <a:lnTo>
                    <a:pt x="1" y="1903"/>
                  </a:lnTo>
                  <a:lnTo>
                    <a:pt x="341" y="1697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422575" y="992400"/>
              <a:ext cx="101125" cy="99900"/>
            </a:xfrm>
            <a:custGeom>
              <a:avLst/>
              <a:gdLst/>
              <a:ahLst/>
              <a:cxnLst/>
              <a:rect l="l" t="t" r="r" b="b"/>
              <a:pathLst>
                <a:path w="4045" h="3996" extrusionOk="0">
                  <a:moveTo>
                    <a:pt x="0" y="1"/>
                  </a:moveTo>
                  <a:lnTo>
                    <a:pt x="0" y="1684"/>
                  </a:lnTo>
                  <a:lnTo>
                    <a:pt x="4045" y="3996"/>
                  </a:lnTo>
                  <a:lnTo>
                    <a:pt x="4045" y="2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422575" y="986975"/>
              <a:ext cx="109175" cy="63200"/>
            </a:xfrm>
            <a:custGeom>
              <a:avLst/>
              <a:gdLst/>
              <a:ahLst/>
              <a:cxnLst/>
              <a:rect l="l" t="t" r="r" b="b"/>
              <a:pathLst>
                <a:path w="4367" h="2528" extrusionOk="0">
                  <a:moveTo>
                    <a:pt x="321" y="0"/>
                  </a:moveTo>
                  <a:lnTo>
                    <a:pt x="0" y="218"/>
                  </a:lnTo>
                  <a:lnTo>
                    <a:pt x="4045" y="2528"/>
                  </a:lnTo>
                  <a:lnTo>
                    <a:pt x="4366" y="231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532275" y="991175"/>
              <a:ext cx="107075" cy="73900"/>
            </a:xfrm>
            <a:custGeom>
              <a:avLst/>
              <a:gdLst/>
              <a:ahLst/>
              <a:cxnLst/>
              <a:rect l="l" t="t" r="r" b="b"/>
              <a:pathLst>
                <a:path w="4283" h="2956" extrusionOk="0">
                  <a:moveTo>
                    <a:pt x="4282" y="1"/>
                  </a:moveTo>
                  <a:lnTo>
                    <a:pt x="0" y="2515"/>
                  </a:lnTo>
                  <a:lnTo>
                    <a:pt x="0" y="2956"/>
                  </a:lnTo>
                  <a:lnTo>
                    <a:pt x="4282" y="450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519625" y="929500"/>
              <a:ext cx="119725" cy="70675"/>
            </a:xfrm>
            <a:custGeom>
              <a:avLst/>
              <a:gdLst/>
              <a:ahLst/>
              <a:cxnLst/>
              <a:rect l="l" t="t" r="r" b="b"/>
              <a:pathLst>
                <a:path w="4789" h="2827" extrusionOk="0">
                  <a:moveTo>
                    <a:pt x="286" y="1"/>
                  </a:moveTo>
                  <a:cubicBezTo>
                    <a:pt x="272" y="1"/>
                    <a:pt x="257" y="5"/>
                    <a:pt x="245" y="13"/>
                  </a:cubicBezTo>
                  <a:cubicBezTo>
                    <a:pt x="94" y="105"/>
                    <a:pt x="2" y="269"/>
                    <a:pt x="0" y="446"/>
                  </a:cubicBezTo>
                  <a:lnTo>
                    <a:pt x="0" y="581"/>
                  </a:lnTo>
                  <a:cubicBezTo>
                    <a:pt x="0" y="610"/>
                    <a:pt x="16" y="636"/>
                    <a:pt x="41" y="651"/>
                  </a:cubicBezTo>
                  <a:lnTo>
                    <a:pt x="3702" y="2739"/>
                  </a:lnTo>
                  <a:cubicBezTo>
                    <a:pt x="3805" y="2797"/>
                    <a:pt x="3920" y="2827"/>
                    <a:pt x="4035" y="2827"/>
                  </a:cubicBezTo>
                  <a:cubicBezTo>
                    <a:pt x="4153" y="2827"/>
                    <a:pt x="4271" y="2796"/>
                    <a:pt x="4376" y="2733"/>
                  </a:cubicBezTo>
                  <a:lnTo>
                    <a:pt x="4749" y="2510"/>
                  </a:lnTo>
                  <a:cubicBezTo>
                    <a:pt x="4774" y="2494"/>
                    <a:pt x="4788" y="2468"/>
                    <a:pt x="4788" y="2440"/>
                  </a:cubicBezTo>
                  <a:lnTo>
                    <a:pt x="4788" y="2125"/>
                  </a:lnTo>
                  <a:cubicBezTo>
                    <a:pt x="4788" y="2079"/>
                    <a:pt x="4751" y="2045"/>
                    <a:pt x="4709" y="2045"/>
                  </a:cubicBezTo>
                  <a:cubicBezTo>
                    <a:pt x="4702" y="2045"/>
                    <a:pt x="4695" y="2045"/>
                    <a:pt x="4688" y="2047"/>
                  </a:cubicBezTo>
                  <a:lnTo>
                    <a:pt x="4044" y="2212"/>
                  </a:lnTo>
                  <a:lnTo>
                    <a:pt x="4044" y="2237"/>
                  </a:lnTo>
                  <a:lnTo>
                    <a:pt x="326" y="13"/>
                  </a:lnTo>
                  <a:cubicBezTo>
                    <a:pt x="314" y="5"/>
                    <a:pt x="300" y="1"/>
                    <a:pt x="28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620975" y="980000"/>
              <a:ext cx="18375" cy="20125"/>
            </a:xfrm>
            <a:custGeom>
              <a:avLst/>
              <a:gdLst/>
              <a:ahLst/>
              <a:cxnLst/>
              <a:rect l="l" t="t" r="r" b="b"/>
              <a:pathLst>
                <a:path w="735" h="805" extrusionOk="0">
                  <a:moveTo>
                    <a:pt x="734" y="1"/>
                  </a:moveTo>
                  <a:lnTo>
                    <a:pt x="0" y="190"/>
                  </a:lnTo>
                  <a:lnTo>
                    <a:pt x="0" y="804"/>
                  </a:lnTo>
                  <a:cubicBezTo>
                    <a:pt x="114" y="801"/>
                    <a:pt x="224" y="770"/>
                    <a:pt x="321" y="712"/>
                  </a:cubicBezTo>
                  <a:lnTo>
                    <a:pt x="695" y="490"/>
                  </a:lnTo>
                  <a:cubicBezTo>
                    <a:pt x="720" y="474"/>
                    <a:pt x="734" y="448"/>
                    <a:pt x="734" y="420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522400" y="922275"/>
              <a:ext cx="116750" cy="67375"/>
            </a:xfrm>
            <a:custGeom>
              <a:avLst/>
              <a:gdLst/>
              <a:ahLst/>
              <a:cxnLst/>
              <a:rect l="l" t="t" r="r" b="b"/>
              <a:pathLst>
                <a:path w="4670" h="2695" extrusionOk="0">
                  <a:moveTo>
                    <a:pt x="624" y="0"/>
                  </a:moveTo>
                  <a:lnTo>
                    <a:pt x="83" y="336"/>
                  </a:lnTo>
                  <a:cubicBezTo>
                    <a:pt x="1" y="387"/>
                    <a:pt x="4" y="509"/>
                    <a:pt x="88" y="557"/>
                  </a:cubicBezTo>
                  <a:lnTo>
                    <a:pt x="3749" y="2645"/>
                  </a:lnTo>
                  <a:cubicBezTo>
                    <a:pt x="3806" y="2678"/>
                    <a:pt x="3870" y="2694"/>
                    <a:pt x="3934" y="2694"/>
                  </a:cubicBezTo>
                  <a:cubicBezTo>
                    <a:pt x="4001" y="2694"/>
                    <a:pt x="4069" y="2676"/>
                    <a:pt x="4129" y="2639"/>
                  </a:cubicBezTo>
                  <a:lnTo>
                    <a:pt x="4670" y="231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449725" y="969975"/>
              <a:ext cx="127775" cy="72875"/>
            </a:xfrm>
            <a:custGeom>
              <a:avLst/>
              <a:gdLst/>
              <a:ahLst/>
              <a:cxnLst/>
              <a:rect l="l" t="t" r="r" b="b"/>
              <a:pathLst>
                <a:path w="5111" h="2915" extrusionOk="0">
                  <a:moveTo>
                    <a:pt x="1042" y="0"/>
                  </a:moveTo>
                  <a:lnTo>
                    <a:pt x="0" y="615"/>
                  </a:lnTo>
                  <a:lnTo>
                    <a:pt x="4068" y="2915"/>
                  </a:lnTo>
                  <a:lnTo>
                    <a:pt x="5110" y="2300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551375" y="1027475"/>
              <a:ext cx="26300" cy="26725"/>
            </a:xfrm>
            <a:custGeom>
              <a:avLst/>
              <a:gdLst/>
              <a:ahLst/>
              <a:cxnLst/>
              <a:rect l="l" t="t" r="r" b="b"/>
              <a:pathLst>
                <a:path w="1052" h="1069" extrusionOk="0">
                  <a:moveTo>
                    <a:pt x="1052" y="0"/>
                  </a:moveTo>
                  <a:lnTo>
                    <a:pt x="0" y="615"/>
                  </a:lnTo>
                  <a:lnTo>
                    <a:pt x="0" y="1069"/>
                  </a:lnTo>
                  <a:lnTo>
                    <a:pt x="1052" y="445"/>
                  </a:lnTo>
                  <a:lnTo>
                    <a:pt x="105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451325" y="884375"/>
              <a:ext cx="49875" cy="69825"/>
            </a:xfrm>
            <a:custGeom>
              <a:avLst/>
              <a:gdLst/>
              <a:ahLst/>
              <a:cxnLst/>
              <a:rect l="l" t="t" r="r" b="b"/>
              <a:pathLst>
                <a:path w="1995" h="2793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572"/>
                    <a:pt x="453" y="2792"/>
                    <a:pt x="996" y="2792"/>
                  </a:cubicBezTo>
                  <a:cubicBezTo>
                    <a:pt x="1542" y="2792"/>
                    <a:pt x="1994" y="2572"/>
                    <a:pt x="1994" y="2299"/>
                  </a:cubicBezTo>
                  <a:cubicBezTo>
                    <a:pt x="1994" y="2286"/>
                    <a:pt x="1985" y="4"/>
                    <a:pt x="1985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465425" y="884375"/>
              <a:ext cx="35775" cy="69825"/>
            </a:xfrm>
            <a:custGeom>
              <a:avLst/>
              <a:gdLst/>
              <a:ahLst/>
              <a:cxnLst/>
              <a:rect l="l" t="t" r="r" b="b"/>
              <a:pathLst>
                <a:path w="1431" h="2793" extrusionOk="0">
                  <a:moveTo>
                    <a:pt x="0" y="1"/>
                  </a:moveTo>
                  <a:lnTo>
                    <a:pt x="0" y="2746"/>
                  </a:lnTo>
                  <a:cubicBezTo>
                    <a:pt x="134" y="2776"/>
                    <a:pt x="270" y="2792"/>
                    <a:pt x="406" y="2792"/>
                  </a:cubicBezTo>
                  <a:cubicBezTo>
                    <a:pt x="412" y="2792"/>
                    <a:pt x="418" y="2792"/>
                    <a:pt x="424" y="2792"/>
                  </a:cubicBezTo>
                  <a:cubicBezTo>
                    <a:pt x="969" y="2792"/>
                    <a:pt x="1430" y="2572"/>
                    <a:pt x="1430" y="2299"/>
                  </a:cubicBezTo>
                  <a:cubicBezTo>
                    <a:pt x="1430" y="2286"/>
                    <a:pt x="1411" y="4"/>
                    <a:pt x="1411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477575" y="884425"/>
              <a:ext cx="23625" cy="69775"/>
            </a:xfrm>
            <a:custGeom>
              <a:avLst/>
              <a:gdLst/>
              <a:ahLst/>
              <a:cxnLst/>
              <a:rect l="l" t="t" r="r" b="b"/>
              <a:pathLst>
                <a:path w="945" h="2791" extrusionOk="0">
                  <a:moveTo>
                    <a:pt x="0" y="0"/>
                  </a:moveTo>
                  <a:lnTo>
                    <a:pt x="0" y="2790"/>
                  </a:lnTo>
                  <a:cubicBezTo>
                    <a:pt x="518" y="2774"/>
                    <a:pt x="944" y="2560"/>
                    <a:pt x="944" y="2297"/>
                  </a:cubicBezTo>
                  <a:cubicBezTo>
                    <a:pt x="944" y="2284"/>
                    <a:pt x="925" y="2"/>
                    <a:pt x="92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490500" y="884450"/>
              <a:ext cx="10700" cy="67450"/>
            </a:xfrm>
            <a:custGeom>
              <a:avLst/>
              <a:gdLst/>
              <a:ahLst/>
              <a:cxnLst/>
              <a:rect l="l" t="t" r="r" b="b"/>
              <a:pathLst>
                <a:path w="428" h="2698" extrusionOk="0">
                  <a:moveTo>
                    <a:pt x="1" y="1"/>
                  </a:moveTo>
                  <a:lnTo>
                    <a:pt x="1" y="2698"/>
                  </a:lnTo>
                  <a:cubicBezTo>
                    <a:pt x="256" y="2608"/>
                    <a:pt x="427" y="2463"/>
                    <a:pt x="427" y="2296"/>
                  </a:cubicBezTo>
                  <a:cubicBezTo>
                    <a:pt x="427" y="2283"/>
                    <a:pt x="408" y="1"/>
                    <a:pt x="408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450850" y="871800"/>
              <a:ext cx="49875" cy="25050"/>
            </a:xfrm>
            <a:custGeom>
              <a:avLst/>
              <a:gdLst/>
              <a:ahLst/>
              <a:cxnLst/>
              <a:rect l="l" t="t" r="r" b="b"/>
              <a:pathLst>
                <a:path w="1995" h="1002" extrusionOk="0">
                  <a:moveTo>
                    <a:pt x="1994" y="501"/>
                  </a:moveTo>
                  <a:cubicBezTo>
                    <a:pt x="1994" y="776"/>
                    <a:pt x="1549" y="1001"/>
                    <a:pt x="998" y="1001"/>
                  </a:cubicBezTo>
                  <a:cubicBezTo>
                    <a:pt x="447" y="1001"/>
                    <a:pt x="0" y="776"/>
                    <a:pt x="0" y="501"/>
                  </a:cubicBezTo>
                  <a:cubicBezTo>
                    <a:pt x="0" y="224"/>
                    <a:pt x="447" y="1"/>
                    <a:pt x="998" y="1"/>
                  </a:cubicBezTo>
                  <a:cubicBezTo>
                    <a:pt x="1549" y="1"/>
                    <a:pt x="1994" y="224"/>
                    <a:pt x="1994" y="50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462600" y="874400"/>
              <a:ext cx="26450" cy="13350"/>
            </a:xfrm>
            <a:custGeom>
              <a:avLst/>
              <a:gdLst/>
              <a:ahLst/>
              <a:cxnLst/>
              <a:rect l="l" t="t" r="r" b="b"/>
              <a:pathLst>
                <a:path w="1058" h="534" extrusionOk="0">
                  <a:moveTo>
                    <a:pt x="1057" y="266"/>
                  </a:moveTo>
                  <a:cubicBezTo>
                    <a:pt x="1057" y="414"/>
                    <a:pt x="821" y="533"/>
                    <a:pt x="528" y="533"/>
                  </a:cubicBezTo>
                  <a:cubicBezTo>
                    <a:pt x="236" y="533"/>
                    <a:pt x="0" y="414"/>
                    <a:pt x="0" y="266"/>
                  </a:cubicBezTo>
                  <a:cubicBezTo>
                    <a:pt x="0" y="120"/>
                    <a:pt x="236" y="1"/>
                    <a:pt x="528" y="1"/>
                  </a:cubicBezTo>
                  <a:cubicBezTo>
                    <a:pt x="821" y="1"/>
                    <a:pt x="1057" y="120"/>
                    <a:pt x="1057" y="266"/>
                  </a:cubicBezTo>
                  <a:close/>
                </a:path>
              </a:pathLst>
            </a:custGeom>
            <a:solidFill>
              <a:srgbClr val="F0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472475" y="864650"/>
              <a:ext cx="6125" cy="16575"/>
            </a:xfrm>
            <a:custGeom>
              <a:avLst/>
              <a:gdLst/>
              <a:ahLst/>
              <a:cxnLst/>
              <a:rect l="l" t="t" r="r" b="b"/>
              <a:pathLst>
                <a:path w="245" h="663" extrusionOk="0">
                  <a:moveTo>
                    <a:pt x="1" y="1"/>
                  </a:moveTo>
                  <a:lnTo>
                    <a:pt x="1" y="600"/>
                  </a:lnTo>
                  <a:cubicBezTo>
                    <a:pt x="1" y="635"/>
                    <a:pt x="55" y="662"/>
                    <a:pt x="123" y="662"/>
                  </a:cubicBezTo>
                  <a:cubicBezTo>
                    <a:pt x="191" y="662"/>
                    <a:pt x="245" y="635"/>
                    <a:pt x="245" y="600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1457375" y="835375"/>
              <a:ext cx="36850" cy="31950"/>
            </a:xfrm>
            <a:custGeom>
              <a:avLst/>
              <a:gdLst/>
              <a:ahLst/>
              <a:cxnLst/>
              <a:rect l="l" t="t" r="r" b="b"/>
              <a:pathLst>
                <a:path w="1474" h="1278" extrusionOk="0">
                  <a:moveTo>
                    <a:pt x="383" y="0"/>
                  </a:moveTo>
                  <a:cubicBezTo>
                    <a:pt x="196" y="358"/>
                    <a:pt x="0" y="912"/>
                    <a:pt x="0" y="921"/>
                  </a:cubicBezTo>
                  <a:cubicBezTo>
                    <a:pt x="0" y="1118"/>
                    <a:pt x="334" y="1278"/>
                    <a:pt x="737" y="1278"/>
                  </a:cubicBezTo>
                  <a:cubicBezTo>
                    <a:pt x="1142" y="1278"/>
                    <a:pt x="1474" y="1118"/>
                    <a:pt x="1474" y="921"/>
                  </a:cubicBezTo>
                  <a:cubicBezTo>
                    <a:pt x="1474" y="917"/>
                    <a:pt x="1266" y="36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466975" y="832000"/>
              <a:ext cx="17075" cy="7550"/>
            </a:xfrm>
            <a:custGeom>
              <a:avLst/>
              <a:gdLst/>
              <a:ahLst/>
              <a:cxnLst/>
              <a:rect l="l" t="t" r="r" b="b"/>
              <a:pathLst>
                <a:path w="683" h="302" extrusionOk="0">
                  <a:moveTo>
                    <a:pt x="341" y="0"/>
                  </a:moveTo>
                  <a:cubicBezTo>
                    <a:pt x="154" y="0"/>
                    <a:pt x="1" y="69"/>
                    <a:pt x="1" y="151"/>
                  </a:cubicBezTo>
                  <a:cubicBezTo>
                    <a:pt x="1" y="234"/>
                    <a:pt x="154" y="302"/>
                    <a:pt x="341" y="302"/>
                  </a:cubicBezTo>
                  <a:cubicBezTo>
                    <a:pt x="530" y="302"/>
                    <a:pt x="682" y="234"/>
                    <a:pt x="682" y="151"/>
                  </a:cubicBezTo>
                  <a:cubicBezTo>
                    <a:pt x="682" y="69"/>
                    <a:pt x="530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366425" y="1191575"/>
              <a:ext cx="171425" cy="98825"/>
            </a:xfrm>
            <a:custGeom>
              <a:avLst/>
              <a:gdLst/>
              <a:ahLst/>
              <a:cxnLst/>
              <a:rect l="l" t="t" r="r" b="b"/>
              <a:pathLst>
                <a:path w="6857" h="3953" extrusionOk="0">
                  <a:moveTo>
                    <a:pt x="4437" y="1"/>
                  </a:moveTo>
                  <a:lnTo>
                    <a:pt x="0" y="2557"/>
                  </a:lnTo>
                  <a:lnTo>
                    <a:pt x="2419" y="3952"/>
                  </a:lnTo>
                  <a:lnTo>
                    <a:pt x="6856" y="139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97050" y="1234025"/>
              <a:ext cx="26600" cy="38125"/>
            </a:xfrm>
            <a:custGeom>
              <a:avLst/>
              <a:gdLst/>
              <a:ahLst/>
              <a:cxnLst/>
              <a:rect l="l" t="t" r="r" b="b"/>
              <a:pathLst>
                <a:path w="1064" h="1525" extrusionOk="0">
                  <a:moveTo>
                    <a:pt x="0" y="1"/>
                  </a:moveTo>
                  <a:lnTo>
                    <a:pt x="0" y="908"/>
                  </a:lnTo>
                  <a:lnTo>
                    <a:pt x="1063" y="1525"/>
                  </a:lnTo>
                  <a:lnTo>
                    <a:pt x="1063" y="6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423625" y="1201375"/>
              <a:ext cx="81725" cy="70775"/>
            </a:xfrm>
            <a:custGeom>
              <a:avLst/>
              <a:gdLst/>
              <a:ahLst/>
              <a:cxnLst/>
              <a:rect l="l" t="t" r="r" b="b"/>
              <a:pathLst>
                <a:path w="3269" h="2831" extrusionOk="0">
                  <a:moveTo>
                    <a:pt x="3269" y="0"/>
                  </a:moveTo>
                  <a:lnTo>
                    <a:pt x="0" y="1923"/>
                  </a:lnTo>
                  <a:lnTo>
                    <a:pt x="0" y="2831"/>
                  </a:lnTo>
                  <a:lnTo>
                    <a:pt x="3269" y="90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397525" y="1186000"/>
              <a:ext cx="107825" cy="63450"/>
            </a:xfrm>
            <a:custGeom>
              <a:avLst/>
              <a:gdLst/>
              <a:ahLst/>
              <a:cxnLst/>
              <a:rect l="l" t="t" r="r" b="b"/>
              <a:pathLst>
                <a:path w="4313" h="2538" extrusionOk="0">
                  <a:moveTo>
                    <a:pt x="3269" y="0"/>
                  </a:moveTo>
                  <a:lnTo>
                    <a:pt x="0" y="1922"/>
                  </a:lnTo>
                  <a:lnTo>
                    <a:pt x="1044" y="2538"/>
                  </a:lnTo>
                  <a:lnTo>
                    <a:pt x="4313" y="615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407200" y="1191575"/>
              <a:ext cx="88475" cy="52275"/>
            </a:xfrm>
            <a:custGeom>
              <a:avLst/>
              <a:gdLst/>
              <a:ahLst/>
              <a:cxnLst/>
              <a:rect l="l" t="t" r="r" b="b"/>
              <a:pathLst>
                <a:path w="3539" h="2091" extrusionOk="0">
                  <a:moveTo>
                    <a:pt x="2880" y="1"/>
                  </a:moveTo>
                  <a:lnTo>
                    <a:pt x="0" y="1702"/>
                  </a:lnTo>
                  <a:lnTo>
                    <a:pt x="657" y="2090"/>
                  </a:lnTo>
                  <a:lnTo>
                    <a:pt x="3539" y="391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329875" y="950500"/>
              <a:ext cx="9950" cy="14300"/>
            </a:xfrm>
            <a:custGeom>
              <a:avLst/>
              <a:gdLst/>
              <a:ahLst/>
              <a:cxnLst/>
              <a:rect l="l" t="t" r="r" b="b"/>
              <a:pathLst>
                <a:path w="398" h="572" extrusionOk="0">
                  <a:moveTo>
                    <a:pt x="0" y="1"/>
                  </a:moveTo>
                  <a:lnTo>
                    <a:pt x="0" y="341"/>
                  </a:lnTo>
                  <a:lnTo>
                    <a:pt x="398" y="572"/>
                  </a:lnTo>
                  <a:lnTo>
                    <a:pt x="398" y="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339800" y="946725"/>
              <a:ext cx="16225" cy="18075"/>
            </a:xfrm>
            <a:custGeom>
              <a:avLst/>
              <a:gdLst/>
              <a:ahLst/>
              <a:cxnLst/>
              <a:rect l="l" t="t" r="r" b="b"/>
              <a:pathLst>
                <a:path w="649" h="723" extrusionOk="0">
                  <a:moveTo>
                    <a:pt x="649" y="1"/>
                  </a:moveTo>
                  <a:lnTo>
                    <a:pt x="1" y="382"/>
                  </a:lnTo>
                  <a:lnTo>
                    <a:pt x="1" y="723"/>
                  </a:lnTo>
                  <a:lnTo>
                    <a:pt x="649" y="340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330050" y="940975"/>
              <a:ext cx="25975" cy="15325"/>
            </a:xfrm>
            <a:custGeom>
              <a:avLst/>
              <a:gdLst/>
              <a:ahLst/>
              <a:cxnLst/>
              <a:rect l="l" t="t" r="r" b="b"/>
              <a:pathLst>
                <a:path w="1039" h="613" extrusionOk="0">
                  <a:moveTo>
                    <a:pt x="647" y="0"/>
                  </a:moveTo>
                  <a:lnTo>
                    <a:pt x="1" y="382"/>
                  </a:lnTo>
                  <a:lnTo>
                    <a:pt x="391" y="612"/>
                  </a:lnTo>
                  <a:lnTo>
                    <a:pt x="1039" y="231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582700" y="1221200"/>
              <a:ext cx="40725" cy="13350"/>
            </a:xfrm>
            <a:custGeom>
              <a:avLst/>
              <a:gdLst/>
              <a:ahLst/>
              <a:cxnLst/>
              <a:rect l="l" t="t" r="r" b="b"/>
              <a:pathLst>
                <a:path w="1629" h="534" extrusionOk="0">
                  <a:moveTo>
                    <a:pt x="0" y="0"/>
                  </a:moveTo>
                  <a:lnTo>
                    <a:pt x="0" y="134"/>
                  </a:lnTo>
                  <a:cubicBezTo>
                    <a:pt x="0" y="354"/>
                    <a:pt x="371" y="534"/>
                    <a:pt x="815" y="534"/>
                  </a:cubicBezTo>
                  <a:cubicBezTo>
                    <a:pt x="1257" y="534"/>
                    <a:pt x="1629" y="354"/>
                    <a:pt x="1629" y="134"/>
                  </a:cubicBezTo>
                  <a:cubicBezTo>
                    <a:pt x="1629" y="122"/>
                    <a:pt x="1617" y="3"/>
                    <a:pt x="161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582575" y="1210975"/>
              <a:ext cx="40500" cy="20350"/>
            </a:xfrm>
            <a:custGeom>
              <a:avLst/>
              <a:gdLst/>
              <a:ahLst/>
              <a:cxnLst/>
              <a:rect l="l" t="t" r="r" b="b"/>
              <a:pathLst>
                <a:path w="1620" h="814" extrusionOk="0">
                  <a:moveTo>
                    <a:pt x="1619" y="408"/>
                  </a:moveTo>
                  <a:cubicBezTo>
                    <a:pt x="1619" y="631"/>
                    <a:pt x="1257" y="814"/>
                    <a:pt x="810" y="814"/>
                  </a:cubicBezTo>
                  <a:cubicBezTo>
                    <a:pt x="363" y="814"/>
                    <a:pt x="1" y="633"/>
                    <a:pt x="1" y="408"/>
                  </a:cubicBezTo>
                  <a:cubicBezTo>
                    <a:pt x="1" y="182"/>
                    <a:pt x="363" y="0"/>
                    <a:pt x="810" y="0"/>
                  </a:cubicBezTo>
                  <a:cubicBezTo>
                    <a:pt x="1257" y="0"/>
                    <a:pt x="1619" y="183"/>
                    <a:pt x="1619" y="408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597875" y="1197275"/>
              <a:ext cx="9125" cy="25275"/>
            </a:xfrm>
            <a:custGeom>
              <a:avLst/>
              <a:gdLst/>
              <a:ahLst/>
              <a:cxnLst/>
              <a:rect l="l" t="t" r="r" b="b"/>
              <a:pathLst>
                <a:path w="365" h="1011" extrusionOk="0">
                  <a:moveTo>
                    <a:pt x="1" y="0"/>
                  </a:moveTo>
                  <a:lnTo>
                    <a:pt x="1" y="915"/>
                  </a:lnTo>
                  <a:cubicBezTo>
                    <a:pt x="1" y="967"/>
                    <a:pt x="79" y="1011"/>
                    <a:pt x="184" y="1011"/>
                  </a:cubicBezTo>
                  <a:cubicBezTo>
                    <a:pt x="288" y="1011"/>
                    <a:pt x="365" y="967"/>
                    <a:pt x="365" y="915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577650" y="1192525"/>
              <a:ext cx="50525" cy="19700"/>
            </a:xfrm>
            <a:custGeom>
              <a:avLst/>
              <a:gdLst/>
              <a:ahLst/>
              <a:cxnLst/>
              <a:rect l="l" t="t" r="r" b="b"/>
              <a:pathLst>
                <a:path w="2021" h="788" extrusionOk="0">
                  <a:moveTo>
                    <a:pt x="1" y="0"/>
                  </a:moveTo>
                  <a:lnTo>
                    <a:pt x="1" y="293"/>
                  </a:lnTo>
                  <a:cubicBezTo>
                    <a:pt x="1" y="566"/>
                    <a:pt x="465" y="788"/>
                    <a:pt x="1010" y="788"/>
                  </a:cubicBezTo>
                  <a:cubicBezTo>
                    <a:pt x="1555" y="788"/>
                    <a:pt x="2021" y="566"/>
                    <a:pt x="2021" y="293"/>
                  </a:cubicBezTo>
                  <a:cubicBezTo>
                    <a:pt x="2021" y="280"/>
                    <a:pt x="1997" y="3"/>
                    <a:pt x="199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577825" y="1179950"/>
              <a:ext cx="49875" cy="25075"/>
            </a:xfrm>
            <a:custGeom>
              <a:avLst/>
              <a:gdLst/>
              <a:ahLst/>
              <a:cxnLst/>
              <a:rect l="l" t="t" r="r" b="b"/>
              <a:pathLst>
                <a:path w="1995" h="1003" extrusionOk="0">
                  <a:moveTo>
                    <a:pt x="1995" y="500"/>
                  </a:moveTo>
                  <a:cubicBezTo>
                    <a:pt x="1995" y="777"/>
                    <a:pt x="1548" y="1002"/>
                    <a:pt x="999" y="1002"/>
                  </a:cubicBezTo>
                  <a:cubicBezTo>
                    <a:pt x="448" y="1002"/>
                    <a:pt x="1" y="777"/>
                    <a:pt x="1" y="500"/>
                  </a:cubicBezTo>
                  <a:cubicBezTo>
                    <a:pt x="1" y="225"/>
                    <a:pt x="448" y="0"/>
                    <a:pt x="999" y="0"/>
                  </a:cubicBezTo>
                  <a:cubicBezTo>
                    <a:pt x="1548" y="0"/>
                    <a:pt x="1995" y="225"/>
                    <a:pt x="1995" y="500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596025" y="1168300"/>
              <a:ext cx="9925" cy="4375"/>
            </a:xfrm>
            <a:custGeom>
              <a:avLst/>
              <a:gdLst/>
              <a:ahLst/>
              <a:cxnLst/>
              <a:rect l="l" t="t" r="r" b="b"/>
              <a:pathLst>
                <a:path w="397" h="175" extrusionOk="0">
                  <a:moveTo>
                    <a:pt x="198" y="1"/>
                  </a:moveTo>
                  <a:cubicBezTo>
                    <a:pt x="89" y="1"/>
                    <a:pt x="1" y="40"/>
                    <a:pt x="1" y="88"/>
                  </a:cubicBezTo>
                  <a:cubicBezTo>
                    <a:pt x="1" y="136"/>
                    <a:pt x="89" y="175"/>
                    <a:pt x="198" y="175"/>
                  </a:cubicBezTo>
                  <a:cubicBezTo>
                    <a:pt x="308" y="175"/>
                    <a:pt x="397" y="136"/>
                    <a:pt x="397" y="88"/>
                  </a:cubicBezTo>
                  <a:cubicBezTo>
                    <a:pt x="397" y="40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577475" y="1142275"/>
              <a:ext cx="25625" cy="34325"/>
            </a:xfrm>
            <a:custGeom>
              <a:avLst/>
              <a:gdLst/>
              <a:ahLst/>
              <a:cxnLst/>
              <a:rect l="l" t="t" r="r" b="b"/>
              <a:pathLst>
                <a:path w="1025" h="1373" extrusionOk="0">
                  <a:moveTo>
                    <a:pt x="1024" y="1372"/>
                  </a:moveTo>
                  <a:cubicBezTo>
                    <a:pt x="1024" y="1372"/>
                    <a:pt x="865" y="3"/>
                    <a:pt x="0" y="1"/>
                  </a:cubicBezTo>
                  <a:cubicBezTo>
                    <a:pt x="0" y="1"/>
                    <a:pt x="622" y="657"/>
                    <a:pt x="1024" y="137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589325" y="1124700"/>
              <a:ext cx="24450" cy="51850"/>
            </a:xfrm>
            <a:custGeom>
              <a:avLst/>
              <a:gdLst/>
              <a:ahLst/>
              <a:cxnLst/>
              <a:rect l="l" t="t" r="r" b="b"/>
              <a:pathLst>
                <a:path w="978" h="2074" extrusionOk="0">
                  <a:moveTo>
                    <a:pt x="463" y="2074"/>
                  </a:moveTo>
                  <a:cubicBezTo>
                    <a:pt x="463" y="2074"/>
                    <a:pt x="978" y="442"/>
                    <a:pt x="1" y="0"/>
                  </a:cubicBezTo>
                  <a:cubicBezTo>
                    <a:pt x="1" y="0"/>
                    <a:pt x="372" y="1060"/>
                    <a:pt x="463" y="2074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595500" y="1137025"/>
              <a:ext cx="20900" cy="39650"/>
            </a:xfrm>
            <a:custGeom>
              <a:avLst/>
              <a:gdLst/>
              <a:ahLst/>
              <a:cxnLst/>
              <a:rect l="l" t="t" r="r" b="b"/>
              <a:pathLst>
                <a:path w="836" h="1586" extrusionOk="0">
                  <a:moveTo>
                    <a:pt x="190" y="1585"/>
                  </a:moveTo>
                  <a:cubicBezTo>
                    <a:pt x="190" y="1585"/>
                    <a:pt x="0" y="221"/>
                    <a:pt x="835" y="0"/>
                  </a:cubicBezTo>
                  <a:cubicBezTo>
                    <a:pt x="835" y="0"/>
                    <a:pt x="735" y="860"/>
                    <a:pt x="190" y="1585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590850" y="1170125"/>
              <a:ext cx="20800" cy="27750"/>
            </a:xfrm>
            <a:custGeom>
              <a:avLst/>
              <a:gdLst/>
              <a:ahLst/>
              <a:cxnLst/>
              <a:rect l="l" t="t" r="r" b="b"/>
              <a:pathLst>
                <a:path w="832" h="1110" extrusionOk="0">
                  <a:moveTo>
                    <a:pt x="217" y="0"/>
                  </a:moveTo>
                  <a:cubicBezTo>
                    <a:pt x="111" y="334"/>
                    <a:pt x="0" y="851"/>
                    <a:pt x="0" y="859"/>
                  </a:cubicBezTo>
                  <a:cubicBezTo>
                    <a:pt x="0" y="1043"/>
                    <a:pt x="189" y="1109"/>
                    <a:pt x="417" y="1109"/>
                  </a:cubicBezTo>
                  <a:cubicBezTo>
                    <a:pt x="644" y="1109"/>
                    <a:pt x="831" y="1043"/>
                    <a:pt x="831" y="859"/>
                  </a:cubicBezTo>
                  <a:cubicBezTo>
                    <a:pt x="831" y="854"/>
                    <a:pt x="715" y="335"/>
                    <a:pt x="604" y="0"/>
                  </a:cubicBezTo>
                  <a:cubicBezTo>
                    <a:pt x="604" y="0"/>
                    <a:pt x="556" y="102"/>
                    <a:pt x="405" y="102"/>
                  </a:cubicBezTo>
                  <a:cubicBezTo>
                    <a:pt x="256" y="102"/>
                    <a:pt x="217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01800" y="891700"/>
              <a:ext cx="10350" cy="2350"/>
            </a:xfrm>
            <a:custGeom>
              <a:avLst/>
              <a:gdLst/>
              <a:ahLst/>
              <a:cxnLst/>
              <a:rect l="l" t="t" r="r" b="b"/>
              <a:pathLst>
                <a:path w="414" h="94" extrusionOk="0">
                  <a:moveTo>
                    <a:pt x="208" y="1"/>
                  </a:moveTo>
                  <a:cubicBezTo>
                    <a:pt x="93" y="1"/>
                    <a:pt x="0" y="21"/>
                    <a:pt x="0" y="47"/>
                  </a:cubicBezTo>
                  <a:cubicBezTo>
                    <a:pt x="0" y="72"/>
                    <a:pt x="93" y="93"/>
                    <a:pt x="208" y="93"/>
                  </a:cubicBezTo>
                  <a:cubicBezTo>
                    <a:pt x="322" y="93"/>
                    <a:pt x="414" y="72"/>
                    <a:pt x="414" y="47"/>
                  </a:cubicBezTo>
                  <a:cubicBezTo>
                    <a:pt x="414" y="21"/>
                    <a:pt x="322" y="1"/>
                    <a:pt x="20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82550" y="859125"/>
              <a:ext cx="24700" cy="39025"/>
            </a:xfrm>
            <a:custGeom>
              <a:avLst/>
              <a:gdLst/>
              <a:ahLst/>
              <a:cxnLst/>
              <a:rect l="l" t="t" r="r" b="b"/>
              <a:pathLst>
                <a:path w="988" h="1561" extrusionOk="0">
                  <a:moveTo>
                    <a:pt x="988" y="1560"/>
                  </a:moveTo>
                  <a:cubicBezTo>
                    <a:pt x="988" y="1560"/>
                    <a:pt x="611" y="297"/>
                    <a:pt x="0" y="145"/>
                  </a:cubicBezTo>
                  <a:cubicBezTo>
                    <a:pt x="2" y="145"/>
                    <a:pt x="817" y="0"/>
                    <a:pt x="988" y="156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04875" y="858925"/>
              <a:ext cx="20725" cy="39225"/>
            </a:xfrm>
            <a:custGeom>
              <a:avLst/>
              <a:gdLst/>
              <a:ahLst/>
              <a:cxnLst/>
              <a:rect l="l" t="t" r="r" b="b"/>
              <a:pathLst>
                <a:path w="829" h="1569" extrusionOk="0">
                  <a:moveTo>
                    <a:pt x="95" y="1568"/>
                  </a:moveTo>
                  <a:cubicBezTo>
                    <a:pt x="95" y="1568"/>
                    <a:pt x="254" y="260"/>
                    <a:pt x="829" y="5"/>
                  </a:cubicBezTo>
                  <a:cubicBezTo>
                    <a:pt x="829" y="5"/>
                    <a:pt x="1" y="1"/>
                    <a:pt x="95" y="1568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93100" y="846100"/>
              <a:ext cx="16725" cy="52050"/>
            </a:xfrm>
            <a:custGeom>
              <a:avLst/>
              <a:gdLst/>
              <a:ahLst/>
              <a:cxnLst/>
              <a:rect l="l" t="t" r="r" b="b"/>
              <a:pathLst>
                <a:path w="669" h="2082" extrusionOk="0">
                  <a:moveTo>
                    <a:pt x="576" y="2013"/>
                  </a:moveTo>
                  <a:cubicBezTo>
                    <a:pt x="576" y="2013"/>
                    <a:pt x="569" y="683"/>
                    <a:pt x="0" y="0"/>
                  </a:cubicBezTo>
                  <a:cubicBezTo>
                    <a:pt x="0" y="0"/>
                    <a:pt x="447" y="259"/>
                    <a:pt x="557" y="914"/>
                  </a:cubicBezTo>
                  <a:cubicBezTo>
                    <a:pt x="669" y="1568"/>
                    <a:pt x="566" y="2081"/>
                    <a:pt x="566" y="2081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01825" y="892975"/>
              <a:ext cx="10375" cy="28725"/>
            </a:xfrm>
            <a:custGeom>
              <a:avLst/>
              <a:gdLst/>
              <a:ahLst/>
              <a:cxnLst/>
              <a:rect l="l" t="t" r="r" b="b"/>
              <a:pathLst>
                <a:path w="415" h="1149" extrusionOk="0">
                  <a:moveTo>
                    <a:pt x="4" y="0"/>
                  </a:moveTo>
                  <a:cubicBezTo>
                    <a:pt x="4" y="3"/>
                    <a:pt x="2" y="6"/>
                    <a:pt x="1" y="9"/>
                  </a:cubicBezTo>
                  <a:lnTo>
                    <a:pt x="1" y="1085"/>
                  </a:lnTo>
                  <a:cubicBezTo>
                    <a:pt x="46" y="1127"/>
                    <a:pt x="146" y="1149"/>
                    <a:pt x="228" y="1149"/>
                  </a:cubicBezTo>
                  <a:cubicBezTo>
                    <a:pt x="294" y="1149"/>
                    <a:pt x="414" y="1111"/>
                    <a:pt x="414" y="1059"/>
                  </a:cubicBezTo>
                  <a:lnTo>
                    <a:pt x="414" y="3"/>
                  </a:lnTo>
                  <a:cubicBezTo>
                    <a:pt x="372" y="28"/>
                    <a:pt x="321" y="42"/>
                    <a:pt x="217" y="42"/>
                  </a:cubicBezTo>
                  <a:cubicBezTo>
                    <a:pt x="49" y="4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7880034" y="1248716"/>
            <a:ext cx="1842059" cy="3236283"/>
            <a:chOff x="1766175" y="726675"/>
            <a:chExt cx="420600" cy="630750"/>
          </a:xfrm>
        </p:grpSpPr>
        <p:sp>
          <p:nvSpPr>
            <p:cNvPr id="464" name="Google Shape;464;p29"/>
            <p:cNvSpPr/>
            <p:nvPr/>
          </p:nvSpPr>
          <p:spPr>
            <a:xfrm>
              <a:off x="2083850" y="1108150"/>
              <a:ext cx="25075" cy="14000"/>
            </a:xfrm>
            <a:custGeom>
              <a:avLst/>
              <a:gdLst/>
              <a:ahLst/>
              <a:cxnLst/>
              <a:rect l="l" t="t" r="r" b="b"/>
              <a:pathLst>
                <a:path w="1003" h="560" extrusionOk="0">
                  <a:moveTo>
                    <a:pt x="502" y="1"/>
                  </a:moveTo>
                  <a:cubicBezTo>
                    <a:pt x="225" y="1"/>
                    <a:pt x="0" y="126"/>
                    <a:pt x="0" y="281"/>
                  </a:cubicBezTo>
                  <a:cubicBezTo>
                    <a:pt x="0" y="435"/>
                    <a:pt x="225" y="559"/>
                    <a:pt x="502" y="559"/>
                  </a:cubicBezTo>
                  <a:cubicBezTo>
                    <a:pt x="779" y="559"/>
                    <a:pt x="1002" y="435"/>
                    <a:pt x="1002" y="281"/>
                  </a:cubicBezTo>
                  <a:cubicBezTo>
                    <a:pt x="1002" y="126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083850" y="1107625"/>
              <a:ext cx="25075" cy="13975"/>
            </a:xfrm>
            <a:custGeom>
              <a:avLst/>
              <a:gdLst/>
              <a:ahLst/>
              <a:cxnLst/>
              <a:rect l="l" t="t" r="r" b="b"/>
              <a:pathLst>
                <a:path w="1003" h="559" extrusionOk="0">
                  <a:moveTo>
                    <a:pt x="502" y="0"/>
                  </a:moveTo>
                  <a:cubicBezTo>
                    <a:pt x="225" y="0"/>
                    <a:pt x="0" y="125"/>
                    <a:pt x="0" y="279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2" y="434"/>
                    <a:pt x="1002" y="279"/>
                  </a:cubicBezTo>
                  <a:cubicBezTo>
                    <a:pt x="1002" y="125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095450" y="1039925"/>
              <a:ext cx="1900" cy="75125"/>
            </a:xfrm>
            <a:custGeom>
              <a:avLst/>
              <a:gdLst/>
              <a:ahLst/>
              <a:cxnLst/>
              <a:rect l="l" t="t" r="r" b="b"/>
              <a:pathLst>
                <a:path w="76" h="3005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991"/>
                  </a:lnTo>
                  <a:cubicBezTo>
                    <a:pt x="0" y="2998"/>
                    <a:pt x="6" y="3004"/>
                    <a:pt x="13" y="3004"/>
                  </a:cubicBezTo>
                  <a:lnTo>
                    <a:pt x="62" y="3004"/>
                  </a:lnTo>
                  <a:cubicBezTo>
                    <a:pt x="70" y="3004"/>
                    <a:pt x="75" y="2998"/>
                    <a:pt x="75" y="2991"/>
                  </a:cubicBezTo>
                  <a:lnTo>
                    <a:pt x="75" y="14"/>
                  </a:lnTo>
                  <a:cubicBezTo>
                    <a:pt x="75" y="7"/>
                    <a:pt x="70" y="1"/>
                    <a:pt x="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079850" y="1010675"/>
              <a:ext cx="33075" cy="40150"/>
            </a:xfrm>
            <a:custGeom>
              <a:avLst/>
              <a:gdLst/>
              <a:ahLst/>
              <a:cxnLst/>
              <a:rect l="l" t="t" r="r" b="b"/>
              <a:pathLst>
                <a:path w="1323" h="1606" extrusionOk="0">
                  <a:moveTo>
                    <a:pt x="1194" y="1"/>
                  </a:moveTo>
                  <a:lnTo>
                    <a:pt x="128" y="21"/>
                  </a:lnTo>
                  <a:lnTo>
                    <a:pt x="3" y="1204"/>
                  </a:lnTo>
                  <a:cubicBezTo>
                    <a:pt x="1" y="1216"/>
                    <a:pt x="1" y="1228"/>
                    <a:pt x="1" y="1238"/>
                  </a:cubicBezTo>
                  <a:cubicBezTo>
                    <a:pt x="1" y="1442"/>
                    <a:pt x="296" y="1606"/>
                    <a:pt x="662" y="1606"/>
                  </a:cubicBezTo>
                  <a:cubicBezTo>
                    <a:pt x="1026" y="1606"/>
                    <a:pt x="1323" y="1442"/>
                    <a:pt x="1323" y="1238"/>
                  </a:cubicBezTo>
                  <a:cubicBezTo>
                    <a:pt x="1323" y="1228"/>
                    <a:pt x="1322" y="1216"/>
                    <a:pt x="1320" y="1206"/>
                  </a:cubicBezTo>
                  <a:lnTo>
                    <a:pt x="1323" y="12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83050" y="1003750"/>
              <a:ext cx="26650" cy="14850"/>
            </a:xfrm>
            <a:custGeom>
              <a:avLst/>
              <a:gdLst/>
              <a:ahLst/>
              <a:cxnLst/>
              <a:rect l="l" t="t" r="r" b="b"/>
              <a:pathLst>
                <a:path w="1066" h="594" extrusionOk="0">
                  <a:moveTo>
                    <a:pt x="534" y="1"/>
                  </a:moveTo>
                  <a:cubicBezTo>
                    <a:pt x="239" y="1"/>
                    <a:pt x="0" y="134"/>
                    <a:pt x="0" y="298"/>
                  </a:cubicBezTo>
                  <a:cubicBezTo>
                    <a:pt x="0" y="462"/>
                    <a:pt x="239" y="594"/>
                    <a:pt x="534" y="594"/>
                  </a:cubicBezTo>
                  <a:cubicBezTo>
                    <a:pt x="828" y="594"/>
                    <a:pt x="1066" y="462"/>
                    <a:pt x="1066" y="298"/>
                  </a:cubicBezTo>
                  <a:cubicBezTo>
                    <a:pt x="1066" y="134"/>
                    <a:pt x="828" y="1"/>
                    <a:pt x="53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84925" y="1004800"/>
              <a:ext cx="22900" cy="12750"/>
            </a:xfrm>
            <a:custGeom>
              <a:avLst/>
              <a:gdLst/>
              <a:ahLst/>
              <a:cxnLst/>
              <a:rect l="l" t="t" r="r" b="b"/>
              <a:pathLst>
                <a:path w="916" h="510" extrusionOk="0">
                  <a:moveTo>
                    <a:pt x="459" y="1"/>
                  </a:moveTo>
                  <a:cubicBezTo>
                    <a:pt x="206" y="1"/>
                    <a:pt x="1" y="115"/>
                    <a:pt x="1" y="256"/>
                  </a:cubicBezTo>
                  <a:cubicBezTo>
                    <a:pt x="1" y="397"/>
                    <a:pt x="206" y="510"/>
                    <a:pt x="459" y="510"/>
                  </a:cubicBezTo>
                  <a:cubicBezTo>
                    <a:pt x="711" y="510"/>
                    <a:pt x="916" y="397"/>
                    <a:pt x="916" y="256"/>
                  </a:cubicBezTo>
                  <a:cubicBezTo>
                    <a:pt x="916" y="115"/>
                    <a:pt x="711" y="1"/>
                    <a:pt x="45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7661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7665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774900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8063" y="1"/>
                  </a:moveTo>
                  <a:lnTo>
                    <a:pt x="1" y="4642"/>
                  </a:lnTo>
                  <a:lnTo>
                    <a:pt x="1" y="19794"/>
                  </a:lnTo>
                  <a:lnTo>
                    <a:pt x="8063" y="15151"/>
                  </a:lnTo>
                  <a:lnTo>
                    <a:pt x="806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766550" y="726675"/>
              <a:ext cx="419825" cy="125975"/>
            </a:xfrm>
            <a:custGeom>
              <a:avLst/>
              <a:gdLst/>
              <a:ahLst/>
              <a:cxnLst/>
              <a:rect l="l" t="t" r="r" b="b"/>
              <a:pathLst>
                <a:path w="16793" h="5039" extrusionOk="0">
                  <a:moveTo>
                    <a:pt x="8397" y="1"/>
                  </a:moveTo>
                  <a:lnTo>
                    <a:pt x="1" y="4835"/>
                  </a:lnTo>
                  <a:lnTo>
                    <a:pt x="335" y="5038"/>
                  </a:lnTo>
                  <a:lnTo>
                    <a:pt x="8397" y="397"/>
                  </a:lnTo>
                  <a:lnTo>
                    <a:pt x="16461" y="5038"/>
                  </a:lnTo>
                  <a:lnTo>
                    <a:pt x="16793" y="4835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1776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9764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2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774900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3"/>
                  </a:lnTo>
                  <a:lnTo>
                    <a:pt x="8063" y="9286"/>
                  </a:lnTo>
                  <a:lnTo>
                    <a:pt x="16127" y="4645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976450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1" y="1"/>
                  </a:moveTo>
                  <a:lnTo>
                    <a:pt x="1" y="15151"/>
                  </a:lnTo>
                  <a:lnTo>
                    <a:pt x="8065" y="19794"/>
                  </a:lnTo>
                  <a:lnTo>
                    <a:pt x="8065" y="4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0593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065450" y="1046650"/>
              <a:ext cx="67750" cy="106900"/>
            </a:xfrm>
            <a:custGeom>
              <a:avLst/>
              <a:gdLst/>
              <a:ahLst/>
              <a:cxnLst/>
              <a:rect l="l" t="t" r="r" b="b"/>
              <a:pathLst>
                <a:path w="2710" h="4276" extrusionOk="0">
                  <a:moveTo>
                    <a:pt x="1" y="0"/>
                  </a:moveTo>
                  <a:lnTo>
                    <a:pt x="1" y="2719"/>
                  </a:lnTo>
                  <a:lnTo>
                    <a:pt x="2710" y="4275"/>
                  </a:lnTo>
                  <a:lnTo>
                    <a:pt x="2710" y="15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062475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6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6510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2" y="0"/>
                  </a:moveTo>
                  <a:lnTo>
                    <a:pt x="0" y="174"/>
                  </a:lnTo>
                  <a:lnTo>
                    <a:pt x="2780" y="1813"/>
                  </a:lnTo>
                  <a:lnTo>
                    <a:pt x="2906" y="145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54325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1" y="1"/>
                  </a:moveTo>
                  <a:lnTo>
                    <a:pt x="1" y="1577"/>
                  </a:lnTo>
                  <a:lnTo>
                    <a:pt x="3600" y="3651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054325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1" y="1"/>
                  </a:moveTo>
                  <a:lnTo>
                    <a:pt x="1" y="510"/>
                  </a:lnTo>
                  <a:lnTo>
                    <a:pt x="3600" y="2583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082900" y="1206950"/>
              <a:ext cx="7275" cy="18150"/>
            </a:xfrm>
            <a:custGeom>
              <a:avLst/>
              <a:gdLst/>
              <a:ahLst/>
              <a:cxnLst/>
              <a:rect l="l" t="t" r="r" b="b"/>
              <a:pathLst>
                <a:path w="291" h="726" extrusionOk="0">
                  <a:moveTo>
                    <a:pt x="19" y="1"/>
                  </a:moveTo>
                  <a:cubicBezTo>
                    <a:pt x="7" y="1"/>
                    <a:pt x="0" y="10"/>
                    <a:pt x="0" y="35"/>
                  </a:cubicBezTo>
                  <a:lnTo>
                    <a:pt x="0" y="580"/>
                  </a:lnTo>
                  <a:cubicBezTo>
                    <a:pt x="0" y="660"/>
                    <a:pt x="64" y="725"/>
                    <a:pt x="145" y="725"/>
                  </a:cubicBezTo>
                  <a:cubicBezTo>
                    <a:pt x="146" y="725"/>
                    <a:pt x="147" y="725"/>
                    <a:pt x="148" y="725"/>
                  </a:cubicBezTo>
                  <a:cubicBezTo>
                    <a:pt x="225" y="725"/>
                    <a:pt x="289" y="661"/>
                    <a:pt x="290" y="583"/>
                  </a:cubicBezTo>
                  <a:lnTo>
                    <a:pt x="290" y="37"/>
                  </a:lnTo>
                  <a:cubicBezTo>
                    <a:pt x="290" y="11"/>
                    <a:pt x="283" y="2"/>
                    <a:pt x="271" y="2"/>
                  </a:cubicBezTo>
                  <a:cubicBezTo>
                    <a:pt x="246" y="2"/>
                    <a:pt x="198" y="41"/>
                    <a:pt x="145" y="41"/>
                  </a:cubicBezTo>
                  <a:cubicBezTo>
                    <a:pt x="91" y="40"/>
                    <a:pt x="44" y="1"/>
                    <a:pt x="19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61825" y="1138300"/>
              <a:ext cx="7275" cy="14075"/>
            </a:xfrm>
            <a:custGeom>
              <a:avLst/>
              <a:gdLst/>
              <a:ahLst/>
              <a:cxnLst/>
              <a:rect l="l" t="t" r="r" b="b"/>
              <a:pathLst>
                <a:path w="291" h="563" extrusionOk="0">
                  <a:moveTo>
                    <a:pt x="7" y="0"/>
                  </a:moveTo>
                  <a:cubicBezTo>
                    <a:pt x="3" y="0"/>
                    <a:pt x="0" y="6"/>
                    <a:pt x="0" y="22"/>
                  </a:cubicBezTo>
                  <a:lnTo>
                    <a:pt x="0" y="418"/>
                  </a:lnTo>
                  <a:cubicBezTo>
                    <a:pt x="0" y="497"/>
                    <a:pt x="64" y="561"/>
                    <a:pt x="145" y="563"/>
                  </a:cubicBezTo>
                  <a:cubicBezTo>
                    <a:pt x="223" y="563"/>
                    <a:pt x="289" y="499"/>
                    <a:pt x="290" y="421"/>
                  </a:cubicBezTo>
                  <a:lnTo>
                    <a:pt x="290" y="23"/>
                  </a:lnTo>
                  <a:cubicBezTo>
                    <a:pt x="290" y="8"/>
                    <a:pt x="288" y="2"/>
                    <a:pt x="283" y="2"/>
                  </a:cubicBezTo>
                  <a:cubicBezTo>
                    <a:pt x="264" y="2"/>
                    <a:pt x="208" y="107"/>
                    <a:pt x="145" y="107"/>
                  </a:cubicBezTo>
                  <a:cubicBezTo>
                    <a:pt x="81" y="107"/>
                    <a:pt x="26" y="0"/>
                    <a:pt x="7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16825" y="1192150"/>
              <a:ext cx="7275" cy="17625"/>
            </a:xfrm>
            <a:custGeom>
              <a:avLst/>
              <a:gdLst/>
              <a:ahLst/>
              <a:cxnLst/>
              <a:rect l="l" t="t" r="r" b="b"/>
              <a:pathLst>
                <a:path w="291" h="705" extrusionOk="0">
                  <a:moveTo>
                    <a:pt x="3" y="1"/>
                  </a:moveTo>
                  <a:cubicBezTo>
                    <a:pt x="1" y="1"/>
                    <a:pt x="1" y="5"/>
                    <a:pt x="1" y="14"/>
                  </a:cubicBezTo>
                  <a:lnTo>
                    <a:pt x="1" y="559"/>
                  </a:lnTo>
                  <a:cubicBezTo>
                    <a:pt x="1" y="639"/>
                    <a:pt x="66" y="704"/>
                    <a:pt x="146" y="704"/>
                  </a:cubicBezTo>
                  <a:cubicBezTo>
                    <a:pt x="147" y="704"/>
                    <a:pt x="147" y="704"/>
                    <a:pt x="148" y="704"/>
                  </a:cubicBezTo>
                  <a:cubicBezTo>
                    <a:pt x="227" y="704"/>
                    <a:pt x="291" y="641"/>
                    <a:pt x="291" y="562"/>
                  </a:cubicBezTo>
                  <a:lnTo>
                    <a:pt x="291" y="17"/>
                  </a:lnTo>
                  <a:cubicBezTo>
                    <a:pt x="291" y="8"/>
                    <a:pt x="290" y="4"/>
                    <a:pt x="288" y="4"/>
                  </a:cubicBezTo>
                  <a:cubicBezTo>
                    <a:pt x="276" y="4"/>
                    <a:pt x="216" y="250"/>
                    <a:pt x="146" y="250"/>
                  </a:cubicBezTo>
                  <a:cubicBezTo>
                    <a:pt x="75" y="250"/>
                    <a:pt x="15" y="1"/>
                    <a:pt x="3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66425" y="1114500"/>
              <a:ext cx="134225" cy="82650"/>
            </a:xfrm>
            <a:custGeom>
              <a:avLst/>
              <a:gdLst/>
              <a:ahLst/>
              <a:cxnLst/>
              <a:rect l="l" t="t" r="r" b="b"/>
              <a:pathLst>
                <a:path w="5369" h="3306" extrusionOk="0">
                  <a:moveTo>
                    <a:pt x="1054" y="1"/>
                  </a:moveTo>
                  <a:lnTo>
                    <a:pt x="71" y="555"/>
                  </a:lnTo>
                  <a:lnTo>
                    <a:pt x="39" y="572"/>
                  </a:lnTo>
                  <a:lnTo>
                    <a:pt x="0" y="621"/>
                  </a:lnTo>
                  <a:lnTo>
                    <a:pt x="4678" y="3305"/>
                  </a:lnTo>
                  <a:lnTo>
                    <a:pt x="5368" y="251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59125" y="1124125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0"/>
                  </a:moveTo>
                  <a:lnTo>
                    <a:pt x="1" y="479"/>
                  </a:lnTo>
                  <a:lnTo>
                    <a:pt x="5291" y="3432"/>
                  </a:lnTo>
                  <a:lnTo>
                    <a:pt x="5291" y="3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1959125" y="1131250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1"/>
                  </a:moveTo>
                  <a:lnTo>
                    <a:pt x="1" y="330"/>
                  </a:lnTo>
                  <a:lnTo>
                    <a:pt x="5291" y="3433"/>
                  </a:lnTo>
                  <a:lnTo>
                    <a:pt x="5291" y="3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1959050" y="1063150"/>
              <a:ext cx="43525" cy="81250"/>
            </a:xfrm>
            <a:custGeom>
              <a:avLst/>
              <a:gdLst/>
              <a:ahLst/>
              <a:cxnLst/>
              <a:rect l="l" t="t" r="r" b="b"/>
              <a:pathLst>
                <a:path w="1741" h="3250" extrusionOk="0">
                  <a:moveTo>
                    <a:pt x="1407" y="0"/>
                  </a:moveTo>
                  <a:lnTo>
                    <a:pt x="1020" y="233"/>
                  </a:lnTo>
                  <a:lnTo>
                    <a:pt x="1020" y="1044"/>
                  </a:lnTo>
                  <a:lnTo>
                    <a:pt x="198" y="1508"/>
                  </a:lnTo>
                  <a:cubicBezTo>
                    <a:pt x="76" y="1576"/>
                    <a:pt x="1" y="1705"/>
                    <a:pt x="1" y="1844"/>
                  </a:cubicBezTo>
                  <a:lnTo>
                    <a:pt x="1" y="3054"/>
                  </a:lnTo>
                  <a:lnTo>
                    <a:pt x="334" y="3250"/>
                  </a:lnTo>
                  <a:lnTo>
                    <a:pt x="334" y="2047"/>
                  </a:lnTo>
                  <a:lnTo>
                    <a:pt x="1354" y="1689"/>
                  </a:lnTo>
                  <a:lnTo>
                    <a:pt x="1354" y="429"/>
                  </a:lnTo>
                  <a:lnTo>
                    <a:pt x="1741" y="19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1992875" y="1068025"/>
              <a:ext cx="125400" cy="72650"/>
            </a:xfrm>
            <a:custGeom>
              <a:avLst/>
              <a:gdLst/>
              <a:ahLst/>
              <a:cxnLst/>
              <a:rect l="l" t="t" r="r" b="b"/>
              <a:pathLst>
                <a:path w="5016" h="2906" extrusionOk="0">
                  <a:moveTo>
                    <a:pt x="388" y="1"/>
                  </a:moveTo>
                  <a:lnTo>
                    <a:pt x="1" y="234"/>
                  </a:lnTo>
                  <a:lnTo>
                    <a:pt x="4628" y="2905"/>
                  </a:lnTo>
                  <a:lnTo>
                    <a:pt x="5015" y="267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1992875" y="1073875"/>
              <a:ext cx="115700" cy="108400"/>
            </a:xfrm>
            <a:custGeom>
              <a:avLst/>
              <a:gdLst/>
              <a:ahLst/>
              <a:cxnLst/>
              <a:rect l="l" t="t" r="r" b="b"/>
              <a:pathLst>
                <a:path w="4628" h="4336" extrusionOk="0">
                  <a:moveTo>
                    <a:pt x="1" y="0"/>
                  </a:moveTo>
                  <a:lnTo>
                    <a:pt x="1" y="1624"/>
                  </a:lnTo>
                  <a:lnTo>
                    <a:pt x="4628" y="4336"/>
                  </a:lnTo>
                  <a:lnTo>
                    <a:pt x="4628" y="26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967400" y="1094175"/>
              <a:ext cx="25500" cy="34650"/>
            </a:xfrm>
            <a:custGeom>
              <a:avLst/>
              <a:gdLst/>
              <a:ahLst/>
              <a:cxnLst/>
              <a:rect l="l" t="t" r="r" b="b"/>
              <a:pathLst>
                <a:path w="1020" h="1386" extrusionOk="0">
                  <a:moveTo>
                    <a:pt x="1020" y="0"/>
                  </a:moveTo>
                  <a:lnTo>
                    <a:pt x="164" y="482"/>
                  </a:lnTo>
                  <a:cubicBezTo>
                    <a:pt x="63" y="538"/>
                    <a:pt x="0" y="647"/>
                    <a:pt x="0" y="763"/>
                  </a:cubicBezTo>
                  <a:lnTo>
                    <a:pt x="0" y="1385"/>
                  </a:lnTo>
                  <a:lnTo>
                    <a:pt x="1020" y="812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083075" y="1134775"/>
              <a:ext cx="43500" cy="82300"/>
            </a:xfrm>
            <a:custGeom>
              <a:avLst/>
              <a:gdLst/>
              <a:ahLst/>
              <a:cxnLst/>
              <a:rect l="l" t="t" r="r" b="b"/>
              <a:pathLst>
                <a:path w="1740" h="3292" extrusionOk="0">
                  <a:moveTo>
                    <a:pt x="1406" y="0"/>
                  </a:moveTo>
                  <a:lnTo>
                    <a:pt x="1019" y="234"/>
                  </a:lnTo>
                  <a:lnTo>
                    <a:pt x="1019" y="1086"/>
                  </a:lnTo>
                  <a:lnTo>
                    <a:pt x="185" y="1558"/>
                  </a:lnTo>
                  <a:cubicBezTo>
                    <a:pt x="70" y="1622"/>
                    <a:pt x="1" y="1743"/>
                    <a:pt x="1" y="1875"/>
                  </a:cubicBezTo>
                  <a:lnTo>
                    <a:pt x="1" y="3096"/>
                  </a:lnTo>
                  <a:lnTo>
                    <a:pt x="333" y="3292"/>
                  </a:lnTo>
                  <a:lnTo>
                    <a:pt x="1407" y="2419"/>
                  </a:lnTo>
                  <a:lnTo>
                    <a:pt x="1739" y="196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091375" y="1139700"/>
              <a:ext cx="35200" cy="77375"/>
            </a:xfrm>
            <a:custGeom>
              <a:avLst/>
              <a:gdLst/>
              <a:ahLst/>
              <a:cxnLst/>
              <a:rect l="l" t="t" r="r" b="b"/>
              <a:pathLst>
                <a:path w="1408" h="3095" extrusionOk="0">
                  <a:moveTo>
                    <a:pt x="1407" y="1"/>
                  </a:moveTo>
                  <a:lnTo>
                    <a:pt x="1020" y="234"/>
                  </a:lnTo>
                  <a:lnTo>
                    <a:pt x="1020" y="1087"/>
                  </a:lnTo>
                  <a:lnTo>
                    <a:pt x="205" y="1546"/>
                  </a:lnTo>
                  <a:cubicBezTo>
                    <a:pt x="79" y="1617"/>
                    <a:pt x="1" y="1751"/>
                    <a:pt x="1" y="1897"/>
                  </a:cubicBezTo>
                  <a:lnTo>
                    <a:pt x="1" y="3095"/>
                  </a:lnTo>
                  <a:lnTo>
                    <a:pt x="1407" y="2418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23525" y="1139050"/>
              <a:ext cx="25150" cy="19850"/>
            </a:xfrm>
            <a:custGeom>
              <a:avLst/>
              <a:gdLst/>
              <a:ahLst/>
              <a:cxnLst/>
              <a:rect l="l" t="t" r="r" b="b"/>
              <a:pathLst>
                <a:path w="1006" h="794" extrusionOk="0">
                  <a:moveTo>
                    <a:pt x="1005" y="0"/>
                  </a:moveTo>
                  <a:lnTo>
                    <a:pt x="988" y="28"/>
                  </a:lnTo>
                  <a:lnTo>
                    <a:pt x="61" y="576"/>
                  </a:lnTo>
                  <a:lnTo>
                    <a:pt x="0" y="557"/>
                  </a:lnTo>
                  <a:lnTo>
                    <a:pt x="0" y="794"/>
                  </a:lnTo>
                  <a:cubicBezTo>
                    <a:pt x="18" y="792"/>
                    <a:pt x="35" y="788"/>
                    <a:pt x="49" y="779"/>
                  </a:cubicBezTo>
                  <a:lnTo>
                    <a:pt x="985" y="225"/>
                  </a:lnTo>
                  <a:cubicBezTo>
                    <a:pt x="998" y="218"/>
                    <a:pt x="1005" y="203"/>
                    <a:pt x="1005" y="189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970400" y="1123675"/>
              <a:ext cx="53150" cy="35200"/>
            </a:xfrm>
            <a:custGeom>
              <a:avLst/>
              <a:gdLst/>
              <a:ahLst/>
              <a:cxnLst/>
              <a:rect l="l" t="t" r="r" b="b"/>
              <a:pathLst>
                <a:path w="2126" h="1408" extrusionOk="0">
                  <a:moveTo>
                    <a:pt x="2" y="1"/>
                  </a:moveTo>
                  <a:lnTo>
                    <a:pt x="2" y="189"/>
                  </a:lnTo>
                  <a:cubicBezTo>
                    <a:pt x="1" y="204"/>
                    <a:pt x="9" y="217"/>
                    <a:pt x="23" y="225"/>
                  </a:cubicBezTo>
                  <a:lnTo>
                    <a:pt x="2076" y="1391"/>
                  </a:lnTo>
                  <a:lnTo>
                    <a:pt x="2077" y="1393"/>
                  </a:lnTo>
                  <a:lnTo>
                    <a:pt x="2092" y="1400"/>
                  </a:lnTo>
                  <a:cubicBezTo>
                    <a:pt x="2102" y="1406"/>
                    <a:pt x="2114" y="1407"/>
                    <a:pt x="2125" y="1407"/>
                  </a:cubicBezTo>
                  <a:lnTo>
                    <a:pt x="2125" y="1185"/>
                  </a:lnTo>
                  <a:lnTo>
                    <a:pt x="2058" y="1185"/>
                  </a:lnTo>
                  <a:lnTo>
                    <a:pt x="20" y="2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970300" y="1108825"/>
              <a:ext cx="78550" cy="44950"/>
            </a:xfrm>
            <a:custGeom>
              <a:avLst/>
              <a:gdLst/>
              <a:ahLst/>
              <a:cxnLst/>
              <a:rect l="l" t="t" r="r" b="b"/>
              <a:pathLst>
                <a:path w="3142" h="1798" extrusionOk="0">
                  <a:moveTo>
                    <a:pt x="1012" y="1"/>
                  </a:moveTo>
                  <a:cubicBezTo>
                    <a:pt x="987" y="1"/>
                    <a:pt x="962" y="8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4"/>
                  </a:cubicBezTo>
                  <a:lnTo>
                    <a:pt x="2058" y="1776"/>
                  </a:lnTo>
                  <a:cubicBezTo>
                    <a:pt x="2080" y="1790"/>
                    <a:pt x="2106" y="1797"/>
                    <a:pt x="2131" y="1797"/>
                  </a:cubicBezTo>
                  <a:cubicBezTo>
                    <a:pt x="2156" y="1797"/>
                    <a:pt x="2181" y="1791"/>
                    <a:pt x="2203" y="1778"/>
                  </a:cubicBezTo>
                  <a:lnTo>
                    <a:pt x="3114" y="1238"/>
                  </a:lnTo>
                  <a:cubicBezTo>
                    <a:pt x="3140" y="1222"/>
                    <a:pt x="3141" y="1185"/>
                    <a:pt x="3115" y="1169"/>
                  </a:cubicBezTo>
                  <a:lnTo>
                    <a:pt x="1085" y="22"/>
                  </a:lnTo>
                  <a:cubicBezTo>
                    <a:pt x="1062" y="8"/>
                    <a:pt x="1037" y="1"/>
                    <a:pt x="10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081600" y="1185475"/>
              <a:ext cx="1500" cy="5900"/>
            </a:xfrm>
            <a:custGeom>
              <a:avLst/>
              <a:gdLst/>
              <a:ahLst/>
              <a:cxnLst/>
              <a:rect l="l" t="t" r="r" b="b"/>
              <a:pathLst>
                <a:path w="60" h="236" extrusionOk="0">
                  <a:moveTo>
                    <a:pt x="0" y="1"/>
                  </a:moveTo>
                  <a:lnTo>
                    <a:pt x="0" y="236"/>
                  </a:lnTo>
                  <a:cubicBezTo>
                    <a:pt x="18" y="236"/>
                    <a:pt x="35" y="230"/>
                    <a:pt x="49" y="221"/>
                  </a:cubicBezTo>
                  <a:lnTo>
                    <a:pt x="60" y="216"/>
                  </a:lnTo>
                  <a:lnTo>
                    <a:pt x="60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26450" y="1155000"/>
              <a:ext cx="55175" cy="36375"/>
            </a:xfrm>
            <a:custGeom>
              <a:avLst/>
              <a:gdLst/>
              <a:ahLst/>
              <a:cxnLst/>
              <a:rect l="l" t="t" r="r" b="b"/>
              <a:pathLst>
                <a:path w="2207" h="1455" extrusionOk="0">
                  <a:moveTo>
                    <a:pt x="1" y="0"/>
                  </a:moveTo>
                  <a:lnTo>
                    <a:pt x="1" y="189"/>
                  </a:lnTo>
                  <a:cubicBezTo>
                    <a:pt x="1" y="203"/>
                    <a:pt x="9" y="217"/>
                    <a:pt x="21" y="225"/>
                  </a:cubicBezTo>
                  <a:lnTo>
                    <a:pt x="2157" y="1439"/>
                  </a:lnTo>
                  <a:lnTo>
                    <a:pt x="2171" y="1448"/>
                  </a:lnTo>
                  <a:cubicBezTo>
                    <a:pt x="2183" y="1452"/>
                    <a:pt x="2195" y="1455"/>
                    <a:pt x="2206" y="1455"/>
                  </a:cubicBezTo>
                  <a:lnTo>
                    <a:pt x="2206" y="1233"/>
                  </a:lnTo>
                  <a:lnTo>
                    <a:pt x="2139" y="1233"/>
                  </a:lnTo>
                  <a:lnTo>
                    <a:pt x="19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026350" y="1140150"/>
              <a:ext cx="73350" cy="46100"/>
            </a:xfrm>
            <a:custGeom>
              <a:avLst/>
              <a:gdLst/>
              <a:ahLst/>
              <a:cxnLst/>
              <a:rect l="l" t="t" r="r" b="b"/>
              <a:pathLst>
                <a:path w="2934" h="1844" extrusionOk="0">
                  <a:moveTo>
                    <a:pt x="1011" y="1"/>
                  </a:moveTo>
                  <a:cubicBezTo>
                    <a:pt x="987" y="1"/>
                    <a:pt x="962" y="7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5"/>
                  </a:cubicBezTo>
                  <a:lnTo>
                    <a:pt x="2138" y="1824"/>
                  </a:lnTo>
                  <a:cubicBezTo>
                    <a:pt x="2160" y="1837"/>
                    <a:pt x="2186" y="1844"/>
                    <a:pt x="2211" y="1844"/>
                  </a:cubicBezTo>
                  <a:cubicBezTo>
                    <a:pt x="2231" y="1844"/>
                    <a:pt x="2251" y="1840"/>
                    <a:pt x="2270" y="1831"/>
                  </a:cubicBezTo>
                  <a:lnTo>
                    <a:pt x="2270" y="1697"/>
                  </a:lnTo>
                  <a:lnTo>
                    <a:pt x="2270" y="1660"/>
                  </a:lnTo>
                  <a:cubicBezTo>
                    <a:pt x="2270" y="1528"/>
                    <a:pt x="2339" y="1407"/>
                    <a:pt x="2454" y="1343"/>
                  </a:cubicBezTo>
                  <a:lnTo>
                    <a:pt x="2934" y="1072"/>
                  </a:lnTo>
                  <a:lnTo>
                    <a:pt x="1085" y="22"/>
                  </a:lnTo>
                  <a:cubicBezTo>
                    <a:pt x="1062" y="8"/>
                    <a:pt x="1037" y="1"/>
                    <a:pt x="10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994550" y="1091450"/>
              <a:ext cx="20350" cy="35850"/>
            </a:xfrm>
            <a:custGeom>
              <a:avLst/>
              <a:gdLst/>
              <a:ahLst/>
              <a:cxnLst/>
              <a:rect l="l" t="t" r="r" b="b"/>
              <a:pathLst>
                <a:path w="814" h="1434" extrusionOk="0">
                  <a:moveTo>
                    <a:pt x="1" y="1"/>
                  </a:moveTo>
                  <a:lnTo>
                    <a:pt x="1" y="982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014875" y="10989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994550" y="1087800"/>
              <a:ext cx="26675" cy="14950"/>
            </a:xfrm>
            <a:custGeom>
              <a:avLst/>
              <a:gdLst/>
              <a:ahLst/>
              <a:cxnLst/>
              <a:rect l="l" t="t" r="r" b="b"/>
              <a:pathLst>
                <a:path w="1067" h="598" extrusionOk="0">
                  <a:moveTo>
                    <a:pt x="254" y="0"/>
                  </a:moveTo>
                  <a:lnTo>
                    <a:pt x="1" y="147"/>
                  </a:lnTo>
                  <a:lnTo>
                    <a:pt x="814" y="597"/>
                  </a:lnTo>
                  <a:lnTo>
                    <a:pt x="1066" y="44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035300" y="1114225"/>
              <a:ext cx="20350" cy="35825"/>
            </a:xfrm>
            <a:custGeom>
              <a:avLst/>
              <a:gdLst/>
              <a:ahLst/>
              <a:cxnLst/>
              <a:rect l="l" t="t" r="r" b="b"/>
              <a:pathLst>
                <a:path w="814" h="1433" extrusionOk="0">
                  <a:moveTo>
                    <a:pt x="0" y="0"/>
                  </a:moveTo>
                  <a:lnTo>
                    <a:pt x="0" y="980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055625" y="1121725"/>
              <a:ext cx="6375" cy="28325"/>
            </a:xfrm>
            <a:custGeom>
              <a:avLst/>
              <a:gdLst/>
              <a:ahLst/>
              <a:cxnLst/>
              <a:rect l="l" t="t" r="r" b="b"/>
              <a:pathLst>
                <a:path w="255" h="1133" extrusionOk="0">
                  <a:moveTo>
                    <a:pt x="255" y="0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035300" y="1110550"/>
              <a:ext cx="26675" cy="14975"/>
            </a:xfrm>
            <a:custGeom>
              <a:avLst/>
              <a:gdLst/>
              <a:ahLst/>
              <a:cxnLst/>
              <a:rect l="l" t="t" r="r" b="b"/>
              <a:pathLst>
                <a:path w="1067" h="599" extrusionOk="0">
                  <a:moveTo>
                    <a:pt x="254" y="1"/>
                  </a:moveTo>
                  <a:lnTo>
                    <a:pt x="0" y="146"/>
                  </a:lnTo>
                  <a:lnTo>
                    <a:pt x="814" y="598"/>
                  </a:lnTo>
                  <a:lnTo>
                    <a:pt x="1066" y="44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069550" y="1133200"/>
              <a:ext cx="20325" cy="35900"/>
            </a:xfrm>
            <a:custGeom>
              <a:avLst/>
              <a:gdLst/>
              <a:ahLst/>
              <a:cxnLst/>
              <a:rect l="l" t="t" r="r" b="b"/>
              <a:pathLst>
                <a:path w="813" h="1436" extrusionOk="0">
                  <a:moveTo>
                    <a:pt x="1" y="1"/>
                  </a:moveTo>
                  <a:lnTo>
                    <a:pt x="1" y="983"/>
                  </a:lnTo>
                  <a:lnTo>
                    <a:pt x="813" y="1435"/>
                  </a:lnTo>
                  <a:lnTo>
                    <a:pt x="813" y="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089850" y="11407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069550" y="1129550"/>
              <a:ext cx="26675" cy="15000"/>
            </a:xfrm>
            <a:custGeom>
              <a:avLst/>
              <a:gdLst/>
              <a:ahLst/>
              <a:cxnLst/>
              <a:rect l="l" t="t" r="r" b="b"/>
              <a:pathLst>
                <a:path w="1067" h="600" extrusionOk="0">
                  <a:moveTo>
                    <a:pt x="254" y="1"/>
                  </a:moveTo>
                  <a:lnTo>
                    <a:pt x="1" y="147"/>
                  </a:lnTo>
                  <a:lnTo>
                    <a:pt x="813" y="599"/>
                  </a:lnTo>
                  <a:lnTo>
                    <a:pt x="1067" y="44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819575" y="1139550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4"/>
                  </a:lnTo>
                  <a:lnTo>
                    <a:pt x="0" y="614"/>
                  </a:lnTo>
                  <a:lnTo>
                    <a:pt x="596" y="956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819575" y="1138400"/>
              <a:ext cx="40225" cy="23075"/>
            </a:xfrm>
            <a:custGeom>
              <a:avLst/>
              <a:gdLst/>
              <a:ahLst/>
              <a:cxnLst/>
              <a:rect l="l" t="t" r="r" b="b"/>
              <a:pathLst>
                <a:path w="1609" h="923" extrusionOk="0">
                  <a:moveTo>
                    <a:pt x="1011" y="0"/>
                  </a:moveTo>
                  <a:lnTo>
                    <a:pt x="0" y="580"/>
                  </a:lnTo>
                  <a:lnTo>
                    <a:pt x="596" y="923"/>
                  </a:lnTo>
                  <a:lnTo>
                    <a:pt x="1608" y="343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819575" y="1082375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5"/>
                  </a:lnTo>
                  <a:lnTo>
                    <a:pt x="0" y="614"/>
                  </a:lnTo>
                  <a:lnTo>
                    <a:pt x="596" y="957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819575" y="1081200"/>
              <a:ext cx="40225" cy="23100"/>
            </a:xfrm>
            <a:custGeom>
              <a:avLst/>
              <a:gdLst/>
              <a:ahLst/>
              <a:cxnLst/>
              <a:rect l="l" t="t" r="r" b="b"/>
              <a:pathLst>
                <a:path w="1609" h="924" extrusionOk="0">
                  <a:moveTo>
                    <a:pt x="1011" y="0"/>
                  </a:moveTo>
                  <a:lnTo>
                    <a:pt x="0" y="582"/>
                  </a:lnTo>
                  <a:lnTo>
                    <a:pt x="596" y="924"/>
                  </a:lnTo>
                  <a:lnTo>
                    <a:pt x="1608" y="34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823725" y="1065050"/>
              <a:ext cx="6700" cy="32200"/>
            </a:xfrm>
            <a:custGeom>
              <a:avLst/>
              <a:gdLst/>
              <a:ahLst/>
              <a:cxnLst/>
              <a:rect l="l" t="t" r="r" b="b"/>
              <a:pathLst>
                <a:path w="268" h="1288" extrusionOk="0">
                  <a:moveTo>
                    <a:pt x="1" y="1"/>
                  </a:moveTo>
                  <a:lnTo>
                    <a:pt x="1" y="1126"/>
                  </a:lnTo>
                  <a:lnTo>
                    <a:pt x="268" y="1287"/>
                  </a:lnTo>
                  <a:lnTo>
                    <a:pt x="268" y="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824575" y="1067600"/>
              <a:ext cx="5025" cy="21150"/>
            </a:xfrm>
            <a:custGeom>
              <a:avLst/>
              <a:gdLst/>
              <a:ahLst/>
              <a:cxnLst/>
              <a:rect l="l" t="t" r="r" b="b"/>
              <a:pathLst>
                <a:path w="201" h="846" extrusionOk="0">
                  <a:moveTo>
                    <a:pt x="0" y="0"/>
                  </a:moveTo>
                  <a:lnTo>
                    <a:pt x="0" y="725"/>
                  </a:lnTo>
                  <a:lnTo>
                    <a:pt x="200" y="846"/>
                  </a:lnTo>
                  <a:lnTo>
                    <a:pt x="20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824575" y="1087025"/>
              <a:ext cx="5025" cy="8300"/>
            </a:xfrm>
            <a:custGeom>
              <a:avLst/>
              <a:gdLst/>
              <a:ahLst/>
              <a:cxnLst/>
              <a:rect l="l" t="t" r="r" b="b"/>
              <a:pathLst>
                <a:path w="201" h="332" extrusionOk="0">
                  <a:moveTo>
                    <a:pt x="0" y="1"/>
                  </a:moveTo>
                  <a:lnTo>
                    <a:pt x="0" y="211"/>
                  </a:lnTo>
                  <a:lnTo>
                    <a:pt x="200" y="331"/>
                  </a:lnTo>
                  <a:lnTo>
                    <a:pt x="20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825425" y="1055300"/>
              <a:ext cx="17550" cy="11750"/>
            </a:xfrm>
            <a:custGeom>
              <a:avLst/>
              <a:gdLst/>
              <a:ahLst/>
              <a:cxnLst/>
              <a:rect l="l" t="t" r="r" b="b"/>
              <a:pathLst>
                <a:path w="702" h="470" extrusionOk="0">
                  <a:moveTo>
                    <a:pt x="701" y="1"/>
                  </a:moveTo>
                  <a:lnTo>
                    <a:pt x="1" y="391"/>
                  </a:lnTo>
                  <a:lnTo>
                    <a:pt x="39" y="433"/>
                  </a:lnTo>
                  <a:lnTo>
                    <a:pt x="111" y="469"/>
                  </a:lnTo>
                  <a:lnTo>
                    <a:pt x="590" y="175"/>
                  </a:lnTo>
                  <a:lnTo>
                    <a:pt x="701" y="10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826200" y="1057050"/>
              <a:ext cx="20400" cy="11525"/>
            </a:xfrm>
            <a:custGeom>
              <a:avLst/>
              <a:gdLst/>
              <a:ahLst/>
              <a:cxnLst/>
              <a:rect l="l" t="t" r="r" b="b"/>
              <a:pathLst>
                <a:path w="816" h="461" extrusionOk="0">
                  <a:moveTo>
                    <a:pt x="627" y="0"/>
                  </a:moveTo>
                  <a:lnTo>
                    <a:pt x="0" y="359"/>
                  </a:lnTo>
                  <a:lnTo>
                    <a:pt x="170" y="460"/>
                  </a:lnTo>
                  <a:lnTo>
                    <a:pt x="815" y="9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30400" y="1058775"/>
              <a:ext cx="18375" cy="38475"/>
            </a:xfrm>
            <a:custGeom>
              <a:avLst/>
              <a:gdLst/>
              <a:ahLst/>
              <a:cxnLst/>
              <a:rect l="l" t="t" r="r" b="b"/>
              <a:pathLst>
                <a:path w="735" h="1539" extrusionOk="0">
                  <a:moveTo>
                    <a:pt x="734" y="1"/>
                  </a:moveTo>
                  <a:lnTo>
                    <a:pt x="1" y="414"/>
                  </a:lnTo>
                  <a:lnTo>
                    <a:pt x="1" y="1538"/>
                  </a:lnTo>
                  <a:lnTo>
                    <a:pt x="734" y="112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830400" y="1064225"/>
              <a:ext cx="18375" cy="24525"/>
            </a:xfrm>
            <a:custGeom>
              <a:avLst/>
              <a:gdLst/>
              <a:ahLst/>
              <a:cxnLst/>
              <a:rect l="l" t="t" r="r" b="b"/>
              <a:pathLst>
                <a:path w="735" h="981" extrusionOk="0">
                  <a:moveTo>
                    <a:pt x="734" y="1"/>
                  </a:moveTo>
                  <a:lnTo>
                    <a:pt x="1" y="415"/>
                  </a:lnTo>
                  <a:lnTo>
                    <a:pt x="1" y="981"/>
                  </a:lnTo>
                  <a:lnTo>
                    <a:pt x="734" y="56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830400" y="1080200"/>
              <a:ext cx="18375" cy="12900"/>
            </a:xfrm>
            <a:custGeom>
              <a:avLst/>
              <a:gdLst/>
              <a:ahLst/>
              <a:cxnLst/>
              <a:rect l="l" t="t" r="r" b="b"/>
              <a:pathLst>
                <a:path w="735" h="516" extrusionOk="0">
                  <a:moveTo>
                    <a:pt x="734" y="1"/>
                  </a:moveTo>
                  <a:lnTo>
                    <a:pt x="1" y="416"/>
                  </a:lnTo>
                  <a:lnTo>
                    <a:pt x="1" y="516"/>
                  </a:lnTo>
                  <a:lnTo>
                    <a:pt x="734" y="100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823725" y="1054550"/>
              <a:ext cx="25050" cy="14600"/>
            </a:xfrm>
            <a:custGeom>
              <a:avLst/>
              <a:gdLst/>
              <a:ahLst/>
              <a:cxnLst/>
              <a:rect l="l" t="t" r="r" b="b"/>
              <a:pathLst>
                <a:path w="1002" h="584" extrusionOk="0">
                  <a:moveTo>
                    <a:pt x="720" y="0"/>
                  </a:moveTo>
                  <a:lnTo>
                    <a:pt x="1" y="421"/>
                  </a:lnTo>
                  <a:lnTo>
                    <a:pt x="268" y="583"/>
                  </a:lnTo>
                  <a:lnTo>
                    <a:pt x="1001" y="171"/>
                  </a:lnTo>
                  <a:lnTo>
                    <a:pt x="952" y="141"/>
                  </a:lnTo>
                  <a:lnTo>
                    <a:pt x="269" y="525"/>
                  </a:lnTo>
                  <a:lnTo>
                    <a:pt x="99" y="422"/>
                  </a:lnTo>
                  <a:lnTo>
                    <a:pt x="769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832325" y="1076250"/>
              <a:ext cx="5250" cy="25200"/>
            </a:xfrm>
            <a:custGeom>
              <a:avLst/>
              <a:gdLst/>
              <a:ahLst/>
              <a:cxnLst/>
              <a:rect l="l" t="t" r="r" b="b"/>
              <a:pathLst>
                <a:path w="210" h="1008" extrusionOk="0">
                  <a:moveTo>
                    <a:pt x="0" y="1"/>
                  </a:moveTo>
                  <a:lnTo>
                    <a:pt x="0" y="881"/>
                  </a:lnTo>
                  <a:lnTo>
                    <a:pt x="209" y="1007"/>
                  </a:lnTo>
                  <a:lnTo>
                    <a:pt x="20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833675" y="1068650"/>
              <a:ext cx="13675" cy="9150"/>
            </a:xfrm>
            <a:custGeom>
              <a:avLst/>
              <a:gdLst/>
              <a:ahLst/>
              <a:cxnLst/>
              <a:rect l="l" t="t" r="r" b="b"/>
              <a:pathLst>
                <a:path w="547" h="366" extrusionOk="0">
                  <a:moveTo>
                    <a:pt x="547" y="0"/>
                  </a:moveTo>
                  <a:lnTo>
                    <a:pt x="0" y="305"/>
                  </a:lnTo>
                  <a:lnTo>
                    <a:pt x="29" y="338"/>
                  </a:lnTo>
                  <a:lnTo>
                    <a:pt x="87" y="366"/>
                  </a:lnTo>
                  <a:lnTo>
                    <a:pt x="460" y="137"/>
                  </a:lnTo>
                  <a:lnTo>
                    <a:pt x="547" y="8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834250" y="1070000"/>
              <a:ext cx="15975" cy="9050"/>
            </a:xfrm>
            <a:custGeom>
              <a:avLst/>
              <a:gdLst/>
              <a:ahLst/>
              <a:cxnLst/>
              <a:rect l="l" t="t" r="r" b="b"/>
              <a:pathLst>
                <a:path w="639" h="362" extrusionOk="0">
                  <a:moveTo>
                    <a:pt x="490" y="0"/>
                  </a:moveTo>
                  <a:lnTo>
                    <a:pt x="0" y="280"/>
                  </a:lnTo>
                  <a:lnTo>
                    <a:pt x="134" y="361"/>
                  </a:lnTo>
                  <a:lnTo>
                    <a:pt x="638" y="7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837550" y="1071375"/>
              <a:ext cx="14375" cy="30075"/>
            </a:xfrm>
            <a:custGeom>
              <a:avLst/>
              <a:gdLst/>
              <a:ahLst/>
              <a:cxnLst/>
              <a:rect l="l" t="t" r="r" b="b"/>
              <a:pathLst>
                <a:path w="575" h="1203" extrusionOk="0">
                  <a:moveTo>
                    <a:pt x="574" y="0"/>
                  </a:moveTo>
                  <a:lnTo>
                    <a:pt x="0" y="322"/>
                  </a:lnTo>
                  <a:lnTo>
                    <a:pt x="0" y="1202"/>
                  </a:lnTo>
                  <a:lnTo>
                    <a:pt x="574" y="88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837550" y="1075600"/>
              <a:ext cx="14375" cy="19200"/>
            </a:xfrm>
            <a:custGeom>
              <a:avLst/>
              <a:gdLst/>
              <a:ahLst/>
              <a:cxnLst/>
              <a:rect l="l" t="t" r="r" b="b"/>
              <a:pathLst>
                <a:path w="575" h="768" extrusionOk="0">
                  <a:moveTo>
                    <a:pt x="574" y="1"/>
                  </a:moveTo>
                  <a:lnTo>
                    <a:pt x="0" y="326"/>
                  </a:lnTo>
                  <a:lnTo>
                    <a:pt x="0" y="768"/>
                  </a:lnTo>
                  <a:lnTo>
                    <a:pt x="574" y="443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832325" y="1068075"/>
              <a:ext cx="19600" cy="11400"/>
            </a:xfrm>
            <a:custGeom>
              <a:avLst/>
              <a:gdLst/>
              <a:ahLst/>
              <a:cxnLst/>
              <a:rect l="l" t="t" r="r" b="b"/>
              <a:pathLst>
                <a:path w="784" h="456" extrusionOk="0">
                  <a:moveTo>
                    <a:pt x="563" y="0"/>
                  </a:moveTo>
                  <a:lnTo>
                    <a:pt x="0" y="328"/>
                  </a:lnTo>
                  <a:lnTo>
                    <a:pt x="209" y="456"/>
                  </a:lnTo>
                  <a:lnTo>
                    <a:pt x="783" y="132"/>
                  </a:lnTo>
                  <a:lnTo>
                    <a:pt x="744" y="109"/>
                  </a:lnTo>
                  <a:lnTo>
                    <a:pt x="211" y="409"/>
                  </a:lnTo>
                  <a:lnTo>
                    <a:pt x="77" y="329"/>
                  </a:lnTo>
                  <a:lnTo>
                    <a:pt x="601" y="2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823925" y="1124775"/>
              <a:ext cx="6175" cy="29625"/>
            </a:xfrm>
            <a:custGeom>
              <a:avLst/>
              <a:gdLst/>
              <a:ahLst/>
              <a:cxnLst/>
              <a:rect l="l" t="t" r="r" b="b"/>
              <a:pathLst>
                <a:path w="247" h="1185" extrusionOk="0">
                  <a:moveTo>
                    <a:pt x="0" y="0"/>
                  </a:moveTo>
                  <a:lnTo>
                    <a:pt x="0" y="1035"/>
                  </a:lnTo>
                  <a:lnTo>
                    <a:pt x="247" y="1185"/>
                  </a:lnTo>
                  <a:lnTo>
                    <a:pt x="247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825475" y="1115775"/>
              <a:ext cx="16150" cy="10825"/>
            </a:xfrm>
            <a:custGeom>
              <a:avLst/>
              <a:gdLst/>
              <a:ahLst/>
              <a:cxnLst/>
              <a:rect l="l" t="t" r="r" b="b"/>
              <a:pathLst>
                <a:path w="646" h="433" extrusionOk="0">
                  <a:moveTo>
                    <a:pt x="646" y="1"/>
                  </a:moveTo>
                  <a:lnTo>
                    <a:pt x="0" y="360"/>
                  </a:lnTo>
                  <a:lnTo>
                    <a:pt x="35" y="399"/>
                  </a:lnTo>
                  <a:lnTo>
                    <a:pt x="103" y="433"/>
                  </a:lnTo>
                  <a:lnTo>
                    <a:pt x="543" y="161"/>
                  </a:lnTo>
                  <a:lnTo>
                    <a:pt x="646" y="98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826200" y="1117375"/>
              <a:ext cx="18800" cy="10650"/>
            </a:xfrm>
            <a:custGeom>
              <a:avLst/>
              <a:gdLst/>
              <a:ahLst/>
              <a:cxnLst/>
              <a:rect l="l" t="t" r="r" b="b"/>
              <a:pathLst>
                <a:path w="752" h="426" extrusionOk="0">
                  <a:moveTo>
                    <a:pt x="577" y="0"/>
                  </a:moveTo>
                  <a:lnTo>
                    <a:pt x="0" y="329"/>
                  </a:lnTo>
                  <a:lnTo>
                    <a:pt x="157" y="425"/>
                  </a:lnTo>
                  <a:lnTo>
                    <a:pt x="752" y="9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830075" y="1119000"/>
              <a:ext cx="16925" cy="35400"/>
            </a:xfrm>
            <a:custGeom>
              <a:avLst/>
              <a:gdLst/>
              <a:ahLst/>
              <a:cxnLst/>
              <a:rect l="l" t="t" r="r" b="b"/>
              <a:pathLst>
                <a:path w="677" h="1416" extrusionOk="0">
                  <a:moveTo>
                    <a:pt x="676" y="1"/>
                  </a:moveTo>
                  <a:lnTo>
                    <a:pt x="1" y="380"/>
                  </a:lnTo>
                  <a:lnTo>
                    <a:pt x="1" y="1416"/>
                  </a:lnTo>
                  <a:lnTo>
                    <a:pt x="676" y="103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830075" y="11387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0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830075" y="11346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830075" y="11305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823925" y="1115075"/>
              <a:ext cx="23075" cy="13450"/>
            </a:xfrm>
            <a:custGeom>
              <a:avLst/>
              <a:gdLst/>
              <a:ahLst/>
              <a:cxnLst/>
              <a:rect l="l" t="t" r="r" b="b"/>
              <a:pathLst>
                <a:path w="923" h="538" extrusionOk="0">
                  <a:moveTo>
                    <a:pt x="663" y="1"/>
                  </a:moveTo>
                  <a:lnTo>
                    <a:pt x="0" y="388"/>
                  </a:lnTo>
                  <a:lnTo>
                    <a:pt x="247" y="537"/>
                  </a:lnTo>
                  <a:lnTo>
                    <a:pt x="922" y="158"/>
                  </a:lnTo>
                  <a:lnTo>
                    <a:pt x="877" y="130"/>
                  </a:lnTo>
                  <a:lnTo>
                    <a:pt x="248" y="484"/>
                  </a:lnTo>
                  <a:lnTo>
                    <a:pt x="91" y="390"/>
                  </a:lnTo>
                  <a:lnTo>
                    <a:pt x="708" y="29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825000" y="1127200"/>
              <a:ext cx="3400" cy="5600"/>
            </a:xfrm>
            <a:custGeom>
              <a:avLst/>
              <a:gdLst/>
              <a:ahLst/>
              <a:cxnLst/>
              <a:rect l="l" t="t" r="r" b="b"/>
              <a:pathLst>
                <a:path w="136" h="224" extrusionOk="0">
                  <a:moveTo>
                    <a:pt x="1" y="0"/>
                  </a:moveTo>
                  <a:lnTo>
                    <a:pt x="1" y="142"/>
                  </a:lnTo>
                  <a:lnTo>
                    <a:pt x="135" y="224"/>
                  </a:lnTo>
                  <a:lnTo>
                    <a:pt x="135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825000" y="1149525"/>
              <a:ext cx="3400" cy="257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1" y="1"/>
                  </a:moveTo>
                  <a:lnTo>
                    <a:pt x="1" y="21"/>
                  </a:lnTo>
                  <a:lnTo>
                    <a:pt x="135" y="102"/>
                  </a:lnTo>
                  <a:lnTo>
                    <a:pt x="135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774900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2"/>
                  </a:lnTo>
                  <a:lnTo>
                    <a:pt x="8063" y="9287"/>
                  </a:lnTo>
                  <a:lnTo>
                    <a:pt x="16127" y="4644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7665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4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9764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4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0593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065450" y="829050"/>
              <a:ext cx="67750" cy="106950"/>
            </a:xfrm>
            <a:custGeom>
              <a:avLst/>
              <a:gdLst/>
              <a:ahLst/>
              <a:cxnLst/>
              <a:rect l="l" t="t" r="r" b="b"/>
              <a:pathLst>
                <a:path w="2710" h="4278" extrusionOk="0">
                  <a:moveTo>
                    <a:pt x="1" y="1"/>
                  </a:moveTo>
                  <a:lnTo>
                    <a:pt x="1" y="2720"/>
                  </a:lnTo>
                  <a:lnTo>
                    <a:pt x="2710" y="4277"/>
                  </a:lnTo>
                  <a:lnTo>
                    <a:pt x="2710" y="1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062475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6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06510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2" y="1"/>
                  </a:moveTo>
                  <a:lnTo>
                    <a:pt x="0" y="175"/>
                  </a:lnTo>
                  <a:lnTo>
                    <a:pt x="2780" y="1813"/>
                  </a:lnTo>
                  <a:lnTo>
                    <a:pt x="2906" y="14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054325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1" y="0"/>
                  </a:moveTo>
                  <a:lnTo>
                    <a:pt x="1" y="1577"/>
                  </a:lnTo>
                  <a:lnTo>
                    <a:pt x="3600" y="3652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054325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1" y="0"/>
                  </a:moveTo>
                  <a:lnTo>
                    <a:pt x="1" y="509"/>
                  </a:lnTo>
                  <a:lnTo>
                    <a:pt x="3600" y="2584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931500" y="12946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7"/>
                  </a:cubicBezTo>
                  <a:lnTo>
                    <a:pt x="1" y="587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3" y="595"/>
                    <a:pt x="46" y="592"/>
                    <a:pt x="46" y="587"/>
                  </a:cubicBezTo>
                  <a:lnTo>
                    <a:pt x="46" y="7"/>
                  </a:lnTo>
                  <a:cubicBezTo>
                    <a:pt x="46" y="3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952025" y="1285175"/>
              <a:ext cx="1175" cy="14900"/>
            </a:xfrm>
            <a:custGeom>
              <a:avLst/>
              <a:gdLst/>
              <a:ahLst/>
              <a:cxnLst/>
              <a:rect l="l" t="t" r="r" b="b"/>
              <a:pathLst>
                <a:path w="47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6"/>
                  </a:lnTo>
                  <a:cubicBezTo>
                    <a:pt x="1" y="592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7" y="592"/>
                    <a:pt x="47" y="586"/>
                  </a:cubicBezTo>
                  <a:lnTo>
                    <a:pt x="47" y="8"/>
                  </a:lnTo>
                  <a:cubicBezTo>
                    <a:pt x="47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816000" y="12280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8"/>
                  </a:cubicBezTo>
                  <a:lnTo>
                    <a:pt x="1" y="588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1" y="595"/>
                    <a:pt x="46" y="592"/>
                    <a:pt x="46" y="588"/>
                  </a:cubicBezTo>
                  <a:lnTo>
                    <a:pt x="46" y="8"/>
                  </a:lnTo>
                  <a:cubicBezTo>
                    <a:pt x="46" y="3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836525" y="1218575"/>
              <a:ext cx="1150" cy="14900"/>
            </a:xfrm>
            <a:custGeom>
              <a:avLst/>
              <a:gdLst/>
              <a:ahLst/>
              <a:cxnLst/>
              <a:rect l="l" t="t" r="r" b="b"/>
              <a:pathLst>
                <a:path w="46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8"/>
                  </a:lnTo>
                  <a:cubicBezTo>
                    <a:pt x="1" y="593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6" y="593"/>
                    <a:pt x="46" y="588"/>
                  </a:cubicBezTo>
                  <a:lnTo>
                    <a:pt x="46" y="8"/>
                  </a:lnTo>
                  <a:cubicBezTo>
                    <a:pt x="46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814925" y="1215500"/>
              <a:ext cx="139000" cy="82075"/>
            </a:xfrm>
            <a:custGeom>
              <a:avLst/>
              <a:gdLst/>
              <a:ahLst/>
              <a:cxnLst/>
              <a:rect l="l" t="t" r="r" b="b"/>
              <a:pathLst>
                <a:path w="5560" h="3283" extrusionOk="0">
                  <a:moveTo>
                    <a:pt x="876" y="1"/>
                  </a:moveTo>
                  <a:lnTo>
                    <a:pt x="0" y="456"/>
                  </a:lnTo>
                  <a:lnTo>
                    <a:pt x="0" y="530"/>
                  </a:lnTo>
                  <a:lnTo>
                    <a:pt x="4684" y="3282"/>
                  </a:lnTo>
                  <a:lnTo>
                    <a:pt x="5560" y="2780"/>
                  </a:lnTo>
                  <a:lnTo>
                    <a:pt x="5560" y="270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814925" y="1214350"/>
              <a:ext cx="139000" cy="81375"/>
            </a:xfrm>
            <a:custGeom>
              <a:avLst/>
              <a:gdLst/>
              <a:ahLst/>
              <a:cxnLst/>
              <a:rect l="l" t="t" r="r" b="b"/>
              <a:pathLst>
                <a:path w="5560" h="3255" extrusionOk="0">
                  <a:moveTo>
                    <a:pt x="876" y="0"/>
                  </a:moveTo>
                  <a:lnTo>
                    <a:pt x="0" y="502"/>
                  </a:lnTo>
                  <a:lnTo>
                    <a:pt x="4684" y="3254"/>
                  </a:lnTo>
                  <a:lnTo>
                    <a:pt x="5560" y="2752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930650" y="1277500"/>
              <a:ext cx="15650" cy="11775"/>
            </a:xfrm>
            <a:custGeom>
              <a:avLst/>
              <a:gdLst/>
              <a:ahLst/>
              <a:cxnLst/>
              <a:rect l="l" t="t" r="r" b="b"/>
              <a:pathLst>
                <a:path w="626" h="471" fill="none" extrusionOk="0">
                  <a:moveTo>
                    <a:pt x="0" y="470"/>
                  </a:moveTo>
                  <a:cubicBezTo>
                    <a:pt x="0" y="470"/>
                    <a:pt x="171" y="0"/>
                    <a:pt x="625" y="92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822525" y="1215475"/>
              <a:ext cx="17150" cy="11725"/>
            </a:xfrm>
            <a:custGeom>
              <a:avLst/>
              <a:gdLst/>
              <a:ahLst/>
              <a:cxnLst/>
              <a:rect l="l" t="t" r="r" b="b"/>
              <a:pathLst>
                <a:path w="686" h="469" fill="none" extrusionOk="0">
                  <a:moveTo>
                    <a:pt x="1" y="469"/>
                  </a:moveTo>
                  <a:cubicBezTo>
                    <a:pt x="1" y="469"/>
                    <a:pt x="233" y="0"/>
                    <a:pt x="685" y="183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815000" y="1129550"/>
              <a:ext cx="144275" cy="164350"/>
            </a:xfrm>
            <a:custGeom>
              <a:avLst/>
              <a:gdLst/>
              <a:ahLst/>
              <a:cxnLst/>
              <a:rect l="l" t="t" r="r" b="b"/>
              <a:pathLst>
                <a:path w="5771" h="6574" extrusionOk="0">
                  <a:moveTo>
                    <a:pt x="0" y="1"/>
                  </a:moveTo>
                  <a:lnTo>
                    <a:pt x="0" y="3123"/>
                  </a:lnTo>
                  <a:lnTo>
                    <a:pt x="5770" y="6574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951525" y="12593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80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2"/>
                    <a:pt x="38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951525" y="1262800"/>
              <a:ext cx="1900" cy="2500"/>
            </a:xfrm>
            <a:custGeom>
              <a:avLst/>
              <a:gdLst/>
              <a:ahLst/>
              <a:cxnLst/>
              <a:rect l="l" t="t" r="r" b="b"/>
              <a:pathLst>
                <a:path w="76" h="100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4"/>
                  </a:cubicBezTo>
                  <a:cubicBezTo>
                    <a:pt x="44" y="98"/>
                    <a:pt x="50" y="99"/>
                    <a:pt x="55" y="99"/>
                  </a:cubicBezTo>
                  <a:cubicBezTo>
                    <a:pt x="67" y="99"/>
                    <a:pt x="76" y="89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951525" y="12659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815000" y="1129550"/>
              <a:ext cx="144275" cy="86550"/>
            </a:xfrm>
            <a:custGeom>
              <a:avLst/>
              <a:gdLst/>
              <a:ahLst/>
              <a:cxnLst/>
              <a:rect l="l" t="t" r="r" b="b"/>
              <a:pathLst>
                <a:path w="5771" h="3462" extrusionOk="0">
                  <a:moveTo>
                    <a:pt x="0" y="1"/>
                  </a:moveTo>
                  <a:lnTo>
                    <a:pt x="0" y="12"/>
                  </a:lnTo>
                  <a:lnTo>
                    <a:pt x="5770" y="3462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938400" y="12626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7"/>
                  </a:lnTo>
                  <a:lnTo>
                    <a:pt x="596" y="422"/>
                  </a:lnTo>
                  <a:lnTo>
                    <a:pt x="596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938400" y="12689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938400" y="1275275"/>
              <a:ext cx="14925" cy="10550"/>
            </a:xfrm>
            <a:custGeom>
              <a:avLst/>
              <a:gdLst/>
              <a:ahLst/>
              <a:cxnLst/>
              <a:rect l="l" t="t" r="r" b="b"/>
              <a:pathLst>
                <a:path w="597" h="422" extrusionOk="0">
                  <a:moveTo>
                    <a:pt x="0" y="1"/>
                  </a:moveTo>
                  <a:lnTo>
                    <a:pt x="0" y="66"/>
                  </a:lnTo>
                  <a:lnTo>
                    <a:pt x="596" y="421"/>
                  </a:lnTo>
                  <a:lnTo>
                    <a:pt x="596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938400" y="127202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938400" y="1265700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1"/>
                  </a:moveTo>
                  <a:lnTo>
                    <a:pt x="0" y="68"/>
                  </a:lnTo>
                  <a:lnTo>
                    <a:pt x="596" y="423"/>
                  </a:lnTo>
                  <a:lnTo>
                    <a:pt x="596" y="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852450" y="1188375"/>
              <a:ext cx="53925" cy="73875"/>
            </a:xfrm>
            <a:custGeom>
              <a:avLst/>
              <a:gdLst/>
              <a:ahLst/>
              <a:cxnLst/>
              <a:rect l="l" t="t" r="r" b="b"/>
              <a:pathLst>
                <a:path w="2157" h="2955" extrusionOk="0">
                  <a:moveTo>
                    <a:pt x="0" y="1"/>
                  </a:moveTo>
                  <a:lnTo>
                    <a:pt x="0" y="1666"/>
                  </a:lnTo>
                  <a:lnTo>
                    <a:pt x="2156" y="2955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852450" y="1188375"/>
              <a:ext cx="53925" cy="32400"/>
            </a:xfrm>
            <a:custGeom>
              <a:avLst/>
              <a:gdLst/>
              <a:ahLst/>
              <a:cxnLst/>
              <a:rect l="l" t="t" r="r" b="b"/>
              <a:pathLst>
                <a:path w="2157" h="1296" extrusionOk="0">
                  <a:moveTo>
                    <a:pt x="0" y="1"/>
                  </a:moveTo>
                  <a:lnTo>
                    <a:pt x="0" y="7"/>
                  </a:lnTo>
                  <a:lnTo>
                    <a:pt x="2156" y="1296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859725" y="1178950"/>
              <a:ext cx="39375" cy="31725"/>
            </a:xfrm>
            <a:custGeom>
              <a:avLst/>
              <a:gdLst/>
              <a:ahLst/>
              <a:cxnLst/>
              <a:rect l="l" t="t" r="r" b="b"/>
              <a:pathLst>
                <a:path w="1575" h="1269" extrusionOk="0">
                  <a:moveTo>
                    <a:pt x="1" y="1"/>
                  </a:moveTo>
                  <a:lnTo>
                    <a:pt x="1" y="327"/>
                  </a:lnTo>
                  <a:lnTo>
                    <a:pt x="1574" y="1268"/>
                  </a:lnTo>
                  <a:lnTo>
                    <a:pt x="1574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959250" y="1214300"/>
              <a:ext cx="2150" cy="79600"/>
            </a:xfrm>
            <a:custGeom>
              <a:avLst/>
              <a:gdLst/>
              <a:ahLst/>
              <a:cxnLst/>
              <a:rect l="l" t="t" r="r" b="b"/>
              <a:pathLst>
                <a:path w="86" h="3184" extrusionOk="0">
                  <a:moveTo>
                    <a:pt x="86" y="1"/>
                  </a:moveTo>
                  <a:lnTo>
                    <a:pt x="0" y="62"/>
                  </a:lnTo>
                  <a:lnTo>
                    <a:pt x="0" y="3184"/>
                  </a:lnTo>
                  <a:lnTo>
                    <a:pt x="86" y="312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15000" y="1128400"/>
              <a:ext cx="146400" cy="87450"/>
            </a:xfrm>
            <a:custGeom>
              <a:avLst/>
              <a:gdLst/>
              <a:ahLst/>
              <a:cxnLst/>
              <a:rect l="l" t="t" r="r" b="b"/>
              <a:pathLst>
                <a:path w="5856" h="3498" extrusionOk="0">
                  <a:moveTo>
                    <a:pt x="89" y="0"/>
                  </a:moveTo>
                  <a:lnTo>
                    <a:pt x="0" y="47"/>
                  </a:lnTo>
                  <a:lnTo>
                    <a:pt x="5770" y="3498"/>
                  </a:lnTo>
                  <a:lnTo>
                    <a:pt x="5856" y="34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2127600" y="1214450"/>
              <a:ext cx="25100" cy="13950"/>
            </a:xfrm>
            <a:custGeom>
              <a:avLst/>
              <a:gdLst/>
              <a:ahLst/>
              <a:cxnLst/>
              <a:rect l="l" t="t" r="r" b="b"/>
              <a:pathLst>
                <a:path w="1004" h="558" extrusionOk="0">
                  <a:moveTo>
                    <a:pt x="502" y="1"/>
                  </a:moveTo>
                  <a:cubicBezTo>
                    <a:pt x="225" y="1"/>
                    <a:pt x="0" y="125"/>
                    <a:pt x="0" y="279"/>
                  </a:cubicBezTo>
                  <a:cubicBezTo>
                    <a:pt x="0" y="433"/>
                    <a:pt x="225" y="557"/>
                    <a:pt x="502" y="557"/>
                  </a:cubicBezTo>
                  <a:cubicBezTo>
                    <a:pt x="779" y="557"/>
                    <a:pt x="1004" y="433"/>
                    <a:pt x="1004" y="279"/>
                  </a:cubicBezTo>
                  <a:cubicBezTo>
                    <a:pt x="1004" y="125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127600" y="1213875"/>
              <a:ext cx="25100" cy="13975"/>
            </a:xfrm>
            <a:custGeom>
              <a:avLst/>
              <a:gdLst/>
              <a:ahLst/>
              <a:cxnLst/>
              <a:rect l="l" t="t" r="r" b="b"/>
              <a:pathLst>
                <a:path w="1004" h="559" extrusionOk="0">
                  <a:moveTo>
                    <a:pt x="502" y="0"/>
                  </a:moveTo>
                  <a:cubicBezTo>
                    <a:pt x="225" y="0"/>
                    <a:pt x="0" y="127"/>
                    <a:pt x="0" y="280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4" y="434"/>
                    <a:pt x="1004" y="280"/>
                  </a:cubicBezTo>
                  <a:cubicBezTo>
                    <a:pt x="1004" y="127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39200" y="1146200"/>
              <a:ext cx="1900" cy="75100"/>
            </a:xfrm>
            <a:custGeom>
              <a:avLst/>
              <a:gdLst/>
              <a:ahLst/>
              <a:cxnLst/>
              <a:rect l="l" t="t" r="r" b="b"/>
              <a:pathLst>
                <a:path w="76" h="3004" extrusionOk="0">
                  <a:moveTo>
                    <a:pt x="13" y="0"/>
                  </a:moveTo>
                  <a:cubicBezTo>
                    <a:pt x="6" y="0"/>
                    <a:pt x="0" y="7"/>
                    <a:pt x="0" y="15"/>
                  </a:cubicBezTo>
                  <a:lnTo>
                    <a:pt x="0" y="2990"/>
                  </a:lnTo>
                  <a:cubicBezTo>
                    <a:pt x="0" y="2997"/>
                    <a:pt x="6" y="3003"/>
                    <a:pt x="13" y="3003"/>
                  </a:cubicBezTo>
                  <a:lnTo>
                    <a:pt x="63" y="3003"/>
                  </a:lnTo>
                  <a:cubicBezTo>
                    <a:pt x="70" y="3003"/>
                    <a:pt x="76" y="2997"/>
                    <a:pt x="76" y="2990"/>
                  </a:cubicBezTo>
                  <a:lnTo>
                    <a:pt x="76" y="15"/>
                  </a:lnTo>
                  <a:cubicBezTo>
                    <a:pt x="76" y="7"/>
                    <a:pt x="70" y="0"/>
                    <a:pt x="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123600" y="1116975"/>
              <a:ext cx="33100" cy="40125"/>
            </a:xfrm>
            <a:custGeom>
              <a:avLst/>
              <a:gdLst/>
              <a:ahLst/>
              <a:cxnLst/>
              <a:rect l="l" t="t" r="r" b="b"/>
              <a:pathLst>
                <a:path w="1324" h="1605" extrusionOk="0">
                  <a:moveTo>
                    <a:pt x="1196" y="0"/>
                  </a:moveTo>
                  <a:lnTo>
                    <a:pt x="130" y="19"/>
                  </a:lnTo>
                  <a:lnTo>
                    <a:pt x="4" y="1204"/>
                  </a:lnTo>
                  <a:cubicBezTo>
                    <a:pt x="2" y="1214"/>
                    <a:pt x="1" y="1226"/>
                    <a:pt x="1" y="1237"/>
                  </a:cubicBezTo>
                  <a:cubicBezTo>
                    <a:pt x="1" y="1440"/>
                    <a:pt x="297" y="1604"/>
                    <a:pt x="662" y="1604"/>
                  </a:cubicBezTo>
                  <a:cubicBezTo>
                    <a:pt x="1027" y="1604"/>
                    <a:pt x="1323" y="1440"/>
                    <a:pt x="1323" y="1237"/>
                  </a:cubicBezTo>
                  <a:cubicBezTo>
                    <a:pt x="1323" y="1226"/>
                    <a:pt x="1322" y="1216"/>
                    <a:pt x="1320" y="1204"/>
                  </a:cubicBezTo>
                  <a:lnTo>
                    <a:pt x="1323" y="1204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126800" y="1110050"/>
              <a:ext cx="26700" cy="14850"/>
            </a:xfrm>
            <a:custGeom>
              <a:avLst/>
              <a:gdLst/>
              <a:ahLst/>
              <a:cxnLst/>
              <a:rect l="l" t="t" r="r" b="b"/>
              <a:pathLst>
                <a:path w="1068" h="594" extrusionOk="0">
                  <a:moveTo>
                    <a:pt x="534" y="0"/>
                  </a:moveTo>
                  <a:cubicBezTo>
                    <a:pt x="240" y="0"/>
                    <a:pt x="0" y="132"/>
                    <a:pt x="0" y="296"/>
                  </a:cubicBezTo>
                  <a:cubicBezTo>
                    <a:pt x="0" y="460"/>
                    <a:pt x="240" y="593"/>
                    <a:pt x="534" y="593"/>
                  </a:cubicBezTo>
                  <a:cubicBezTo>
                    <a:pt x="828" y="593"/>
                    <a:pt x="1068" y="460"/>
                    <a:pt x="1068" y="296"/>
                  </a:cubicBezTo>
                  <a:cubicBezTo>
                    <a:pt x="1068" y="132"/>
                    <a:pt x="828" y="0"/>
                    <a:pt x="534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128725" y="1111100"/>
              <a:ext cx="22850" cy="12750"/>
            </a:xfrm>
            <a:custGeom>
              <a:avLst/>
              <a:gdLst/>
              <a:ahLst/>
              <a:cxnLst/>
              <a:rect l="l" t="t" r="r" b="b"/>
              <a:pathLst>
                <a:path w="914" h="510" extrusionOk="0">
                  <a:moveTo>
                    <a:pt x="457" y="0"/>
                  </a:moveTo>
                  <a:cubicBezTo>
                    <a:pt x="205" y="0"/>
                    <a:pt x="0" y="114"/>
                    <a:pt x="0" y="254"/>
                  </a:cubicBezTo>
                  <a:cubicBezTo>
                    <a:pt x="0" y="395"/>
                    <a:pt x="205" y="509"/>
                    <a:pt x="457" y="509"/>
                  </a:cubicBezTo>
                  <a:cubicBezTo>
                    <a:pt x="709" y="509"/>
                    <a:pt x="914" y="395"/>
                    <a:pt x="914" y="254"/>
                  </a:cubicBezTo>
                  <a:cubicBezTo>
                    <a:pt x="914" y="114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931250" y="1163875"/>
              <a:ext cx="131850" cy="77175"/>
            </a:xfrm>
            <a:custGeom>
              <a:avLst/>
              <a:gdLst/>
              <a:ahLst/>
              <a:cxnLst/>
              <a:rect l="l" t="t" r="r" b="b"/>
              <a:pathLst>
                <a:path w="5274" h="3087" extrusionOk="0">
                  <a:moveTo>
                    <a:pt x="1491" y="1"/>
                  </a:moveTo>
                  <a:lnTo>
                    <a:pt x="1" y="872"/>
                  </a:lnTo>
                  <a:lnTo>
                    <a:pt x="3781" y="3086"/>
                  </a:lnTo>
                  <a:lnTo>
                    <a:pt x="5273" y="2215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893925" y="1056100"/>
              <a:ext cx="101450" cy="52275"/>
            </a:xfrm>
            <a:custGeom>
              <a:avLst/>
              <a:gdLst/>
              <a:ahLst/>
              <a:cxnLst/>
              <a:rect l="l" t="t" r="r" b="b"/>
              <a:pathLst>
                <a:path w="4058" h="2091" extrusionOk="0">
                  <a:moveTo>
                    <a:pt x="2029" y="1"/>
                  </a:moveTo>
                  <a:cubicBezTo>
                    <a:pt x="908" y="1"/>
                    <a:pt x="0" y="468"/>
                    <a:pt x="0" y="1045"/>
                  </a:cubicBezTo>
                  <a:cubicBezTo>
                    <a:pt x="0" y="1622"/>
                    <a:pt x="908" y="2090"/>
                    <a:pt x="2029" y="2090"/>
                  </a:cubicBezTo>
                  <a:cubicBezTo>
                    <a:pt x="3150" y="2090"/>
                    <a:pt x="4057" y="1622"/>
                    <a:pt x="4057" y="1045"/>
                  </a:cubicBezTo>
                  <a:cubicBezTo>
                    <a:pt x="4057" y="468"/>
                    <a:pt x="3150" y="1"/>
                    <a:pt x="20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910300" y="1064525"/>
              <a:ext cx="68675" cy="35400"/>
            </a:xfrm>
            <a:custGeom>
              <a:avLst/>
              <a:gdLst/>
              <a:ahLst/>
              <a:cxnLst/>
              <a:rect l="l" t="t" r="r" b="b"/>
              <a:pathLst>
                <a:path w="2747" h="1416" extrusionOk="0">
                  <a:moveTo>
                    <a:pt x="1374" y="0"/>
                  </a:moveTo>
                  <a:cubicBezTo>
                    <a:pt x="615" y="0"/>
                    <a:pt x="1" y="318"/>
                    <a:pt x="1" y="708"/>
                  </a:cubicBezTo>
                  <a:cubicBezTo>
                    <a:pt x="1" y="1099"/>
                    <a:pt x="615" y="1415"/>
                    <a:pt x="1374" y="1415"/>
                  </a:cubicBezTo>
                  <a:cubicBezTo>
                    <a:pt x="2132" y="1415"/>
                    <a:pt x="2747" y="1099"/>
                    <a:pt x="2747" y="708"/>
                  </a:cubicBezTo>
                  <a:cubicBezTo>
                    <a:pt x="2747" y="318"/>
                    <a:pt x="2132" y="0"/>
                    <a:pt x="13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927925" y="1073625"/>
              <a:ext cx="33450" cy="17200"/>
            </a:xfrm>
            <a:custGeom>
              <a:avLst/>
              <a:gdLst/>
              <a:ahLst/>
              <a:cxnLst/>
              <a:rect l="l" t="t" r="r" b="b"/>
              <a:pathLst>
                <a:path w="1338" h="688" extrusionOk="0">
                  <a:moveTo>
                    <a:pt x="669" y="0"/>
                  </a:moveTo>
                  <a:cubicBezTo>
                    <a:pt x="300" y="0"/>
                    <a:pt x="0" y="154"/>
                    <a:pt x="0" y="344"/>
                  </a:cubicBezTo>
                  <a:cubicBezTo>
                    <a:pt x="0" y="534"/>
                    <a:pt x="300" y="687"/>
                    <a:pt x="669" y="687"/>
                  </a:cubicBezTo>
                  <a:cubicBezTo>
                    <a:pt x="1039" y="687"/>
                    <a:pt x="1337" y="534"/>
                    <a:pt x="1337" y="344"/>
                  </a:cubicBezTo>
                  <a:cubicBezTo>
                    <a:pt x="1337" y="154"/>
                    <a:pt x="1039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839575" y="946400"/>
              <a:ext cx="197950" cy="125800"/>
            </a:xfrm>
            <a:custGeom>
              <a:avLst/>
              <a:gdLst/>
              <a:ahLst/>
              <a:cxnLst/>
              <a:rect l="l" t="t" r="r" b="b"/>
              <a:pathLst>
                <a:path w="7918" h="5032" extrusionOk="0">
                  <a:moveTo>
                    <a:pt x="3370" y="1"/>
                  </a:moveTo>
                  <a:lnTo>
                    <a:pt x="0" y="1774"/>
                  </a:lnTo>
                  <a:lnTo>
                    <a:pt x="0" y="2408"/>
                  </a:lnTo>
                  <a:lnTo>
                    <a:pt x="4538" y="5031"/>
                  </a:lnTo>
                  <a:lnTo>
                    <a:pt x="7918" y="3087"/>
                  </a:lnTo>
                  <a:lnTo>
                    <a:pt x="7918" y="2554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839575" y="994575"/>
              <a:ext cx="113600" cy="77625"/>
            </a:xfrm>
            <a:custGeom>
              <a:avLst/>
              <a:gdLst/>
              <a:ahLst/>
              <a:cxnLst/>
              <a:rect l="l" t="t" r="r" b="b"/>
              <a:pathLst>
                <a:path w="4544" h="3105" extrusionOk="0">
                  <a:moveTo>
                    <a:pt x="0" y="1"/>
                  </a:moveTo>
                  <a:lnTo>
                    <a:pt x="0" y="481"/>
                  </a:lnTo>
                  <a:lnTo>
                    <a:pt x="4538" y="3104"/>
                  </a:lnTo>
                  <a:lnTo>
                    <a:pt x="4544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953000" y="1010250"/>
              <a:ext cx="84525" cy="61950"/>
            </a:xfrm>
            <a:custGeom>
              <a:avLst/>
              <a:gdLst/>
              <a:ahLst/>
              <a:cxnLst/>
              <a:rect l="l" t="t" r="r" b="b"/>
              <a:pathLst>
                <a:path w="3381" h="2478" extrusionOk="0">
                  <a:moveTo>
                    <a:pt x="3381" y="0"/>
                  </a:moveTo>
                  <a:lnTo>
                    <a:pt x="7" y="1925"/>
                  </a:lnTo>
                  <a:lnTo>
                    <a:pt x="1" y="2477"/>
                  </a:lnTo>
                  <a:lnTo>
                    <a:pt x="3381" y="53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47150" y="874700"/>
              <a:ext cx="93200" cy="124375"/>
            </a:xfrm>
            <a:custGeom>
              <a:avLst/>
              <a:gdLst/>
              <a:ahLst/>
              <a:cxnLst/>
              <a:rect l="l" t="t" r="r" b="b"/>
              <a:pathLst>
                <a:path w="3728" h="4975" extrusionOk="0">
                  <a:moveTo>
                    <a:pt x="3727" y="1"/>
                  </a:moveTo>
                  <a:lnTo>
                    <a:pt x="1" y="2141"/>
                  </a:lnTo>
                  <a:lnTo>
                    <a:pt x="1" y="4974"/>
                  </a:lnTo>
                  <a:lnTo>
                    <a:pt x="3727" y="2856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839575" y="870250"/>
              <a:ext cx="100775" cy="57975"/>
            </a:xfrm>
            <a:custGeom>
              <a:avLst/>
              <a:gdLst/>
              <a:ahLst/>
              <a:cxnLst/>
              <a:rect l="l" t="t" r="r" b="b"/>
              <a:pathLst>
                <a:path w="4031" h="2319" extrusionOk="0">
                  <a:moveTo>
                    <a:pt x="3724" y="0"/>
                  </a:moveTo>
                  <a:lnTo>
                    <a:pt x="0" y="2117"/>
                  </a:lnTo>
                  <a:lnTo>
                    <a:pt x="304" y="2319"/>
                  </a:lnTo>
                  <a:lnTo>
                    <a:pt x="4030" y="17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839575" y="923175"/>
              <a:ext cx="7600" cy="75900"/>
            </a:xfrm>
            <a:custGeom>
              <a:avLst/>
              <a:gdLst/>
              <a:ahLst/>
              <a:cxnLst/>
              <a:rect l="l" t="t" r="r" b="b"/>
              <a:pathLst>
                <a:path w="304" h="3036" extrusionOk="0">
                  <a:moveTo>
                    <a:pt x="0" y="0"/>
                  </a:moveTo>
                  <a:lnTo>
                    <a:pt x="0" y="2854"/>
                  </a:lnTo>
                  <a:lnTo>
                    <a:pt x="304" y="3035"/>
                  </a:lnTo>
                  <a:lnTo>
                    <a:pt x="304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860600" y="9538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0"/>
                  </a:moveTo>
                  <a:lnTo>
                    <a:pt x="190" y="215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90" y="306"/>
                  </a:lnTo>
                  <a:lnTo>
                    <a:pt x="235" y="470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878800" y="943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7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896950" y="933150"/>
              <a:ext cx="11775" cy="11750"/>
            </a:xfrm>
            <a:custGeom>
              <a:avLst/>
              <a:gdLst/>
              <a:ahLst/>
              <a:cxnLst/>
              <a:rect l="l" t="t" r="r" b="b"/>
              <a:pathLst>
                <a:path w="471" h="470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5"/>
                  </a:lnTo>
                  <a:lnTo>
                    <a:pt x="471" y="107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915150" y="9231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3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6"/>
                  </a:lnTo>
                  <a:lnTo>
                    <a:pt x="471" y="106"/>
                  </a:lnTo>
                  <a:lnTo>
                    <a:pt x="281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60600" y="9326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90" y="215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90" y="307"/>
                  </a:lnTo>
                  <a:lnTo>
                    <a:pt x="235" y="471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878800" y="92265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96950" y="911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4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7"/>
                  </a:lnTo>
                  <a:lnTo>
                    <a:pt x="471" y="108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915150" y="9019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lnTo>
                    <a:pt x="189" y="214"/>
                  </a:lnTo>
                  <a:lnTo>
                    <a:pt x="1" y="363"/>
                  </a:lnTo>
                  <a:lnTo>
                    <a:pt x="189" y="307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8"/>
                  </a:lnTo>
                  <a:lnTo>
                    <a:pt x="281" y="16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51900" y="933150"/>
              <a:ext cx="185625" cy="121375"/>
            </a:xfrm>
            <a:custGeom>
              <a:avLst/>
              <a:gdLst/>
              <a:ahLst/>
              <a:cxnLst/>
              <a:rect l="l" t="t" r="r" b="b"/>
              <a:pathLst>
                <a:path w="7425" h="4855" extrusionOk="0">
                  <a:moveTo>
                    <a:pt x="3369" y="0"/>
                  </a:moveTo>
                  <a:lnTo>
                    <a:pt x="0" y="1895"/>
                  </a:lnTo>
                  <a:lnTo>
                    <a:pt x="0" y="2529"/>
                  </a:lnTo>
                  <a:lnTo>
                    <a:pt x="4045" y="4855"/>
                  </a:lnTo>
                  <a:lnTo>
                    <a:pt x="7425" y="2909"/>
                  </a:lnTo>
                  <a:lnTo>
                    <a:pt x="7425" y="2253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851900" y="980525"/>
              <a:ext cx="101275" cy="74000"/>
            </a:xfrm>
            <a:custGeom>
              <a:avLst/>
              <a:gdLst/>
              <a:ahLst/>
              <a:cxnLst/>
              <a:rect l="l" t="t" r="r" b="b"/>
              <a:pathLst>
                <a:path w="4051" h="2960" extrusionOk="0">
                  <a:moveTo>
                    <a:pt x="0" y="0"/>
                  </a:moveTo>
                  <a:lnTo>
                    <a:pt x="0" y="634"/>
                  </a:lnTo>
                  <a:lnTo>
                    <a:pt x="4045" y="2960"/>
                  </a:lnTo>
                  <a:lnTo>
                    <a:pt x="4051" y="2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953000" y="989475"/>
              <a:ext cx="84525" cy="65050"/>
            </a:xfrm>
            <a:custGeom>
              <a:avLst/>
              <a:gdLst/>
              <a:ahLst/>
              <a:cxnLst/>
              <a:rect l="l" t="t" r="r" b="b"/>
              <a:pathLst>
                <a:path w="3381" h="2602" extrusionOk="0">
                  <a:moveTo>
                    <a:pt x="3381" y="0"/>
                  </a:moveTo>
                  <a:lnTo>
                    <a:pt x="7" y="1896"/>
                  </a:lnTo>
                  <a:lnTo>
                    <a:pt x="1" y="2602"/>
                  </a:lnTo>
                  <a:lnTo>
                    <a:pt x="1" y="2602"/>
                  </a:lnTo>
                  <a:lnTo>
                    <a:pt x="3381" y="656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63075" y="955025"/>
              <a:ext cx="49800" cy="34700"/>
            </a:xfrm>
            <a:custGeom>
              <a:avLst/>
              <a:gdLst/>
              <a:ahLst/>
              <a:cxnLst/>
              <a:rect l="l" t="t" r="r" b="b"/>
              <a:pathLst>
                <a:path w="1992" h="1388" extrusionOk="0">
                  <a:moveTo>
                    <a:pt x="1246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2" y="368"/>
                    <a:pt x="104" y="700"/>
                    <a:pt x="104" y="700"/>
                  </a:cubicBezTo>
                  <a:cubicBezTo>
                    <a:pt x="0" y="756"/>
                    <a:pt x="75" y="843"/>
                    <a:pt x="75" y="843"/>
                  </a:cubicBezTo>
                  <a:cubicBezTo>
                    <a:pt x="75" y="843"/>
                    <a:pt x="660" y="1152"/>
                    <a:pt x="700" y="1315"/>
                  </a:cubicBezTo>
                  <a:cubicBezTo>
                    <a:pt x="714" y="1369"/>
                    <a:pt x="739" y="1387"/>
                    <a:pt x="766" y="1387"/>
                  </a:cubicBezTo>
                  <a:cubicBezTo>
                    <a:pt x="821" y="1387"/>
                    <a:pt x="885" y="1315"/>
                    <a:pt x="885" y="1315"/>
                  </a:cubicBezTo>
                  <a:cubicBezTo>
                    <a:pt x="1233" y="885"/>
                    <a:pt x="1765" y="803"/>
                    <a:pt x="1878" y="711"/>
                  </a:cubicBezTo>
                  <a:cubicBezTo>
                    <a:pt x="1991" y="622"/>
                    <a:pt x="1878" y="566"/>
                    <a:pt x="1878" y="566"/>
                  </a:cubicBezTo>
                  <a:cubicBezTo>
                    <a:pt x="1878" y="566"/>
                    <a:pt x="1437" y="362"/>
                    <a:pt x="1366" y="137"/>
                  </a:cubicBezTo>
                  <a:cubicBezTo>
                    <a:pt x="1332" y="29"/>
                    <a:pt x="1285" y="1"/>
                    <a:pt x="1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61350" y="950150"/>
              <a:ext cx="49850" cy="34700"/>
            </a:xfrm>
            <a:custGeom>
              <a:avLst/>
              <a:gdLst/>
              <a:ahLst/>
              <a:cxnLst/>
              <a:rect l="l" t="t" r="r" b="b"/>
              <a:pathLst>
                <a:path w="1994" h="1388" extrusionOk="0">
                  <a:moveTo>
                    <a:pt x="1248" y="0"/>
                  </a:moveTo>
                  <a:cubicBezTo>
                    <a:pt x="1206" y="0"/>
                    <a:pt x="1174" y="32"/>
                    <a:pt x="1174" y="32"/>
                  </a:cubicBezTo>
                  <a:cubicBezTo>
                    <a:pt x="903" y="368"/>
                    <a:pt x="105" y="701"/>
                    <a:pt x="105" y="701"/>
                  </a:cubicBezTo>
                  <a:cubicBezTo>
                    <a:pt x="1" y="757"/>
                    <a:pt x="78" y="844"/>
                    <a:pt x="78" y="844"/>
                  </a:cubicBezTo>
                  <a:cubicBezTo>
                    <a:pt x="78" y="844"/>
                    <a:pt x="661" y="1151"/>
                    <a:pt x="701" y="1315"/>
                  </a:cubicBezTo>
                  <a:cubicBezTo>
                    <a:pt x="715" y="1369"/>
                    <a:pt x="741" y="1388"/>
                    <a:pt x="768" y="1388"/>
                  </a:cubicBezTo>
                  <a:cubicBezTo>
                    <a:pt x="823" y="1388"/>
                    <a:pt x="887" y="1315"/>
                    <a:pt x="887" y="1315"/>
                  </a:cubicBezTo>
                  <a:cubicBezTo>
                    <a:pt x="1235" y="886"/>
                    <a:pt x="1767" y="803"/>
                    <a:pt x="1880" y="712"/>
                  </a:cubicBezTo>
                  <a:cubicBezTo>
                    <a:pt x="1993" y="621"/>
                    <a:pt x="1880" y="567"/>
                    <a:pt x="1880" y="567"/>
                  </a:cubicBezTo>
                  <a:cubicBezTo>
                    <a:pt x="1880" y="567"/>
                    <a:pt x="1439" y="363"/>
                    <a:pt x="1368" y="138"/>
                  </a:cubicBezTo>
                  <a:cubicBezTo>
                    <a:pt x="1333" y="28"/>
                    <a:pt x="1287" y="0"/>
                    <a:pt x="1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896450" y="93465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3" y="369"/>
                    <a:pt x="105" y="701"/>
                    <a:pt x="105" y="701"/>
                  </a:cubicBezTo>
                  <a:cubicBezTo>
                    <a:pt x="1" y="758"/>
                    <a:pt x="77" y="845"/>
                    <a:pt x="77" y="845"/>
                  </a:cubicBezTo>
                  <a:cubicBezTo>
                    <a:pt x="77" y="845"/>
                    <a:pt x="660" y="1154"/>
                    <a:pt x="702" y="1316"/>
                  </a:cubicBezTo>
                  <a:cubicBezTo>
                    <a:pt x="716" y="1371"/>
                    <a:pt x="741" y="1389"/>
                    <a:pt x="768" y="1389"/>
                  </a:cubicBezTo>
                  <a:cubicBezTo>
                    <a:pt x="823" y="1389"/>
                    <a:pt x="887" y="1316"/>
                    <a:pt x="887" y="1316"/>
                  </a:cubicBezTo>
                  <a:cubicBezTo>
                    <a:pt x="1235" y="886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8" y="139"/>
                  </a:cubicBezTo>
                  <a:cubicBezTo>
                    <a:pt x="1333" y="29"/>
                    <a:pt x="1286" y="1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894775" y="92980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0"/>
                  </a:moveTo>
                  <a:cubicBezTo>
                    <a:pt x="1206" y="0"/>
                    <a:pt x="1173" y="33"/>
                    <a:pt x="1173" y="33"/>
                  </a:cubicBezTo>
                  <a:cubicBezTo>
                    <a:pt x="903" y="369"/>
                    <a:pt x="105" y="700"/>
                    <a:pt x="105" y="700"/>
                  </a:cubicBezTo>
                  <a:cubicBezTo>
                    <a:pt x="1" y="758"/>
                    <a:pt x="76" y="845"/>
                    <a:pt x="76" y="845"/>
                  </a:cubicBezTo>
                  <a:cubicBezTo>
                    <a:pt x="76" y="845"/>
                    <a:pt x="661" y="1152"/>
                    <a:pt x="701" y="1316"/>
                  </a:cubicBezTo>
                  <a:cubicBezTo>
                    <a:pt x="715" y="1370"/>
                    <a:pt x="740" y="1388"/>
                    <a:pt x="767" y="1388"/>
                  </a:cubicBezTo>
                  <a:cubicBezTo>
                    <a:pt x="822" y="1388"/>
                    <a:pt x="885" y="1316"/>
                    <a:pt x="885" y="1316"/>
                  </a:cubicBezTo>
                  <a:cubicBezTo>
                    <a:pt x="1233" y="885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7" y="137"/>
                  </a:cubicBezTo>
                  <a:cubicBezTo>
                    <a:pt x="1333" y="28"/>
                    <a:pt x="1286" y="0"/>
                    <a:pt x="1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910400" y="967025"/>
              <a:ext cx="123875" cy="68225"/>
            </a:xfrm>
            <a:custGeom>
              <a:avLst/>
              <a:gdLst/>
              <a:ahLst/>
              <a:cxnLst/>
              <a:rect l="l" t="t" r="r" b="b"/>
              <a:pathLst>
                <a:path w="4955" h="2729" extrusionOk="0">
                  <a:moveTo>
                    <a:pt x="3469" y="1"/>
                  </a:moveTo>
                  <a:lnTo>
                    <a:pt x="1" y="1828"/>
                  </a:lnTo>
                  <a:lnTo>
                    <a:pt x="1595" y="2728"/>
                  </a:lnTo>
                  <a:lnTo>
                    <a:pt x="4954" y="826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910400" y="1012700"/>
              <a:ext cx="39875" cy="40250"/>
            </a:xfrm>
            <a:custGeom>
              <a:avLst/>
              <a:gdLst/>
              <a:ahLst/>
              <a:cxnLst/>
              <a:rect l="l" t="t" r="r" b="b"/>
              <a:pathLst>
                <a:path w="1595" h="1610" extrusionOk="0">
                  <a:moveTo>
                    <a:pt x="1" y="1"/>
                  </a:moveTo>
                  <a:lnTo>
                    <a:pt x="1" y="693"/>
                  </a:lnTo>
                  <a:lnTo>
                    <a:pt x="1595" y="1609"/>
                  </a:lnTo>
                  <a:lnTo>
                    <a:pt x="1595" y="9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828200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0" y="0"/>
                  </a:moveTo>
                  <a:lnTo>
                    <a:pt x="0" y="1694"/>
                  </a:lnTo>
                  <a:lnTo>
                    <a:pt x="139" y="1775"/>
                  </a:lnTo>
                  <a:lnTo>
                    <a:pt x="139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831675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140" y="0"/>
                  </a:moveTo>
                  <a:lnTo>
                    <a:pt x="0" y="81"/>
                  </a:lnTo>
                  <a:lnTo>
                    <a:pt x="0" y="1775"/>
                  </a:lnTo>
                  <a:lnTo>
                    <a:pt x="140" y="16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851825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5530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0455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08025" y="981600"/>
              <a:ext cx="3525" cy="44400"/>
            </a:xfrm>
            <a:custGeom>
              <a:avLst/>
              <a:gdLst/>
              <a:ahLst/>
              <a:cxnLst/>
              <a:rect l="l" t="t" r="r" b="b"/>
              <a:pathLst>
                <a:path w="141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80282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0" y="1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802825" y="963775"/>
              <a:ext cx="57725" cy="33475"/>
            </a:xfrm>
            <a:custGeom>
              <a:avLst/>
              <a:gdLst/>
              <a:ahLst/>
              <a:cxnLst/>
              <a:rect l="l" t="t" r="r" b="b"/>
              <a:pathLst>
                <a:path w="2309" h="1339" extrusionOk="0">
                  <a:moveTo>
                    <a:pt x="1154" y="0"/>
                  </a:moveTo>
                  <a:lnTo>
                    <a:pt x="0" y="669"/>
                  </a:lnTo>
                  <a:lnTo>
                    <a:pt x="1154" y="1339"/>
                  </a:lnTo>
                  <a:lnTo>
                    <a:pt x="2309" y="669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83167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1155" y="1"/>
                  </a:moveTo>
                  <a:lnTo>
                    <a:pt x="0" y="671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80282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0" y="0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1802825" y="944850"/>
              <a:ext cx="57725" cy="33525"/>
            </a:xfrm>
            <a:custGeom>
              <a:avLst/>
              <a:gdLst/>
              <a:ahLst/>
              <a:cxnLst/>
              <a:rect l="l" t="t" r="r" b="b"/>
              <a:pathLst>
                <a:path w="2309" h="1341" extrusionOk="0">
                  <a:moveTo>
                    <a:pt x="1154" y="0"/>
                  </a:moveTo>
                  <a:lnTo>
                    <a:pt x="0" y="670"/>
                  </a:lnTo>
                  <a:lnTo>
                    <a:pt x="1154" y="1340"/>
                  </a:lnTo>
                  <a:lnTo>
                    <a:pt x="2309" y="67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83167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1155" y="0"/>
                  </a:moveTo>
                  <a:lnTo>
                    <a:pt x="0" y="670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831675" y="967950"/>
              <a:ext cx="25400" cy="26650"/>
            </a:xfrm>
            <a:custGeom>
              <a:avLst/>
              <a:gdLst/>
              <a:ahLst/>
              <a:cxnLst/>
              <a:rect l="l" t="t" r="r" b="b"/>
              <a:pathLst>
                <a:path w="1016" h="1066" extrusionOk="0">
                  <a:moveTo>
                    <a:pt x="1015" y="0"/>
                  </a:moveTo>
                  <a:lnTo>
                    <a:pt x="0" y="589"/>
                  </a:lnTo>
                  <a:lnTo>
                    <a:pt x="0" y="1066"/>
                  </a:lnTo>
                  <a:lnTo>
                    <a:pt x="1015" y="50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806225" y="967950"/>
              <a:ext cx="25475" cy="26650"/>
            </a:xfrm>
            <a:custGeom>
              <a:avLst/>
              <a:gdLst/>
              <a:ahLst/>
              <a:cxnLst/>
              <a:rect l="l" t="t" r="r" b="b"/>
              <a:pathLst>
                <a:path w="1019" h="1066" extrusionOk="0">
                  <a:moveTo>
                    <a:pt x="0" y="0"/>
                  </a:moveTo>
                  <a:lnTo>
                    <a:pt x="0" y="468"/>
                  </a:lnTo>
                  <a:lnTo>
                    <a:pt x="1018" y="1066"/>
                  </a:lnTo>
                  <a:lnTo>
                    <a:pt x="1018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842700" y="978950"/>
              <a:ext cx="4850" cy="5325"/>
            </a:xfrm>
            <a:custGeom>
              <a:avLst/>
              <a:gdLst/>
              <a:ahLst/>
              <a:cxnLst/>
              <a:rect l="l" t="t" r="r" b="b"/>
              <a:pathLst>
                <a:path w="194" h="213" extrusionOk="0">
                  <a:moveTo>
                    <a:pt x="123" y="35"/>
                  </a:moveTo>
                  <a:cubicBezTo>
                    <a:pt x="145" y="35"/>
                    <a:pt x="161" y="51"/>
                    <a:pt x="161" y="78"/>
                  </a:cubicBezTo>
                  <a:cubicBezTo>
                    <a:pt x="157" y="118"/>
                    <a:pt x="132" y="153"/>
                    <a:pt x="96" y="171"/>
                  </a:cubicBezTo>
                  <a:cubicBezTo>
                    <a:pt x="86" y="175"/>
                    <a:pt x="77" y="177"/>
                    <a:pt x="69" y="177"/>
                  </a:cubicBezTo>
                  <a:cubicBezTo>
                    <a:pt x="47" y="177"/>
                    <a:pt x="32" y="161"/>
                    <a:pt x="32" y="134"/>
                  </a:cubicBezTo>
                  <a:cubicBezTo>
                    <a:pt x="35" y="94"/>
                    <a:pt x="60" y="59"/>
                    <a:pt x="96" y="42"/>
                  </a:cubicBezTo>
                  <a:cubicBezTo>
                    <a:pt x="105" y="37"/>
                    <a:pt x="114" y="35"/>
                    <a:pt x="123" y="35"/>
                  </a:cubicBezTo>
                  <a:close/>
                  <a:moveTo>
                    <a:pt x="135" y="1"/>
                  </a:moveTo>
                  <a:cubicBezTo>
                    <a:pt x="123" y="1"/>
                    <a:pt x="110" y="4"/>
                    <a:pt x="96" y="10"/>
                  </a:cubicBezTo>
                  <a:cubicBezTo>
                    <a:pt x="42" y="34"/>
                    <a:pt x="0" y="97"/>
                    <a:pt x="0" y="150"/>
                  </a:cubicBezTo>
                  <a:cubicBezTo>
                    <a:pt x="0" y="189"/>
                    <a:pt x="23" y="212"/>
                    <a:pt x="55" y="212"/>
                  </a:cubicBezTo>
                  <a:cubicBezTo>
                    <a:pt x="68" y="212"/>
                    <a:pt x="81" y="209"/>
                    <a:pt x="96" y="203"/>
                  </a:cubicBezTo>
                  <a:cubicBezTo>
                    <a:pt x="150" y="179"/>
                    <a:pt x="193" y="117"/>
                    <a:pt x="193" y="63"/>
                  </a:cubicBezTo>
                  <a:cubicBezTo>
                    <a:pt x="193" y="24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843675" y="977975"/>
              <a:ext cx="2875" cy="3175"/>
            </a:xfrm>
            <a:custGeom>
              <a:avLst/>
              <a:gdLst/>
              <a:ahLst/>
              <a:cxnLst/>
              <a:rect l="l" t="t" r="r" b="b"/>
              <a:pathLst>
                <a:path w="115" h="127" extrusionOk="0">
                  <a:moveTo>
                    <a:pt x="81" y="1"/>
                  </a:moveTo>
                  <a:cubicBezTo>
                    <a:pt x="73" y="1"/>
                    <a:pt x="65" y="3"/>
                    <a:pt x="57" y="7"/>
                  </a:cubicBezTo>
                  <a:cubicBezTo>
                    <a:pt x="25" y="23"/>
                    <a:pt x="3" y="54"/>
                    <a:pt x="0" y="89"/>
                  </a:cubicBezTo>
                  <a:cubicBezTo>
                    <a:pt x="0" y="113"/>
                    <a:pt x="14" y="127"/>
                    <a:pt x="33" y="127"/>
                  </a:cubicBezTo>
                  <a:cubicBezTo>
                    <a:pt x="41" y="127"/>
                    <a:pt x="48" y="125"/>
                    <a:pt x="57" y="121"/>
                  </a:cubicBezTo>
                  <a:cubicBezTo>
                    <a:pt x="90" y="105"/>
                    <a:pt x="112" y="73"/>
                    <a:pt x="115" y="38"/>
                  </a:cubicBezTo>
                  <a:cubicBezTo>
                    <a:pt x="115" y="15"/>
                    <a:pt x="101" y="1"/>
                    <a:pt x="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821375" y="955075"/>
              <a:ext cx="20575" cy="11175"/>
            </a:xfrm>
            <a:custGeom>
              <a:avLst/>
              <a:gdLst/>
              <a:ahLst/>
              <a:cxnLst/>
              <a:rect l="l" t="t" r="r" b="b"/>
              <a:pathLst>
                <a:path w="823" h="447" extrusionOk="0">
                  <a:moveTo>
                    <a:pt x="412" y="0"/>
                  </a:moveTo>
                  <a:cubicBezTo>
                    <a:pt x="185" y="0"/>
                    <a:pt x="1" y="100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0"/>
                    <a:pt x="639" y="0"/>
                    <a:pt x="4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821375" y="953650"/>
              <a:ext cx="20575" cy="11200"/>
            </a:xfrm>
            <a:custGeom>
              <a:avLst/>
              <a:gdLst/>
              <a:ahLst/>
              <a:cxnLst/>
              <a:rect l="l" t="t" r="r" b="b"/>
              <a:pathLst>
                <a:path w="823" h="448" extrusionOk="0">
                  <a:moveTo>
                    <a:pt x="412" y="1"/>
                  </a:moveTo>
                  <a:cubicBezTo>
                    <a:pt x="185" y="1"/>
                    <a:pt x="1" y="101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1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830250" y="935600"/>
              <a:ext cx="3000" cy="23275"/>
            </a:xfrm>
            <a:custGeom>
              <a:avLst/>
              <a:gdLst/>
              <a:ahLst/>
              <a:cxnLst/>
              <a:rect l="l" t="t" r="r" b="b"/>
              <a:pathLst>
                <a:path w="120" h="931" extrusionOk="0">
                  <a:moveTo>
                    <a:pt x="1" y="1"/>
                  </a:moveTo>
                  <a:lnTo>
                    <a:pt x="1" y="895"/>
                  </a:lnTo>
                  <a:lnTo>
                    <a:pt x="1" y="898"/>
                  </a:lnTo>
                  <a:cubicBezTo>
                    <a:pt x="1" y="916"/>
                    <a:pt x="28" y="930"/>
                    <a:pt x="60" y="930"/>
                  </a:cubicBezTo>
                  <a:cubicBezTo>
                    <a:pt x="94" y="930"/>
                    <a:pt x="120" y="916"/>
                    <a:pt x="120" y="89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20025" y="929625"/>
              <a:ext cx="23300" cy="22425"/>
            </a:xfrm>
            <a:custGeom>
              <a:avLst/>
              <a:gdLst/>
              <a:ahLst/>
              <a:cxnLst/>
              <a:rect l="l" t="t" r="r" b="b"/>
              <a:pathLst>
                <a:path w="932" h="897" extrusionOk="0">
                  <a:moveTo>
                    <a:pt x="1" y="0"/>
                  </a:moveTo>
                  <a:lnTo>
                    <a:pt x="1" y="643"/>
                  </a:lnTo>
                  <a:cubicBezTo>
                    <a:pt x="1" y="782"/>
                    <a:pt x="210" y="897"/>
                    <a:pt x="466" y="897"/>
                  </a:cubicBezTo>
                  <a:cubicBezTo>
                    <a:pt x="723" y="897"/>
                    <a:pt x="932" y="782"/>
                    <a:pt x="932" y="643"/>
                  </a:cubicBezTo>
                  <a:lnTo>
                    <a:pt x="9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1820000" y="923275"/>
              <a:ext cx="23325" cy="12675"/>
            </a:xfrm>
            <a:custGeom>
              <a:avLst/>
              <a:gdLst/>
              <a:ahLst/>
              <a:cxnLst/>
              <a:rect l="l" t="t" r="r" b="b"/>
              <a:pathLst>
                <a:path w="933" h="507" extrusionOk="0">
                  <a:moveTo>
                    <a:pt x="467" y="1"/>
                  </a:moveTo>
                  <a:cubicBezTo>
                    <a:pt x="209" y="1"/>
                    <a:pt x="0" y="114"/>
                    <a:pt x="0" y="254"/>
                  </a:cubicBezTo>
                  <a:cubicBezTo>
                    <a:pt x="0" y="394"/>
                    <a:pt x="209" y="507"/>
                    <a:pt x="467" y="507"/>
                  </a:cubicBezTo>
                  <a:cubicBezTo>
                    <a:pt x="724" y="507"/>
                    <a:pt x="933" y="394"/>
                    <a:pt x="933" y="254"/>
                  </a:cubicBezTo>
                  <a:cubicBezTo>
                    <a:pt x="933" y="114"/>
                    <a:pt x="724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21750" y="924225"/>
              <a:ext cx="19875" cy="10800"/>
            </a:xfrm>
            <a:custGeom>
              <a:avLst/>
              <a:gdLst/>
              <a:ahLst/>
              <a:cxnLst/>
              <a:rect l="l" t="t" r="r" b="b"/>
              <a:pathLst>
                <a:path w="795" h="432" extrusionOk="0">
                  <a:moveTo>
                    <a:pt x="397" y="0"/>
                  </a:moveTo>
                  <a:cubicBezTo>
                    <a:pt x="178" y="0"/>
                    <a:pt x="0" y="96"/>
                    <a:pt x="0" y="216"/>
                  </a:cubicBezTo>
                  <a:cubicBezTo>
                    <a:pt x="0" y="335"/>
                    <a:pt x="178" y="431"/>
                    <a:pt x="397" y="431"/>
                  </a:cubicBezTo>
                  <a:cubicBezTo>
                    <a:pt x="616" y="431"/>
                    <a:pt x="795" y="335"/>
                    <a:pt x="795" y="216"/>
                  </a:cubicBezTo>
                  <a:cubicBezTo>
                    <a:pt x="795" y="96"/>
                    <a:pt x="616" y="0"/>
                    <a:pt x="39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882175" y="786325"/>
              <a:ext cx="76000" cy="80325"/>
            </a:xfrm>
            <a:custGeom>
              <a:avLst/>
              <a:gdLst/>
              <a:ahLst/>
              <a:cxnLst/>
              <a:rect l="l" t="t" r="r" b="b"/>
              <a:pathLst>
                <a:path w="3040" h="3213" extrusionOk="0">
                  <a:moveTo>
                    <a:pt x="3040" y="0"/>
                  </a:moveTo>
                  <a:lnTo>
                    <a:pt x="0" y="1735"/>
                  </a:lnTo>
                  <a:lnTo>
                    <a:pt x="0" y="3212"/>
                  </a:lnTo>
                  <a:lnTo>
                    <a:pt x="3040" y="1466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17850" y="809300"/>
              <a:ext cx="12675" cy="31575"/>
            </a:xfrm>
            <a:custGeom>
              <a:avLst/>
              <a:gdLst/>
              <a:ahLst/>
              <a:cxnLst/>
              <a:rect l="l" t="t" r="r" b="b"/>
              <a:pathLst>
                <a:path w="507" h="1263" extrusionOk="0">
                  <a:moveTo>
                    <a:pt x="360" y="1"/>
                  </a:moveTo>
                  <a:lnTo>
                    <a:pt x="125" y="131"/>
                  </a:lnTo>
                  <a:cubicBezTo>
                    <a:pt x="52" y="427"/>
                    <a:pt x="0" y="730"/>
                    <a:pt x="7" y="1033"/>
                  </a:cubicBezTo>
                  <a:cubicBezTo>
                    <a:pt x="9" y="1110"/>
                    <a:pt x="16" y="1185"/>
                    <a:pt x="26" y="1262"/>
                  </a:cubicBezTo>
                  <a:lnTo>
                    <a:pt x="506" y="990"/>
                  </a:lnTo>
                  <a:cubicBezTo>
                    <a:pt x="466" y="897"/>
                    <a:pt x="435" y="801"/>
                    <a:pt x="413" y="704"/>
                  </a:cubicBezTo>
                  <a:cubicBezTo>
                    <a:pt x="361" y="473"/>
                    <a:pt x="354" y="237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886550" y="812575"/>
              <a:ext cx="34425" cy="46425"/>
            </a:xfrm>
            <a:custGeom>
              <a:avLst/>
              <a:gdLst/>
              <a:ahLst/>
              <a:cxnLst/>
              <a:rect l="l" t="t" r="r" b="b"/>
              <a:pathLst>
                <a:path w="1377" h="1857" extrusionOk="0">
                  <a:moveTo>
                    <a:pt x="1377" y="0"/>
                  </a:moveTo>
                  <a:lnTo>
                    <a:pt x="833" y="306"/>
                  </a:lnTo>
                  <a:cubicBezTo>
                    <a:pt x="743" y="680"/>
                    <a:pt x="568" y="1034"/>
                    <a:pt x="378" y="1372"/>
                  </a:cubicBezTo>
                  <a:cubicBezTo>
                    <a:pt x="278" y="1550"/>
                    <a:pt x="160" y="1734"/>
                    <a:pt x="1" y="1853"/>
                  </a:cubicBezTo>
                  <a:lnTo>
                    <a:pt x="1" y="1856"/>
                  </a:lnTo>
                  <a:lnTo>
                    <a:pt x="737" y="1437"/>
                  </a:lnTo>
                  <a:cubicBezTo>
                    <a:pt x="823" y="1327"/>
                    <a:pt x="884" y="1201"/>
                    <a:pt x="920" y="1066"/>
                  </a:cubicBezTo>
                  <a:lnTo>
                    <a:pt x="920" y="1066"/>
                  </a:lnTo>
                  <a:cubicBezTo>
                    <a:pt x="920" y="1066"/>
                    <a:pt x="919" y="1175"/>
                    <a:pt x="935" y="1325"/>
                  </a:cubicBezTo>
                  <a:lnTo>
                    <a:pt x="1280" y="1130"/>
                  </a:lnTo>
                  <a:cubicBezTo>
                    <a:pt x="1268" y="1054"/>
                    <a:pt x="1262" y="979"/>
                    <a:pt x="1261" y="902"/>
                  </a:cubicBezTo>
                  <a:cubicBezTo>
                    <a:pt x="1252" y="598"/>
                    <a:pt x="1306" y="296"/>
                    <a:pt x="13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886525" y="826150"/>
              <a:ext cx="10250" cy="15650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409" y="1"/>
                  </a:moveTo>
                  <a:lnTo>
                    <a:pt x="261" y="88"/>
                  </a:lnTo>
                  <a:lnTo>
                    <a:pt x="197" y="126"/>
                  </a:lnTo>
                  <a:lnTo>
                    <a:pt x="0" y="242"/>
                  </a:lnTo>
                  <a:lnTo>
                    <a:pt x="0" y="626"/>
                  </a:lnTo>
                  <a:cubicBezTo>
                    <a:pt x="163" y="436"/>
                    <a:pt x="300" y="226"/>
                    <a:pt x="4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886525" y="820225"/>
              <a:ext cx="20875" cy="38700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834" y="0"/>
                  </a:moveTo>
                  <a:lnTo>
                    <a:pt x="421" y="231"/>
                  </a:lnTo>
                  <a:lnTo>
                    <a:pt x="409" y="238"/>
                  </a:lnTo>
                  <a:cubicBezTo>
                    <a:pt x="300" y="463"/>
                    <a:pt x="163" y="673"/>
                    <a:pt x="0" y="863"/>
                  </a:cubicBezTo>
                  <a:lnTo>
                    <a:pt x="0" y="1547"/>
                  </a:lnTo>
                  <a:cubicBezTo>
                    <a:pt x="160" y="1428"/>
                    <a:pt x="279" y="1243"/>
                    <a:pt x="377" y="1066"/>
                  </a:cubicBezTo>
                  <a:cubicBezTo>
                    <a:pt x="567" y="728"/>
                    <a:pt x="743" y="374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904975" y="839200"/>
              <a:ext cx="4950" cy="9325"/>
            </a:xfrm>
            <a:custGeom>
              <a:avLst/>
              <a:gdLst/>
              <a:ahLst/>
              <a:cxnLst/>
              <a:rect l="l" t="t" r="r" b="b"/>
              <a:pathLst>
                <a:path w="198" h="373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47" y="136"/>
                    <a:pt x="84" y="262"/>
                    <a:pt x="0" y="372"/>
                  </a:cubicBezTo>
                  <a:lnTo>
                    <a:pt x="198" y="260"/>
                  </a:lnTo>
                  <a:cubicBezTo>
                    <a:pt x="182" y="110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931975" y="803950"/>
              <a:ext cx="20475" cy="23275"/>
            </a:xfrm>
            <a:custGeom>
              <a:avLst/>
              <a:gdLst/>
              <a:ahLst/>
              <a:cxnLst/>
              <a:rect l="l" t="t" r="r" b="b"/>
              <a:pathLst>
                <a:path w="819" h="931" extrusionOk="0">
                  <a:moveTo>
                    <a:pt x="178" y="0"/>
                  </a:moveTo>
                  <a:lnTo>
                    <a:pt x="1" y="100"/>
                  </a:lnTo>
                  <a:cubicBezTo>
                    <a:pt x="78" y="405"/>
                    <a:pt x="223" y="687"/>
                    <a:pt x="423" y="931"/>
                  </a:cubicBezTo>
                  <a:lnTo>
                    <a:pt x="504" y="885"/>
                  </a:lnTo>
                  <a:lnTo>
                    <a:pt x="558" y="853"/>
                  </a:lnTo>
                  <a:lnTo>
                    <a:pt x="616" y="818"/>
                  </a:lnTo>
                  <a:lnTo>
                    <a:pt x="774" y="722"/>
                  </a:lnTo>
                  <a:lnTo>
                    <a:pt x="819" y="696"/>
                  </a:lnTo>
                  <a:cubicBezTo>
                    <a:pt x="547" y="525"/>
                    <a:pt x="325" y="284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936400" y="799050"/>
              <a:ext cx="17425" cy="22325"/>
            </a:xfrm>
            <a:custGeom>
              <a:avLst/>
              <a:gdLst/>
              <a:ahLst/>
              <a:cxnLst/>
              <a:rect l="l" t="t" r="r" b="b"/>
              <a:pathLst>
                <a:path w="697" h="893" extrusionOk="0">
                  <a:moveTo>
                    <a:pt x="347" y="0"/>
                  </a:moveTo>
                  <a:lnTo>
                    <a:pt x="328" y="10"/>
                  </a:lnTo>
                  <a:lnTo>
                    <a:pt x="1" y="195"/>
                  </a:lnTo>
                  <a:cubicBezTo>
                    <a:pt x="148" y="479"/>
                    <a:pt x="369" y="719"/>
                    <a:pt x="640" y="892"/>
                  </a:cubicBezTo>
                  <a:lnTo>
                    <a:pt x="642" y="892"/>
                  </a:lnTo>
                  <a:lnTo>
                    <a:pt x="697" y="859"/>
                  </a:lnTo>
                  <a:lnTo>
                    <a:pt x="697" y="400"/>
                  </a:lnTo>
                  <a:cubicBezTo>
                    <a:pt x="615" y="335"/>
                    <a:pt x="541" y="263"/>
                    <a:pt x="475" y="183"/>
                  </a:cubicBezTo>
                  <a:cubicBezTo>
                    <a:pt x="427" y="126"/>
                    <a:pt x="385" y="64"/>
                    <a:pt x="34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45075" y="793925"/>
              <a:ext cx="8750" cy="15150"/>
            </a:xfrm>
            <a:custGeom>
              <a:avLst/>
              <a:gdLst/>
              <a:ahLst/>
              <a:cxnLst/>
              <a:rect l="l" t="t" r="r" b="b"/>
              <a:pathLst>
                <a:path w="350" h="606" extrusionOk="0">
                  <a:moveTo>
                    <a:pt x="350" y="1"/>
                  </a:moveTo>
                  <a:lnTo>
                    <a:pt x="0" y="207"/>
                  </a:lnTo>
                  <a:cubicBezTo>
                    <a:pt x="38" y="271"/>
                    <a:pt x="80" y="331"/>
                    <a:pt x="128" y="389"/>
                  </a:cubicBezTo>
                  <a:cubicBezTo>
                    <a:pt x="194" y="468"/>
                    <a:pt x="268" y="540"/>
                    <a:pt x="350" y="60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926675" y="806450"/>
              <a:ext cx="15875" cy="27600"/>
            </a:xfrm>
            <a:custGeom>
              <a:avLst/>
              <a:gdLst/>
              <a:ahLst/>
              <a:cxnLst/>
              <a:rect l="l" t="t" r="r" b="b"/>
              <a:pathLst>
                <a:path w="635" h="1104" extrusionOk="0">
                  <a:moveTo>
                    <a:pt x="213" y="0"/>
                  </a:moveTo>
                  <a:lnTo>
                    <a:pt x="7" y="115"/>
                  </a:lnTo>
                  <a:cubicBezTo>
                    <a:pt x="1" y="351"/>
                    <a:pt x="8" y="587"/>
                    <a:pt x="60" y="818"/>
                  </a:cubicBezTo>
                  <a:cubicBezTo>
                    <a:pt x="82" y="915"/>
                    <a:pt x="113" y="1011"/>
                    <a:pt x="153" y="1104"/>
                  </a:cubicBezTo>
                  <a:lnTo>
                    <a:pt x="635" y="831"/>
                  </a:lnTo>
                  <a:cubicBezTo>
                    <a:pt x="435" y="587"/>
                    <a:pt x="290" y="305"/>
                    <a:pt x="2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882175" y="786325"/>
              <a:ext cx="76000" cy="45875"/>
            </a:xfrm>
            <a:custGeom>
              <a:avLst/>
              <a:gdLst/>
              <a:ahLst/>
              <a:cxnLst/>
              <a:rect l="l" t="t" r="r" b="b"/>
              <a:pathLst>
                <a:path w="3040" h="1835" extrusionOk="0">
                  <a:moveTo>
                    <a:pt x="3040" y="0"/>
                  </a:moveTo>
                  <a:lnTo>
                    <a:pt x="0" y="1735"/>
                  </a:lnTo>
                  <a:lnTo>
                    <a:pt x="174" y="1835"/>
                  </a:lnTo>
                  <a:lnTo>
                    <a:pt x="2866" y="305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882175" y="820500"/>
              <a:ext cx="76000" cy="46150"/>
            </a:xfrm>
            <a:custGeom>
              <a:avLst/>
              <a:gdLst/>
              <a:ahLst/>
              <a:cxnLst/>
              <a:rect l="l" t="t" r="r" b="b"/>
              <a:pathLst>
                <a:path w="3040" h="1846" extrusionOk="0">
                  <a:moveTo>
                    <a:pt x="2866" y="1"/>
                  </a:moveTo>
                  <a:lnTo>
                    <a:pt x="174" y="1539"/>
                  </a:lnTo>
                  <a:lnTo>
                    <a:pt x="0" y="1845"/>
                  </a:lnTo>
                  <a:lnTo>
                    <a:pt x="3040" y="99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886525" y="819500"/>
              <a:ext cx="67300" cy="39500"/>
            </a:xfrm>
            <a:custGeom>
              <a:avLst/>
              <a:gdLst/>
              <a:ahLst/>
              <a:cxnLst/>
              <a:rect l="l" t="t" r="r" b="b"/>
              <a:pathLst>
                <a:path w="2692" h="1580" extrusionOk="0">
                  <a:moveTo>
                    <a:pt x="2642" y="0"/>
                  </a:moveTo>
                  <a:lnTo>
                    <a:pt x="0" y="1508"/>
                  </a:lnTo>
                  <a:lnTo>
                    <a:pt x="0" y="1579"/>
                  </a:lnTo>
                  <a:lnTo>
                    <a:pt x="2692" y="41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952575" y="793925"/>
              <a:ext cx="1250" cy="26600"/>
            </a:xfrm>
            <a:custGeom>
              <a:avLst/>
              <a:gdLst/>
              <a:ahLst/>
              <a:cxnLst/>
              <a:rect l="l" t="t" r="r" b="b"/>
              <a:pathLst>
                <a:path w="50" h="1064" extrusionOk="0">
                  <a:moveTo>
                    <a:pt x="50" y="1"/>
                  </a:moveTo>
                  <a:lnTo>
                    <a:pt x="0" y="30"/>
                  </a:lnTo>
                  <a:lnTo>
                    <a:pt x="0" y="1023"/>
                  </a:lnTo>
                  <a:lnTo>
                    <a:pt x="50" y="106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1880500" y="828550"/>
              <a:ext cx="1700" cy="38100"/>
            </a:xfrm>
            <a:custGeom>
              <a:avLst/>
              <a:gdLst/>
              <a:ahLst/>
              <a:cxnLst/>
              <a:rect l="l" t="t" r="r" b="b"/>
              <a:pathLst>
                <a:path w="68" h="1524" extrusionOk="0">
                  <a:moveTo>
                    <a:pt x="1" y="1"/>
                  </a:moveTo>
                  <a:lnTo>
                    <a:pt x="1" y="1483"/>
                  </a:lnTo>
                  <a:lnTo>
                    <a:pt x="67" y="1523"/>
                  </a:lnTo>
                  <a:lnTo>
                    <a:pt x="67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880500" y="785150"/>
              <a:ext cx="77675" cy="44550"/>
            </a:xfrm>
            <a:custGeom>
              <a:avLst/>
              <a:gdLst/>
              <a:ahLst/>
              <a:cxnLst/>
              <a:rect l="l" t="t" r="r" b="b"/>
              <a:pathLst>
                <a:path w="3107" h="1782" extrusionOk="0">
                  <a:moveTo>
                    <a:pt x="3041" y="1"/>
                  </a:moveTo>
                  <a:lnTo>
                    <a:pt x="1" y="1737"/>
                  </a:lnTo>
                  <a:lnTo>
                    <a:pt x="67" y="1782"/>
                  </a:lnTo>
                  <a:lnTo>
                    <a:pt x="3107" y="47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072500" y="1000500"/>
              <a:ext cx="63350" cy="42750"/>
            </a:xfrm>
            <a:custGeom>
              <a:avLst/>
              <a:gdLst/>
              <a:ahLst/>
              <a:cxnLst/>
              <a:rect l="l" t="t" r="r" b="b"/>
              <a:pathLst>
                <a:path w="2534" h="1710" extrusionOk="0">
                  <a:moveTo>
                    <a:pt x="0" y="0"/>
                  </a:moveTo>
                  <a:lnTo>
                    <a:pt x="0" y="241"/>
                  </a:lnTo>
                  <a:lnTo>
                    <a:pt x="2533" y="1710"/>
                  </a:lnTo>
                  <a:lnTo>
                    <a:pt x="253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072500" y="982375"/>
              <a:ext cx="94550" cy="54875"/>
            </a:xfrm>
            <a:custGeom>
              <a:avLst/>
              <a:gdLst/>
              <a:ahLst/>
              <a:cxnLst/>
              <a:rect l="l" t="t" r="r" b="b"/>
              <a:pathLst>
                <a:path w="3782" h="2195" extrusionOk="0">
                  <a:moveTo>
                    <a:pt x="1247" y="0"/>
                  </a:moveTo>
                  <a:lnTo>
                    <a:pt x="0" y="725"/>
                  </a:lnTo>
                  <a:lnTo>
                    <a:pt x="2533" y="2194"/>
                  </a:lnTo>
                  <a:lnTo>
                    <a:pt x="3782" y="147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35825" y="1019125"/>
              <a:ext cx="31225" cy="24125"/>
            </a:xfrm>
            <a:custGeom>
              <a:avLst/>
              <a:gdLst/>
              <a:ahLst/>
              <a:cxnLst/>
              <a:rect l="l" t="t" r="r" b="b"/>
              <a:pathLst>
                <a:path w="1249" h="965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965"/>
                  </a:lnTo>
                  <a:lnTo>
                    <a:pt x="1249" y="241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072500" y="967975"/>
              <a:ext cx="63350" cy="56025"/>
            </a:xfrm>
            <a:custGeom>
              <a:avLst/>
              <a:gdLst/>
              <a:ahLst/>
              <a:cxnLst/>
              <a:rect l="l" t="t" r="r" b="b"/>
              <a:pathLst>
                <a:path w="2534" h="2241" extrusionOk="0">
                  <a:moveTo>
                    <a:pt x="0" y="1"/>
                  </a:moveTo>
                  <a:lnTo>
                    <a:pt x="0" y="771"/>
                  </a:lnTo>
                  <a:lnTo>
                    <a:pt x="2533" y="2241"/>
                  </a:lnTo>
                  <a:lnTo>
                    <a:pt x="2533" y="14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072500" y="949875"/>
              <a:ext cx="94550" cy="54850"/>
            </a:xfrm>
            <a:custGeom>
              <a:avLst/>
              <a:gdLst/>
              <a:ahLst/>
              <a:cxnLst/>
              <a:rect l="l" t="t" r="r" b="b"/>
              <a:pathLst>
                <a:path w="3782" h="2194" extrusionOk="0">
                  <a:moveTo>
                    <a:pt x="1247" y="1"/>
                  </a:moveTo>
                  <a:lnTo>
                    <a:pt x="0" y="725"/>
                  </a:lnTo>
                  <a:lnTo>
                    <a:pt x="2533" y="2193"/>
                  </a:lnTo>
                  <a:lnTo>
                    <a:pt x="3782" y="1470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135825" y="986600"/>
              <a:ext cx="31225" cy="37400"/>
            </a:xfrm>
            <a:custGeom>
              <a:avLst/>
              <a:gdLst/>
              <a:ahLst/>
              <a:cxnLst/>
              <a:rect l="l" t="t" r="r" b="b"/>
              <a:pathLst>
                <a:path w="1249" h="1496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1496"/>
                  </a:lnTo>
                  <a:lnTo>
                    <a:pt x="1249" y="772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161775" y="998500"/>
              <a:ext cx="5275" cy="26675"/>
            </a:xfrm>
            <a:custGeom>
              <a:avLst/>
              <a:gdLst/>
              <a:ahLst/>
              <a:cxnLst/>
              <a:rect l="l" t="t" r="r" b="b"/>
              <a:pathLst>
                <a:path w="211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11" y="1066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150550" y="1008900"/>
              <a:ext cx="11250" cy="13300"/>
            </a:xfrm>
            <a:custGeom>
              <a:avLst/>
              <a:gdLst/>
              <a:ahLst/>
              <a:cxnLst/>
              <a:rect l="l" t="t" r="r" b="b"/>
              <a:pathLst>
                <a:path w="450" h="532" extrusionOk="0">
                  <a:moveTo>
                    <a:pt x="450" y="1"/>
                  </a:moveTo>
                  <a:lnTo>
                    <a:pt x="0" y="262"/>
                  </a:lnTo>
                  <a:lnTo>
                    <a:pt x="450" y="53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135250" y="977825"/>
              <a:ext cx="10350" cy="16325"/>
            </a:xfrm>
            <a:custGeom>
              <a:avLst/>
              <a:gdLst/>
              <a:ahLst/>
              <a:cxnLst/>
              <a:rect l="l" t="t" r="r" b="b"/>
              <a:pathLst>
                <a:path w="414" h="653" extrusionOk="0">
                  <a:moveTo>
                    <a:pt x="414" y="1"/>
                  </a:moveTo>
                  <a:lnTo>
                    <a:pt x="0" y="237"/>
                  </a:lnTo>
                  <a:lnTo>
                    <a:pt x="0" y="652"/>
                  </a:lnTo>
                  <a:lnTo>
                    <a:pt x="361" y="443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124700" y="977700"/>
              <a:ext cx="10575" cy="16450"/>
            </a:xfrm>
            <a:custGeom>
              <a:avLst/>
              <a:gdLst/>
              <a:ahLst/>
              <a:cxnLst/>
              <a:rect l="l" t="t" r="r" b="b"/>
              <a:pathLst>
                <a:path w="423" h="658" extrusionOk="0">
                  <a:moveTo>
                    <a:pt x="0" y="0"/>
                  </a:moveTo>
                  <a:lnTo>
                    <a:pt x="63" y="448"/>
                  </a:lnTo>
                  <a:lnTo>
                    <a:pt x="422" y="657"/>
                  </a:lnTo>
                  <a:lnTo>
                    <a:pt x="422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124700" y="971300"/>
              <a:ext cx="20900" cy="12475"/>
            </a:xfrm>
            <a:custGeom>
              <a:avLst/>
              <a:gdLst/>
              <a:ahLst/>
              <a:cxnLst/>
              <a:rect l="l" t="t" r="r" b="b"/>
              <a:pathLst>
                <a:path w="836" h="499" extrusionOk="0">
                  <a:moveTo>
                    <a:pt x="422" y="65"/>
                  </a:moveTo>
                  <a:lnTo>
                    <a:pt x="730" y="259"/>
                  </a:lnTo>
                  <a:lnTo>
                    <a:pt x="422" y="436"/>
                  </a:lnTo>
                  <a:lnTo>
                    <a:pt x="106" y="255"/>
                  </a:lnTo>
                  <a:lnTo>
                    <a:pt x="422" y="65"/>
                  </a:lnTo>
                  <a:close/>
                  <a:moveTo>
                    <a:pt x="422" y="1"/>
                  </a:moveTo>
                  <a:lnTo>
                    <a:pt x="0" y="256"/>
                  </a:lnTo>
                  <a:lnTo>
                    <a:pt x="422" y="498"/>
                  </a:lnTo>
                  <a:lnTo>
                    <a:pt x="836" y="26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135250" y="972900"/>
              <a:ext cx="7750" cy="5825"/>
            </a:xfrm>
            <a:custGeom>
              <a:avLst/>
              <a:gdLst/>
              <a:ahLst/>
              <a:cxnLst/>
              <a:rect l="l" t="t" r="r" b="b"/>
              <a:pathLst>
                <a:path w="310" h="233" extrusionOk="0">
                  <a:moveTo>
                    <a:pt x="0" y="1"/>
                  </a:moveTo>
                  <a:lnTo>
                    <a:pt x="0" y="83"/>
                  </a:lnTo>
                  <a:lnTo>
                    <a:pt x="244" y="233"/>
                  </a:lnTo>
                  <a:lnTo>
                    <a:pt x="309" y="1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127350" y="972900"/>
              <a:ext cx="7925" cy="5675"/>
            </a:xfrm>
            <a:custGeom>
              <a:avLst/>
              <a:gdLst/>
              <a:ahLst/>
              <a:cxnLst/>
              <a:rect l="l" t="t" r="r" b="b"/>
              <a:pathLst>
                <a:path w="317" h="227" extrusionOk="0">
                  <a:moveTo>
                    <a:pt x="316" y="1"/>
                  </a:moveTo>
                  <a:lnTo>
                    <a:pt x="0" y="191"/>
                  </a:lnTo>
                  <a:lnTo>
                    <a:pt x="64" y="227"/>
                  </a:lnTo>
                  <a:lnTo>
                    <a:pt x="316" y="83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128925" y="974975"/>
              <a:ext cx="12425" cy="7225"/>
            </a:xfrm>
            <a:custGeom>
              <a:avLst/>
              <a:gdLst/>
              <a:ahLst/>
              <a:cxnLst/>
              <a:rect l="l" t="t" r="r" b="b"/>
              <a:pathLst>
                <a:path w="497" h="289" extrusionOk="0">
                  <a:moveTo>
                    <a:pt x="253" y="0"/>
                  </a:moveTo>
                  <a:lnTo>
                    <a:pt x="1" y="144"/>
                  </a:lnTo>
                  <a:lnTo>
                    <a:pt x="253" y="289"/>
                  </a:lnTo>
                  <a:lnTo>
                    <a:pt x="497" y="15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126625" y="9637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1" y="0"/>
                  </a:moveTo>
                  <a:cubicBezTo>
                    <a:pt x="152" y="0"/>
                    <a:pt x="0" y="153"/>
                    <a:pt x="0" y="341"/>
                  </a:cubicBezTo>
                  <a:cubicBezTo>
                    <a:pt x="0" y="528"/>
                    <a:pt x="152" y="681"/>
                    <a:pt x="341" y="681"/>
                  </a:cubicBezTo>
                  <a:cubicBezTo>
                    <a:pt x="529" y="681"/>
                    <a:pt x="682" y="528"/>
                    <a:pt x="682" y="341"/>
                  </a:cubicBezTo>
                  <a:cubicBezTo>
                    <a:pt x="682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127350" y="966600"/>
              <a:ext cx="17625" cy="14125"/>
            </a:xfrm>
            <a:custGeom>
              <a:avLst/>
              <a:gdLst/>
              <a:ahLst/>
              <a:cxnLst/>
              <a:rect l="l" t="t" r="r" b="b"/>
              <a:pathLst>
                <a:path w="705" h="565" extrusionOk="0">
                  <a:moveTo>
                    <a:pt x="569" y="0"/>
                  </a:moveTo>
                  <a:cubicBezTo>
                    <a:pt x="637" y="156"/>
                    <a:pt x="582" y="335"/>
                    <a:pt x="439" y="425"/>
                  </a:cubicBezTo>
                  <a:cubicBezTo>
                    <a:pt x="383" y="462"/>
                    <a:pt x="320" y="479"/>
                    <a:pt x="257" y="479"/>
                  </a:cubicBezTo>
                  <a:cubicBezTo>
                    <a:pt x="161" y="479"/>
                    <a:pt x="67" y="439"/>
                    <a:pt x="0" y="362"/>
                  </a:cubicBezTo>
                  <a:lnTo>
                    <a:pt x="0" y="362"/>
                  </a:lnTo>
                  <a:cubicBezTo>
                    <a:pt x="57" y="490"/>
                    <a:pt x="183" y="564"/>
                    <a:pt x="313" y="564"/>
                  </a:cubicBezTo>
                  <a:cubicBezTo>
                    <a:pt x="375" y="564"/>
                    <a:pt x="438" y="547"/>
                    <a:pt x="495" y="511"/>
                  </a:cubicBezTo>
                  <a:cubicBezTo>
                    <a:pt x="670" y="399"/>
                    <a:pt x="705" y="159"/>
                    <a:pt x="5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137150" y="967850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1"/>
                    <a:pt x="7" y="33"/>
                  </a:cubicBezTo>
                  <a:cubicBezTo>
                    <a:pt x="11" y="18"/>
                    <a:pt x="24" y="8"/>
                    <a:pt x="39" y="8"/>
                  </a:cubicBezTo>
                  <a:cubicBezTo>
                    <a:pt x="40" y="8"/>
                    <a:pt x="41" y="8"/>
                    <a:pt x="42" y="8"/>
                  </a:cubicBezTo>
                  <a:cubicBezTo>
                    <a:pt x="43" y="8"/>
                    <a:pt x="44" y="8"/>
                    <a:pt x="44" y="8"/>
                  </a:cubicBezTo>
                  <a:cubicBezTo>
                    <a:pt x="58" y="8"/>
                    <a:pt x="71" y="18"/>
                    <a:pt x="76" y="33"/>
                  </a:cubicBezTo>
                  <a:cubicBezTo>
                    <a:pt x="82" y="11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135425" y="97020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0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134325" y="966775"/>
              <a:ext cx="1950" cy="1075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42" y="1"/>
                  </a:moveTo>
                  <a:cubicBezTo>
                    <a:pt x="21" y="1"/>
                    <a:pt x="0" y="16"/>
                    <a:pt x="5" y="43"/>
                  </a:cubicBezTo>
                  <a:cubicBezTo>
                    <a:pt x="10" y="28"/>
                    <a:pt x="24" y="18"/>
                    <a:pt x="40" y="18"/>
                  </a:cubicBezTo>
                  <a:cubicBezTo>
                    <a:pt x="56" y="18"/>
                    <a:pt x="71" y="28"/>
                    <a:pt x="75" y="43"/>
                  </a:cubicBezTo>
                  <a:cubicBezTo>
                    <a:pt x="76" y="40"/>
                    <a:pt x="78" y="36"/>
                    <a:pt x="78" y="31"/>
                  </a:cubicBezTo>
                  <a:cubicBezTo>
                    <a:pt x="74" y="10"/>
                    <a:pt x="58" y="1"/>
                    <a:pt x="4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131800" y="967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7"/>
                  </a:cubicBezTo>
                  <a:cubicBezTo>
                    <a:pt x="0" y="42"/>
                    <a:pt x="2" y="45"/>
                    <a:pt x="3" y="49"/>
                  </a:cubicBezTo>
                  <a:cubicBezTo>
                    <a:pt x="8" y="35"/>
                    <a:pt x="22" y="24"/>
                    <a:pt x="38" y="24"/>
                  </a:cubicBezTo>
                  <a:cubicBezTo>
                    <a:pt x="53" y="24"/>
                    <a:pt x="67" y="35"/>
                    <a:pt x="73" y="49"/>
                  </a:cubicBezTo>
                  <a:cubicBezTo>
                    <a:pt x="74" y="45"/>
                    <a:pt x="74" y="42"/>
                    <a:pt x="74" y="37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132275" y="965475"/>
              <a:ext cx="1025" cy="675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21" y="0"/>
                  </a:moveTo>
                  <a:cubicBezTo>
                    <a:pt x="10" y="0"/>
                    <a:pt x="0" y="7"/>
                    <a:pt x="0" y="21"/>
                  </a:cubicBezTo>
                  <a:cubicBezTo>
                    <a:pt x="0" y="22"/>
                    <a:pt x="0" y="25"/>
                    <a:pt x="2" y="27"/>
                  </a:cubicBezTo>
                  <a:cubicBezTo>
                    <a:pt x="5" y="19"/>
                    <a:pt x="12" y="14"/>
                    <a:pt x="21" y="14"/>
                  </a:cubicBezTo>
                  <a:cubicBezTo>
                    <a:pt x="29" y="14"/>
                    <a:pt x="37" y="19"/>
                    <a:pt x="39" y="27"/>
                  </a:cubicBezTo>
                  <a:cubicBezTo>
                    <a:pt x="41" y="25"/>
                    <a:pt x="41" y="22"/>
                    <a:pt x="41" y="21"/>
                  </a:cubicBezTo>
                  <a:cubicBezTo>
                    <a:pt x="41" y="7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139775" y="966900"/>
              <a:ext cx="1050" cy="700"/>
            </a:xfrm>
            <a:custGeom>
              <a:avLst/>
              <a:gdLst/>
              <a:ahLst/>
              <a:cxnLst/>
              <a:rect l="l" t="t" r="r" b="b"/>
              <a:pathLst>
                <a:path w="42" h="28" extrusionOk="0">
                  <a:moveTo>
                    <a:pt x="21" y="1"/>
                  </a:moveTo>
                  <a:cubicBezTo>
                    <a:pt x="11" y="1"/>
                    <a:pt x="1" y="7"/>
                    <a:pt x="1" y="20"/>
                  </a:cubicBezTo>
                  <a:cubicBezTo>
                    <a:pt x="1" y="23"/>
                    <a:pt x="1" y="25"/>
                    <a:pt x="2" y="28"/>
                  </a:cubicBezTo>
                  <a:cubicBezTo>
                    <a:pt x="5" y="19"/>
                    <a:pt x="12" y="13"/>
                    <a:pt x="21" y="13"/>
                  </a:cubicBezTo>
                  <a:cubicBezTo>
                    <a:pt x="30" y="13"/>
                    <a:pt x="37" y="19"/>
                    <a:pt x="40" y="28"/>
                  </a:cubicBezTo>
                  <a:cubicBezTo>
                    <a:pt x="41" y="25"/>
                    <a:pt x="41" y="23"/>
                    <a:pt x="41" y="20"/>
                  </a:cubicBezTo>
                  <a:cubicBezTo>
                    <a:pt x="41" y="7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128750" y="97042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6" y="35"/>
                    <a:pt x="21" y="24"/>
                    <a:pt x="37" y="24"/>
                  </a:cubicBezTo>
                  <a:cubicBezTo>
                    <a:pt x="53" y="24"/>
                    <a:pt x="67" y="35"/>
                    <a:pt x="72" y="49"/>
                  </a:cubicBezTo>
                  <a:cubicBezTo>
                    <a:pt x="73" y="46"/>
                    <a:pt x="73" y="42"/>
                    <a:pt x="75" y="37"/>
                  </a:cubicBezTo>
                  <a:cubicBezTo>
                    <a:pt x="75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1312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4" y="25"/>
                    <a:pt x="67" y="35"/>
                    <a:pt x="73" y="49"/>
                  </a:cubicBezTo>
                  <a:cubicBezTo>
                    <a:pt x="74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132850" y="9708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8" y="34"/>
                    <a:pt x="21" y="24"/>
                    <a:pt x="37" y="24"/>
                  </a:cubicBezTo>
                  <a:cubicBezTo>
                    <a:pt x="53" y="24"/>
                    <a:pt x="67" y="34"/>
                    <a:pt x="72" y="49"/>
                  </a:cubicBezTo>
                  <a:cubicBezTo>
                    <a:pt x="73" y="46"/>
                    <a:pt x="74" y="42"/>
                    <a:pt x="74" y="37"/>
                  </a:cubicBezTo>
                  <a:cubicBezTo>
                    <a:pt x="74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2139075" y="9700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1"/>
                  </a:moveTo>
                  <a:cubicBezTo>
                    <a:pt x="19" y="1"/>
                    <a:pt x="1" y="13"/>
                    <a:pt x="1" y="38"/>
                  </a:cubicBezTo>
                  <a:cubicBezTo>
                    <a:pt x="1" y="41"/>
                    <a:pt x="2" y="45"/>
                    <a:pt x="4" y="50"/>
                  </a:cubicBezTo>
                  <a:cubicBezTo>
                    <a:pt x="8" y="35"/>
                    <a:pt x="23" y="25"/>
                    <a:pt x="39" y="25"/>
                  </a:cubicBezTo>
                  <a:cubicBezTo>
                    <a:pt x="55" y="25"/>
                    <a:pt x="68" y="35"/>
                    <a:pt x="73" y="50"/>
                  </a:cubicBezTo>
                  <a:cubicBezTo>
                    <a:pt x="75" y="45"/>
                    <a:pt x="75" y="41"/>
                    <a:pt x="75" y="38"/>
                  </a:cubicBezTo>
                  <a:cubicBezTo>
                    <a:pt x="75" y="13"/>
                    <a:pt x="56" y="1"/>
                    <a:pt x="3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21366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2133350" y="974875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2"/>
                    <a:pt x="7" y="33"/>
                  </a:cubicBezTo>
                  <a:cubicBezTo>
                    <a:pt x="12" y="19"/>
                    <a:pt x="25" y="9"/>
                    <a:pt x="41" y="9"/>
                  </a:cubicBezTo>
                  <a:cubicBezTo>
                    <a:pt x="57" y="9"/>
                    <a:pt x="72" y="19"/>
                    <a:pt x="76" y="33"/>
                  </a:cubicBezTo>
                  <a:cubicBezTo>
                    <a:pt x="83" y="12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2128350" y="9736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2"/>
                    <a:pt x="1" y="37"/>
                  </a:cubicBezTo>
                  <a:cubicBezTo>
                    <a:pt x="1" y="40"/>
                    <a:pt x="1" y="44"/>
                    <a:pt x="2" y="49"/>
                  </a:cubicBezTo>
                  <a:cubicBezTo>
                    <a:pt x="8" y="33"/>
                    <a:pt x="21" y="24"/>
                    <a:pt x="37" y="24"/>
                  </a:cubicBezTo>
                  <a:cubicBezTo>
                    <a:pt x="53" y="24"/>
                    <a:pt x="67" y="33"/>
                    <a:pt x="72" y="49"/>
                  </a:cubicBezTo>
                  <a:cubicBezTo>
                    <a:pt x="73" y="44"/>
                    <a:pt x="75" y="40"/>
                    <a:pt x="75" y="37"/>
                  </a:cubicBezTo>
                  <a:cubicBezTo>
                    <a:pt x="75" y="12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129325" y="968250"/>
              <a:ext cx="1300" cy="850"/>
            </a:xfrm>
            <a:custGeom>
              <a:avLst/>
              <a:gdLst/>
              <a:ahLst/>
              <a:cxnLst/>
              <a:rect l="l" t="t" r="r" b="b"/>
              <a:pathLst>
                <a:path w="52" h="34" extrusionOk="0">
                  <a:moveTo>
                    <a:pt x="26" y="0"/>
                  </a:moveTo>
                  <a:cubicBezTo>
                    <a:pt x="14" y="0"/>
                    <a:pt x="1" y="8"/>
                    <a:pt x="1" y="24"/>
                  </a:cubicBezTo>
                  <a:cubicBezTo>
                    <a:pt x="1" y="27"/>
                    <a:pt x="1" y="30"/>
                    <a:pt x="2" y="33"/>
                  </a:cubicBezTo>
                  <a:cubicBezTo>
                    <a:pt x="5" y="23"/>
                    <a:pt x="15" y="17"/>
                    <a:pt x="26" y="17"/>
                  </a:cubicBezTo>
                  <a:cubicBezTo>
                    <a:pt x="37" y="17"/>
                    <a:pt x="46" y="23"/>
                    <a:pt x="50" y="33"/>
                  </a:cubicBezTo>
                  <a:cubicBezTo>
                    <a:pt x="50" y="30"/>
                    <a:pt x="50" y="27"/>
                    <a:pt x="52" y="24"/>
                  </a:cubicBezTo>
                  <a:cubicBezTo>
                    <a:pt x="52" y="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2136325" y="964950"/>
              <a:ext cx="1300" cy="875"/>
            </a:xfrm>
            <a:custGeom>
              <a:avLst/>
              <a:gdLst/>
              <a:ahLst/>
              <a:cxnLst/>
              <a:rect l="l" t="t" r="r" b="b"/>
              <a:pathLst>
                <a:path w="52" h="35" extrusionOk="0">
                  <a:moveTo>
                    <a:pt x="26" y="1"/>
                  </a:moveTo>
                  <a:cubicBezTo>
                    <a:pt x="13" y="1"/>
                    <a:pt x="1" y="9"/>
                    <a:pt x="1" y="26"/>
                  </a:cubicBezTo>
                  <a:cubicBezTo>
                    <a:pt x="1" y="29"/>
                    <a:pt x="1" y="32"/>
                    <a:pt x="2" y="35"/>
                  </a:cubicBezTo>
                  <a:cubicBezTo>
                    <a:pt x="5" y="24"/>
                    <a:pt x="15" y="17"/>
                    <a:pt x="25" y="17"/>
                  </a:cubicBezTo>
                  <a:cubicBezTo>
                    <a:pt x="37" y="17"/>
                    <a:pt x="46" y="24"/>
                    <a:pt x="50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29"/>
          <p:cNvSpPr txBox="1">
            <a:spLocks noGrp="1"/>
          </p:cNvSpPr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TABLE DES MATIÈRES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151245" y="1868131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5"/>
          </p:nvPr>
        </p:nvSpPr>
        <p:spPr>
          <a:xfrm>
            <a:off x="1279655" y="3586331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7"/>
          </p:nvPr>
        </p:nvSpPr>
        <p:spPr>
          <a:xfrm>
            <a:off x="7119587" y="1941871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9"/>
          </p:nvPr>
        </p:nvSpPr>
        <p:spPr>
          <a:xfrm>
            <a:off x="7119577" y="3513438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679" name="Google Shape;679;p29"/>
          <p:cNvCxnSpPr/>
          <p:nvPr/>
        </p:nvCxnSpPr>
        <p:spPr>
          <a:xfrm>
            <a:off x="7216550" y="2513225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0" name="Google Shape;680;p29"/>
          <p:cNvCxnSpPr/>
          <p:nvPr/>
        </p:nvCxnSpPr>
        <p:spPr>
          <a:xfrm>
            <a:off x="7224991" y="3505650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1" name="Google Shape;681;p29"/>
          <p:cNvCxnSpPr/>
          <p:nvPr/>
        </p:nvCxnSpPr>
        <p:spPr>
          <a:xfrm rot="10800000">
            <a:off x="1108900" y="2513225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682" name="Google Shape;682;p29"/>
          <p:cNvSpPr txBox="1">
            <a:spLocks noGrp="1"/>
          </p:cNvSpPr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CASA App</a:t>
            </a:r>
            <a:endParaRPr dirty="0"/>
          </a:p>
        </p:txBody>
      </p:sp>
      <p:sp>
        <p:nvSpPr>
          <p:cNvPr id="683" name="Google Shape;683;p29"/>
          <p:cNvSpPr txBox="1">
            <a:spLocks noGrp="1"/>
          </p:cNvSpPr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Contexte de projet</a:t>
            </a:r>
            <a:endParaRPr dirty="0"/>
          </a:p>
        </p:txBody>
      </p:sp>
      <p:sp>
        <p:nvSpPr>
          <p:cNvPr id="686" name="Google Shape;686;p29"/>
          <p:cNvSpPr txBox="1">
            <a:spLocks noGrp="1"/>
          </p:cNvSpPr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demo</a:t>
            </a:r>
            <a:endParaRPr dirty="0"/>
          </a:p>
        </p:txBody>
      </p:sp>
      <p:sp>
        <p:nvSpPr>
          <p:cNvPr id="690" name="Google Shape;690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1" name="Google Shape;691;p29"/>
          <p:cNvCxnSpPr/>
          <p:nvPr/>
        </p:nvCxnSpPr>
        <p:spPr>
          <a:xfrm rot="10800000">
            <a:off x="1128450" y="3505662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pic>
        <p:nvPicPr>
          <p:cNvPr id="776" name="Image 775">
            <a:extLst>
              <a:ext uri="{FF2B5EF4-FFF2-40B4-BE49-F238E27FC236}">
                <a16:creationId xmlns:a16="http://schemas.microsoft.com/office/drawing/2014/main" id="{AC2FCD79-5661-151E-FCE5-B854D556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53" y="1672366"/>
            <a:ext cx="2650257" cy="2650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" grpId="0"/>
      <p:bldP spid="675" grpId="0"/>
      <p:bldP spid="676" grpId="0"/>
      <p:bldP spid="677" grpId="0"/>
      <p:bldP spid="678" grpId="0"/>
      <p:bldP spid="682" grpId="0"/>
      <p:bldP spid="683" grpId="0"/>
      <p:bldP spid="686" grpId="0"/>
      <p:bldP spid="6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38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Diagrammes</a:t>
            </a:r>
            <a:endParaRPr dirty="0"/>
          </a:p>
        </p:txBody>
      </p:sp>
      <p:sp>
        <p:nvSpPr>
          <p:cNvPr id="3871" name="Google Shape;3871;p38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2" name="Google Shape;3872;p38"/>
          <p:cNvSpPr txBox="1">
            <a:spLocks noGrp="1"/>
          </p:cNvSpPr>
          <p:nvPr>
            <p:ph type="ctrTitle" idx="4294967295"/>
          </p:nvPr>
        </p:nvSpPr>
        <p:spPr>
          <a:xfrm>
            <a:off x="1779338" y="1209900"/>
            <a:ext cx="1566374" cy="470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FDFD6"/>
                </a:solidFill>
              </a:rPr>
              <a:t>Classes</a:t>
            </a:r>
            <a:endParaRPr sz="2400" dirty="0">
              <a:solidFill>
                <a:srgbClr val="8FDFD6"/>
              </a:solidFill>
            </a:endParaRPr>
          </a:p>
        </p:txBody>
      </p:sp>
      <p:sp>
        <p:nvSpPr>
          <p:cNvPr id="3873" name="Google Shape;3873;p38"/>
          <p:cNvSpPr txBox="1">
            <a:spLocks noGrp="1"/>
          </p:cNvSpPr>
          <p:nvPr>
            <p:ph type="ctrTitle" idx="4294967295"/>
          </p:nvPr>
        </p:nvSpPr>
        <p:spPr>
          <a:xfrm>
            <a:off x="6278100" y="1209900"/>
            <a:ext cx="1866440" cy="568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Utilisation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874" name="Google Shape;3874;p38"/>
          <p:cNvSpPr txBox="1">
            <a:spLocks noGrp="1"/>
          </p:cNvSpPr>
          <p:nvPr>
            <p:ph type="ctrTitle" idx="4294967295"/>
          </p:nvPr>
        </p:nvSpPr>
        <p:spPr>
          <a:xfrm>
            <a:off x="6335525" y="3632084"/>
            <a:ext cx="1751590" cy="568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Séquence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3875" name="Google Shape;3875;p38"/>
          <p:cNvSpPr txBox="1">
            <a:spLocks noGrp="1"/>
          </p:cNvSpPr>
          <p:nvPr>
            <p:ph type="ctrTitle" idx="4294967295"/>
          </p:nvPr>
        </p:nvSpPr>
        <p:spPr>
          <a:xfrm>
            <a:off x="1645000" y="2852616"/>
            <a:ext cx="1521962" cy="541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Activité</a:t>
            </a:r>
            <a:endParaRPr sz="2400" dirty="0">
              <a:solidFill>
                <a:schemeClr val="accent5"/>
              </a:solidFill>
            </a:endParaRPr>
          </a:p>
        </p:txBody>
      </p:sp>
      <p:grpSp>
        <p:nvGrpSpPr>
          <p:cNvPr id="3876" name="Google Shape;3876;p38"/>
          <p:cNvGrpSpPr/>
          <p:nvPr/>
        </p:nvGrpSpPr>
        <p:grpSpPr>
          <a:xfrm>
            <a:off x="3909255" y="1259034"/>
            <a:ext cx="1477867" cy="3653016"/>
            <a:chOff x="3909255" y="1259034"/>
            <a:chExt cx="1477867" cy="3653016"/>
          </a:xfrm>
        </p:grpSpPr>
        <p:sp>
          <p:nvSpPr>
            <p:cNvPr id="3877" name="Google Shape;3877;p38"/>
            <p:cNvSpPr/>
            <p:nvPr/>
          </p:nvSpPr>
          <p:spPr>
            <a:xfrm>
              <a:off x="3909255" y="1259034"/>
              <a:ext cx="985320" cy="568986"/>
            </a:xfrm>
            <a:custGeom>
              <a:avLst/>
              <a:gdLst/>
              <a:ahLst/>
              <a:cxnLst/>
              <a:rect l="l" t="t" r="r" b="b"/>
              <a:pathLst>
                <a:path w="56433" h="32588" extrusionOk="0">
                  <a:moveTo>
                    <a:pt x="28222" y="0"/>
                  </a:moveTo>
                  <a:lnTo>
                    <a:pt x="0" y="16288"/>
                  </a:lnTo>
                  <a:lnTo>
                    <a:pt x="28222" y="32588"/>
                  </a:lnTo>
                  <a:lnTo>
                    <a:pt x="56433" y="16288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3909255" y="1543423"/>
              <a:ext cx="492774" cy="2514642"/>
            </a:xfrm>
            <a:custGeom>
              <a:avLst/>
              <a:gdLst/>
              <a:ahLst/>
              <a:cxnLst/>
              <a:rect l="l" t="t" r="r" b="b"/>
              <a:pathLst>
                <a:path w="28223" h="144023" extrusionOk="0">
                  <a:moveTo>
                    <a:pt x="0" y="0"/>
                  </a:moveTo>
                  <a:lnTo>
                    <a:pt x="0" y="127734"/>
                  </a:lnTo>
                  <a:lnTo>
                    <a:pt x="28222" y="144022"/>
                  </a:lnTo>
                  <a:lnTo>
                    <a:pt x="28222" y="16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4402012" y="1543423"/>
              <a:ext cx="492564" cy="2514642"/>
            </a:xfrm>
            <a:custGeom>
              <a:avLst/>
              <a:gdLst/>
              <a:ahLst/>
              <a:cxnLst/>
              <a:rect l="l" t="t" r="r" b="b"/>
              <a:pathLst>
                <a:path w="28211" h="144023" extrusionOk="0">
                  <a:moveTo>
                    <a:pt x="28211" y="0"/>
                  </a:moveTo>
                  <a:lnTo>
                    <a:pt x="0" y="16300"/>
                  </a:lnTo>
                  <a:lnTo>
                    <a:pt x="0" y="144022"/>
                  </a:lnTo>
                  <a:lnTo>
                    <a:pt x="28211" y="127734"/>
                  </a:lnTo>
                  <a:lnTo>
                    <a:pt x="282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4402012" y="1543423"/>
              <a:ext cx="492564" cy="2514642"/>
            </a:xfrm>
            <a:custGeom>
              <a:avLst/>
              <a:gdLst/>
              <a:ahLst/>
              <a:cxnLst/>
              <a:rect l="l" t="t" r="r" b="b"/>
              <a:pathLst>
                <a:path w="28211" h="144023" extrusionOk="0">
                  <a:moveTo>
                    <a:pt x="28211" y="0"/>
                  </a:moveTo>
                  <a:lnTo>
                    <a:pt x="0" y="16300"/>
                  </a:lnTo>
                  <a:lnTo>
                    <a:pt x="0" y="144022"/>
                  </a:lnTo>
                  <a:lnTo>
                    <a:pt x="28211" y="127734"/>
                  </a:lnTo>
                  <a:lnTo>
                    <a:pt x="28211" y="0"/>
                  </a:ln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4402012" y="2052155"/>
              <a:ext cx="985111" cy="568794"/>
            </a:xfrm>
            <a:custGeom>
              <a:avLst/>
              <a:gdLst/>
              <a:ahLst/>
              <a:cxnLst/>
              <a:rect l="l" t="t" r="r" b="b"/>
              <a:pathLst>
                <a:path w="56421" h="32577" extrusionOk="0">
                  <a:moveTo>
                    <a:pt x="28211" y="1"/>
                  </a:moveTo>
                  <a:lnTo>
                    <a:pt x="0" y="16289"/>
                  </a:lnTo>
                  <a:lnTo>
                    <a:pt x="28211" y="32577"/>
                  </a:lnTo>
                  <a:lnTo>
                    <a:pt x="56421" y="16289"/>
                  </a:lnTo>
                  <a:lnTo>
                    <a:pt x="282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4402012" y="2336543"/>
              <a:ext cx="492564" cy="2006940"/>
            </a:xfrm>
            <a:custGeom>
              <a:avLst/>
              <a:gdLst/>
              <a:ahLst/>
              <a:cxnLst/>
              <a:rect l="l" t="t" r="r" b="b"/>
              <a:pathLst>
                <a:path w="28211" h="114945" extrusionOk="0">
                  <a:moveTo>
                    <a:pt x="0" y="1"/>
                  </a:moveTo>
                  <a:lnTo>
                    <a:pt x="0" y="98656"/>
                  </a:lnTo>
                  <a:lnTo>
                    <a:pt x="28211" y="114944"/>
                  </a:lnTo>
                  <a:lnTo>
                    <a:pt x="28211" y="16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4894558" y="2336543"/>
              <a:ext cx="492564" cy="2006940"/>
            </a:xfrm>
            <a:custGeom>
              <a:avLst/>
              <a:gdLst/>
              <a:ahLst/>
              <a:cxnLst/>
              <a:rect l="l" t="t" r="r" b="b"/>
              <a:pathLst>
                <a:path w="28211" h="114945" extrusionOk="0">
                  <a:moveTo>
                    <a:pt x="28211" y="1"/>
                  </a:moveTo>
                  <a:lnTo>
                    <a:pt x="1" y="16289"/>
                  </a:lnTo>
                  <a:lnTo>
                    <a:pt x="1" y="114944"/>
                  </a:lnTo>
                  <a:lnTo>
                    <a:pt x="28211" y="98656"/>
                  </a:lnTo>
                  <a:lnTo>
                    <a:pt x="282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3909255" y="2918852"/>
              <a:ext cx="985320" cy="568794"/>
            </a:xfrm>
            <a:custGeom>
              <a:avLst/>
              <a:gdLst/>
              <a:ahLst/>
              <a:cxnLst/>
              <a:rect l="l" t="t" r="r" b="b"/>
              <a:pathLst>
                <a:path w="56433" h="32577" extrusionOk="0">
                  <a:moveTo>
                    <a:pt x="28222" y="0"/>
                  </a:moveTo>
                  <a:lnTo>
                    <a:pt x="0" y="16288"/>
                  </a:lnTo>
                  <a:lnTo>
                    <a:pt x="28222" y="32576"/>
                  </a:lnTo>
                  <a:lnTo>
                    <a:pt x="56433" y="16288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4894558" y="2336543"/>
              <a:ext cx="492564" cy="2006940"/>
            </a:xfrm>
            <a:custGeom>
              <a:avLst/>
              <a:gdLst/>
              <a:ahLst/>
              <a:cxnLst/>
              <a:rect l="l" t="t" r="r" b="b"/>
              <a:pathLst>
                <a:path w="28211" h="114945" extrusionOk="0">
                  <a:moveTo>
                    <a:pt x="28211" y="1"/>
                  </a:moveTo>
                  <a:lnTo>
                    <a:pt x="1" y="16289"/>
                  </a:lnTo>
                  <a:lnTo>
                    <a:pt x="1" y="114944"/>
                  </a:lnTo>
                  <a:lnTo>
                    <a:pt x="28211" y="98656"/>
                  </a:lnTo>
                  <a:lnTo>
                    <a:pt x="28211" y="1"/>
                  </a:ln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3909255" y="3203240"/>
              <a:ext cx="492774" cy="1426674"/>
            </a:xfrm>
            <a:custGeom>
              <a:avLst/>
              <a:gdLst/>
              <a:ahLst/>
              <a:cxnLst/>
              <a:rect l="l" t="t" r="r" b="b"/>
              <a:pathLst>
                <a:path w="28223" h="81711" extrusionOk="0">
                  <a:moveTo>
                    <a:pt x="0" y="0"/>
                  </a:moveTo>
                  <a:lnTo>
                    <a:pt x="0" y="65422"/>
                  </a:lnTo>
                  <a:lnTo>
                    <a:pt x="28222" y="81710"/>
                  </a:lnTo>
                  <a:lnTo>
                    <a:pt x="28222" y="16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4402012" y="3203240"/>
              <a:ext cx="492564" cy="1426674"/>
            </a:xfrm>
            <a:custGeom>
              <a:avLst/>
              <a:gdLst/>
              <a:ahLst/>
              <a:cxnLst/>
              <a:rect l="l" t="t" r="r" b="b"/>
              <a:pathLst>
                <a:path w="28211" h="81711" extrusionOk="0">
                  <a:moveTo>
                    <a:pt x="28211" y="0"/>
                  </a:moveTo>
                  <a:lnTo>
                    <a:pt x="0" y="16288"/>
                  </a:lnTo>
                  <a:lnTo>
                    <a:pt x="0" y="81710"/>
                  </a:lnTo>
                  <a:lnTo>
                    <a:pt x="28211" y="65422"/>
                  </a:lnTo>
                  <a:lnTo>
                    <a:pt x="282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4402012" y="3203240"/>
              <a:ext cx="492564" cy="1426674"/>
            </a:xfrm>
            <a:custGeom>
              <a:avLst/>
              <a:gdLst/>
              <a:ahLst/>
              <a:cxnLst/>
              <a:rect l="l" t="t" r="r" b="b"/>
              <a:pathLst>
                <a:path w="28211" h="81711" extrusionOk="0">
                  <a:moveTo>
                    <a:pt x="28211" y="0"/>
                  </a:moveTo>
                  <a:lnTo>
                    <a:pt x="0" y="16288"/>
                  </a:lnTo>
                  <a:lnTo>
                    <a:pt x="0" y="81710"/>
                  </a:lnTo>
                  <a:lnTo>
                    <a:pt x="28211" y="65422"/>
                  </a:lnTo>
                  <a:lnTo>
                    <a:pt x="28211" y="0"/>
                  </a:ln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4402012" y="3774479"/>
              <a:ext cx="985111" cy="568794"/>
            </a:xfrm>
            <a:custGeom>
              <a:avLst/>
              <a:gdLst/>
              <a:ahLst/>
              <a:cxnLst/>
              <a:rect l="l" t="t" r="r" b="b"/>
              <a:pathLst>
                <a:path w="56421" h="32577" extrusionOk="0">
                  <a:moveTo>
                    <a:pt x="28211" y="0"/>
                  </a:moveTo>
                  <a:lnTo>
                    <a:pt x="0" y="16288"/>
                  </a:lnTo>
                  <a:lnTo>
                    <a:pt x="28211" y="32576"/>
                  </a:lnTo>
                  <a:lnTo>
                    <a:pt x="56421" y="16288"/>
                  </a:lnTo>
                  <a:lnTo>
                    <a:pt x="282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4402012" y="4058867"/>
              <a:ext cx="492564" cy="853183"/>
            </a:xfrm>
            <a:custGeom>
              <a:avLst/>
              <a:gdLst/>
              <a:ahLst/>
              <a:cxnLst/>
              <a:rect l="l" t="t" r="r" b="b"/>
              <a:pathLst>
                <a:path w="28211" h="48865" extrusionOk="0">
                  <a:moveTo>
                    <a:pt x="0" y="0"/>
                  </a:moveTo>
                  <a:lnTo>
                    <a:pt x="0" y="32576"/>
                  </a:lnTo>
                  <a:lnTo>
                    <a:pt x="28211" y="48864"/>
                  </a:lnTo>
                  <a:lnTo>
                    <a:pt x="28211" y="16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3909255" y="1259034"/>
              <a:ext cx="985320" cy="568986"/>
            </a:xfrm>
            <a:custGeom>
              <a:avLst/>
              <a:gdLst/>
              <a:ahLst/>
              <a:cxnLst/>
              <a:rect l="l" t="t" r="r" b="b"/>
              <a:pathLst>
                <a:path w="56433" h="32588" extrusionOk="0">
                  <a:moveTo>
                    <a:pt x="28222" y="0"/>
                  </a:moveTo>
                  <a:lnTo>
                    <a:pt x="0" y="16288"/>
                  </a:lnTo>
                  <a:lnTo>
                    <a:pt x="28222" y="32588"/>
                  </a:lnTo>
                  <a:lnTo>
                    <a:pt x="56433" y="16288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4402012" y="2052155"/>
              <a:ext cx="985111" cy="568794"/>
            </a:xfrm>
            <a:custGeom>
              <a:avLst/>
              <a:gdLst/>
              <a:ahLst/>
              <a:cxnLst/>
              <a:rect l="l" t="t" r="r" b="b"/>
              <a:pathLst>
                <a:path w="56421" h="32577" extrusionOk="0">
                  <a:moveTo>
                    <a:pt x="28211" y="1"/>
                  </a:moveTo>
                  <a:lnTo>
                    <a:pt x="0" y="16289"/>
                  </a:lnTo>
                  <a:lnTo>
                    <a:pt x="28211" y="32577"/>
                  </a:lnTo>
                  <a:lnTo>
                    <a:pt x="56421" y="16289"/>
                  </a:lnTo>
                  <a:lnTo>
                    <a:pt x="2821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3909255" y="2918852"/>
              <a:ext cx="985320" cy="568794"/>
            </a:xfrm>
            <a:custGeom>
              <a:avLst/>
              <a:gdLst/>
              <a:ahLst/>
              <a:cxnLst/>
              <a:rect l="l" t="t" r="r" b="b"/>
              <a:pathLst>
                <a:path w="56433" h="32577" extrusionOk="0">
                  <a:moveTo>
                    <a:pt x="28222" y="0"/>
                  </a:moveTo>
                  <a:lnTo>
                    <a:pt x="0" y="16288"/>
                  </a:lnTo>
                  <a:lnTo>
                    <a:pt x="28222" y="32576"/>
                  </a:lnTo>
                  <a:lnTo>
                    <a:pt x="56433" y="16288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4402012" y="3774479"/>
              <a:ext cx="985111" cy="568794"/>
            </a:xfrm>
            <a:custGeom>
              <a:avLst/>
              <a:gdLst/>
              <a:ahLst/>
              <a:cxnLst/>
              <a:rect l="l" t="t" r="r" b="b"/>
              <a:pathLst>
                <a:path w="56421" h="32577" extrusionOk="0">
                  <a:moveTo>
                    <a:pt x="28211" y="0"/>
                  </a:moveTo>
                  <a:lnTo>
                    <a:pt x="0" y="16288"/>
                  </a:lnTo>
                  <a:lnTo>
                    <a:pt x="28211" y="32576"/>
                  </a:lnTo>
                  <a:lnTo>
                    <a:pt x="56421" y="16288"/>
                  </a:lnTo>
                  <a:lnTo>
                    <a:pt x="28211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4894558" y="4058867"/>
              <a:ext cx="492564" cy="853183"/>
            </a:xfrm>
            <a:custGeom>
              <a:avLst/>
              <a:gdLst/>
              <a:ahLst/>
              <a:cxnLst/>
              <a:rect l="l" t="t" r="r" b="b"/>
              <a:pathLst>
                <a:path w="28211" h="48865" extrusionOk="0">
                  <a:moveTo>
                    <a:pt x="28211" y="0"/>
                  </a:moveTo>
                  <a:lnTo>
                    <a:pt x="1" y="16288"/>
                  </a:lnTo>
                  <a:lnTo>
                    <a:pt x="1" y="48864"/>
                  </a:lnTo>
                  <a:lnTo>
                    <a:pt x="28211" y="32576"/>
                  </a:lnTo>
                  <a:lnTo>
                    <a:pt x="282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4263903" y="3123535"/>
              <a:ext cx="276008" cy="159427"/>
            </a:xfrm>
            <a:custGeom>
              <a:avLst/>
              <a:gdLst/>
              <a:ahLst/>
              <a:cxnLst/>
              <a:rect l="l" t="t" r="r" b="b"/>
              <a:pathLst>
                <a:path w="15808" h="9131" extrusionOk="0">
                  <a:moveTo>
                    <a:pt x="7910" y="1"/>
                  </a:moveTo>
                  <a:lnTo>
                    <a:pt x="1" y="4565"/>
                  </a:lnTo>
                  <a:lnTo>
                    <a:pt x="7910" y="9130"/>
                  </a:lnTo>
                  <a:lnTo>
                    <a:pt x="15808" y="4565"/>
                  </a:lnTo>
                  <a:lnTo>
                    <a:pt x="7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4756467" y="2256838"/>
              <a:ext cx="276200" cy="159427"/>
            </a:xfrm>
            <a:custGeom>
              <a:avLst/>
              <a:gdLst/>
              <a:ahLst/>
              <a:cxnLst/>
              <a:rect l="l" t="t" r="r" b="b"/>
              <a:pathLst>
                <a:path w="15819" h="9131" extrusionOk="0">
                  <a:moveTo>
                    <a:pt x="7910" y="1"/>
                  </a:moveTo>
                  <a:lnTo>
                    <a:pt x="0" y="4566"/>
                  </a:lnTo>
                  <a:lnTo>
                    <a:pt x="7910" y="9131"/>
                  </a:lnTo>
                  <a:lnTo>
                    <a:pt x="15819" y="4566"/>
                  </a:lnTo>
                  <a:lnTo>
                    <a:pt x="7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4263903" y="1463718"/>
              <a:ext cx="276008" cy="159410"/>
            </a:xfrm>
            <a:custGeom>
              <a:avLst/>
              <a:gdLst/>
              <a:ahLst/>
              <a:cxnLst/>
              <a:rect l="l" t="t" r="r" b="b"/>
              <a:pathLst>
                <a:path w="15808" h="9130" extrusionOk="0">
                  <a:moveTo>
                    <a:pt x="7910" y="0"/>
                  </a:moveTo>
                  <a:lnTo>
                    <a:pt x="1" y="4565"/>
                  </a:lnTo>
                  <a:lnTo>
                    <a:pt x="7910" y="9130"/>
                  </a:lnTo>
                  <a:lnTo>
                    <a:pt x="15808" y="4565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4756467" y="3979163"/>
              <a:ext cx="276200" cy="159427"/>
            </a:xfrm>
            <a:custGeom>
              <a:avLst/>
              <a:gdLst/>
              <a:ahLst/>
              <a:cxnLst/>
              <a:rect l="l" t="t" r="r" b="b"/>
              <a:pathLst>
                <a:path w="15819" h="9131" extrusionOk="0">
                  <a:moveTo>
                    <a:pt x="7910" y="0"/>
                  </a:moveTo>
                  <a:lnTo>
                    <a:pt x="0" y="4565"/>
                  </a:lnTo>
                  <a:lnTo>
                    <a:pt x="7910" y="9130"/>
                  </a:lnTo>
                  <a:lnTo>
                    <a:pt x="15819" y="4565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4894558" y="4058867"/>
              <a:ext cx="492564" cy="853183"/>
            </a:xfrm>
            <a:custGeom>
              <a:avLst/>
              <a:gdLst/>
              <a:ahLst/>
              <a:cxnLst/>
              <a:rect l="l" t="t" r="r" b="b"/>
              <a:pathLst>
                <a:path w="28211" h="48865" extrusionOk="0">
                  <a:moveTo>
                    <a:pt x="28211" y="0"/>
                  </a:moveTo>
                  <a:lnTo>
                    <a:pt x="1" y="16288"/>
                  </a:lnTo>
                  <a:lnTo>
                    <a:pt x="1" y="48864"/>
                  </a:lnTo>
                  <a:lnTo>
                    <a:pt x="28211" y="32576"/>
                  </a:lnTo>
                  <a:lnTo>
                    <a:pt x="28211" y="0"/>
                  </a:ln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2" grpId="0"/>
      <p:bldP spid="3873" grpId="0"/>
      <p:bldP spid="3874" grpId="0"/>
      <p:bldP spid="38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186EF02-102B-1BCA-B92C-B16970CF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53" y="293692"/>
            <a:ext cx="6854455" cy="47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1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DC86FBA-13CA-6618-F8E2-F6CC36FC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88" y="65446"/>
            <a:ext cx="4768131" cy="50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775EB3C-BA24-8590-0287-ECA97B832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8" y="62356"/>
            <a:ext cx="8575847" cy="50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6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CE9F5C-6E6B-7509-2BC9-8351102D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344"/>
            <a:ext cx="9102018" cy="48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5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3" name="Google Shape;3943;p39"/>
          <p:cNvGrpSpPr/>
          <p:nvPr/>
        </p:nvGrpSpPr>
        <p:grpSpPr>
          <a:xfrm>
            <a:off x="605967" y="-10381"/>
            <a:ext cx="8542497" cy="5153822"/>
            <a:chOff x="2754158" y="407117"/>
            <a:chExt cx="6014149" cy="5179200"/>
          </a:xfrm>
        </p:grpSpPr>
        <p:sp>
          <p:nvSpPr>
            <p:cNvPr id="3944" name="Google Shape;3944;p39"/>
            <p:cNvSpPr/>
            <p:nvPr/>
          </p:nvSpPr>
          <p:spPr>
            <a:xfrm>
              <a:off x="3456507" y="407117"/>
              <a:ext cx="5311800" cy="51792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9"/>
            <p:cNvSpPr/>
            <p:nvPr/>
          </p:nvSpPr>
          <p:spPr>
            <a:xfrm rot="10800000">
              <a:off x="2754158" y="1400546"/>
              <a:ext cx="7056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6" name="Google Shape;3946;p39"/>
          <p:cNvSpPr txBox="1">
            <a:spLocks noGrp="1"/>
          </p:cNvSpPr>
          <p:nvPr>
            <p:ph type="title"/>
          </p:nvPr>
        </p:nvSpPr>
        <p:spPr>
          <a:xfrm>
            <a:off x="1603583" y="978180"/>
            <a:ext cx="6946642" cy="2661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Plan du travail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408226541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2" name="Google Shape;3972;p41"/>
          <p:cNvGrpSpPr/>
          <p:nvPr/>
        </p:nvGrpSpPr>
        <p:grpSpPr>
          <a:xfrm>
            <a:off x="2967795" y="1455480"/>
            <a:ext cx="3167905" cy="3051581"/>
            <a:chOff x="3033675" y="1409450"/>
            <a:chExt cx="560850" cy="540275"/>
          </a:xfrm>
        </p:grpSpPr>
        <p:sp>
          <p:nvSpPr>
            <p:cNvPr id="3973" name="Google Shape;3973;p41"/>
            <p:cNvSpPr/>
            <p:nvPr/>
          </p:nvSpPr>
          <p:spPr>
            <a:xfrm>
              <a:off x="3033675" y="1669625"/>
              <a:ext cx="177150" cy="106675"/>
            </a:xfrm>
            <a:custGeom>
              <a:avLst/>
              <a:gdLst/>
              <a:ahLst/>
              <a:cxnLst/>
              <a:rect l="l" t="t" r="r" b="b"/>
              <a:pathLst>
                <a:path w="7086" h="4267" extrusionOk="0">
                  <a:moveTo>
                    <a:pt x="0" y="1"/>
                  </a:moveTo>
                  <a:lnTo>
                    <a:pt x="0" y="357"/>
                  </a:lnTo>
                  <a:lnTo>
                    <a:pt x="6772" y="4267"/>
                  </a:lnTo>
                  <a:lnTo>
                    <a:pt x="7085" y="40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1"/>
            <p:cNvSpPr/>
            <p:nvPr/>
          </p:nvSpPr>
          <p:spPr>
            <a:xfrm>
              <a:off x="3033675" y="1534950"/>
              <a:ext cx="410200" cy="236975"/>
            </a:xfrm>
            <a:custGeom>
              <a:avLst/>
              <a:gdLst/>
              <a:ahLst/>
              <a:cxnLst/>
              <a:rect l="l" t="t" r="r" b="b"/>
              <a:pathLst>
                <a:path w="16408" h="9479" extrusionOk="0">
                  <a:moveTo>
                    <a:pt x="9323" y="1"/>
                  </a:moveTo>
                  <a:lnTo>
                    <a:pt x="0" y="5388"/>
                  </a:lnTo>
                  <a:lnTo>
                    <a:pt x="7085" y="9478"/>
                  </a:lnTo>
                  <a:lnTo>
                    <a:pt x="16408" y="4091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1"/>
            <p:cNvSpPr/>
            <p:nvPr/>
          </p:nvSpPr>
          <p:spPr>
            <a:xfrm>
              <a:off x="3033675" y="1534950"/>
              <a:ext cx="410200" cy="236975"/>
            </a:xfrm>
            <a:custGeom>
              <a:avLst/>
              <a:gdLst/>
              <a:ahLst/>
              <a:cxnLst/>
              <a:rect l="l" t="t" r="r" b="b"/>
              <a:pathLst>
                <a:path w="16408" h="9479" extrusionOk="0">
                  <a:moveTo>
                    <a:pt x="9323" y="817"/>
                  </a:moveTo>
                  <a:cubicBezTo>
                    <a:pt x="9373" y="817"/>
                    <a:pt x="9423" y="830"/>
                    <a:pt x="9468" y="856"/>
                  </a:cubicBezTo>
                  <a:lnTo>
                    <a:pt x="14639" y="3842"/>
                  </a:lnTo>
                  <a:cubicBezTo>
                    <a:pt x="14830" y="3952"/>
                    <a:pt x="14830" y="4230"/>
                    <a:pt x="14639" y="4341"/>
                  </a:cubicBezTo>
                  <a:lnTo>
                    <a:pt x="7229" y="8623"/>
                  </a:lnTo>
                  <a:cubicBezTo>
                    <a:pt x="7184" y="8648"/>
                    <a:pt x="7134" y="8661"/>
                    <a:pt x="7084" y="8661"/>
                  </a:cubicBezTo>
                  <a:cubicBezTo>
                    <a:pt x="7034" y="8661"/>
                    <a:pt x="6985" y="8648"/>
                    <a:pt x="6940" y="8623"/>
                  </a:cubicBezTo>
                  <a:lnTo>
                    <a:pt x="1769" y="5637"/>
                  </a:lnTo>
                  <a:cubicBezTo>
                    <a:pt x="1577" y="5525"/>
                    <a:pt x="1577" y="5248"/>
                    <a:pt x="1769" y="5137"/>
                  </a:cubicBezTo>
                  <a:lnTo>
                    <a:pt x="9179" y="856"/>
                  </a:lnTo>
                  <a:cubicBezTo>
                    <a:pt x="9224" y="830"/>
                    <a:pt x="9273" y="817"/>
                    <a:pt x="9323" y="817"/>
                  </a:cubicBezTo>
                  <a:close/>
                  <a:moveTo>
                    <a:pt x="9323" y="1"/>
                  </a:moveTo>
                  <a:lnTo>
                    <a:pt x="0" y="5388"/>
                  </a:lnTo>
                  <a:lnTo>
                    <a:pt x="7085" y="9478"/>
                  </a:lnTo>
                  <a:lnTo>
                    <a:pt x="16408" y="4091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1"/>
            <p:cNvSpPr/>
            <p:nvPr/>
          </p:nvSpPr>
          <p:spPr>
            <a:xfrm>
              <a:off x="3127350" y="1571025"/>
              <a:ext cx="227650" cy="135575"/>
            </a:xfrm>
            <a:custGeom>
              <a:avLst/>
              <a:gdLst/>
              <a:ahLst/>
              <a:cxnLst/>
              <a:rect l="l" t="t" r="r" b="b"/>
              <a:pathLst>
                <a:path w="9106" h="5423" extrusionOk="0">
                  <a:moveTo>
                    <a:pt x="5445" y="0"/>
                  </a:moveTo>
                  <a:cubicBezTo>
                    <a:pt x="5412" y="0"/>
                    <a:pt x="5379" y="9"/>
                    <a:pt x="5350" y="27"/>
                  </a:cubicBezTo>
                  <a:lnTo>
                    <a:pt x="127" y="3083"/>
                  </a:lnTo>
                  <a:cubicBezTo>
                    <a:pt x="0" y="3157"/>
                    <a:pt x="0" y="3339"/>
                    <a:pt x="128" y="3412"/>
                  </a:cubicBezTo>
                  <a:lnTo>
                    <a:pt x="3565" y="5396"/>
                  </a:lnTo>
                  <a:cubicBezTo>
                    <a:pt x="3594" y="5414"/>
                    <a:pt x="3627" y="5422"/>
                    <a:pt x="3660" y="5422"/>
                  </a:cubicBezTo>
                  <a:cubicBezTo>
                    <a:pt x="3693" y="5422"/>
                    <a:pt x="3726" y="5414"/>
                    <a:pt x="3756" y="5396"/>
                  </a:cubicBezTo>
                  <a:lnTo>
                    <a:pt x="8979" y="2339"/>
                  </a:lnTo>
                  <a:cubicBezTo>
                    <a:pt x="9105" y="2267"/>
                    <a:pt x="9104" y="2084"/>
                    <a:pt x="8978" y="2012"/>
                  </a:cubicBezTo>
                  <a:lnTo>
                    <a:pt x="5541" y="27"/>
                  </a:lnTo>
                  <a:cubicBezTo>
                    <a:pt x="5511" y="9"/>
                    <a:pt x="5478" y="0"/>
                    <a:pt x="5445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1"/>
            <p:cNvSpPr/>
            <p:nvPr/>
          </p:nvSpPr>
          <p:spPr>
            <a:xfrm>
              <a:off x="3038425" y="1414950"/>
              <a:ext cx="233075" cy="257500"/>
            </a:xfrm>
            <a:custGeom>
              <a:avLst/>
              <a:gdLst/>
              <a:ahLst/>
              <a:cxnLst/>
              <a:rect l="l" t="t" r="r" b="b"/>
              <a:pathLst>
                <a:path w="9323" h="10300" extrusionOk="0">
                  <a:moveTo>
                    <a:pt x="9323" y="1"/>
                  </a:moveTo>
                  <a:lnTo>
                    <a:pt x="0" y="5388"/>
                  </a:lnTo>
                  <a:lnTo>
                    <a:pt x="0" y="10299"/>
                  </a:lnTo>
                  <a:lnTo>
                    <a:pt x="9323" y="4912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1"/>
            <p:cNvSpPr/>
            <p:nvPr/>
          </p:nvSpPr>
          <p:spPr>
            <a:xfrm>
              <a:off x="3033675" y="1409450"/>
              <a:ext cx="237825" cy="140200"/>
            </a:xfrm>
            <a:custGeom>
              <a:avLst/>
              <a:gdLst/>
              <a:ahLst/>
              <a:cxnLst/>
              <a:rect l="l" t="t" r="r" b="b"/>
              <a:pathLst>
                <a:path w="9513" h="5608" extrusionOk="0">
                  <a:moveTo>
                    <a:pt x="9511" y="0"/>
                  </a:moveTo>
                  <a:lnTo>
                    <a:pt x="0" y="5496"/>
                  </a:lnTo>
                  <a:lnTo>
                    <a:pt x="190" y="5608"/>
                  </a:lnTo>
                  <a:lnTo>
                    <a:pt x="9513" y="221"/>
                  </a:lnTo>
                  <a:lnTo>
                    <a:pt x="951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1"/>
            <p:cNvSpPr/>
            <p:nvPr/>
          </p:nvSpPr>
          <p:spPr>
            <a:xfrm>
              <a:off x="3271475" y="1414950"/>
              <a:ext cx="167675" cy="225075"/>
            </a:xfrm>
            <a:custGeom>
              <a:avLst/>
              <a:gdLst/>
              <a:ahLst/>
              <a:cxnLst/>
              <a:rect l="l" t="t" r="r" b="b"/>
              <a:pathLst>
                <a:path w="6707" h="9003" extrusionOk="0">
                  <a:moveTo>
                    <a:pt x="1" y="1"/>
                  </a:moveTo>
                  <a:lnTo>
                    <a:pt x="1" y="4912"/>
                  </a:lnTo>
                  <a:lnTo>
                    <a:pt x="6706" y="9003"/>
                  </a:lnTo>
                  <a:lnTo>
                    <a:pt x="6706" y="4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1"/>
            <p:cNvSpPr/>
            <p:nvPr/>
          </p:nvSpPr>
          <p:spPr>
            <a:xfrm>
              <a:off x="3271475" y="1409450"/>
              <a:ext cx="172400" cy="107800"/>
            </a:xfrm>
            <a:custGeom>
              <a:avLst/>
              <a:gdLst/>
              <a:ahLst/>
              <a:cxnLst/>
              <a:rect l="l" t="t" r="r" b="b"/>
              <a:pathLst>
                <a:path w="6896" h="4312" extrusionOk="0">
                  <a:moveTo>
                    <a:pt x="1" y="0"/>
                  </a:moveTo>
                  <a:lnTo>
                    <a:pt x="1" y="221"/>
                  </a:lnTo>
                  <a:lnTo>
                    <a:pt x="6706" y="4312"/>
                  </a:lnTo>
                  <a:lnTo>
                    <a:pt x="6896" y="4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1"/>
            <p:cNvSpPr/>
            <p:nvPr/>
          </p:nvSpPr>
          <p:spPr>
            <a:xfrm>
              <a:off x="3439125" y="1514425"/>
              <a:ext cx="4750" cy="125600"/>
            </a:xfrm>
            <a:custGeom>
              <a:avLst/>
              <a:gdLst/>
              <a:ahLst/>
              <a:cxnLst/>
              <a:rect l="l" t="t" r="r" b="b"/>
              <a:pathLst>
                <a:path w="190" h="5024" extrusionOk="0">
                  <a:moveTo>
                    <a:pt x="190" y="1"/>
                  </a:moveTo>
                  <a:lnTo>
                    <a:pt x="0" y="113"/>
                  </a:lnTo>
                  <a:lnTo>
                    <a:pt x="0" y="5024"/>
                  </a:lnTo>
                  <a:lnTo>
                    <a:pt x="190" y="4912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1"/>
            <p:cNvSpPr/>
            <p:nvPr/>
          </p:nvSpPr>
          <p:spPr>
            <a:xfrm>
              <a:off x="3038425" y="1655500"/>
              <a:ext cx="172325" cy="116425"/>
            </a:xfrm>
            <a:custGeom>
              <a:avLst/>
              <a:gdLst/>
              <a:ahLst/>
              <a:cxnLst/>
              <a:rect l="l" t="t" r="r" b="b"/>
              <a:pathLst>
                <a:path w="6893" h="4657" extrusionOk="0">
                  <a:moveTo>
                    <a:pt x="0" y="0"/>
                  </a:moveTo>
                  <a:lnTo>
                    <a:pt x="0" y="677"/>
                  </a:lnTo>
                  <a:lnTo>
                    <a:pt x="6893" y="4656"/>
                  </a:lnTo>
                  <a:lnTo>
                    <a:pt x="6893" y="3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1"/>
            <p:cNvSpPr/>
            <p:nvPr/>
          </p:nvSpPr>
          <p:spPr>
            <a:xfrm>
              <a:off x="3038425" y="1652675"/>
              <a:ext cx="177050" cy="102325"/>
            </a:xfrm>
            <a:custGeom>
              <a:avLst/>
              <a:gdLst/>
              <a:ahLst/>
              <a:cxnLst/>
              <a:rect l="l" t="t" r="r" b="b"/>
              <a:pathLst>
                <a:path w="7082" h="4093" extrusionOk="0">
                  <a:moveTo>
                    <a:pt x="186" y="0"/>
                  </a:moveTo>
                  <a:lnTo>
                    <a:pt x="0" y="113"/>
                  </a:lnTo>
                  <a:lnTo>
                    <a:pt x="6893" y="4092"/>
                  </a:lnTo>
                  <a:lnTo>
                    <a:pt x="7081" y="39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1"/>
            <p:cNvSpPr/>
            <p:nvPr/>
          </p:nvSpPr>
          <p:spPr>
            <a:xfrm>
              <a:off x="3210725" y="1752175"/>
              <a:ext cx="4750" cy="19750"/>
            </a:xfrm>
            <a:custGeom>
              <a:avLst/>
              <a:gdLst/>
              <a:ahLst/>
              <a:cxnLst/>
              <a:rect l="l" t="t" r="r" b="b"/>
              <a:pathLst>
                <a:path w="190" h="790" extrusionOk="0">
                  <a:moveTo>
                    <a:pt x="189" y="0"/>
                  </a:moveTo>
                  <a:lnTo>
                    <a:pt x="1" y="112"/>
                  </a:lnTo>
                  <a:lnTo>
                    <a:pt x="1" y="789"/>
                  </a:lnTo>
                  <a:lnTo>
                    <a:pt x="189" y="67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1"/>
            <p:cNvSpPr/>
            <p:nvPr/>
          </p:nvSpPr>
          <p:spPr>
            <a:xfrm>
              <a:off x="3289800" y="1455375"/>
              <a:ext cx="78575" cy="108125"/>
            </a:xfrm>
            <a:custGeom>
              <a:avLst/>
              <a:gdLst/>
              <a:ahLst/>
              <a:cxnLst/>
              <a:rect l="l" t="t" r="r" b="b"/>
              <a:pathLst>
                <a:path w="3143" h="4325" extrusionOk="0">
                  <a:moveTo>
                    <a:pt x="0" y="1"/>
                  </a:moveTo>
                  <a:lnTo>
                    <a:pt x="0" y="2511"/>
                  </a:lnTo>
                  <a:lnTo>
                    <a:pt x="3142" y="4325"/>
                  </a:lnTo>
                  <a:lnTo>
                    <a:pt x="3142" y="18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1"/>
            <p:cNvSpPr/>
            <p:nvPr/>
          </p:nvSpPr>
          <p:spPr>
            <a:xfrm>
              <a:off x="3293550" y="1461300"/>
              <a:ext cx="71050" cy="96300"/>
            </a:xfrm>
            <a:custGeom>
              <a:avLst/>
              <a:gdLst/>
              <a:ahLst/>
              <a:cxnLst/>
              <a:rect l="l" t="t" r="r" b="b"/>
              <a:pathLst>
                <a:path w="2842" h="3852" extrusionOk="0">
                  <a:moveTo>
                    <a:pt x="1" y="0"/>
                  </a:moveTo>
                  <a:lnTo>
                    <a:pt x="1" y="2211"/>
                  </a:lnTo>
                  <a:lnTo>
                    <a:pt x="2842" y="3851"/>
                  </a:lnTo>
                  <a:lnTo>
                    <a:pt x="2842" y="1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1"/>
            <p:cNvSpPr/>
            <p:nvPr/>
          </p:nvSpPr>
          <p:spPr>
            <a:xfrm>
              <a:off x="3293550" y="1461300"/>
              <a:ext cx="71050" cy="96300"/>
            </a:xfrm>
            <a:custGeom>
              <a:avLst/>
              <a:gdLst/>
              <a:ahLst/>
              <a:cxnLst/>
              <a:rect l="l" t="t" r="r" b="b"/>
              <a:pathLst>
                <a:path w="2842" h="3852" extrusionOk="0">
                  <a:moveTo>
                    <a:pt x="1" y="0"/>
                  </a:moveTo>
                  <a:lnTo>
                    <a:pt x="2842" y="3851"/>
                  </a:lnTo>
                  <a:lnTo>
                    <a:pt x="2842" y="1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1"/>
            <p:cNvSpPr/>
            <p:nvPr/>
          </p:nvSpPr>
          <p:spPr>
            <a:xfrm>
              <a:off x="3327200" y="1476950"/>
              <a:ext cx="3750" cy="64950"/>
            </a:xfrm>
            <a:custGeom>
              <a:avLst/>
              <a:gdLst/>
              <a:ahLst/>
              <a:cxnLst/>
              <a:rect l="l" t="t" r="r" b="b"/>
              <a:pathLst>
                <a:path w="150" h="2598" extrusionOk="0">
                  <a:moveTo>
                    <a:pt x="1" y="1"/>
                  </a:moveTo>
                  <a:lnTo>
                    <a:pt x="1" y="2512"/>
                  </a:lnTo>
                  <a:lnTo>
                    <a:pt x="150" y="2598"/>
                  </a:lnTo>
                  <a:lnTo>
                    <a:pt x="150" y="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1"/>
            <p:cNvSpPr/>
            <p:nvPr/>
          </p:nvSpPr>
          <p:spPr>
            <a:xfrm>
              <a:off x="3368350" y="1498550"/>
              <a:ext cx="3750" cy="64950"/>
            </a:xfrm>
            <a:custGeom>
              <a:avLst/>
              <a:gdLst/>
              <a:ahLst/>
              <a:cxnLst/>
              <a:rect l="l" t="t" r="r" b="b"/>
              <a:pathLst>
                <a:path w="150" h="2598" extrusionOk="0">
                  <a:moveTo>
                    <a:pt x="150" y="1"/>
                  </a:moveTo>
                  <a:lnTo>
                    <a:pt x="0" y="88"/>
                  </a:lnTo>
                  <a:lnTo>
                    <a:pt x="0" y="2598"/>
                  </a:lnTo>
                  <a:lnTo>
                    <a:pt x="150" y="251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1"/>
            <p:cNvSpPr/>
            <p:nvPr/>
          </p:nvSpPr>
          <p:spPr>
            <a:xfrm>
              <a:off x="3289800" y="1453200"/>
              <a:ext cx="82300" cy="47550"/>
            </a:xfrm>
            <a:custGeom>
              <a:avLst/>
              <a:gdLst/>
              <a:ahLst/>
              <a:cxnLst/>
              <a:rect l="l" t="t" r="r" b="b"/>
              <a:pathLst>
                <a:path w="3292" h="1902" extrusionOk="0">
                  <a:moveTo>
                    <a:pt x="151" y="1"/>
                  </a:moveTo>
                  <a:lnTo>
                    <a:pt x="0" y="88"/>
                  </a:lnTo>
                  <a:lnTo>
                    <a:pt x="3142" y="1902"/>
                  </a:lnTo>
                  <a:lnTo>
                    <a:pt x="3292" y="1815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1"/>
            <p:cNvSpPr/>
            <p:nvPr/>
          </p:nvSpPr>
          <p:spPr>
            <a:xfrm>
              <a:off x="3154725" y="1458900"/>
              <a:ext cx="90325" cy="124300"/>
            </a:xfrm>
            <a:custGeom>
              <a:avLst/>
              <a:gdLst/>
              <a:ahLst/>
              <a:cxnLst/>
              <a:rect l="l" t="t" r="r" b="b"/>
              <a:pathLst>
                <a:path w="3613" h="4972" extrusionOk="0">
                  <a:moveTo>
                    <a:pt x="3612" y="0"/>
                  </a:moveTo>
                  <a:lnTo>
                    <a:pt x="0" y="2086"/>
                  </a:lnTo>
                  <a:lnTo>
                    <a:pt x="0" y="4971"/>
                  </a:lnTo>
                  <a:lnTo>
                    <a:pt x="3612" y="2887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1"/>
            <p:cNvSpPr/>
            <p:nvPr/>
          </p:nvSpPr>
          <p:spPr>
            <a:xfrm>
              <a:off x="3159025" y="1465725"/>
              <a:ext cx="81700" cy="110700"/>
            </a:xfrm>
            <a:custGeom>
              <a:avLst/>
              <a:gdLst/>
              <a:ahLst/>
              <a:cxnLst/>
              <a:rect l="l" t="t" r="r" b="b"/>
              <a:pathLst>
                <a:path w="3268" h="4428" extrusionOk="0">
                  <a:moveTo>
                    <a:pt x="3268" y="0"/>
                  </a:moveTo>
                  <a:lnTo>
                    <a:pt x="1" y="1885"/>
                  </a:lnTo>
                  <a:lnTo>
                    <a:pt x="1" y="4427"/>
                  </a:lnTo>
                  <a:lnTo>
                    <a:pt x="3268" y="2541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1"/>
            <p:cNvSpPr/>
            <p:nvPr/>
          </p:nvSpPr>
          <p:spPr>
            <a:xfrm>
              <a:off x="3159025" y="1465725"/>
              <a:ext cx="81700" cy="110700"/>
            </a:xfrm>
            <a:custGeom>
              <a:avLst/>
              <a:gdLst/>
              <a:ahLst/>
              <a:cxnLst/>
              <a:rect l="l" t="t" r="r" b="b"/>
              <a:pathLst>
                <a:path w="3268" h="4428" extrusionOk="0">
                  <a:moveTo>
                    <a:pt x="3268" y="0"/>
                  </a:moveTo>
                  <a:lnTo>
                    <a:pt x="1" y="4427"/>
                  </a:lnTo>
                  <a:lnTo>
                    <a:pt x="3268" y="2541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1"/>
            <p:cNvSpPr/>
            <p:nvPr/>
          </p:nvSpPr>
          <p:spPr>
            <a:xfrm>
              <a:off x="3197700" y="1483725"/>
              <a:ext cx="4350" cy="74675"/>
            </a:xfrm>
            <a:custGeom>
              <a:avLst/>
              <a:gdLst/>
              <a:ahLst/>
              <a:cxnLst/>
              <a:rect l="l" t="t" r="r" b="b"/>
              <a:pathLst>
                <a:path w="174" h="2987" extrusionOk="0">
                  <a:moveTo>
                    <a:pt x="174" y="1"/>
                  </a:moveTo>
                  <a:lnTo>
                    <a:pt x="1" y="101"/>
                  </a:lnTo>
                  <a:lnTo>
                    <a:pt x="1" y="2986"/>
                  </a:lnTo>
                  <a:lnTo>
                    <a:pt x="174" y="2886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1"/>
            <p:cNvSpPr/>
            <p:nvPr/>
          </p:nvSpPr>
          <p:spPr>
            <a:xfrm>
              <a:off x="3150400" y="1508525"/>
              <a:ext cx="4350" cy="74675"/>
            </a:xfrm>
            <a:custGeom>
              <a:avLst/>
              <a:gdLst/>
              <a:ahLst/>
              <a:cxnLst/>
              <a:rect l="l" t="t" r="r" b="b"/>
              <a:pathLst>
                <a:path w="174" h="2987" extrusionOk="0">
                  <a:moveTo>
                    <a:pt x="1" y="1"/>
                  </a:moveTo>
                  <a:lnTo>
                    <a:pt x="1" y="2888"/>
                  </a:lnTo>
                  <a:lnTo>
                    <a:pt x="173" y="2986"/>
                  </a:lnTo>
                  <a:lnTo>
                    <a:pt x="17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1"/>
            <p:cNvSpPr/>
            <p:nvPr/>
          </p:nvSpPr>
          <p:spPr>
            <a:xfrm>
              <a:off x="3150450" y="1456425"/>
              <a:ext cx="94600" cy="54625"/>
            </a:xfrm>
            <a:custGeom>
              <a:avLst/>
              <a:gdLst/>
              <a:ahLst/>
              <a:cxnLst/>
              <a:rect l="l" t="t" r="r" b="b"/>
              <a:pathLst>
                <a:path w="3784" h="2185" extrusionOk="0">
                  <a:moveTo>
                    <a:pt x="3611" y="1"/>
                  </a:moveTo>
                  <a:lnTo>
                    <a:pt x="0" y="2086"/>
                  </a:lnTo>
                  <a:lnTo>
                    <a:pt x="173" y="2185"/>
                  </a:lnTo>
                  <a:lnTo>
                    <a:pt x="3783" y="99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1"/>
            <p:cNvSpPr/>
            <p:nvPr/>
          </p:nvSpPr>
          <p:spPr>
            <a:xfrm>
              <a:off x="3458500" y="1775300"/>
              <a:ext cx="100550" cy="66950"/>
            </a:xfrm>
            <a:custGeom>
              <a:avLst/>
              <a:gdLst/>
              <a:ahLst/>
              <a:cxnLst/>
              <a:rect l="l" t="t" r="r" b="b"/>
              <a:pathLst>
                <a:path w="4022" h="2678" extrusionOk="0">
                  <a:moveTo>
                    <a:pt x="4022" y="1"/>
                  </a:moveTo>
                  <a:lnTo>
                    <a:pt x="1" y="2321"/>
                  </a:lnTo>
                  <a:lnTo>
                    <a:pt x="1" y="2677"/>
                  </a:lnTo>
                  <a:lnTo>
                    <a:pt x="4022" y="357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1"/>
            <p:cNvSpPr/>
            <p:nvPr/>
          </p:nvSpPr>
          <p:spPr>
            <a:xfrm>
              <a:off x="3416350" y="1755025"/>
              <a:ext cx="112300" cy="61550"/>
            </a:xfrm>
            <a:custGeom>
              <a:avLst/>
              <a:gdLst/>
              <a:ahLst/>
              <a:cxnLst/>
              <a:rect l="l" t="t" r="r" b="b"/>
              <a:pathLst>
                <a:path w="4492" h="2462" extrusionOk="0">
                  <a:moveTo>
                    <a:pt x="3169" y="1"/>
                  </a:moveTo>
                  <a:cubicBezTo>
                    <a:pt x="3117" y="1"/>
                    <a:pt x="3063" y="13"/>
                    <a:pt x="3021" y="37"/>
                  </a:cubicBezTo>
                  <a:lnTo>
                    <a:pt x="86" y="1629"/>
                  </a:lnTo>
                  <a:cubicBezTo>
                    <a:pt x="9" y="1673"/>
                    <a:pt x="0" y="1741"/>
                    <a:pt x="69" y="1780"/>
                  </a:cubicBezTo>
                  <a:lnTo>
                    <a:pt x="1211" y="2436"/>
                  </a:lnTo>
                  <a:cubicBezTo>
                    <a:pt x="1241" y="2453"/>
                    <a:pt x="1281" y="2462"/>
                    <a:pt x="1323" y="2462"/>
                  </a:cubicBezTo>
                  <a:cubicBezTo>
                    <a:pt x="1375" y="2462"/>
                    <a:pt x="1430" y="2449"/>
                    <a:pt x="1472" y="2424"/>
                  </a:cubicBezTo>
                  <a:lnTo>
                    <a:pt x="4407" y="833"/>
                  </a:lnTo>
                  <a:cubicBezTo>
                    <a:pt x="4483" y="790"/>
                    <a:pt x="4491" y="722"/>
                    <a:pt x="4425" y="683"/>
                  </a:cubicBezTo>
                  <a:lnTo>
                    <a:pt x="3282" y="27"/>
                  </a:lnTo>
                  <a:cubicBezTo>
                    <a:pt x="3252" y="9"/>
                    <a:pt x="3211" y="1"/>
                    <a:pt x="3169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1"/>
            <p:cNvSpPr/>
            <p:nvPr/>
          </p:nvSpPr>
          <p:spPr>
            <a:xfrm>
              <a:off x="3168925" y="1576325"/>
              <a:ext cx="120750" cy="68500"/>
            </a:xfrm>
            <a:custGeom>
              <a:avLst/>
              <a:gdLst/>
              <a:ahLst/>
              <a:cxnLst/>
              <a:rect l="l" t="t" r="r" b="b"/>
              <a:pathLst>
                <a:path w="4830" h="2740" extrusionOk="0">
                  <a:moveTo>
                    <a:pt x="3348" y="0"/>
                  </a:moveTo>
                  <a:cubicBezTo>
                    <a:pt x="3290" y="0"/>
                    <a:pt x="3234" y="12"/>
                    <a:pt x="3192" y="36"/>
                  </a:cubicBezTo>
                  <a:lnTo>
                    <a:pt x="92" y="1819"/>
                  </a:lnTo>
                  <a:cubicBezTo>
                    <a:pt x="1" y="1871"/>
                    <a:pt x="12" y="1965"/>
                    <a:pt x="118" y="2026"/>
                  </a:cubicBezTo>
                  <a:lnTo>
                    <a:pt x="1278" y="2689"/>
                  </a:lnTo>
                  <a:cubicBezTo>
                    <a:pt x="1336" y="2722"/>
                    <a:pt x="1411" y="2739"/>
                    <a:pt x="1481" y="2739"/>
                  </a:cubicBezTo>
                  <a:cubicBezTo>
                    <a:pt x="1540" y="2739"/>
                    <a:pt x="1596" y="2727"/>
                    <a:pt x="1638" y="2703"/>
                  </a:cubicBezTo>
                  <a:lnTo>
                    <a:pt x="4738" y="922"/>
                  </a:lnTo>
                  <a:cubicBezTo>
                    <a:pt x="4829" y="869"/>
                    <a:pt x="4818" y="776"/>
                    <a:pt x="4712" y="715"/>
                  </a:cubicBezTo>
                  <a:lnTo>
                    <a:pt x="3552" y="51"/>
                  </a:lnTo>
                  <a:cubicBezTo>
                    <a:pt x="3493" y="18"/>
                    <a:pt x="3419" y="0"/>
                    <a:pt x="334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1"/>
            <p:cNvSpPr/>
            <p:nvPr/>
          </p:nvSpPr>
          <p:spPr>
            <a:xfrm>
              <a:off x="3249525" y="1542050"/>
              <a:ext cx="31625" cy="27300"/>
            </a:xfrm>
            <a:custGeom>
              <a:avLst/>
              <a:gdLst/>
              <a:ahLst/>
              <a:cxnLst/>
              <a:rect l="l" t="t" r="r" b="b"/>
              <a:pathLst>
                <a:path w="1265" h="1092" extrusionOk="0">
                  <a:moveTo>
                    <a:pt x="283" y="1"/>
                  </a:moveTo>
                  <a:cubicBezTo>
                    <a:pt x="276" y="1"/>
                    <a:pt x="271" y="2"/>
                    <a:pt x="267" y="4"/>
                  </a:cubicBezTo>
                  <a:lnTo>
                    <a:pt x="141" y="69"/>
                  </a:lnTo>
                  <a:cubicBezTo>
                    <a:pt x="62" y="114"/>
                    <a:pt x="0" y="194"/>
                    <a:pt x="0" y="298"/>
                  </a:cubicBezTo>
                  <a:lnTo>
                    <a:pt x="0" y="558"/>
                  </a:lnTo>
                  <a:cubicBezTo>
                    <a:pt x="2" y="656"/>
                    <a:pt x="743" y="1091"/>
                    <a:pt x="877" y="1091"/>
                  </a:cubicBezTo>
                  <a:cubicBezTo>
                    <a:pt x="883" y="1091"/>
                    <a:pt x="888" y="1090"/>
                    <a:pt x="892" y="1088"/>
                  </a:cubicBezTo>
                  <a:lnTo>
                    <a:pt x="1020" y="1023"/>
                  </a:lnTo>
                  <a:cubicBezTo>
                    <a:pt x="1096" y="978"/>
                    <a:pt x="1160" y="858"/>
                    <a:pt x="1160" y="755"/>
                  </a:cubicBezTo>
                  <a:lnTo>
                    <a:pt x="1265" y="604"/>
                  </a:lnTo>
                  <a:cubicBezTo>
                    <a:pt x="1265" y="434"/>
                    <a:pt x="427" y="1"/>
                    <a:pt x="28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1"/>
            <p:cNvSpPr/>
            <p:nvPr/>
          </p:nvSpPr>
          <p:spPr>
            <a:xfrm>
              <a:off x="3249600" y="1547900"/>
              <a:ext cx="25325" cy="25650"/>
            </a:xfrm>
            <a:custGeom>
              <a:avLst/>
              <a:gdLst/>
              <a:ahLst/>
              <a:cxnLst/>
              <a:rect l="l" t="t" r="r" b="b"/>
              <a:pathLst>
                <a:path w="1013" h="1026" extrusionOk="0">
                  <a:moveTo>
                    <a:pt x="37" y="1"/>
                  </a:moveTo>
                  <a:cubicBezTo>
                    <a:pt x="15" y="1"/>
                    <a:pt x="0" y="20"/>
                    <a:pt x="0" y="54"/>
                  </a:cubicBezTo>
                  <a:lnTo>
                    <a:pt x="0" y="459"/>
                  </a:lnTo>
                  <a:cubicBezTo>
                    <a:pt x="0" y="505"/>
                    <a:pt x="22" y="548"/>
                    <a:pt x="61" y="576"/>
                  </a:cubicBezTo>
                  <a:lnTo>
                    <a:pt x="827" y="1011"/>
                  </a:lnTo>
                  <a:cubicBezTo>
                    <a:pt x="846" y="1021"/>
                    <a:pt x="870" y="1025"/>
                    <a:pt x="895" y="1025"/>
                  </a:cubicBezTo>
                  <a:cubicBezTo>
                    <a:pt x="939" y="1025"/>
                    <a:pt x="984" y="1012"/>
                    <a:pt x="1012" y="992"/>
                  </a:cubicBezTo>
                  <a:lnTo>
                    <a:pt x="887" y="560"/>
                  </a:lnTo>
                  <a:cubicBezTo>
                    <a:pt x="887" y="514"/>
                    <a:pt x="864" y="470"/>
                    <a:pt x="827" y="443"/>
                  </a:cubicBezTo>
                  <a:lnTo>
                    <a:pt x="61" y="8"/>
                  </a:lnTo>
                  <a:cubicBezTo>
                    <a:pt x="52" y="3"/>
                    <a:pt x="44" y="1"/>
                    <a:pt x="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1"/>
            <p:cNvSpPr/>
            <p:nvPr/>
          </p:nvSpPr>
          <p:spPr>
            <a:xfrm>
              <a:off x="3271025" y="1555025"/>
              <a:ext cx="10200" cy="18325"/>
            </a:xfrm>
            <a:custGeom>
              <a:avLst/>
              <a:gdLst/>
              <a:ahLst/>
              <a:cxnLst/>
              <a:rect l="l" t="t" r="r" b="b"/>
              <a:pathLst>
                <a:path w="408" h="733" extrusionOk="0">
                  <a:moveTo>
                    <a:pt x="324" y="0"/>
                  </a:moveTo>
                  <a:cubicBezTo>
                    <a:pt x="307" y="0"/>
                    <a:pt x="288" y="5"/>
                    <a:pt x="268" y="17"/>
                  </a:cubicBezTo>
                  <a:lnTo>
                    <a:pt x="141" y="82"/>
                  </a:lnTo>
                  <a:cubicBezTo>
                    <a:pt x="64" y="127"/>
                    <a:pt x="0" y="247"/>
                    <a:pt x="0" y="350"/>
                  </a:cubicBezTo>
                  <a:lnTo>
                    <a:pt x="0" y="610"/>
                  </a:lnTo>
                  <a:cubicBezTo>
                    <a:pt x="1" y="687"/>
                    <a:pt x="36" y="733"/>
                    <a:pt x="85" y="733"/>
                  </a:cubicBezTo>
                  <a:cubicBezTo>
                    <a:pt x="102" y="733"/>
                    <a:pt x="121" y="727"/>
                    <a:pt x="141" y="716"/>
                  </a:cubicBezTo>
                  <a:lnTo>
                    <a:pt x="268" y="649"/>
                  </a:lnTo>
                  <a:cubicBezTo>
                    <a:pt x="345" y="606"/>
                    <a:pt x="408" y="485"/>
                    <a:pt x="408" y="382"/>
                  </a:cubicBezTo>
                  <a:lnTo>
                    <a:pt x="408" y="123"/>
                  </a:lnTo>
                  <a:cubicBezTo>
                    <a:pt x="408" y="46"/>
                    <a:pt x="373" y="0"/>
                    <a:pt x="3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1"/>
            <p:cNvSpPr/>
            <p:nvPr/>
          </p:nvSpPr>
          <p:spPr>
            <a:xfrm>
              <a:off x="3179325" y="1562775"/>
              <a:ext cx="100075" cy="75275"/>
            </a:xfrm>
            <a:custGeom>
              <a:avLst/>
              <a:gdLst/>
              <a:ahLst/>
              <a:cxnLst/>
              <a:rect l="l" t="t" r="r" b="b"/>
              <a:pathLst>
                <a:path w="4003" h="3011" extrusionOk="0">
                  <a:moveTo>
                    <a:pt x="2780" y="0"/>
                  </a:moveTo>
                  <a:cubicBezTo>
                    <a:pt x="2731" y="0"/>
                    <a:pt x="2685" y="10"/>
                    <a:pt x="2650" y="30"/>
                  </a:cubicBezTo>
                  <a:lnTo>
                    <a:pt x="54" y="1522"/>
                  </a:lnTo>
                  <a:cubicBezTo>
                    <a:pt x="17" y="1544"/>
                    <a:pt x="1" y="1573"/>
                    <a:pt x="4" y="1605"/>
                  </a:cubicBezTo>
                  <a:lnTo>
                    <a:pt x="4" y="1850"/>
                  </a:lnTo>
                  <a:lnTo>
                    <a:pt x="5" y="2308"/>
                  </a:lnTo>
                  <a:cubicBezTo>
                    <a:pt x="1" y="2345"/>
                    <a:pt x="25" y="2382"/>
                    <a:pt x="78" y="2413"/>
                  </a:cubicBezTo>
                  <a:lnTo>
                    <a:pt x="1048" y="2968"/>
                  </a:lnTo>
                  <a:cubicBezTo>
                    <a:pt x="1097" y="2996"/>
                    <a:pt x="1159" y="3010"/>
                    <a:pt x="1218" y="3010"/>
                  </a:cubicBezTo>
                  <a:cubicBezTo>
                    <a:pt x="1267" y="3010"/>
                    <a:pt x="1314" y="3000"/>
                    <a:pt x="1349" y="2980"/>
                  </a:cubicBezTo>
                  <a:lnTo>
                    <a:pt x="3944" y="1488"/>
                  </a:lnTo>
                  <a:cubicBezTo>
                    <a:pt x="3967" y="1476"/>
                    <a:pt x="3986" y="1454"/>
                    <a:pt x="3993" y="1428"/>
                  </a:cubicBezTo>
                  <a:cubicBezTo>
                    <a:pt x="3996" y="1418"/>
                    <a:pt x="3996" y="1408"/>
                    <a:pt x="3993" y="1398"/>
                  </a:cubicBezTo>
                  <a:lnTo>
                    <a:pt x="3993" y="712"/>
                  </a:lnTo>
                  <a:cubicBezTo>
                    <a:pt x="4003" y="674"/>
                    <a:pt x="3978" y="631"/>
                    <a:pt x="3922" y="599"/>
                  </a:cubicBezTo>
                  <a:lnTo>
                    <a:pt x="2950" y="43"/>
                  </a:lnTo>
                  <a:cubicBezTo>
                    <a:pt x="2902" y="15"/>
                    <a:pt x="2839" y="0"/>
                    <a:pt x="278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1"/>
            <p:cNvSpPr/>
            <p:nvPr/>
          </p:nvSpPr>
          <p:spPr>
            <a:xfrm>
              <a:off x="3178800" y="1562800"/>
              <a:ext cx="101050" cy="57350"/>
            </a:xfrm>
            <a:custGeom>
              <a:avLst/>
              <a:gdLst/>
              <a:ahLst/>
              <a:cxnLst/>
              <a:rect l="l" t="t" r="r" b="b"/>
              <a:pathLst>
                <a:path w="4042" h="2294" extrusionOk="0">
                  <a:moveTo>
                    <a:pt x="2802" y="0"/>
                  </a:moveTo>
                  <a:cubicBezTo>
                    <a:pt x="2753" y="0"/>
                    <a:pt x="2707" y="10"/>
                    <a:pt x="2673" y="29"/>
                  </a:cubicBezTo>
                  <a:lnTo>
                    <a:pt x="77" y="1521"/>
                  </a:lnTo>
                  <a:cubicBezTo>
                    <a:pt x="0" y="1566"/>
                    <a:pt x="9" y="1645"/>
                    <a:pt x="99" y="1695"/>
                  </a:cubicBezTo>
                  <a:lnTo>
                    <a:pt x="1069" y="2251"/>
                  </a:lnTo>
                  <a:cubicBezTo>
                    <a:pt x="1117" y="2279"/>
                    <a:pt x="1180" y="2293"/>
                    <a:pt x="1240" y="2293"/>
                  </a:cubicBezTo>
                  <a:cubicBezTo>
                    <a:pt x="1288" y="2293"/>
                    <a:pt x="1335" y="2283"/>
                    <a:pt x="1370" y="2264"/>
                  </a:cubicBezTo>
                  <a:lnTo>
                    <a:pt x="3965" y="770"/>
                  </a:lnTo>
                  <a:cubicBezTo>
                    <a:pt x="4041" y="727"/>
                    <a:pt x="4033" y="648"/>
                    <a:pt x="3943" y="598"/>
                  </a:cubicBezTo>
                  <a:lnTo>
                    <a:pt x="2973" y="42"/>
                  </a:lnTo>
                  <a:cubicBezTo>
                    <a:pt x="2923" y="14"/>
                    <a:pt x="2861" y="0"/>
                    <a:pt x="2802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1"/>
            <p:cNvSpPr/>
            <p:nvPr/>
          </p:nvSpPr>
          <p:spPr>
            <a:xfrm>
              <a:off x="3179325" y="1554450"/>
              <a:ext cx="100075" cy="63825"/>
            </a:xfrm>
            <a:custGeom>
              <a:avLst/>
              <a:gdLst/>
              <a:ahLst/>
              <a:cxnLst/>
              <a:rect l="l" t="t" r="r" b="b"/>
              <a:pathLst>
                <a:path w="4003" h="2553" extrusionOk="0">
                  <a:moveTo>
                    <a:pt x="2781" y="1"/>
                  </a:moveTo>
                  <a:cubicBezTo>
                    <a:pt x="2732" y="1"/>
                    <a:pt x="2685" y="11"/>
                    <a:pt x="2650" y="31"/>
                  </a:cubicBezTo>
                  <a:lnTo>
                    <a:pt x="54" y="1523"/>
                  </a:lnTo>
                  <a:cubicBezTo>
                    <a:pt x="17" y="1545"/>
                    <a:pt x="1" y="1574"/>
                    <a:pt x="4" y="1605"/>
                  </a:cubicBezTo>
                  <a:lnTo>
                    <a:pt x="4" y="1851"/>
                  </a:lnTo>
                  <a:lnTo>
                    <a:pt x="5" y="1850"/>
                  </a:lnTo>
                  <a:lnTo>
                    <a:pt x="5" y="1850"/>
                  </a:lnTo>
                  <a:cubicBezTo>
                    <a:pt x="1" y="1886"/>
                    <a:pt x="25" y="1925"/>
                    <a:pt x="78" y="1955"/>
                  </a:cubicBezTo>
                  <a:lnTo>
                    <a:pt x="1048" y="2509"/>
                  </a:lnTo>
                  <a:cubicBezTo>
                    <a:pt x="1097" y="2538"/>
                    <a:pt x="1159" y="2553"/>
                    <a:pt x="1219" y="2553"/>
                  </a:cubicBezTo>
                  <a:cubicBezTo>
                    <a:pt x="1267" y="2553"/>
                    <a:pt x="1314" y="2543"/>
                    <a:pt x="1349" y="2522"/>
                  </a:cubicBezTo>
                  <a:lnTo>
                    <a:pt x="3944" y="1030"/>
                  </a:lnTo>
                  <a:cubicBezTo>
                    <a:pt x="3967" y="1019"/>
                    <a:pt x="3986" y="997"/>
                    <a:pt x="3993" y="971"/>
                  </a:cubicBezTo>
                  <a:cubicBezTo>
                    <a:pt x="3996" y="961"/>
                    <a:pt x="3996" y="951"/>
                    <a:pt x="3993" y="940"/>
                  </a:cubicBezTo>
                  <a:lnTo>
                    <a:pt x="3993" y="713"/>
                  </a:lnTo>
                  <a:cubicBezTo>
                    <a:pt x="4003" y="674"/>
                    <a:pt x="3978" y="632"/>
                    <a:pt x="3922" y="598"/>
                  </a:cubicBezTo>
                  <a:lnTo>
                    <a:pt x="2950" y="43"/>
                  </a:lnTo>
                  <a:cubicBezTo>
                    <a:pt x="2902" y="15"/>
                    <a:pt x="2840" y="1"/>
                    <a:pt x="278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1"/>
            <p:cNvSpPr/>
            <p:nvPr/>
          </p:nvSpPr>
          <p:spPr>
            <a:xfrm>
              <a:off x="3178800" y="1554450"/>
              <a:ext cx="101050" cy="57375"/>
            </a:xfrm>
            <a:custGeom>
              <a:avLst/>
              <a:gdLst/>
              <a:ahLst/>
              <a:cxnLst/>
              <a:rect l="l" t="t" r="r" b="b"/>
              <a:pathLst>
                <a:path w="4042" h="2295" extrusionOk="0">
                  <a:moveTo>
                    <a:pt x="2803" y="1"/>
                  </a:moveTo>
                  <a:cubicBezTo>
                    <a:pt x="2754" y="1"/>
                    <a:pt x="2707" y="11"/>
                    <a:pt x="2673" y="31"/>
                  </a:cubicBezTo>
                  <a:lnTo>
                    <a:pt x="77" y="1523"/>
                  </a:lnTo>
                  <a:cubicBezTo>
                    <a:pt x="0" y="1567"/>
                    <a:pt x="9" y="1645"/>
                    <a:pt x="99" y="1696"/>
                  </a:cubicBezTo>
                  <a:lnTo>
                    <a:pt x="1069" y="2251"/>
                  </a:lnTo>
                  <a:cubicBezTo>
                    <a:pt x="1117" y="2280"/>
                    <a:pt x="1180" y="2295"/>
                    <a:pt x="1239" y="2295"/>
                  </a:cubicBezTo>
                  <a:cubicBezTo>
                    <a:pt x="1288" y="2295"/>
                    <a:pt x="1335" y="2285"/>
                    <a:pt x="1370" y="2264"/>
                  </a:cubicBezTo>
                  <a:lnTo>
                    <a:pt x="3965" y="772"/>
                  </a:lnTo>
                  <a:cubicBezTo>
                    <a:pt x="4041" y="727"/>
                    <a:pt x="4033" y="650"/>
                    <a:pt x="3943" y="598"/>
                  </a:cubicBezTo>
                  <a:lnTo>
                    <a:pt x="2973" y="43"/>
                  </a:lnTo>
                  <a:cubicBezTo>
                    <a:pt x="2924" y="15"/>
                    <a:pt x="2862" y="1"/>
                    <a:pt x="280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1"/>
            <p:cNvSpPr/>
            <p:nvPr/>
          </p:nvSpPr>
          <p:spPr>
            <a:xfrm>
              <a:off x="3229900" y="1524500"/>
              <a:ext cx="28750" cy="40975"/>
            </a:xfrm>
            <a:custGeom>
              <a:avLst/>
              <a:gdLst/>
              <a:ahLst/>
              <a:cxnLst/>
              <a:rect l="l" t="t" r="r" b="b"/>
              <a:pathLst>
                <a:path w="1150" h="1639" extrusionOk="0">
                  <a:moveTo>
                    <a:pt x="784" y="1"/>
                  </a:moveTo>
                  <a:cubicBezTo>
                    <a:pt x="766" y="1"/>
                    <a:pt x="752" y="4"/>
                    <a:pt x="742" y="10"/>
                  </a:cubicBezTo>
                  <a:lnTo>
                    <a:pt x="140" y="352"/>
                  </a:lnTo>
                  <a:cubicBezTo>
                    <a:pt x="56" y="397"/>
                    <a:pt x="2" y="484"/>
                    <a:pt x="1" y="580"/>
                  </a:cubicBezTo>
                  <a:lnTo>
                    <a:pt x="1" y="1431"/>
                  </a:lnTo>
                  <a:cubicBezTo>
                    <a:pt x="1" y="1519"/>
                    <a:pt x="172" y="1639"/>
                    <a:pt x="267" y="1639"/>
                  </a:cubicBezTo>
                  <a:cubicBezTo>
                    <a:pt x="280" y="1639"/>
                    <a:pt x="293" y="1636"/>
                    <a:pt x="302" y="1631"/>
                  </a:cubicBezTo>
                  <a:lnTo>
                    <a:pt x="904" y="1289"/>
                  </a:lnTo>
                  <a:cubicBezTo>
                    <a:pt x="981" y="1244"/>
                    <a:pt x="1043" y="1125"/>
                    <a:pt x="1043" y="1020"/>
                  </a:cubicBezTo>
                  <a:lnTo>
                    <a:pt x="1149" y="278"/>
                  </a:lnTo>
                  <a:cubicBezTo>
                    <a:pt x="1149" y="123"/>
                    <a:pt x="900" y="1"/>
                    <a:pt x="78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1"/>
            <p:cNvSpPr/>
            <p:nvPr/>
          </p:nvSpPr>
          <p:spPr>
            <a:xfrm>
              <a:off x="3229900" y="1537400"/>
              <a:ext cx="10625" cy="32125"/>
            </a:xfrm>
            <a:custGeom>
              <a:avLst/>
              <a:gdLst/>
              <a:ahLst/>
              <a:cxnLst/>
              <a:rect l="l" t="t" r="r" b="b"/>
              <a:pathLst>
                <a:path w="425" h="1285" extrusionOk="0">
                  <a:moveTo>
                    <a:pt x="37" y="1"/>
                  </a:moveTo>
                  <a:cubicBezTo>
                    <a:pt x="15" y="1"/>
                    <a:pt x="1" y="21"/>
                    <a:pt x="1" y="55"/>
                  </a:cubicBezTo>
                  <a:lnTo>
                    <a:pt x="1" y="1050"/>
                  </a:lnTo>
                  <a:cubicBezTo>
                    <a:pt x="1" y="1096"/>
                    <a:pt x="24" y="1140"/>
                    <a:pt x="62" y="1166"/>
                  </a:cubicBezTo>
                  <a:lnTo>
                    <a:pt x="240" y="1270"/>
                  </a:lnTo>
                  <a:cubicBezTo>
                    <a:pt x="259" y="1280"/>
                    <a:pt x="283" y="1285"/>
                    <a:pt x="307" y="1285"/>
                  </a:cubicBezTo>
                  <a:cubicBezTo>
                    <a:pt x="351" y="1285"/>
                    <a:pt x="397" y="1271"/>
                    <a:pt x="424" y="1251"/>
                  </a:cubicBezTo>
                  <a:lnTo>
                    <a:pt x="301" y="227"/>
                  </a:lnTo>
                  <a:cubicBezTo>
                    <a:pt x="299" y="181"/>
                    <a:pt x="278" y="139"/>
                    <a:pt x="240" y="111"/>
                  </a:cubicBezTo>
                  <a:lnTo>
                    <a:pt x="62" y="8"/>
                  </a:lnTo>
                  <a:cubicBezTo>
                    <a:pt x="53" y="3"/>
                    <a:pt x="44" y="1"/>
                    <a:pt x="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1"/>
            <p:cNvSpPr/>
            <p:nvPr/>
          </p:nvSpPr>
          <p:spPr>
            <a:xfrm>
              <a:off x="3236650" y="1529325"/>
              <a:ext cx="22075" cy="40000"/>
            </a:xfrm>
            <a:custGeom>
              <a:avLst/>
              <a:gdLst/>
              <a:ahLst/>
              <a:cxnLst/>
              <a:rect l="l" t="t" r="r" b="b"/>
              <a:pathLst>
                <a:path w="883" h="1600" extrusionOk="0">
                  <a:moveTo>
                    <a:pt x="798" y="1"/>
                  </a:moveTo>
                  <a:cubicBezTo>
                    <a:pt x="781" y="1"/>
                    <a:pt x="762" y="6"/>
                    <a:pt x="743" y="17"/>
                  </a:cubicBezTo>
                  <a:lnTo>
                    <a:pt x="141" y="359"/>
                  </a:lnTo>
                  <a:cubicBezTo>
                    <a:pt x="64" y="404"/>
                    <a:pt x="0" y="523"/>
                    <a:pt x="0" y="627"/>
                  </a:cubicBezTo>
                  <a:lnTo>
                    <a:pt x="0" y="1477"/>
                  </a:lnTo>
                  <a:cubicBezTo>
                    <a:pt x="0" y="1554"/>
                    <a:pt x="36" y="1600"/>
                    <a:pt x="86" y="1600"/>
                  </a:cubicBezTo>
                  <a:cubicBezTo>
                    <a:pt x="103" y="1600"/>
                    <a:pt x="121" y="1594"/>
                    <a:pt x="141" y="1583"/>
                  </a:cubicBezTo>
                  <a:lnTo>
                    <a:pt x="743" y="1242"/>
                  </a:lnTo>
                  <a:cubicBezTo>
                    <a:pt x="820" y="1197"/>
                    <a:pt x="882" y="1077"/>
                    <a:pt x="882" y="974"/>
                  </a:cubicBezTo>
                  <a:lnTo>
                    <a:pt x="882" y="124"/>
                  </a:lnTo>
                  <a:cubicBezTo>
                    <a:pt x="882" y="46"/>
                    <a:pt x="847" y="1"/>
                    <a:pt x="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1"/>
            <p:cNvSpPr/>
            <p:nvPr/>
          </p:nvSpPr>
          <p:spPr>
            <a:xfrm>
              <a:off x="3204500" y="1539150"/>
              <a:ext cx="28725" cy="41000"/>
            </a:xfrm>
            <a:custGeom>
              <a:avLst/>
              <a:gdLst/>
              <a:ahLst/>
              <a:cxnLst/>
              <a:rect l="l" t="t" r="r" b="b"/>
              <a:pathLst>
                <a:path w="1149" h="1640" extrusionOk="0">
                  <a:moveTo>
                    <a:pt x="783" y="1"/>
                  </a:moveTo>
                  <a:cubicBezTo>
                    <a:pt x="766" y="1"/>
                    <a:pt x="751" y="4"/>
                    <a:pt x="741" y="10"/>
                  </a:cubicBezTo>
                  <a:lnTo>
                    <a:pt x="141" y="350"/>
                  </a:lnTo>
                  <a:cubicBezTo>
                    <a:pt x="63" y="395"/>
                    <a:pt x="0" y="476"/>
                    <a:pt x="0" y="579"/>
                  </a:cubicBezTo>
                  <a:lnTo>
                    <a:pt x="0" y="1429"/>
                  </a:lnTo>
                  <a:cubicBezTo>
                    <a:pt x="0" y="1520"/>
                    <a:pt x="171" y="1639"/>
                    <a:pt x="266" y="1639"/>
                  </a:cubicBezTo>
                  <a:cubicBezTo>
                    <a:pt x="281" y="1639"/>
                    <a:pt x="293" y="1637"/>
                    <a:pt x="303" y="1631"/>
                  </a:cubicBezTo>
                  <a:lnTo>
                    <a:pt x="904" y="1289"/>
                  </a:lnTo>
                  <a:cubicBezTo>
                    <a:pt x="982" y="1245"/>
                    <a:pt x="1044" y="1125"/>
                    <a:pt x="1044" y="1022"/>
                  </a:cubicBezTo>
                  <a:lnTo>
                    <a:pt x="1149" y="278"/>
                  </a:lnTo>
                  <a:cubicBezTo>
                    <a:pt x="1149" y="124"/>
                    <a:pt x="900" y="1"/>
                    <a:pt x="78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1"/>
            <p:cNvSpPr/>
            <p:nvPr/>
          </p:nvSpPr>
          <p:spPr>
            <a:xfrm>
              <a:off x="3204500" y="1552075"/>
              <a:ext cx="10650" cy="32100"/>
            </a:xfrm>
            <a:custGeom>
              <a:avLst/>
              <a:gdLst/>
              <a:ahLst/>
              <a:cxnLst/>
              <a:rect l="l" t="t" r="r" b="b"/>
              <a:pathLst>
                <a:path w="426" h="1284" extrusionOk="0">
                  <a:moveTo>
                    <a:pt x="37" y="0"/>
                  </a:moveTo>
                  <a:cubicBezTo>
                    <a:pt x="16" y="0"/>
                    <a:pt x="0" y="20"/>
                    <a:pt x="0" y="54"/>
                  </a:cubicBezTo>
                  <a:lnTo>
                    <a:pt x="0" y="1048"/>
                  </a:lnTo>
                  <a:cubicBezTo>
                    <a:pt x="0" y="1095"/>
                    <a:pt x="23" y="1138"/>
                    <a:pt x="61" y="1166"/>
                  </a:cubicBezTo>
                  <a:lnTo>
                    <a:pt x="239" y="1269"/>
                  </a:lnTo>
                  <a:cubicBezTo>
                    <a:pt x="259" y="1279"/>
                    <a:pt x="283" y="1284"/>
                    <a:pt x="308" y="1284"/>
                  </a:cubicBezTo>
                  <a:cubicBezTo>
                    <a:pt x="352" y="1284"/>
                    <a:pt x="397" y="1270"/>
                    <a:pt x="425" y="1251"/>
                  </a:cubicBezTo>
                  <a:lnTo>
                    <a:pt x="300" y="228"/>
                  </a:lnTo>
                  <a:cubicBezTo>
                    <a:pt x="300" y="181"/>
                    <a:pt x="277" y="138"/>
                    <a:pt x="239" y="110"/>
                  </a:cubicBezTo>
                  <a:lnTo>
                    <a:pt x="61" y="7"/>
                  </a:lnTo>
                  <a:cubicBezTo>
                    <a:pt x="53" y="3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1"/>
            <p:cNvSpPr/>
            <p:nvPr/>
          </p:nvSpPr>
          <p:spPr>
            <a:xfrm>
              <a:off x="3211275" y="1544000"/>
              <a:ext cx="22050" cy="40000"/>
            </a:xfrm>
            <a:custGeom>
              <a:avLst/>
              <a:gdLst/>
              <a:ahLst/>
              <a:cxnLst/>
              <a:rect l="l" t="t" r="r" b="b"/>
              <a:pathLst>
                <a:path w="882" h="1600" extrusionOk="0">
                  <a:moveTo>
                    <a:pt x="796" y="1"/>
                  </a:moveTo>
                  <a:cubicBezTo>
                    <a:pt x="779" y="1"/>
                    <a:pt x="761" y="6"/>
                    <a:pt x="741" y="17"/>
                  </a:cubicBezTo>
                  <a:lnTo>
                    <a:pt x="141" y="359"/>
                  </a:lnTo>
                  <a:cubicBezTo>
                    <a:pt x="63" y="404"/>
                    <a:pt x="0" y="523"/>
                    <a:pt x="0" y="626"/>
                  </a:cubicBezTo>
                  <a:lnTo>
                    <a:pt x="0" y="1477"/>
                  </a:lnTo>
                  <a:cubicBezTo>
                    <a:pt x="0" y="1554"/>
                    <a:pt x="35" y="1599"/>
                    <a:pt x="85" y="1599"/>
                  </a:cubicBezTo>
                  <a:cubicBezTo>
                    <a:pt x="102" y="1599"/>
                    <a:pt x="121" y="1594"/>
                    <a:pt x="141" y="1583"/>
                  </a:cubicBezTo>
                  <a:lnTo>
                    <a:pt x="741" y="1242"/>
                  </a:lnTo>
                  <a:cubicBezTo>
                    <a:pt x="818" y="1197"/>
                    <a:pt x="882" y="1077"/>
                    <a:pt x="882" y="974"/>
                  </a:cubicBezTo>
                  <a:lnTo>
                    <a:pt x="882" y="123"/>
                  </a:lnTo>
                  <a:cubicBezTo>
                    <a:pt x="882" y="46"/>
                    <a:pt x="846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1"/>
            <p:cNvSpPr/>
            <p:nvPr/>
          </p:nvSpPr>
          <p:spPr>
            <a:xfrm>
              <a:off x="3179400" y="1554050"/>
              <a:ext cx="28750" cy="41000"/>
            </a:xfrm>
            <a:custGeom>
              <a:avLst/>
              <a:gdLst/>
              <a:ahLst/>
              <a:cxnLst/>
              <a:rect l="l" t="t" r="r" b="b"/>
              <a:pathLst>
                <a:path w="1150" h="1640" extrusionOk="0">
                  <a:moveTo>
                    <a:pt x="783" y="1"/>
                  </a:moveTo>
                  <a:cubicBezTo>
                    <a:pt x="766" y="1"/>
                    <a:pt x="752" y="4"/>
                    <a:pt x="742" y="10"/>
                  </a:cubicBezTo>
                  <a:lnTo>
                    <a:pt x="140" y="352"/>
                  </a:lnTo>
                  <a:cubicBezTo>
                    <a:pt x="56" y="397"/>
                    <a:pt x="2" y="484"/>
                    <a:pt x="1" y="579"/>
                  </a:cubicBezTo>
                  <a:lnTo>
                    <a:pt x="1" y="1431"/>
                  </a:lnTo>
                  <a:cubicBezTo>
                    <a:pt x="1" y="1520"/>
                    <a:pt x="171" y="1639"/>
                    <a:pt x="266" y="1639"/>
                  </a:cubicBezTo>
                  <a:cubicBezTo>
                    <a:pt x="280" y="1639"/>
                    <a:pt x="292" y="1637"/>
                    <a:pt x="302" y="1631"/>
                  </a:cubicBezTo>
                  <a:lnTo>
                    <a:pt x="904" y="1290"/>
                  </a:lnTo>
                  <a:cubicBezTo>
                    <a:pt x="981" y="1245"/>
                    <a:pt x="1043" y="1125"/>
                    <a:pt x="1043" y="1022"/>
                  </a:cubicBezTo>
                  <a:lnTo>
                    <a:pt x="1149" y="278"/>
                  </a:lnTo>
                  <a:cubicBezTo>
                    <a:pt x="1149" y="124"/>
                    <a:pt x="899" y="1"/>
                    <a:pt x="78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1"/>
            <p:cNvSpPr/>
            <p:nvPr/>
          </p:nvSpPr>
          <p:spPr>
            <a:xfrm>
              <a:off x="3179400" y="1566975"/>
              <a:ext cx="10625" cy="32100"/>
            </a:xfrm>
            <a:custGeom>
              <a:avLst/>
              <a:gdLst/>
              <a:ahLst/>
              <a:cxnLst/>
              <a:rect l="l" t="t" r="r" b="b"/>
              <a:pathLst>
                <a:path w="425" h="1284" extrusionOk="0">
                  <a:moveTo>
                    <a:pt x="37" y="0"/>
                  </a:moveTo>
                  <a:cubicBezTo>
                    <a:pt x="15" y="0"/>
                    <a:pt x="1" y="20"/>
                    <a:pt x="1" y="54"/>
                  </a:cubicBezTo>
                  <a:lnTo>
                    <a:pt x="1" y="1048"/>
                  </a:lnTo>
                  <a:cubicBezTo>
                    <a:pt x="1" y="1095"/>
                    <a:pt x="22" y="1138"/>
                    <a:pt x="62" y="1166"/>
                  </a:cubicBezTo>
                  <a:lnTo>
                    <a:pt x="240" y="1269"/>
                  </a:lnTo>
                  <a:cubicBezTo>
                    <a:pt x="259" y="1279"/>
                    <a:pt x="283" y="1284"/>
                    <a:pt x="308" y="1284"/>
                  </a:cubicBezTo>
                  <a:cubicBezTo>
                    <a:pt x="352" y="1284"/>
                    <a:pt x="397" y="1270"/>
                    <a:pt x="424" y="1251"/>
                  </a:cubicBezTo>
                  <a:lnTo>
                    <a:pt x="301" y="228"/>
                  </a:lnTo>
                  <a:cubicBezTo>
                    <a:pt x="299" y="181"/>
                    <a:pt x="278" y="138"/>
                    <a:pt x="240" y="110"/>
                  </a:cubicBezTo>
                  <a:lnTo>
                    <a:pt x="62" y="7"/>
                  </a:lnTo>
                  <a:cubicBezTo>
                    <a:pt x="53" y="3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1"/>
            <p:cNvSpPr/>
            <p:nvPr/>
          </p:nvSpPr>
          <p:spPr>
            <a:xfrm>
              <a:off x="3186150" y="1558900"/>
              <a:ext cx="22075" cy="40025"/>
            </a:xfrm>
            <a:custGeom>
              <a:avLst/>
              <a:gdLst/>
              <a:ahLst/>
              <a:cxnLst/>
              <a:rect l="l" t="t" r="r" b="b"/>
              <a:pathLst>
                <a:path w="883" h="1601" extrusionOk="0">
                  <a:moveTo>
                    <a:pt x="798" y="0"/>
                  </a:moveTo>
                  <a:cubicBezTo>
                    <a:pt x="780" y="0"/>
                    <a:pt x="761" y="6"/>
                    <a:pt x="741" y="17"/>
                  </a:cubicBezTo>
                  <a:lnTo>
                    <a:pt x="141" y="359"/>
                  </a:lnTo>
                  <a:cubicBezTo>
                    <a:pt x="64" y="403"/>
                    <a:pt x="0" y="523"/>
                    <a:pt x="0" y="626"/>
                  </a:cubicBezTo>
                  <a:lnTo>
                    <a:pt x="0" y="1477"/>
                  </a:lnTo>
                  <a:cubicBezTo>
                    <a:pt x="0" y="1554"/>
                    <a:pt x="36" y="1600"/>
                    <a:pt x="86" y="1600"/>
                  </a:cubicBezTo>
                  <a:cubicBezTo>
                    <a:pt x="103" y="1600"/>
                    <a:pt x="121" y="1595"/>
                    <a:pt x="141" y="1583"/>
                  </a:cubicBezTo>
                  <a:lnTo>
                    <a:pt x="741" y="1241"/>
                  </a:lnTo>
                  <a:cubicBezTo>
                    <a:pt x="820" y="1196"/>
                    <a:pt x="882" y="1077"/>
                    <a:pt x="882" y="974"/>
                  </a:cubicBezTo>
                  <a:lnTo>
                    <a:pt x="882" y="123"/>
                  </a:lnTo>
                  <a:cubicBezTo>
                    <a:pt x="882" y="46"/>
                    <a:pt x="847" y="0"/>
                    <a:pt x="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1"/>
            <p:cNvSpPr/>
            <p:nvPr/>
          </p:nvSpPr>
          <p:spPr>
            <a:xfrm>
              <a:off x="3171675" y="1588450"/>
              <a:ext cx="31650" cy="27300"/>
            </a:xfrm>
            <a:custGeom>
              <a:avLst/>
              <a:gdLst/>
              <a:ahLst/>
              <a:cxnLst/>
              <a:rect l="l" t="t" r="r" b="b"/>
              <a:pathLst>
                <a:path w="1266" h="1092" extrusionOk="0">
                  <a:moveTo>
                    <a:pt x="285" y="1"/>
                  </a:moveTo>
                  <a:cubicBezTo>
                    <a:pt x="278" y="1"/>
                    <a:pt x="273" y="2"/>
                    <a:pt x="269" y="4"/>
                  </a:cubicBezTo>
                  <a:lnTo>
                    <a:pt x="141" y="69"/>
                  </a:lnTo>
                  <a:cubicBezTo>
                    <a:pt x="57" y="114"/>
                    <a:pt x="4" y="202"/>
                    <a:pt x="1" y="298"/>
                  </a:cubicBezTo>
                  <a:lnTo>
                    <a:pt x="1" y="558"/>
                  </a:lnTo>
                  <a:cubicBezTo>
                    <a:pt x="2" y="656"/>
                    <a:pt x="744" y="1091"/>
                    <a:pt x="879" y="1091"/>
                  </a:cubicBezTo>
                  <a:cubicBezTo>
                    <a:pt x="886" y="1091"/>
                    <a:pt x="891" y="1091"/>
                    <a:pt x="894" y="1088"/>
                  </a:cubicBezTo>
                  <a:lnTo>
                    <a:pt x="1020" y="1023"/>
                  </a:lnTo>
                  <a:cubicBezTo>
                    <a:pt x="1097" y="978"/>
                    <a:pt x="1161" y="858"/>
                    <a:pt x="1161" y="755"/>
                  </a:cubicBezTo>
                  <a:lnTo>
                    <a:pt x="1265" y="604"/>
                  </a:lnTo>
                  <a:cubicBezTo>
                    <a:pt x="1265" y="434"/>
                    <a:pt x="428" y="1"/>
                    <a:pt x="285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1"/>
            <p:cNvSpPr/>
            <p:nvPr/>
          </p:nvSpPr>
          <p:spPr>
            <a:xfrm>
              <a:off x="3171725" y="1594300"/>
              <a:ext cx="25350" cy="25650"/>
            </a:xfrm>
            <a:custGeom>
              <a:avLst/>
              <a:gdLst/>
              <a:ahLst/>
              <a:cxnLst/>
              <a:rect l="l" t="t" r="r" b="b"/>
              <a:pathLst>
                <a:path w="1014" h="1026" extrusionOk="0">
                  <a:moveTo>
                    <a:pt x="37" y="1"/>
                  </a:moveTo>
                  <a:cubicBezTo>
                    <a:pt x="16" y="1"/>
                    <a:pt x="0" y="20"/>
                    <a:pt x="0" y="54"/>
                  </a:cubicBezTo>
                  <a:lnTo>
                    <a:pt x="0" y="460"/>
                  </a:lnTo>
                  <a:cubicBezTo>
                    <a:pt x="2" y="505"/>
                    <a:pt x="23" y="549"/>
                    <a:pt x="61" y="576"/>
                  </a:cubicBezTo>
                  <a:lnTo>
                    <a:pt x="828" y="1011"/>
                  </a:lnTo>
                  <a:cubicBezTo>
                    <a:pt x="848" y="1021"/>
                    <a:pt x="871" y="1025"/>
                    <a:pt x="896" y="1025"/>
                  </a:cubicBezTo>
                  <a:cubicBezTo>
                    <a:pt x="940" y="1025"/>
                    <a:pt x="986" y="1012"/>
                    <a:pt x="1014" y="992"/>
                  </a:cubicBezTo>
                  <a:lnTo>
                    <a:pt x="889" y="560"/>
                  </a:lnTo>
                  <a:cubicBezTo>
                    <a:pt x="888" y="514"/>
                    <a:pt x="866" y="470"/>
                    <a:pt x="828" y="443"/>
                  </a:cubicBezTo>
                  <a:lnTo>
                    <a:pt x="61" y="8"/>
                  </a:lnTo>
                  <a:cubicBezTo>
                    <a:pt x="53" y="3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1"/>
            <p:cNvSpPr/>
            <p:nvPr/>
          </p:nvSpPr>
          <p:spPr>
            <a:xfrm>
              <a:off x="3193225" y="1601425"/>
              <a:ext cx="10200" cy="18325"/>
            </a:xfrm>
            <a:custGeom>
              <a:avLst/>
              <a:gdLst/>
              <a:ahLst/>
              <a:cxnLst/>
              <a:rect l="l" t="t" r="r" b="b"/>
              <a:pathLst>
                <a:path w="408" h="733" extrusionOk="0">
                  <a:moveTo>
                    <a:pt x="322" y="0"/>
                  </a:moveTo>
                  <a:cubicBezTo>
                    <a:pt x="305" y="0"/>
                    <a:pt x="287" y="6"/>
                    <a:pt x="267" y="17"/>
                  </a:cubicBezTo>
                  <a:lnTo>
                    <a:pt x="141" y="82"/>
                  </a:lnTo>
                  <a:cubicBezTo>
                    <a:pt x="63" y="127"/>
                    <a:pt x="0" y="248"/>
                    <a:pt x="0" y="351"/>
                  </a:cubicBezTo>
                  <a:lnTo>
                    <a:pt x="0" y="610"/>
                  </a:lnTo>
                  <a:cubicBezTo>
                    <a:pt x="0" y="687"/>
                    <a:pt x="35" y="733"/>
                    <a:pt x="85" y="733"/>
                  </a:cubicBezTo>
                  <a:cubicBezTo>
                    <a:pt x="102" y="733"/>
                    <a:pt x="121" y="727"/>
                    <a:pt x="141" y="716"/>
                  </a:cubicBezTo>
                  <a:lnTo>
                    <a:pt x="267" y="649"/>
                  </a:lnTo>
                  <a:cubicBezTo>
                    <a:pt x="344" y="604"/>
                    <a:pt x="408" y="485"/>
                    <a:pt x="408" y="382"/>
                  </a:cubicBezTo>
                  <a:lnTo>
                    <a:pt x="408" y="123"/>
                  </a:lnTo>
                  <a:cubicBezTo>
                    <a:pt x="408" y="46"/>
                    <a:pt x="372" y="0"/>
                    <a:pt x="322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1"/>
            <p:cNvSpPr/>
            <p:nvPr/>
          </p:nvSpPr>
          <p:spPr>
            <a:xfrm>
              <a:off x="3224650" y="1618600"/>
              <a:ext cx="95900" cy="53625"/>
            </a:xfrm>
            <a:custGeom>
              <a:avLst/>
              <a:gdLst/>
              <a:ahLst/>
              <a:cxnLst/>
              <a:rect l="l" t="t" r="r" b="b"/>
              <a:pathLst>
                <a:path w="3836" h="2145" extrusionOk="0">
                  <a:moveTo>
                    <a:pt x="2567" y="0"/>
                  </a:moveTo>
                  <a:cubicBezTo>
                    <a:pt x="2507" y="0"/>
                    <a:pt x="2450" y="12"/>
                    <a:pt x="2408" y="36"/>
                  </a:cubicBezTo>
                  <a:lnTo>
                    <a:pt x="95" y="1337"/>
                  </a:lnTo>
                  <a:cubicBezTo>
                    <a:pt x="0" y="1392"/>
                    <a:pt x="12" y="1486"/>
                    <a:pt x="121" y="1549"/>
                  </a:cubicBezTo>
                  <a:lnTo>
                    <a:pt x="1059" y="2101"/>
                  </a:lnTo>
                  <a:cubicBezTo>
                    <a:pt x="1111" y="2131"/>
                    <a:pt x="1151" y="2145"/>
                    <a:pt x="1188" y="2145"/>
                  </a:cubicBezTo>
                  <a:cubicBezTo>
                    <a:pt x="1227" y="2145"/>
                    <a:pt x="1265" y="2129"/>
                    <a:pt x="1313" y="2101"/>
                  </a:cubicBezTo>
                  <a:lnTo>
                    <a:pt x="3742" y="708"/>
                  </a:lnTo>
                  <a:cubicBezTo>
                    <a:pt x="3836" y="654"/>
                    <a:pt x="3823" y="560"/>
                    <a:pt x="3715" y="497"/>
                  </a:cubicBezTo>
                  <a:lnTo>
                    <a:pt x="2773" y="51"/>
                  </a:lnTo>
                  <a:cubicBezTo>
                    <a:pt x="2714" y="17"/>
                    <a:pt x="2639" y="0"/>
                    <a:pt x="25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1"/>
            <p:cNvSpPr/>
            <p:nvPr/>
          </p:nvSpPr>
          <p:spPr>
            <a:xfrm>
              <a:off x="3253650" y="1635850"/>
              <a:ext cx="3500" cy="30500"/>
            </a:xfrm>
            <a:custGeom>
              <a:avLst/>
              <a:gdLst/>
              <a:ahLst/>
              <a:cxnLst/>
              <a:rect l="l" t="t" r="r" b="b"/>
              <a:pathLst>
                <a:path w="140" h="1220" extrusionOk="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lnTo>
                    <a:pt x="0" y="1150"/>
                  </a:lnTo>
                  <a:cubicBezTo>
                    <a:pt x="0" y="1188"/>
                    <a:pt x="31" y="1220"/>
                    <a:pt x="70" y="1220"/>
                  </a:cubicBezTo>
                  <a:cubicBezTo>
                    <a:pt x="108" y="1220"/>
                    <a:pt x="140" y="1188"/>
                    <a:pt x="140" y="1150"/>
                  </a:cubicBezTo>
                  <a:lnTo>
                    <a:pt x="140" y="70"/>
                  </a:lnTo>
                  <a:cubicBezTo>
                    <a:pt x="138" y="32"/>
                    <a:pt x="108" y="0"/>
                    <a:pt x="7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1"/>
            <p:cNvSpPr/>
            <p:nvPr/>
          </p:nvSpPr>
          <p:spPr>
            <a:xfrm>
              <a:off x="3311700" y="1607125"/>
              <a:ext cx="3500" cy="30475"/>
            </a:xfrm>
            <a:custGeom>
              <a:avLst/>
              <a:gdLst/>
              <a:ahLst/>
              <a:cxnLst/>
              <a:rect l="l" t="t" r="r" b="b"/>
              <a:pathLst>
                <a:path w="140" h="1219" extrusionOk="0">
                  <a:moveTo>
                    <a:pt x="70" y="1"/>
                  </a:moveTo>
                  <a:cubicBezTo>
                    <a:pt x="30" y="1"/>
                    <a:pt x="0" y="31"/>
                    <a:pt x="0" y="70"/>
                  </a:cubicBezTo>
                  <a:lnTo>
                    <a:pt x="0" y="1149"/>
                  </a:lnTo>
                  <a:cubicBezTo>
                    <a:pt x="0" y="1188"/>
                    <a:pt x="30" y="1219"/>
                    <a:pt x="70" y="1219"/>
                  </a:cubicBezTo>
                  <a:cubicBezTo>
                    <a:pt x="107" y="1219"/>
                    <a:pt x="139" y="1188"/>
                    <a:pt x="139" y="1149"/>
                  </a:cubicBezTo>
                  <a:lnTo>
                    <a:pt x="139" y="70"/>
                  </a:lnTo>
                  <a:cubicBezTo>
                    <a:pt x="139" y="31"/>
                    <a:pt x="107" y="1"/>
                    <a:pt x="7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1"/>
            <p:cNvSpPr/>
            <p:nvPr/>
          </p:nvSpPr>
          <p:spPr>
            <a:xfrm>
              <a:off x="3229400" y="1625500"/>
              <a:ext cx="3500" cy="30475"/>
            </a:xfrm>
            <a:custGeom>
              <a:avLst/>
              <a:gdLst/>
              <a:ahLst/>
              <a:cxnLst/>
              <a:rect l="l" t="t" r="r" b="b"/>
              <a:pathLst>
                <a:path w="140" h="1219" extrusionOk="0">
                  <a:moveTo>
                    <a:pt x="70" y="1"/>
                  </a:moveTo>
                  <a:cubicBezTo>
                    <a:pt x="31" y="1"/>
                    <a:pt x="0" y="31"/>
                    <a:pt x="0" y="69"/>
                  </a:cubicBezTo>
                  <a:lnTo>
                    <a:pt x="0" y="1149"/>
                  </a:lnTo>
                  <a:cubicBezTo>
                    <a:pt x="0" y="1189"/>
                    <a:pt x="31" y="1219"/>
                    <a:pt x="70" y="1219"/>
                  </a:cubicBezTo>
                  <a:cubicBezTo>
                    <a:pt x="108" y="1219"/>
                    <a:pt x="138" y="1189"/>
                    <a:pt x="140" y="1149"/>
                  </a:cubicBezTo>
                  <a:lnTo>
                    <a:pt x="140" y="69"/>
                  </a:lnTo>
                  <a:cubicBezTo>
                    <a:pt x="138" y="31"/>
                    <a:pt x="108" y="1"/>
                    <a:pt x="7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1"/>
            <p:cNvSpPr/>
            <p:nvPr/>
          </p:nvSpPr>
          <p:spPr>
            <a:xfrm>
              <a:off x="3253650" y="1602900"/>
              <a:ext cx="66950" cy="44025"/>
            </a:xfrm>
            <a:custGeom>
              <a:avLst/>
              <a:gdLst/>
              <a:ahLst/>
              <a:cxnLst/>
              <a:rect l="l" t="t" r="r" b="b"/>
              <a:pathLst>
                <a:path w="2678" h="1761" extrusionOk="0">
                  <a:moveTo>
                    <a:pt x="2632" y="0"/>
                  </a:moveTo>
                  <a:cubicBezTo>
                    <a:pt x="2624" y="0"/>
                    <a:pt x="2614" y="3"/>
                    <a:pt x="2603" y="9"/>
                  </a:cubicBezTo>
                  <a:lnTo>
                    <a:pt x="74" y="1469"/>
                  </a:lnTo>
                  <a:cubicBezTo>
                    <a:pt x="34" y="1492"/>
                    <a:pt x="0" y="1556"/>
                    <a:pt x="0" y="1611"/>
                  </a:cubicBezTo>
                  <a:lnTo>
                    <a:pt x="0" y="1695"/>
                  </a:lnTo>
                  <a:cubicBezTo>
                    <a:pt x="0" y="1736"/>
                    <a:pt x="19" y="1760"/>
                    <a:pt x="45" y="1760"/>
                  </a:cubicBezTo>
                  <a:cubicBezTo>
                    <a:pt x="54" y="1760"/>
                    <a:pt x="64" y="1758"/>
                    <a:pt x="74" y="1752"/>
                  </a:cubicBezTo>
                  <a:lnTo>
                    <a:pt x="2603" y="316"/>
                  </a:lnTo>
                  <a:cubicBezTo>
                    <a:pt x="2644" y="292"/>
                    <a:pt x="2677" y="228"/>
                    <a:pt x="2677" y="174"/>
                  </a:cubicBezTo>
                  <a:lnTo>
                    <a:pt x="2677" y="65"/>
                  </a:lnTo>
                  <a:cubicBezTo>
                    <a:pt x="2677" y="24"/>
                    <a:pt x="2659" y="0"/>
                    <a:pt x="2632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1"/>
            <p:cNvSpPr/>
            <p:nvPr/>
          </p:nvSpPr>
          <p:spPr>
            <a:xfrm>
              <a:off x="3225450" y="1622675"/>
              <a:ext cx="29975" cy="24250"/>
            </a:xfrm>
            <a:custGeom>
              <a:avLst/>
              <a:gdLst/>
              <a:ahLst/>
              <a:cxnLst/>
              <a:rect l="l" t="t" r="r" b="b"/>
              <a:pathLst>
                <a:path w="1199" h="970" extrusionOk="0">
                  <a:moveTo>
                    <a:pt x="73" y="1"/>
                  </a:moveTo>
                  <a:cubicBezTo>
                    <a:pt x="50" y="9"/>
                    <a:pt x="0" y="78"/>
                    <a:pt x="0" y="150"/>
                  </a:cubicBezTo>
                  <a:lnTo>
                    <a:pt x="0" y="181"/>
                  </a:lnTo>
                  <a:cubicBezTo>
                    <a:pt x="0" y="234"/>
                    <a:pt x="5" y="298"/>
                    <a:pt x="45" y="323"/>
                  </a:cubicBezTo>
                  <a:lnTo>
                    <a:pt x="1124" y="961"/>
                  </a:lnTo>
                  <a:cubicBezTo>
                    <a:pt x="1134" y="967"/>
                    <a:pt x="1144" y="969"/>
                    <a:pt x="1153" y="969"/>
                  </a:cubicBezTo>
                  <a:cubicBezTo>
                    <a:pt x="1180" y="969"/>
                    <a:pt x="1198" y="945"/>
                    <a:pt x="1198" y="904"/>
                  </a:cubicBezTo>
                  <a:lnTo>
                    <a:pt x="1198" y="820"/>
                  </a:lnTo>
                  <a:cubicBezTo>
                    <a:pt x="1198" y="765"/>
                    <a:pt x="1165" y="701"/>
                    <a:pt x="1124" y="678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1"/>
            <p:cNvSpPr/>
            <p:nvPr/>
          </p:nvSpPr>
          <p:spPr>
            <a:xfrm>
              <a:off x="3225475" y="1588825"/>
              <a:ext cx="95925" cy="53675"/>
            </a:xfrm>
            <a:custGeom>
              <a:avLst/>
              <a:gdLst/>
              <a:ahLst/>
              <a:cxnLst/>
              <a:rect l="l" t="t" r="r" b="b"/>
              <a:pathLst>
                <a:path w="3837" h="2147" extrusionOk="0">
                  <a:moveTo>
                    <a:pt x="2567" y="1"/>
                  </a:moveTo>
                  <a:cubicBezTo>
                    <a:pt x="2508" y="1"/>
                    <a:pt x="2451" y="13"/>
                    <a:pt x="2408" y="38"/>
                  </a:cubicBezTo>
                  <a:lnTo>
                    <a:pt x="95" y="1339"/>
                  </a:lnTo>
                  <a:cubicBezTo>
                    <a:pt x="1" y="1392"/>
                    <a:pt x="14" y="1487"/>
                    <a:pt x="121" y="1549"/>
                  </a:cubicBezTo>
                  <a:lnTo>
                    <a:pt x="1059" y="2103"/>
                  </a:lnTo>
                  <a:cubicBezTo>
                    <a:pt x="1111" y="2133"/>
                    <a:pt x="1150" y="2146"/>
                    <a:pt x="1187" y="2146"/>
                  </a:cubicBezTo>
                  <a:cubicBezTo>
                    <a:pt x="1227" y="2146"/>
                    <a:pt x="1265" y="2130"/>
                    <a:pt x="1313" y="2102"/>
                  </a:cubicBezTo>
                  <a:lnTo>
                    <a:pt x="3742" y="710"/>
                  </a:lnTo>
                  <a:cubicBezTo>
                    <a:pt x="3836" y="654"/>
                    <a:pt x="3825" y="560"/>
                    <a:pt x="3716" y="499"/>
                  </a:cubicBezTo>
                  <a:lnTo>
                    <a:pt x="2773" y="53"/>
                  </a:lnTo>
                  <a:cubicBezTo>
                    <a:pt x="2715" y="19"/>
                    <a:pt x="2639" y="1"/>
                    <a:pt x="2567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1"/>
            <p:cNvSpPr/>
            <p:nvPr/>
          </p:nvSpPr>
          <p:spPr>
            <a:xfrm>
              <a:off x="3233650" y="1593300"/>
              <a:ext cx="79225" cy="44700"/>
            </a:xfrm>
            <a:custGeom>
              <a:avLst/>
              <a:gdLst/>
              <a:ahLst/>
              <a:cxnLst/>
              <a:rect l="l" t="t" r="r" b="b"/>
              <a:pathLst>
                <a:path w="3169" h="1788" extrusionOk="0">
                  <a:moveTo>
                    <a:pt x="2231" y="1"/>
                  </a:moveTo>
                  <a:cubicBezTo>
                    <a:pt x="2210" y="1"/>
                    <a:pt x="2190" y="5"/>
                    <a:pt x="2171" y="13"/>
                  </a:cubicBezTo>
                  <a:lnTo>
                    <a:pt x="36" y="1213"/>
                  </a:lnTo>
                  <a:cubicBezTo>
                    <a:pt x="0" y="1234"/>
                    <a:pt x="0" y="1285"/>
                    <a:pt x="36" y="1305"/>
                  </a:cubicBezTo>
                  <a:lnTo>
                    <a:pt x="824" y="1769"/>
                  </a:lnTo>
                  <a:cubicBezTo>
                    <a:pt x="835" y="1776"/>
                    <a:pt x="847" y="1782"/>
                    <a:pt x="860" y="1788"/>
                  </a:cubicBezTo>
                  <a:cubicBezTo>
                    <a:pt x="873" y="1782"/>
                    <a:pt x="886" y="1775"/>
                    <a:pt x="898" y="1769"/>
                  </a:cubicBezTo>
                  <a:lnTo>
                    <a:pt x="3132" y="487"/>
                  </a:lnTo>
                  <a:cubicBezTo>
                    <a:pt x="3168" y="465"/>
                    <a:pt x="3166" y="412"/>
                    <a:pt x="3128" y="394"/>
                  </a:cubicBezTo>
                  <a:lnTo>
                    <a:pt x="2371" y="36"/>
                  </a:lnTo>
                  <a:cubicBezTo>
                    <a:pt x="2367" y="33"/>
                    <a:pt x="2362" y="32"/>
                    <a:pt x="2358" y="29"/>
                  </a:cubicBezTo>
                  <a:cubicBezTo>
                    <a:pt x="2322" y="10"/>
                    <a:pt x="2281" y="1"/>
                    <a:pt x="2240" y="1"/>
                  </a:cubicBezTo>
                  <a:cubicBezTo>
                    <a:pt x="2237" y="1"/>
                    <a:pt x="2234" y="1"/>
                    <a:pt x="223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1"/>
            <p:cNvSpPr/>
            <p:nvPr/>
          </p:nvSpPr>
          <p:spPr>
            <a:xfrm>
              <a:off x="3287975" y="1652400"/>
              <a:ext cx="73950" cy="45150"/>
            </a:xfrm>
            <a:custGeom>
              <a:avLst/>
              <a:gdLst/>
              <a:ahLst/>
              <a:cxnLst/>
              <a:rect l="l" t="t" r="r" b="b"/>
              <a:pathLst>
                <a:path w="2958" h="1806" extrusionOk="0">
                  <a:moveTo>
                    <a:pt x="1944" y="1"/>
                  </a:moveTo>
                  <a:cubicBezTo>
                    <a:pt x="1921" y="1"/>
                    <a:pt x="1899" y="7"/>
                    <a:pt x="1879" y="18"/>
                  </a:cubicBezTo>
                  <a:lnTo>
                    <a:pt x="86" y="1054"/>
                  </a:lnTo>
                  <a:cubicBezTo>
                    <a:pt x="1" y="1103"/>
                    <a:pt x="1" y="1226"/>
                    <a:pt x="85" y="1275"/>
                  </a:cubicBezTo>
                  <a:lnTo>
                    <a:pt x="949" y="1787"/>
                  </a:lnTo>
                  <a:cubicBezTo>
                    <a:pt x="969" y="1800"/>
                    <a:pt x="991" y="1806"/>
                    <a:pt x="1014" y="1806"/>
                  </a:cubicBezTo>
                  <a:cubicBezTo>
                    <a:pt x="1036" y="1806"/>
                    <a:pt x="1059" y="1800"/>
                    <a:pt x="1078" y="1787"/>
                  </a:cubicBezTo>
                  <a:lnTo>
                    <a:pt x="2872" y="753"/>
                  </a:lnTo>
                  <a:cubicBezTo>
                    <a:pt x="2956" y="704"/>
                    <a:pt x="2957" y="581"/>
                    <a:pt x="2872" y="532"/>
                  </a:cubicBezTo>
                  <a:lnTo>
                    <a:pt x="2009" y="18"/>
                  </a:lnTo>
                  <a:cubicBezTo>
                    <a:pt x="1989" y="7"/>
                    <a:pt x="1966" y="1"/>
                    <a:pt x="194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1"/>
            <p:cNvSpPr/>
            <p:nvPr/>
          </p:nvSpPr>
          <p:spPr>
            <a:xfrm>
              <a:off x="3313325" y="1649100"/>
              <a:ext cx="44825" cy="45275"/>
            </a:xfrm>
            <a:custGeom>
              <a:avLst/>
              <a:gdLst/>
              <a:ahLst/>
              <a:cxnLst/>
              <a:rect l="l" t="t" r="r" b="b"/>
              <a:pathLst>
                <a:path w="1793" h="1811" extrusionOk="0">
                  <a:moveTo>
                    <a:pt x="1793" y="1"/>
                  </a:moveTo>
                  <a:lnTo>
                    <a:pt x="0" y="1035"/>
                  </a:lnTo>
                  <a:lnTo>
                    <a:pt x="0" y="1811"/>
                  </a:lnTo>
                  <a:lnTo>
                    <a:pt x="1793" y="775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1"/>
            <p:cNvSpPr/>
            <p:nvPr/>
          </p:nvSpPr>
          <p:spPr>
            <a:xfrm>
              <a:off x="3291725" y="1636275"/>
              <a:ext cx="66425" cy="38700"/>
            </a:xfrm>
            <a:custGeom>
              <a:avLst/>
              <a:gdLst/>
              <a:ahLst/>
              <a:cxnLst/>
              <a:rect l="l" t="t" r="r" b="b"/>
              <a:pathLst>
                <a:path w="2657" h="1548" extrusionOk="0">
                  <a:moveTo>
                    <a:pt x="1792" y="1"/>
                  </a:moveTo>
                  <a:lnTo>
                    <a:pt x="0" y="1036"/>
                  </a:lnTo>
                  <a:lnTo>
                    <a:pt x="864" y="1548"/>
                  </a:lnTo>
                  <a:lnTo>
                    <a:pt x="2657" y="514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1"/>
            <p:cNvSpPr/>
            <p:nvPr/>
          </p:nvSpPr>
          <p:spPr>
            <a:xfrm>
              <a:off x="3291725" y="1662150"/>
              <a:ext cx="21625" cy="32075"/>
            </a:xfrm>
            <a:custGeom>
              <a:avLst/>
              <a:gdLst/>
              <a:ahLst/>
              <a:cxnLst/>
              <a:rect l="l" t="t" r="r" b="b"/>
              <a:pathLst>
                <a:path w="865" h="1283" extrusionOk="0">
                  <a:moveTo>
                    <a:pt x="0" y="1"/>
                  </a:moveTo>
                  <a:lnTo>
                    <a:pt x="0" y="784"/>
                  </a:lnTo>
                  <a:lnTo>
                    <a:pt x="864" y="1283"/>
                  </a:lnTo>
                  <a:lnTo>
                    <a:pt x="864" y="5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1"/>
            <p:cNvSpPr/>
            <p:nvPr/>
          </p:nvSpPr>
          <p:spPr>
            <a:xfrm>
              <a:off x="3300100" y="1641525"/>
              <a:ext cx="49500" cy="28200"/>
            </a:xfrm>
            <a:custGeom>
              <a:avLst/>
              <a:gdLst/>
              <a:ahLst/>
              <a:cxnLst/>
              <a:rect l="l" t="t" r="r" b="b"/>
              <a:pathLst>
                <a:path w="1980" h="1128" extrusionOk="0">
                  <a:moveTo>
                    <a:pt x="1272" y="1"/>
                  </a:moveTo>
                  <a:cubicBezTo>
                    <a:pt x="1261" y="1"/>
                    <a:pt x="1249" y="3"/>
                    <a:pt x="1238" y="8"/>
                  </a:cubicBezTo>
                  <a:lnTo>
                    <a:pt x="17" y="666"/>
                  </a:lnTo>
                  <a:cubicBezTo>
                    <a:pt x="0" y="678"/>
                    <a:pt x="1" y="742"/>
                    <a:pt x="23" y="755"/>
                  </a:cubicBezTo>
                  <a:lnTo>
                    <a:pt x="653" y="1117"/>
                  </a:lnTo>
                  <a:cubicBezTo>
                    <a:pt x="664" y="1124"/>
                    <a:pt x="678" y="1127"/>
                    <a:pt x="692" y="1127"/>
                  </a:cubicBezTo>
                  <a:cubicBezTo>
                    <a:pt x="703" y="1127"/>
                    <a:pt x="715" y="1125"/>
                    <a:pt x="725" y="1120"/>
                  </a:cubicBezTo>
                  <a:lnTo>
                    <a:pt x="1945" y="416"/>
                  </a:lnTo>
                  <a:cubicBezTo>
                    <a:pt x="1963" y="405"/>
                    <a:pt x="1979" y="350"/>
                    <a:pt x="1958" y="339"/>
                  </a:cubicBezTo>
                  <a:lnTo>
                    <a:pt x="1311" y="11"/>
                  </a:lnTo>
                  <a:cubicBezTo>
                    <a:pt x="1299" y="4"/>
                    <a:pt x="1285" y="1"/>
                    <a:pt x="127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1"/>
            <p:cNvSpPr/>
            <p:nvPr/>
          </p:nvSpPr>
          <p:spPr>
            <a:xfrm>
              <a:off x="3300100" y="1640400"/>
              <a:ext cx="49100" cy="28200"/>
            </a:xfrm>
            <a:custGeom>
              <a:avLst/>
              <a:gdLst/>
              <a:ahLst/>
              <a:cxnLst/>
              <a:rect l="l" t="t" r="r" b="b"/>
              <a:pathLst>
                <a:path w="1964" h="1128" extrusionOk="0">
                  <a:moveTo>
                    <a:pt x="1272" y="1"/>
                  </a:moveTo>
                  <a:cubicBezTo>
                    <a:pt x="1261" y="1"/>
                    <a:pt x="1249" y="3"/>
                    <a:pt x="1238" y="8"/>
                  </a:cubicBezTo>
                  <a:lnTo>
                    <a:pt x="17" y="713"/>
                  </a:lnTo>
                  <a:cubicBezTo>
                    <a:pt x="0" y="723"/>
                    <a:pt x="1" y="742"/>
                    <a:pt x="23" y="755"/>
                  </a:cubicBezTo>
                  <a:lnTo>
                    <a:pt x="653" y="1117"/>
                  </a:lnTo>
                  <a:cubicBezTo>
                    <a:pt x="664" y="1124"/>
                    <a:pt x="678" y="1127"/>
                    <a:pt x="692" y="1127"/>
                  </a:cubicBezTo>
                  <a:cubicBezTo>
                    <a:pt x="703" y="1127"/>
                    <a:pt x="715" y="1125"/>
                    <a:pt x="725" y="1120"/>
                  </a:cubicBezTo>
                  <a:lnTo>
                    <a:pt x="1945" y="416"/>
                  </a:lnTo>
                  <a:cubicBezTo>
                    <a:pt x="1963" y="404"/>
                    <a:pt x="1961" y="385"/>
                    <a:pt x="1940" y="374"/>
                  </a:cubicBezTo>
                  <a:lnTo>
                    <a:pt x="1311" y="11"/>
                  </a:lnTo>
                  <a:cubicBezTo>
                    <a:pt x="1299" y="4"/>
                    <a:pt x="1285" y="1"/>
                    <a:pt x="1272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1"/>
            <p:cNvSpPr/>
            <p:nvPr/>
          </p:nvSpPr>
          <p:spPr>
            <a:xfrm>
              <a:off x="3286000" y="1580050"/>
              <a:ext cx="69325" cy="86175"/>
            </a:xfrm>
            <a:custGeom>
              <a:avLst/>
              <a:gdLst/>
              <a:ahLst/>
              <a:cxnLst/>
              <a:rect l="l" t="t" r="r" b="b"/>
              <a:pathLst>
                <a:path w="2773" h="3447" extrusionOk="0">
                  <a:moveTo>
                    <a:pt x="2674" y="1"/>
                  </a:moveTo>
                  <a:cubicBezTo>
                    <a:pt x="2658" y="1"/>
                    <a:pt x="2644" y="3"/>
                    <a:pt x="2633" y="9"/>
                  </a:cubicBezTo>
                  <a:lnTo>
                    <a:pt x="75" y="1487"/>
                  </a:lnTo>
                  <a:cubicBezTo>
                    <a:pt x="35" y="1510"/>
                    <a:pt x="1" y="1574"/>
                    <a:pt x="1" y="1629"/>
                  </a:cubicBezTo>
                  <a:lnTo>
                    <a:pt x="1" y="3352"/>
                  </a:lnTo>
                  <a:cubicBezTo>
                    <a:pt x="0" y="3398"/>
                    <a:pt x="56" y="3447"/>
                    <a:pt x="98" y="3447"/>
                  </a:cubicBezTo>
                  <a:cubicBezTo>
                    <a:pt x="105" y="3447"/>
                    <a:pt x="113" y="3445"/>
                    <a:pt x="119" y="3442"/>
                  </a:cubicBezTo>
                  <a:lnTo>
                    <a:pt x="2633" y="1932"/>
                  </a:lnTo>
                  <a:cubicBezTo>
                    <a:pt x="2675" y="1907"/>
                    <a:pt x="2709" y="1844"/>
                    <a:pt x="2709" y="1790"/>
                  </a:cubicBezTo>
                  <a:lnTo>
                    <a:pt x="2772" y="66"/>
                  </a:lnTo>
                  <a:cubicBezTo>
                    <a:pt x="2772" y="25"/>
                    <a:pt x="2718" y="1"/>
                    <a:pt x="267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1"/>
            <p:cNvSpPr/>
            <p:nvPr/>
          </p:nvSpPr>
          <p:spPr>
            <a:xfrm>
              <a:off x="3287725" y="1580850"/>
              <a:ext cx="67750" cy="85450"/>
            </a:xfrm>
            <a:custGeom>
              <a:avLst/>
              <a:gdLst/>
              <a:ahLst/>
              <a:cxnLst/>
              <a:rect l="l" t="t" r="r" b="b"/>
              <a:pathLst>
                <a:path w="2710" h="3418" extrusionOk="0">
                  <a:moveTo>
                    <a:pt x="2663" y="1"/>
                  </a:moveTo>
                  <a:cubicBezTo>
                    <a:pt x="2654" y="1"/>
                    <a:pt x="2644" y="3"/>
                    <a:pt x="2634" y="9"/>
                  </a:cubicBezTo>
                  <a:lnTo>
                    <a:pt x="76" y="1487"/>
                  </a:lnTo>
                  <a:cubicBezTo>
                    <a:pt x="35" y="1510"/>
                    <a:pt x="2" y="1574"/>
                    <a:pt x="2" y="1629"/>
                  </a:cubicBezTo>
                  <a:lnTo>
                    <a:pt x="2" y="3353"/>
                  </a:lnTo>
                  <a:cubicBezTo>
                    <a:pt x="1" y="3393"/>
                    <a:pt x="19" y="3417"/>
                    <a:pt x="46" y="3417"/>
                  </a:cubicBezTo>
                  <a:cubicBezTo>
                    <a:pt x="55" y="3417"/>
                    <a:pt x="65" y="3414"/>
                    <a:pt x="76" y="3408"/>
                  </a:cubicBezTo>
                  <a:lnTo>
                    <a:pt x="2634" y="1932"/>
                  </a:lnTo>
                  <a:cubicBezTo>
                    <a:pt x="2676" y="1907"/>
                    <a:pt x="2709" y="1843"/>
                    <a:pt x="2709" y="1788"/>
                  </a:cubicBezTo>
                  <a:lnTo>
                    <a:pt x="2709" y="66"/>
                  </a:lnTo>
                  <a:cubicBezTo>
                    <a:pt x="2709" y="25"/>
                    <a:pt x="2690" y="1"/>
                    <a:pt x="26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1"/>
            <p:cNvSpPr/>
            <p:nvPr/>
          </p:nvSpPr>
          <p:spPr>
            <a:xfrm>
              <a:off x="3294150" y="1591000"/>
              <a:ext cx="54900" cy="65175"/>
            </a:xfrm>
            <a:custGeom>
              <a:avLst/>
              <a:gdLst/>
              <a:ahLst/>
              <a:cxnLst/>
              <a:rect l="l" t="t" r="r" b="b"/>
              <a:pathLst>
                <a:path w="2196" h="2607" extrusionOk="0">
                  <a:moveTo>
                    <a:pt x="2161" y="0"/>
                  </a:moveTo>
                  <a:cubicBezTo>
                    <a:pt x="2154" y="0"/>
                    <a:pt x="2146" y="3"/>
                    <a:pt x="2138" y="8"/>
                  </a:cubicBezTo>
                  <a:lnTo>
                    <a:pt x="57" y="1208"/>
                  </a:lnTo>
                  <a:cubicBezTo>
                    <a:pt x="22" y="1233"/>
                    <a:pt x="2" y="1274"/>
                    <a:pt x="0" y="1317"/>
                  </a:cubicBezTo>
                  <a:lnTo>
                    <a:pt x="0" y="2555"/>
                  </a:lnTo>
                  <a:cubicBezTo>
                    <a:pt x="0" y="2587"/>
                    <a:pt x="15" y="2606"/>
                    <a:pt x="35" y="2606"/>
                  </a:cubicBezTo>
                  <a:cubicBezTo>
                    <a:pt x="41" y="2606"/>
                    <a:pt x="49" y="2604"/>
                    <a:pt x="57" y="2599"/>
                  </a:cubicBezTo>
                  <a:lnTo>
                    <a:pt x="2138" y="1398"/>
                  </a:lnTo>
                  <a:cubicBezTo>
                    <a:pt x="2174" y="1372"/>
                    <a:pt x="2194" y="1332"/>
                    <a:pt x="2196" y="1290"/>
                  </a:cubicBezTo>
                  <a:lnTo>
                    <a:pt x="2196" y="50"/>
                  </a:lnTo>
                  <a:cubicBezTo>
                    <a:pt x="2196" y="19"/>
                    <a:pt x="2181" y="0"/>
                    <a:pt x="216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1"/>
            <p:cNvSpPr/>
            <p:nvPr/>
          </p:nvSpPr>
          <p:spPr>
            <a:xfrm>
              <a:off x="3318825" y="1615125"/>
              <a:ext cx="12600" cy="41150"/>
            </a:xfrm>
            <a:custGeom>
              <a:avLst/>
              <a:gdLst/>
              <a:ahLst/>
              <a:cxnLst/>
              <a:rect l="l" t="t" r="r" b="b"/>
              <a:pathLst>
                <a:path w="504" h="1646" extrusionOk="0">
                  <a:moveTo>
                    <a:pt x="363" y="0"/>
                  </a:moveTo>
                  <a:cubicBezTo>
                    <a:pt x="334" y="0"/>
                    <a:pt x="303" y="9"/>
                    <a:pt x="270" y="29"/>
                  </a:cubicBezTo>
                  <a:lnTo>
                    <a:pt x="236" y="48"/>
                  </a:lnTo>
                  <a:cubicBezTo>
                    <a:pt x="107" y="123"/>
                    <a:pt x="1" y="323"/>
                    <a:pt x="1" y="496"/>
                  </a:cubicBezTo>
                  <a:lnTo>
                    <a:pt x="1" y="1369"/>
                  </a:lnTo>
                  <a:cubicBezTo>
                    <a:pt x="1" y="1566"/>
                    <a:pt x="102" y="1645"/>
                    <a:pt x="206" y="1645"/>
                  </a:cubicBezTo>
                  <a:cubicBezTo>
                    <a:pt x="245" y="1645"/>
                    <a:pt x="285" y="1634"/>
                    <a:pt x="320" y="1614"/>
                  </a:cubicBezTo>
                  <a:lnTo>
                    <a:pt x="356" y="1593"/>
                  </a:lnTo>
                  <a:cubicBezTo>
                    <a:pt x="484" y="1519"/>
                    <a:pt x="504" y="1318"/>
                    <a:pt x="504" y="1145"/>
                  </a:cubicBezTo>
                  <a:lnTo>
                    <a:pt x="504" y="206"/>
                  </a:lnTo>
                  <a:cubicBezTo>
                    <a:pt x="504" y="77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1"/>
            <p:cNvSpPr/>
            <p:nvPr/>
          </p:nvSpPr>
          <p:spPr>
            <a:xfrm>
              <a:off x="3276375" y="1612175"/>
              <a:ext cx="318150" cy="221150"/>
            </a:xfrm>
            <a:custGeom>
              <a:avLst/>
              <a:gdLst/>
              <a:ahLst/>
              <a:cxnLst/>
              <a:rect l="l" t="t" r="r" b="b"/>
              <a:pathLst>
                <a:path w="12726" h="8846" extrusionOk="0">
                  <a:moveTo>
                    <a:pt x="8040" y="0"/>
                  </a:moveTo>
                  <a:lnTo>
                    <a:pt x="4020" y="2320"/>
                  </a:lnTo>
                  <a:lnTo>
                    <a:pt x="1" y="4640"/>
                  </a:lnTo>
                  <a:lnTo>
                    <a:pt x="7286" y="8846"/>
                  </a:lnTo>
                  <a:lnTo>
                    <a:pt x="11307" y="6526"/>
                  </a:lnTo>
                  <a:lnTo>
                    <a:pt x="8705" y="5025"/>
                  </a:lnTo>
                  <a:lnTo>
                    <a:pt x="12725" y="2705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1"/>
            <p:cNvSpPr/>
            <p:nvPr/>
          </p:nvSpPr>
          <p:spPr>
            <a:xfrm>
              <a:off x="3276375" y="1612175"/>
              <a:ext cx="318150" cy="221150"/>
            </a:xfrm>
            <a:custGeom>
              <a:avLst/>
              <a:gdLst/>
              <a:ahLst/>
              <a:cxnLst/>
              <a:rect l="l" t="t" r="r" b="b"/>
              <a:pathLst>
                <a:path w="12726" h="8846" extrusionOk="0">
                  <a:moveTo>
                    <a:pt x="8040" y="704"/>
                  </a:moveTo>
                  <a:cubicBezTo>
                    <a:pt x="8097" y="704"/>
                    <a:pt x="8154" y="719"/>
                    <a:pt x="8205" y="749"/>
                  </a:cubicBezTo>
                  <a:lnTo>
                    <a:pt x="11098" y="2418"/>
                  </a:lnTo>
                  <a:cubicBezTo>
                    <a:pt x="11317" y="2545"/>
                    <a:pt x="11317" y="2863"/>
                    <a:pt x="11098" y="2990"/>
                  </a:cubicBezTo>
                  <a:lnTo>
                    <a:pt x="8433" y="4527"/>
                  </a:lnTo>
                  <a:cubicBezTo>
                    <a:pt x="8295" y="4604"/>
                    <a:pt x="8195" y="4735"/>
                    <a:pt x="8156" y="4887"/>
                  </a:cubicBezTo>
                  <a:cubicBezTo>
                    <a:pt x="8095" y="5132"/>
                    <a:pt x="8204" y="5387"/>
                    <a:pt x="8421" y="5513"/>
                  </a:cubicBezTo>
                  <a:lnTo>
                    <a:pt x="9678" y="6238"/>
                  </a:lnTo>
                  <a:cubicBezTo>
                    <a:pt x="9900" y="6366"/>
                    <a:pt x="9900" y="6684"/>
                    <a:pt x="9680" y="6811"/>
                  </a:cubicBezTo>
                  <a:lnTo>
                    <a:pt x="7451" y="8097"/>
                  </a:lnTo>
                  <a:cubicBezTo>
                    <a:pt x="7400" y="8127"/>
                    <a:pt x="7343" y="8142"/>
                    <a:pt x="7286" y="8142"/>
                  </a:cubicBezTo>
                  <a:cubicBezTo>
                    <a:pt x="7229" y="8142"/>
                    <a:pt x="7172" y="8127"/>
                    <a:pt x="7121" y="8097"/>
                  </a:cubicBezTo>
                  <a:lnTo>
                    <a:pt x="1628" y="4926"/>
                  </a:lnTo>
                  <a:cubicBezTo>
                    <a:pt x="1407" y="4800"/>
                    <a:pt x="1407" y="4481"/>
                    <a:pt x="1628" y="4355"/>
                  </a:cubicBezTo>
                  <a:lnTo>
                    <a:pt x="4303" y="2811"/>
                  </a:lnTo>
                  <a:lnTo>
                    <a:pt x="4310" y="2806"/>
                  </a:lnTo>
                  <a:lnTo>
                    <a:pt x="7875" y="749"/>
                  </a:lnTo>
                  <a:cubicBezTo>
                    <a:pt x="7926" y="719"/>
                    <a:pt x="7983" y="704"/>
                    <a:pt x="8040" y="704"/>
                  </a:cubicBezTo>
                  <a:close/>
                  <a:moveTo>
                    <a:pt x="8040" y="0"/>
                  </a:moveTo>
                  <a:lnTo>
                    <a:pt x="4020" y="2320"/>
                  </a:lnTo>
                  <a:lnTo>
                    <a:pt x="1" y="4640"/>
                  </a:lnTo>
                  <a:lnTo>
                    <a:pt x="7287" y="8846"/>
                  </a:lnTo>
                  <a:lnTo>
                    <a:pt x="11307" y="6526"/>
                  </a:lnTo>
                  <a:lnTo>
                    <a:pt x="8705" y="5025"/>
                  </a:lnTo>
                  <a:lnTo>
                    <a:pt x="12725" y="2705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1"/>
            <p:cNvSpPr/>
            <p:nvPr/>
          </p:nvSpPr>
          <p:spPr>
            <a:xfrm>
              <a:off x="3466925" y="1624475"/>
              <a:ext cx="55775" cy="32000"/>
            </a:xfrm>
            <a:custGeom>
              <a:avLst/>
              <a:gdLst/>
              <a:ahLst/>
              <a:cxnLst/>
              <a:rect l="l" t="t" r="r" b="b"/>
              <a:pathLst>
                <a:path w="2231" h="1280" extrusionOk="0">
                  <a:moveTo>
                    <a:pt x="842" y="0"/>
                  </a:moveTo>
                  <a:cubicBezTo>
                    <a:pt x="810" y="0"/>
                    <a:pt x="780" y="6"/>
                    <a:pt x="759" y="19"/>
                  </a:cubicBezTo>
                  <a:lnTo>
                    <a:pt x="50" y="433"/>
                  </a:lnTo>
                  <a:cubicBezTo>
                    <a:pt x="0" y="461"/>
                    <a:pt x="6" y="512"/>
                    <a:pt x="64" y="545"/>
                  </a:cubicBezTo>
                  <a:lnTo>
                    <a:pt x="1279" y="1251"/>
                  </a:lnTo>
                  <a:cubicBezTo>
                    <a:pt x="1311" y="1270"/>
                    <a:pt x="1352" y="1279"/>
                    <a:pt x="1391" y="1279"/>
                  </a:cubicBezTo>
                  <a:cubicBezTo>
                    <a:pt x="1422" y="1279"/>
                    <a:pt x="1451" y="1273"/>
                    <a:pt x="1474" y="1260"/>
                  </a:cubicBezTo>
                  <a:lnTo>
                    <a:pt x="2181" y="847"/>
                  </a:lnTo>
                  <a:cubicBezTo>
                    <a:pt x="2230" y="818"/>
                    <a:pt x="2225" y="767"/>
                    <a:pt x="2167" y="734"/>
                  </a:cubicBezTo>
                  <a:lnTo>
                    <a:pt x="951" y="27"/>
                  </a:lnTo>
                  <a:cubicBezTo>
                    <a:pt x="921" y="9"/>
                    <a:pt x="880" y="0"/>
                    <a:pt x="84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1"/>
            <p:cNvSpPr/>
            <p:nvPr/>
          </p:nvSpPr>
          <p:spPr>
            <a:xfrm>
              <a:off x="3439150" y="1492475"/>
              <a:ext cx="43350" cy="147450"/>
            </a:xfrm>
            <a:custGeom>
              <a:avLst/>
              <a:gdLst/>
              <a:ahLst/>
              <a:cxnLst/>
              <a:rect l="l" t="t" r="r" b="b"/>
              <a:pathLst>
                <a:path w="1734" h="5898" extrusionOk="0">
                  <a:moveTo>
                    <a:pt x="1719" y="0"/>
                  </a:moveTo>
                  <a:lnTo>
                    <a:pt x="0" y="988"/>
                  </a:lnTo>
                  <a:lnTo>
                    <a:pt x="0" y="5898"/>
                  </a:lnTo>
                  <a:lnTo>
                    <a:pt x="1733" y="4903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1"/>
            <p:cNvSpPr/>
            <p:nvPr/>
          </p:nvSpPr>
          <p:spPr>
            <a:xfrm>
              <a:off x="3434425" y="1489675"/>
              <a:ext cx="47700" cy="27500"/>
            </a:xfrm>
            <a:custGeom>
              <a:avLst/>
              <a:gdLst/>
              <a:ahLst/>
              <a:cxnLst/>
              <a:rect l="l" t="t" r="r" b="b"/>
              <a:pathLst>
                <a:path w="1908" h="1100" extrusionOk="0">
                  <a:moveTo>
                    <a:pt x="1711" y="0"/>
                  </a:moveTo>
                  <a:lnTo>
                    <a:pt x="1" y="988"/>
                  </a:lnTo>
                  <a:lnTo>
                    <a:pt x="189" y="1100"/>
                  </a:lnTo>
                  <a:lnTo>
                    <a:pt x="1908" y="11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1"/>
            <p:cNvSpPr/>
            <p:nvPr/>
          </p:nvSpPr>
          <p:spPr>
            <a:xfrm>
              <a:off x="3477175" y="1495150"/>
              <a:ext cx="107875" cy="184250"/>
            </a:xfrm>
            <a:custGeom>
              <a:avLst/>
              <a:gdLst/>
              <a:ahLst/>
              <a:cxnLst/>
              <a:rect l="l" t="t" r="r" b="b"/>
              <a:pathLst>
                <a:path w="4315" h="7370" extrusionOk="0">
                  <a:moveTo>
                    <a:pt x="1" y="0"/>
                  </a:moveTo>
                  <a:lnTo>
                    <a:pt x="1" y="4912"/>
                  </a:lnTo>
                  <a:lnTo>
                    <a:pt x="4315" y="7370"/>
                  </a:lnTo>
                  <a:lnTo>
                    <a:pt x="4315" y="24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1"/>
            <p:cNvSpPr/>
            <p:nvPr/>
          </p:nvSpPr>
          <p:spPr>
            <a:xfrm>
              <a:off x="3477175" y="1489675"/>
              <a:ext cx="112600" cy="66950"/>
            </a:xfrm>
            <a:custGeom>
              <a:avLst/>
              <a:gdLst/>
              <a:ahLst/>
              <a:cxnLst/>
              <a:rect l="l" t="t" r="r" b="b"/>
              <a:pathLst>
                <a:path w="4504" h="2678" extrusionOk="0">
                  <a:moveTo>
                    <a:pt x="1" y="0"/>
                  </a:moveTo>
                  <a:lnTo>
                    <a:pt x="1" y="219"/>
                  </a:lnTo>
                  <a:lnTo>
                    <a:pt x="4315" y="2677"/>
                  </a:lnTo>
                  <a:lnTo>
                    <a:pt x="4503" y="25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1"/>
            <p:cNvSpPr/>
            <p:nvPr/>
          </p:nvSpPr>
          <p:spPr>
            <a:xfrm>
              <a:off x="3585025" y="1553800"/>
              <a:ext cx="4750" cy="125600"/>
            </a:xfrm>
            <a:custGeom>
              <a:avLst/>
              <a:gdLst/>
              <a:ahLst/>
              <a:cxnLst/>
              <a:rect l="l" t="t" r="r" b="b"/>
              <a:pathLst>
                <a:path w="190" h="5024" extrusionOk="0">
                  <a:moveTo>
                    <a:pt x="189" y="1"/>
                  </a:moveTo>
                  <a:lnTo>
                    <a:pt x="1" y="112"/>
                  </a:lnTo>
                  <a:lnTo>
                    <a:pt x="1" y="5024"/>
                  </a:lnTo>
                  <a:lnTo>
                    <a:pt x="189" y="4912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1"/>
            <p:cNvSpPr/>
            <p:nvPr/>
          </p:nvSpPr>
          <p:spPr>
            <a:xfrm>
              <a:off x="3090125" y="1835700"/>
              <a:ext cx="182100" cy="114025"/>
            </a:xfrm>
            <a:custGeom>
              <a:avLst/>
              <a:gdLst/>
              <a:ahLst/>
              <a:cxnLst/>
              <a:rect l="l" t="t" r="r" b="b"/>
              <a:pathLst>
                <a:path w="7284" h="4561" extrusionOk="0">
                  <a:moveTo>
                    <a:pt x="0" y="0"/>
                  </a:moveTo>
                  <a:lnTo>
                    <a:pt x="0" y="356"/>
                  </a:lnTo>
                  <a:lnTo>
                    <a:pt x="7284" y="4561"/>
                  </a:lnTo>
                  <a:lnTo>
                    <a:pt x="7284" y="4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1"/>
            <p:cNvSpPr/>
            <p:nvPr/>
          </p:nvSpPr>
          <p:spPr>
            <a:xfrm>
              <a:off x="3272200" y="1833300"/>
              <a:ext cx="186325" cy="116425"/>
            </a:xfrm>
            <a:custGeom>
              <a:avLst/>
              <a:gdLst/>
              <a:ahLst/>
              <a:cxnLst/>
              <a:rect l="l" t="t" r="r" b="b"/>
              <a:pathLst>
                <a:path w="7453" h="4657" extrusionOk="0">
                  <a:moveTo>
                    <a:pt x="7453" y="1"/>
                  </a:moveTo>
                  <a:lnTo>
                    <a:pt x="1" y="4300"/>
                  </a:lnTo>
                  <a:lnTo>
                    <a:pt x="1" y="4657"/>
                  </a:lnTo>
                  <a:lnTo>
                    <a:pt x="7453" y="357"/>
                  </a:lnTo>
                  <a:lnTo>
                    <a:pt x="745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1"/>
            <p:cNvSpPr/>
            <p:nvPr/>
          </p:nvSpPr>
          <p:spPr>
            <a:xfrm>
              <a:off x="3090125" y="1728175"/>
              <a:ext cx="368400" cy="212650"/>
            </a:xfrm>
            <a:custGeom>
              <a:avLst/>
              <a:gdLst/>
              <a:ahLst/>
              <a:cxnLst/>
              <a:rect l="l" t="t" r="r" b="b"/>
              <a:pathLst>
                <a:path w="14736" h="8506" extrusionOk="0">
                  <a:moveTo>
                    <a:pt x="7451" y="0"/>
                  </a:moveTo>
                  <a:lnTo>
                    <a:pt x="0" y="4301"/>
                  </a:lnTo>
                  <a:lnTo>
                    <a:pt x="7284" y="8505"/>
                  </a:lnTo>
                  <a:lnTo>
                    <a:pt x="14736" y="4206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1"/>
            <p:cNvSpPr/>
            <p:nvPr/>
          </p:nvSpPr>
          <p:spPr>
            <a:xfrm>
              <a:off x="3090125" y="1728175"/>
              <a:ext cx="368400" cy="212675"/>
            </a:xfrm>
            <a:custGeom>
              <a:avLst/>
              <a:gdLst/>
              <a:ahLst/>
              <a:cxnLst/>
              <a:rect l="l" t="t" r="r" b="b"/>
              <a:pathLst>
                <a:path w="14736" h="8507" extrusionOk="0">
                  <a:moveTo>
                    <a:pt x="7452" y="778"/>
                  </a:moveTo>
                  <a:cubicBezTo>
                    <a:pt x="7525" y="778"/>
                    <a:pt x="7599" y="797"/>
                    <a:pt x="7664" y="834"/>
                  </a:cubicBezTo>
                  <a:lnTo>
                    <a:pt x="12867" y="3839"/>
                  </a:lnTo>
                  <a:cubicBezTo>
                    <a:pt x="13148" y="4001"/>
                    <a:pt x="13148" y="4409"/>
                    <a:pt x="12867" y="4573"/>
                  </a:cubicBezTo>
                  <a:lnTo>
                    <a:pt x="7497" y="7671"/>
                  </a:lnTo>
                  <a:cubicBezTo>
                    <a:pt x="7431" y="7710"/>
                    <a:pt x="7358" y="7729"/>
                    <a:pt x="7285" y="7729"/>
                  </a:cubicBezTo>
                  <a:cubicBezTo>
                    <a:pt x="7211" y="7729"/>
                    <a:pt x="7138" y="7710"/>
                    <a:pt x="7072" y="7671"/>
                  </a:cubicBezTo>
                  <a:lnTo>
                    <a:pt x="1871" y="4668"/>
                  </a:lnTo>
                  <a:cubicBezTo>
                    <a:pt x="1588" y="4506"/>
                    <a:pt x="1588" y="4097"/>
                    <a:pt x="1871" y="3935"/>
                  </a:cubicBezTo>
                  <a:lnTo>
                    <a:pt x="7240" y="834"/>
                  </a:lnTo>
                  <a:cubicBezTo>
                    <a:pt x="7306" y="797"/>
                    <a:pt x="7379" y="778"/>
                    <a:pt x="7452" y="778"/>
                  </a:cubicBezTo>
                  <a:close/>
                  <a:moveTo>
                    <a:pt x="7451" y="0"/>
                  </a:moveTo>
                  <a:lnTo>
                    <a:pt x="0" y="4301"/>
                  </a:lnTo>
                  <a:lnTo>
                    <a:pt x="7284" y="8507"/>
                  </a:lnTo>
                  <a:lnTo>
                    <a:pt x="14736" y="4206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1"/>
            <p:cNvSpPr/>
            <p:nvPr/>
          </p:nvSpPr>
          <p:spPr>
            <a:xfrm>
              <a:off x="3377850" y="1796625"/>
              <a:ext cx="73950" cy="45150"/>
            </a:xfrm>
            <a:custGeom>
              <a:avLst/>
              <a:gdLst/>
              <a:ahLst/>
              <a:cxnLst/>
              <a:rect l="l" t="t" r="r" b="b"/>
              <a:pathLst>
                <a:path w="2958" h="1806" extrusionOk="0">
                  <a:moveTo>
                    <a:pt x="1014" y="0"/>
                  </a:moveTo>
                  <a:cubicBezTo>
                    <a:pt x="992" y="0"/>
                    <a:pt x="969" y="6"/>
                    <a:pt x="949" y="18"/>
                  </a:cubicBezTo>
                  <a:lnTo>
                    <a:pt x="85" y="531"/>
                  </a:lnTo>
                  <a:cubicBezTo>
                    <a:pt x="0" y="580"/>
                    <a:pt x="2" y="704"/>
                    <a:pt x="86" y="753"/>
                  </a:cubicBezTo>
                  <a:lnTo>
                    <a:pt x="1880" y="1787"/>
                  </a:lnTo>
                  <a:cubicBezTo>
                    <a:pt x="1899" y="1799"/>
                    <a:pt x="1921" y="1805"/>
                    <a:pt x="1944" y="1805"/>
                  </a:cubicBezTo>
                  <a:cubicBezTo>
                    <a:pt x="1966" y="1805"/>
                    <a:pt x="1988" y="1799"/>
                    <a:pt x="2009" y="1787"/>
                  </a:cubicBezTo>
                  <a:lnTo>
                    <a:pt x="2873" y="1275"/>
                  </a:lnTo>
                  <a:cubicBezTo>
                    <a:pt x="2957" y="1226"/>
                    <a:pt x="2957" y="1102"/>
                    <a:pt x="2872" y="1053"/>
                  </a:cubicBezTo>
                  <a:lnTo>
                    <a:pt x="1079" y="18"/>
                  </a:lnTo>
                  <a:cubicBezTo>
                    <a:pt x="1059" y="6"/>
                    <a:pt x="1036" y="0"/>
                    <a:pt x="101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1"/>
            <p:cNvSpPr/>
            <p:nvPr/>
          </p:nvSpPr>
          <p:spPr>
            <a:xfrm>
              <a:off x="3178675" y="1759250"/>
              <a:ext cx="143700" cy="82325"/>
            </a:xfrm>
            <a:custGeom>
              <a:avLst/>
              <a:gdLst/>
              <a:ahLst/>
              <a:cxnLst/>
              <a:rect l="l" t="t" r="r" b="b"/>
              <a:pathLst>
                <a:path w="5748" h="3293" extrusionOk="0">
                  <a:moveTo>
                    <a:pt x="2520" y="0"/>
                  </a:moveTo>
                  <a:cubicBezTo>
                    <a:pt x="2472" y="0"/>
                    <a:pt x="2426" y="10"/>
                    <a:pt x="2392" y="29"/>
                  </a:cubicBezTo>
                  <a:lnTo>
                    <a:pt x="76" y="1369"/>
                  </a:lnTo>
                  <a:cubicBezTo>
                    <a:pt x="1" y="1413"/>
                    <a:pt x="11" y="1488"/>
                    <a:pt x="96" y="1539"/>
                  </a:cubicBezTo>
                  <a:lnTo>
                    <a:pt x="3065" y="3251"/>
                  </a:lnTo>
                  <a:cubicBezTo>
                    <a:pt x="3112" y="3278"/>
                    <a:pt x="3173" y="3292"/>
                    <a:pt x="3230" y="3292"/>
                  </a:cubicBezTo>
                  <a:cubicBezTo>
                    <a:pt x="3278" y="3292"/>
                    <a:pt x="3323" y="3283"/>
                    <a:pt x="3356" y="3263"/>
                  </a:cubicBezTo>
                  <a:lnTo>
                    <a:pt x="5673" y="1923"/>
                  </a:lnTo>
                  <a:cubicBezTo>
                    <a:pt x="5747" y="1881"/>
                    <a:pt x="5739" y="1804"/>
                    <a:pt x="5652" y="1755"/>
                  </a:cubicBezTo>
                  <a:lnTo>
                    <a:pt x="2685" y="41"/>
                  </a:lnTo>
                  <a:cubicBezTo>
                    <a:pt x="2637" y="14"/>
                    <a:pt x="2577" y="0"/>
                    <a:pt x="2520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1"/>
            <p:cNvSpPr/>
            <p:nvPr/>
          </p:nvSpPr>
          <p:spPr>
            <a:xfrm>
              <a:off x="3210725" y="1623050"/>
              <a:ext cx="228450" cy="148875"/>
            </a:xfrm>
            <a:custGeom>
              <a:avLst/>
              <a:gdLst/>
              <a:ahLst/>
              <a:cxnLst/>
              <a:rect l="l" t="t" r="r" b="b"/>
              <a:pathLst>
                <a:path w="9138" h="5955" extrusionOk="0">
                  <a:moveTo>
                    <a:pt x="9137" y="0"/>
                  </a:moveTo>
                  <a:lnTo>
                    <a:pt x="1" y="5277"/>
                  </a:lnTo>
                  <a:lnTo>
                    <a:pt x="1" y="5954"/>
                  </a:lnTo>
                  <a:lnTo>
                    <a:pt x="9137" y="677"/>
                  </a:lnTo>
                  <a:lnTo>
                    <a:pt x="913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1"/>
            <p:cNvSpPr/>
            <p:nvPr/>
          </p:nvSpPr>
          <p:spPr>
            <a:xfrm>
              <a:off x="3280125" y="1623050"/>
              <a:ext cx="159050" cy="108800"/>
            </a:xfrm>
            <a:custGeom>
              <a:avLst/>
              <a:gdLst/>
              <a:ahLst/>
              <a:cxnLst/>
              <a:rect l="l" t="t" r="r" b="b"/>
              <a:pathLst>
                <a:path w="6362" h="4352" extrusionOk="0">
                  <a:moveTo>
                    <a:pt x="6361" y="0"/>
                  </a:moveTo>
                  <a:lnTo>
                    <a:pt x="0" y="3675"/>
                  </a:lnTo>
                  <a:lnTo>
                    <a:pt x="0" y="4352"/>
                  </a:lnTo>
                  <a:lnTo>
                    <a:pt x="6361" y="677"/>
                  </a:lnTo>
                  <a:lnTo>
                    <a:pt x="636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1"/>
            <p:cNvSpPr/>
            <p:nvPr/>
          </p:nvSpPr>
          <p:spPr>
            <a:xfrm>
              <a:off x="3205975" y="1620225"/>
              <a:ext cx="233175" cy="134775"/>
            </a:xfrm>
            <a:custGeom>
              <a:avLst/>
              <a:gdLst/>
              <a:ahLst/>
              <a:cxnLst/>
              <a:rect l="l" t="t" r="r" b="b"/>
              <a:pathLst>
                <a:path w="9327" h="5391" extrusionOk="0">
                  <a:moveTo>
                    <a:pt x="9140" y="0"/>
                  </a:moveTo>
                  <a:lnTo>
                    <a:pt x="1" y="5278"/>
                  </a:lnTo>
                  <a:lnTo>
                    <a:pt x="191" y="5390"/>
                  </a:lnTo>
                  <a:lnTo>
                    <a:pt x="9326" y="115"/>
                  </a:lnTo>
                  <a:lnTo>
                    <a:pt x="914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1"/>
            <p:cNvSpPr/>
            <p:nvPr/>
          </p:nvSpPr>
          <p:spPr>
            <a:xfrm>
              <a:off x="3205975" y="1752175"/>
              <a:ext cx="4775" cy="19750"/>
            </a:xfrm>
            <a:custGeom>
              <a:avLst/>
              <a:gdLst/>
              <a:ahLst/>
              <a:cxnLst/>
              <a:rect l="l" t="t" r="r" b="b"/>
              <a:pathLst>
                <a:path w="191" h="790" extrusionOk="0">
                  <a:moveTo>
                    <a:pt x="1" y="0"/>
                  </a:moveTo>
                  <a:lnTo>
                    <a:pt x="1" y="678"/>
                  </a:lnTo>
                  <a:lnTo>
                    <a:pt x="191" y="789"/>
                  </a:lnTo>
                  <a:lnTo>
                    <a:pt x="191" y="1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1"/>
            <p:cNvSpPr/>
            <p:nvPr/>
          </p:nvSpPr>
          <p:spPr>
            <a:xfrm>
              <a:off x="3277275" y="1716550"/>
              <a:ext cx="171800" cy="116700"/>
            </a:xfrm>
            <a:custGeom>
              <a:avLst/>
              <a:gdLst/>
              <a:ahLst/>
              <a:cxnLst/>
              <a:rect l="l" t="t" r="r" b="b"/>
              <a:pathLst>
                <a:path w="6872" h="4668" extrusionOk="0">
                  <a:moveTo>
                    <a:pt x="1" y="0"/>
                  </a:moveTo>
                  <a:lnTo>
                    <a:pt x="1" y="677"/>
                  </a:lnTo>
                  <a:lnTo>
                    <a:pt x="6871" y="4668"/>
                  </a:lnTo>
                  <a:lnTo>
                    <a:pt x="6871" y="3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1"/>
            <p:cNvSpPr/>
            <p:nvPr/>
          </p:nvSpPr>
          <p:spPr>
            <a:xfrm>
              <a:off x="3277275" y="1713700"/>
              <a:ext cx="176550" cy="102625"/>
            </a:xfrm>
            <a:custGeom>
              <a:avLst/>
              <a:gdLst/>
              <a:ahLst/>
              <a:cxnLst/>
              <a:rect l="l" t="t" r="r" b="b"/>
              <a:pathLst>
                <a:path w="7062" h="4105" extrusionOk="0">
                  <a:moveTo>
                    <a:pt x="187" y="1"/>
                  </a:moveTo>
                  <a:lnTo>
                    <a:pt x="1" y="114"/>
                  </a:lnTo>
                  <a:lnTo>
                    <a:pt x="6871" y="4105"/>
                  </a:lnTo>
                  <a:lnTo>
                    <a:pt x="7061" y="399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1"/>
            <p:cNvSpPr/>
            <p:nvPr/>
          </p:nvSpPr>
          <p:spPr>
            <a:xfrm>
              <a:off x="3094825" y="1649075"/>
              <a:ext cx="115925" cy="189400"/>
            </a:xfrm>
            <a:custGeom>
              <a:avLst/>
              <a:gdLst/>
              <a:ahLst/>
              <a:cxnLst/>
              <a:rect l="l" t="t" r="r" b="b"/>
              <a:pathLst>
                <a:path w="4637" h="7576" extrusionOk="0">
                  <a:moveTo>
                    <a:pt x="4637" y="0"/>
                  </a:moveTo>
                  <a:lnTo>
                    <a:pt x="1" y="2666"/>
                  </a:lnTo>
                  <a:lnTo>
                    <a:pt x="1" y="7576"/>
                  </a:lnTo>
                  <a:lnTo>
                    <a:pt x="4637" y="4910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1"/>
            <p:cNvSpPr/>
            <p:nvPr/>
          </p:nvSpPr>
          <p:spPr>
            <a:xfrm>
              <a:off x="3090125" y="1646275"/>
              <a:ext cx="120625" cy="69450"/>
            </a:xfrm>
            <a:custGeom>
              <a:avLst/>
              <a:gdLst/>
              <a:ahLst/>
              <a:cxnLst/>
              <a:rect l="l" t="t" r="r" b="b"/>
              <a:pathLst>
                <a:path w="4825" h="2778" extrusionOk="0">
                  <a:moveTo>
                    <a:pt x="4635" y="1"/>
                  </a:moveTo>
                  <a:lnTo>
                    <a:pt x="0" y="2666"/>
                  </a:lnTo>
                  <a:lnTo>
                    <a:pt x="189" y="2778"/>
                  </a:lnTo>
                  <a:lnTo>
                    <a:pt x="4825" y="112"/>
                  </a:lnTo>
                  <a:lnTo>
                    <a:pt x="463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1"/>
            <p:cNvSpPr/>
            <p:nvPr/>
          </p:nvSpPr>
          <p:spPr>
            <a:xfrm>
              <a:off x="3090125" y="1712925"/>
              <a:ext cx="4725" cy="134300"/>
            </a:xfrm>
            <a:custGeom>
              <a:avLst/>
              <a:gdLst/>
              <a:ahLst/>
              <a:cxnLst/>
              <a:rect l="l" t="t" r="r" b="b"/>
              <a:pathLst>
                <a:path w="189" h="5372" extrusionOk="0">
                  <a:moveTo>
                    <a:pt x="0" y="0"/>
                  </a:moveTo>
                  <a:lnTo>
                    <a:pt x="0" y="5267"/>
                  </a:lnTo>
                  <a:lnTo>
                    <a:pt x="189" y="5371"/>
                  </a:lnTo>
                  <a:lnTo>
                    <a:pt x="189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1"/>
            <p:cNvSpPr/>
            <p:nvPr/>
          </p:nvSpPr>
          <p:spPr>
            <a:xfrm>
              <a:off x="3394600" y="1544500"/>
              <a:ext cx="36450" cy="125150"/>
            </a:xfrm>
            <a:custGeom>
              <a:avLst/>
              <a:gdLst/>
              <a:ahLst/>
              <a:cxnLst/>
              <a:rect l="l" t="t" r="r" b="b"/>
              <a:pathLst>
                <a:path w="1458" h="5006" extrusionOk="0">
                  <a:moveTo>
                    <a:pt x="1458" y="0"/>
                  </a:moveTo>
                  <a:lnTo>
                    <a:pt x="0" y="841"/>
                  </a:lnTo>
                  <a:lnTo>
                    <a:pt x="0" y="5006"/>
                  </a:lnTo>
                  <a:lnTo>
                    <a:pt x="1458" y="4165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1"/>
            <p:cNvSpPr/>
            <p:nvPr/>
          </p:nvSpPr>
          <p:spPr>
            <a:xfrm>
              <a:off x="3391225" y="1563550"/>
              <a:ext cx="3400" cy="106100"/>
            </a:xfrm>
            <a:custGeom>
              <a:avLst/>
              <a:gdLst/>
              <a:ahLst/>
              <a:cxnLst/>
              <a:rect l="l" t="t" r="r" b="b"/>
              <a:pathLst>
                <a:path w="136" h="4244" extrusionOk="0">
                  <a:moveTo>
                    <a:pt x="0" y="1"/>
                  </a:moveTo>
                  <a:lnTo>
                    <a:pt x="0" y="4165"/>
                  </a:lnTo>
                  <a:lnTo>
                    <a:pt x="135" y="4244"/>
                  </a:lnTo>
                  <a:lnTo>
                    <a:pt x="135" y="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1"/>
            <p:cNvSpPr/>
            <p:nvPr/>
          </p:nvSpPr>
          <p:spPr>
            <a:xfrm>
              <a:off x="3391225" y="1542525"/>
              <a:ext cx="39825" cy="23025"/>
            </a:xfrm>
            <a:custGeom>
              <a:avLst/>
              <a:gdLst/>
              <a:ahLst/>
              <a:cxnLst/>
              <a:rect l="l" t="t" r="r" b="b"/>
              <a:pathLst>
                <a:path w="1593" h="921" extrusionOk="0">
                  <a:moveTo>
                    <a:pt x="1456" y="1"/>
                  </a:moveTo>
                  <a:lnTo>
                    <a:pt x="0" y="842"/>
                  </a:lnTo>
                  <a:lnTo>
                    <a:pt x="135" y="920"/>
                  </a:lnTo>
                  <a:lnTo>
                    <a:pt x="1593" y="79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1"/>
            <p:cNvSpPr/>
            <p:nvPr/>
          </p:nvSpPr>
          <p:spPr>
            <a:xfrm>
              <a:off x="3398000" y="1550100"/>
              <a:ext cx="29650" cy="117600"/>
            </a:xfrm>
            <a:custGeom>
              <a:avLst/>
              <a:gdLst/>
              <a:ahLst/>
              <a:cxnLst/>
              <a:rect l="l" t="t" r="r" b="b"/>
              <a:pathLst>
                <a:path w="1186" h="4704" extrusionOk="0">
                  <a:moveTo>
                    <a:pt x="1185" y="1"/>
                  </a:moveTo>
                  <a:lnTo>
                    <a:pt x="1" y="685"/>
                  </a:lnTo>
                  <a:lnTo>
                    <a:pt x="1" y="4703"/>
                  </a:lnTo>
                  <a:lnTo>
                    <a:pt x="1185" y="4019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1"/>
            <p:cNvSpPr/>
            <p:nvPr/>
          </p:nvSpPr>
          <p:spPr>
            <a:xfrm>
              <a:off x="3400300" y="1614575"/>
              <a:ext cx="4175" cy="5450"/>
            </a:xfrm>
            <a:custGeom>
              <a:avLst/>
              <a:gdLst/>
              <a:ahLst/>
              <a:cxnLst/>
              <a:rect l="l" t="t" r="r" b="b"/>
              <a:pathLst>
                <a:path w="167" h="218" extrusionOk="0">
                  <a:moveTo>
                    <a:pt x="120" y="1"/>
                  </a:moveTo>
                  <a:cubicBezTo>
                    <a:pt x="109" y="1"/>
                    <a:pt x="96" y="4"/>
                    <a:pt x="83" y="12"/>
                  </a:cubicBezTo>
                  <a:cubicBezTo>
                    <a:pt x="33" y="45"/>
                    <a:pt x="3" y="99"/>
                    <a:pt x="0" y="157"/>
                  </a:cubicBezTo>
                  <a:cubicBezTo>
                    <a:pt x="0" y="196"/>
                    <a:pt x="19" y="217"/>
                    <a:pt x="46" y="217"/>
                  </a:cubicBezTo>
                  <a:cubicBezTo>
                    <a:pt x="57" y="217"/>
                    <a:pt x="70" y="214"/>
                    <a:pt x="83" y="206"/>
                  </a:cubicBezTo>
                  <a:cubicBezTo>
                    <a:pt x="132" y="173"/>
                    <a:pt x="164" y="119"/>
                    <a:pt x="167" y="61"/>
                  </a:cubicBezTo>
                  <a:cubicBezTo>
                    <a:pt x="167" y="23"/>
                    <a:pt x="148" y="1"/>
                    <a:pt x="120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1"/>
            <p:cNvSpPr/>
            <p:nvPr/>
          </p:nvSpPr>
          <p:spPr>
            <a:xfrm>
              <a:off x="3493950" y="1679775"/>
              <a:ext cx="100575" cy="63800"/>
            </a:xfrm>
            <a:custGeom>
              <a:avLst/>
              <a:gdLst/>
              <a:ahLst/>
              <a:cxnLst/>
              <a:rect l="l" t="t" r="r" b="b"/>
              <a:pathLst>
                <a:path w="4023" h="2552" extrusionOk="0">
                  <a:moveTo>
                    <a:pt x="4022" y="1"/>
                  </a:moveTo>
                  <a:lnTo>
                    <a:pt x="1" y="2321"/>
                  </a:lnTo>
                  <a:lnTo>
                    <a:pt x="219" y="2551"/>
                  </a:lnTo>
                  <a:lnTo>
                    <a:pt x="4022" y="357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1"/>
            <p:cNvSpPr/>
            <p:nvPr/>
          </p:nvSpPr>
          <p:spPr>
            <a:xfrm>
              <a:off x="3493950" y="1662850"/>
              <a:ext cx="100575" cy="74950"/>
            </a:xfrm>
            <a:custGeom>
              <a:avLst/>
              <a:gdLst/>
              <a:ahLst/>
              <a:cxnLst/>
              <a:rect l="l" t="t" r="r" b="b"/>
              <a:pathLst>
                <a:path w="4023" h="2998" extrusionOk="0">
                  <a:moveTo>
                    <a:pt x="4022" y="0"/>
                  </a:moveTo>
                  <a:lnTo>
                    <a:pt x="1" y="2321"/>
                  </a:lnTo>
                  <a:lnTo>
                    <a:pt x="1" y="2998"/>
                  </a:lnTo>
                  <a:lnTo>
                    <a:pt x="4022" y="678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1"/>
            <p:cNvSpPr/>
            <p:nvPr/>
          </p:nvSpPr>
          <p:spPr>
            <a:xfrm>
              <a:off x="3489250" y="1660025"/>
              <a:ext cx="105225" cy="60850"/>
            </a:xfrm>
            <a:custGeom>
              <a:avLst/>
              <a:gdLst/>
              <a:ahLst/>
              <a:cxnLst/>
              <a:rect l="l" t="t" r="r" b="b"/>
              <a:pathLst>
                <a:path w="4209" h="2434" extrusionOk="0">
                  <a:moveTo>
                    <a:pt x="4023" y="0"/>
                  </a:moveTo>
                  <a:lnTo>
                    <a:pt x="0" y="2322"/>
                  </a:lnTo>
                  <a:lnTo>
                    <a:pt x="189" y="2434"/>
                  </a:lnTo>
                  <a:lnTo>
                    <a:pt x="4209" y="113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1"/>
            <p:cNvSpPr/>
            <p:nvPr/>
          </p:nvSpPr>
          <p:spPr>
            <a:xfrm>
              <a:off x="3484600" y="1720850"/>
              <a:ext cx="65075" cy="54450"/>
            </a:xfrm>
            <a:custGeom>
              <a:avLst/>
              <a:gdLst/>
              <a:ahLst/>
              <a:cxnLst/>
              <a:rect l="l" t="t" r="r" b="b"/>
              <a:pathLst>
                <a:path w="2603" h="2178" extrusionOk="0">
                  <a:moveTo>
                    <a:pt x="1" y="1"/>
                  </a:moveTo>
                  <a:lnTo>
                    <a:pt x="1" y="678"/>
                  </a:lnTo>
                  <a:lnTo>
                    <a:pt x="2602" y="2177"/>
                  </a:lnTo>
                  <a:lnTo>
                    <a:pt x="2602" y="15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1"/>
            <p:cNvSpPr/>
            <p:nvPr/>
          </p:nvSpPr>
          <p:spPr>
            <a:xfrm>
              <a:off x="3484600" y="1718025"/>
              <a:ext cx="69775" cy="40325"/>
            </a:xfrm>
            <a:custGeom>
              <a:avLst/>
              <a:gdLst/>
              <a:ahLst/>
              <a:cxnLst/>
              <a:rect l="l" t="t" r="r" b="b"/>
              <a:pathLst>
                <a:path w="2791" h="1613" extrusionOk="0">
                  <a:moveTo>
                    <a:pt x="186" y="0"/>
                  </a:moveTo>
                  <a:lnTo>
                    <a:pt x="1" y="114"/>
                  </a:lnTo>
                  <a:lnTo>
                    <a:pt x="2602" y="1613"/>
                  </a:lnTo>
                  <a:lnTo>
                    <a:pt x="2791" y="150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1"/>
            <p:cNvSpPr/>
            <p:nvPr/>
          </p:nvSpPr>
          <p:spPr>
            <a:xfrm>
              <a:off x="3179300" y="1804450"/>
              <a:ext cx="13000" cy="77250"/>
            </a:xfrm>
            <a:custGeom>
              <a:avLst/>
              <a:gdLst/>
              <a:ahLst/>
              <a:cxnLst/>
              <a:rect l="l" t="t" r="r" b="b"/>
              <a:pathLst>
                <a:path w="520" h="3090" extrusionOk="0">
                  <a:moveTo>
                    <a:pt x="519" y="0"/>
                  </a:moveTo>
                  <a:lnTo>
                    <a:pt x="0" y="301"/>
                  </a:lnTo>
                  <a:lnTo>
                    <a:pt x="0" y="3089"/>
                  </a:lnTo>
                  <a:lnTo>
                    <a:pt x="519" y="278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1"/>
            <p:cNvSpPr/>
            <p:nvPr/>
          </p:nvSpPr>
          <p:spPr>
            <a:xfrm>
              <a:off x="3176500" y="1810325"/>
              <a:ext cx="2825" cy="71300"/>
            </a:xfrm>
            <a:custGeom>
              <a:avLst/>
              <a:gdLst/>
              <a:ahLst/>
              <a:cxnLst/>
              <a:rect l="l" t="t" r="r" b="b"/>
              <a:pathLst>
                <a:path w="113" h="2852" extrusionOk="0">
                  <a:moveTo>
                    <a:pt x="1" y="0"/>
                  </a:moveTo>
                  <a:lnTo>
                    <a:pt x="1" y="2786"/>
                  </a:lnTo>
                  <a:lnTo>
                    <a:pt x="112" y="2851"/>
                  </a:lnTo>
                  <a:lnTo>
                    <a:pt x="112" y="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1"/>
            <p:cNvSpPr/>
            <p:nvPr/>
          </p:nvSpPr>
          <p:spPr>
            <a:xfrm>
              <a:off x="3176500" y="1802825"/>
              <a:ext cx="15825" cy="9150"/>
            </a:xfrm>
            <a:custGeom>
              <a:avLst/>
              <a:gdLst/>
              <a:ahLst/>
              <a:cxnLst/>
              <a:rect l="l" t="t" r="r" b="b"/>
              <a:pathLst>
                <a:path w="633" h="366" extrusionOk="0">
                  <a:moveTo>
                    <a:pt x="521" y="0"/>
                  </a:moveTo>
                  <a:lnTo>
                    <a:pt x="1" y="300"/>
                  </a:lnTo>
                  <a:lnTo>
                    <a:pt x="112" y="366"/>
                  </a:lnTo>
                  <a:lnTo>
                    <a:pt x="633" y="65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1"/>
            <p:cNvSpPr/>
            <p:nvPr/>
          </p:nvSpPr>
          <p:spPr>
            <a:xfrm>
              <a:off x="3179150" y="1816675"/>
              <a:ext cx="60275" cy="34825"/>
            </a:xfrm>
            <a:custGeom>
              <a:avLst/>
              <a:gdLst/>
              <a:ahLst/>
              <a:cxnLst/>
              <a:rect l="l" t="t" r="r" b="b"/>
              <a:pathLst>
                <a:path w="2411" h="1393" extrusionOk="0">
                  <a:moveTo>
                    <a:pt x="489" y="0"/>
                  </a:moveTo>
                  <a:lnTo>
                    <a:pt x="1" y="283"/>
                  </a:lnTo>
                  <a:lnTo>
                    <a:pt x="1922" y="1392"/>
                  </a:lnTo>
                  <a:lnTo>
                    <a:pt x="2411" y="1111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1"/>
            <p:cNvSpPr/>
            <p:nvPr/>
          </p:nvSpPr>
          <p:spPr>
            <a:xfrm>
              <a:off x="3179150" y="1823700"/>
              <a:ext cx="48050" cy="31025"/>
            </a:xfrm>
            <a:custGeom>
              <a:avLst/>
              <a:gdLst/>
              <a:ahLst/>
              <a:cxnLst/>
              <a:rect l="l" t="t" r="r" b="b"/>
              <a:pathLst>
                <a:path w="1922" h="1241" extrusionOk="0">
                  <a:moveTo>
                    <a:pt x="1" y="0"/>
                  </a:moveTo>
                  <a:lnTo>
                    <a:pt x="1" y="131"/>
                  </a:lnTo>
                  <a:lnTo>
                    <a:pt x="1922" y="1240"/>
                  </a:lnTo>
                  <a:lnTo>
                    <a:pt x="1922" y="1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1"/>
            <p:cNvSpPr/>
            <p:nvPr/>
          </p:nvSpPr>
          <p:spPr>
            <a:xfrm>
              <a:off x="3179150" y="1843525"/>
              <a:ext cx="60275" cy="34825"/>
            </a:xfrm>
            <a:custGeom>
              <a:avLst/>
              <a:gdLst/>
              <a:ahLst/>
              <a:cxnLst/>
              <a:rect l="l" t="t" r="r" b="b"/>
              <a:pathLst>
                <a:path w="2411" h="1393" extrusionOk="0">
                  <a:moveTo>
                    <a:pt x="489" y="1"/>
                  </a:moveTo>
                  <a:lnTo>
                    <a:pt x="1" y="283"/>
                  </a:lnTo>
                  <a:lnTo>
                    <a:pt x="1922" y="1393"/>
                  </a:lnTo>
                  <a:lnTo>
                    <a:pt x="2411" y="1111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1"/>
            <p:cNvSpPr/>
            <p:nvPr/>
          </p:nvSpPr>
          <p:spPr>
            <a:xfrm>
              <a:off x="3227225" y="1831925"/>
              <a:ext cx="13000" cy="77250"/>
            </a:xfrm>
            <a:custGeom>
              <a:avLst/>
              <a:gdLst/>
              <a:ahLst/>
              <a:cxnLst/>
              <a:rect l="l" t="t" r="r" b="b"/>
              <a:pathLst>
                <a:path w="520" h="3090" extrusionOk="0">
                  <a:moveTo>
                    <a:pt x="519" y="1"/>
                  </a:moveTo>
                  <a:lnTo>
                    <a:pt x="0" y="301"/>
                  </a:lnTo>
                  <a:lnTo>
                    <a:pt x="0" y="3089"/>
                  </a:lnTo>
                  <a:lnTo>
                    <a:pt x="519" y="278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1"/>
            <p:cNvSpPr/>
            <p:nvPr/>
          </p:nvSpPr>
          <p:spPr>
            <a:xfrm>
              <a:off x="3224400" y="1837800"/>
              <a:ext cx="2850" cy="71300"/>
            </a:xfrm>
            <a:custGeom>
              <a:avLst/>
              <a:gdLst/>
              <a:ahLst/>
              <a:cxnLst/>
              <a:rect l="l" t="t" r="r" b="b"/>
              <a:pathLst>
                <a:path w="114" h="2852" extrusionOk="0">
                  <a:moveTo>
                    <a:pt x="0" y="1"/>
                  </a:moveTo>
                  <a:lnTo>
                    <a:pt x="0" y="2786"/>
                  </a:lnTo>
                  <a:lnTo>
                    <a:pt x="113" y="2851"/>
                  </a:lnTo>
                  <a:lnTo>
                    <a:pt x="113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1"/>
            <p:cNvSpPr/>
            <p:nvPr/>
          </p:nvSpPr>
          <p:spPr>
            <a:xfrm>
              <a:off x="3224400" y="1830300"/>
              <a:ext cx="15825" cy="9150"/>
            </a:xfrm>
            <a:custGeom>
              <a:avLst/>
              <a:gdLst/>
              <a:ahLst/>
              <a:cxnLst/>
              <a:rect l="l" t="t" r="r" b="b"/>
              <a:pathLst>
                <a:path w="633" h="366" extrusionOk="0">
                  <a:moveTo>
                    <a:pt x="521" y="0"/>
                  </a:moveTo>
                  <a:lnTo>
                    <a:pt x="0" y="301"/>
                  </a:lnTo>
                  <a:lnTo>
                    <a:pt x="113" y="366"/>
                  </a:lnTo>
                  <a:lnTo>
                    <a:pt x="632" y="66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1"/>
            <p:cNvSpPr/>
            <p:nvPr/>
          </p:nvSpPr>
          <p:spPr>
            <a:xfrm>
              <a:off x="3191950" y="1807500"/>
              <a:ext cx="9675" cy="22025"/>
            </a:xfrm>
            <a:custGeom>
              <a:avLst/>
              <a:gdLst/>
              <a:ahLst/>
              <a:cxnLst/>
              <a:rect l="l" t="t" r="r" b="b"/>
              <a:pathLst>
                <a:path w="387" h="881" extrusionOk="0">
                  <a:moveTo>
                    <a:pt x="372" y="1"/>
                  </a:moveTo>
                  <a:cubicBezTo>
                    <a:pt x="364" y="1"/>
                    <a:pt x="355" y="4"/>
                    <a:pt x="337" y="15"/>
                  </a:cubicBezTo>
                  <a:lnTo>
                    <a:pt x="66" y="171"/>
                  </a:lnTo>
                  <a:cubicBezTo>
                    <a:pt x="34" y="193"/>
                    <a:pt x="16" y="228"/>
                    <a:pt x="15" y="267"/>
                  </a:cubicBezTo>
                  <a:lnTo>
                    <a:pt x="0" y="841"/>
                  </a:lnTo>
                  <a:cubicBezTo>
                    <a:pt x="0" y="871"/>
                    <a:pt x="27" y="881"/>
                    <a:pt x="43" y="881"/>
                  </a:cubicBezTo>
                  <a:cubicBezTo>
                    <a:pt x="48" y="881"/>
                    <a:pt x="52" y="880"/>
                    <a:pt x="54" y="879"/>
                  </a:cubicBezTo>
                  <a:lnTo>
                    <a:pt x="337" y="715"/>
                  </a:lnTo>
                  <a:cubicBezTo>
                    <a:pt x="367" y="693"/>
                    <a:pt x="386" y="659"/>
                    <a:pt x="386" y="619"/>
                  </a:cubicBezTo>
                  <a:lnTo>
                    <a:pt x="386" y="3"/>
                  </a:lnTo>
                  <a:cubicBezTo>
                    <a:pt x="381" y="2"/>
                    <a:pt x="376" y="1"/>
                    <a:pt x="37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1"/>
            <p:cNvSpPr/>
            <p:nvPr/>
          </p:nvSpPr>
          <p:spPr>
            <a:xfrm>
              <a:off x="3189775" y="1810650"/>
              <a:ext cx="3675" cy="18775"/>
            </a:xfrm>
            <a:custGeom>
              <a:avLst/>
              <a:gdLst/>
              <a:ahLst/>
              <a:cxnLst/>
              <a:rect l="l" t="t" r="r" b="b"/>
              <a:pathLst>
                <a:path w="147" h="751" extrusionOk="0">
                  <a:moveTo>
                    <a:pt x="19" y="1"/>
                  </a:moveTo>
                  <a:cubicBezTo>
                    <a:pt x="8" y="1"/>
                    <a:pt x="0" y="11"/>
                    <a:pt x="0" y="28"/>
                  </a:cubicBezTo>
                  <a:lnTo>
                    <a:pt x="0" y="646"/>
                  </a:lnTo>
                  <a:cubicBezTo>
                    <a:pt x="0" y="669"/>
                    <a:pt x="12" y="692"/>
                    <a:pt x="32" y="705"/>
                  </a:cubicBezTo>
                  <a:lnTo>
                    <a:pt x="102" y="746"/>
                  </a:lnTo>
                  <a:cubicBezTo>
                    <a:pt x="108" y="749"/>
                    <a:pt x="113" y="751"/>
                    <a:pt x="118" y="751"/>
                  </a:cubicBezTo>
                  <a:cubicBezTo>
                    <a:pt x="139" y="751"/>
                    <a:pt x="147" y="718"/>
                    <a:pt x="147" y="699"/>
                  </a:cubicBezTo>
                  <a:lnTo>
                    <a:pt x="147" y="71"/>
                  </a:lnTo>
                  <a:cubicBezTo>
                    <a:pt x="147" y="48"/>
                    <a:pt x="134" y="63"/>
                    <a:pt x="116" y="53"/>
                  </a:cubicBezTo>
                  <a:lnTo>
                    <a:pt x="32" y="5"/>
                  </a:lnTo>
                  <a:cubicBezTo>
                    <a:pt x="28" y="2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1"/>
            <p:cNvSpPr/>
            <p:nvPr/>
          </p:nvSpPr>
          <p:spPr>
            <a:xfrm>
              <a:off x="3189550" y="1805900"/>
              <a:ext cx="12275" cy="6825"/>
            </a:xfrm>
            <a:custGeom>
              <a:avLst/>
              <a:gdLst/>
              <a:ahLst/>
              <a:cxnLst/>
              <a:rect l="l" t="t" r="r" b="b"/>
              <a:pathLst>
                <a:path w="491" h="273" extrusionOk="0">
                  <a:moveTo>
                    <a:pt x="364" y="1"/>
                  </a:moveTo>
                  <a:cubicBezTo>
                    <a:pt x="345" y="1"/>
                    <a:pt x="326" y="5"/>
                    <a:pt x="310" y="15"/>
                  </a:cubicBezTo>
                  <a:lnTo>
                    <a:pt x="34" y="174"/>
                  </a:lnTo>
                  <a:cubicBezTo>
                    <a:pt x="5" y="190"/>
                    <a:pt x="1" y="217"/>
                    <a:pt x="27" y="231"/>
                  </a:cubicBezTo>
                  <a:lnTo>
                    <a:pt x="82" y="263"/>
                  </a:lnTo>
                  <a:cubicBezTo>
                    <a:pt x="96" y="269"/>
                    <a:pt x="112" y="273"/>
                    <a:pt x="128" y="273"/>
                  </a:cubicBezTo>
                  <a:cubicBezTo>
                    <a:pt x="147" y="273"/>
                    <a:pt x="165" y="268"/>
                    <a:pt x="182" y="259"/>
                  </a:cubicBezTo>
                  <a:lnTo>
                    <a:pt x="457" y="100"/>
                  </a:lnTo>
                  <a:cubicBezTo>
                    <a:pt x="488" y="83"/>
                    <a:pt x="491" y="57"/>
                    <a:pt x="465" y="42"/>
                  </a:cubicBezTo>
                  <a:lnTo>
                    <a:pt x="410" y="11"/>
                  </a:lnTo>
                  <a:cubicBezTo>
                    <a:pt x="395" y="4"/>
                    <a:pt x="379" y="1"/>
                    <a:pt x="36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1"/>
            <p:cNvSpPr/>
            <p:nvPr/>
          </p:nvSpPr>
          <p:spPr>
            <a:xfrm>
              <a:off x="3190850" y="1805925"/>
              <a:ext cx="10700" cy="6125"/>
            </a:xfrm>
            <a:custGeom>
              <a:avLst/>
              <a:gdLst/>
              <a:ahLst/>
              <a:cxnLst/>
              <a:rect l="l" t="t" r="r" b="b"/>
              <a:pathLst>
                <a:path w="428" h="245" extrusionOk="0">
                  <a:moveTo>
                    <a:pt x="330" y="1"/>
                  </a:moveTo>
                  <a:lnTo>
                    <a:pt x="24" y="178"/>
                  </a:lnTo>
                  <a:cubicBezTo>
                    <a:pt x="1" y="192"/>
                    <a:pt x="1" y="214"/>
                    <a:pt x="24" y="227"/>
                  </a:cubicBezTo>
                  <a:lnTo>
                    <a:pt x="36" y="234"/>
                  </a:lnTo>
                  <a:cubicBezTo>
                    <a:pt x="49" y="241"/>
                    <a:pt x="63" y="244"/>
                    <a:pt x="78" y="244"/>
                  </a:cubicBezTo>
                  <a:cubicBezTo>
                    <a:pt x="92" y="244"/>
                    <a:pt x="107" y="241"/>
                    <a:pt x="120" y="234"/>
                  </a:cubicBezTo>
                  <a:lnTo>
                    <a:pt x="427" y="57"/>
                  </a:lnTo>
                  <a:cubicBezTo>
                    <a:pt x="423" y="49"/>
                    <a:pt x="417" y="43"/>
                    <a:pt x="408" y="39"/>
                  </a:cubicBezTo>
                  <a:lnTo>
                    <a:pt x="362" y="12"/>
                  </a:lnTo>
                  <a:cubicBezTo>
                    <a:pt x="352" y="7"/>
                    <a:pt x="342" y="2"/>
                    <a:pt x="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1"/>
            <p:cNvSpPr/>
            <p:nvPr/>
          </p:nvSpPr>
          <p:spPr>
            <a:xfrm>
              <a:off x="3197250" y="1815000"/>
              <a:ext cx="7450" cy="16925"/>
            </a:xfrm>
            <a:custGeom>
              <a:avLst/>
              <a:gdLst/>
              <a:ahLst/>
              <a:cxnLst/>
              <a:rect l="l" t="t" r="r" b="b"/>
              <a:pathLst>
                <a:path w="298" h="677" extrusionOk="0">
                  <a:moveTo>
                    <a:pt x="286" y="0"/>
                  </a:moveTo>
                  <a:cubicBezTo>
                    <a:pt x="280" y="0"/>
                    <a:pt x="273" y="3"/>
                    <a:pt x="258" y="11"/>
                  </a:cubicBezTo>
                  <a:lnTo>
                    <a:pt x="49" y="131"/>
                  </a:lnTo>
                  <a:cubicBezTo>
                    <a:pt x="26" y="148"/>
                    <a:pt x="12" y="174"/>
                    <a:pt x="12" y="203"/>
                  </a:cubicBezTo>
                  <a:lnTo>
                    <a:pt x="0" y="646"/>
                  </a:lnTo>
                  <a:cubicBezTo>
                    <a:pt x="0" y="669"/>
                    <a:pt x="21" y="676"/>
                    <a:pt x="34" y="676"/>
                  </a:cubicBezTo>
                  <a:cubicBezTo>
                    <a:pt x="37" y="676"/>
                    <a:pt x="40" y="676"/>
                    <a:pt x="42" y="675"/>
                  </a:cubicBezTo>
                  <a:lnTo>
                    <a:pt x="260" y="550"/>
                  </a:lnTo>
                  <a:cubicBezTo>
                    <a:pt x="283" y="533"/>
                    <a:pt x="296" y="505"/>
                    <a:pt x="297" y="477"/>
                  </a:cubicBezTo>
                  <a:lnTo>
                    <a:pt x="297" y="2"/>
                  </a:lnTo>
                  <a:cubicBezTo>
                    <a:pt x="293" y="1"/>
                    <a:pt x="290" y="0"/>
                    <a:pt x="286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1"/>
            <p:cNvSpPr/>
            <p:nvPr/>
          </p:nvSpPr>
          <p:spPr>
            <a:xfrm>
              <a:off x="3195575" y="1817400"/>
              <a:ext cx="2875" cy="14450"/>
            </a:xfrm>
            <a:custGeom>
              <a:avLst/>
              <a:gdLst/>
              <a:ahLst/>
              <a:cxnLst/>
              <a:rect l="l" t="t" r="r" b="b"/>
              <a:pathLst>
                <a:path w="115" h="578" extrusionOk="0">
                  <a:moveTo>
                    <a:pt x="15" y="0"/>
                  </a:moveTo>
                  <a:cubicBezTo>
                    <a:pt x="7" y="0"/>
                    <a:pt x="0" y="8"/>
                    <a:pt x="0" y="22"/>
                  </a:cubicBezTo>
                  <a:lnTo>
                    <a:pt x="0" y="496"/>
                  </a:lnTo>
                  <a:cubicBezTo>
                    <a:pt x="0" y="515"/>
                    <a:pt x="9" y="531"/>
                    <a:pt x="25" y="542"/>
                  </a:cubicBezTo>
                  <a:lnTo>
                    <a:pt x="79" y="573"/>
                  </a:lnTo>
                  <a:cubicBezTo>
                    <a:pt x="84" y="576"/>
                    <a:pt x="88" y="577"/>
                    <a:pt x="92" y="577"/>
                  </a:cubicBezTo>
                  <a:cubicBezTo>
                    <a:pt x="108" y="577"/>
                    <a:pt x="115" y="552"/>
                    <a:pt x="114" y="538"/>
                  </a:cubicBezTo>
                  <a:lnTo>
                    <a:pt x="114" y="55"/>
                  </a:lnTo>
                  <a:cubicBezTo>
                    <a:pt x="114" y="38"/>
                    <a:pt x="103" y="48"/>
                    <a:pt x="90" y="41"/>
                  </a:cubicBezTo>
                  <a:lnTo>
                    <a:pt x="25" y="3"/>
                  </a:lnTo>
                  <a:cubicBezTo>
                    <a:pt x="22" y="1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1"/>
            <p:cNvSpPr/>
            <p:nvPr/>
          </p:nvSpPr>
          <p:spPr>
            <a:xfrm>
              <a:off x="3195425" y="1813750"/>
              <a:ext cx="9450" cy="5250"/>
            </a:xfrm>
            <a:custGeom>
              <a:avLst/>
              <a:gdLst/>
              <a:ahLst/>
              <a:cxnLst/>
              <a:rect l="l" t="t" r="r" b="b"/>
              <a:pathLst>
                <a:path w="378" h="210" extrusionOk="0">
                  <a:moveTo>
                    <a:pt x="280" y="0"/>
                  </a:moveTo>
                  <a:cubicBezTo>
                    <a:pt x="265" y="0"/>
                    <a:pt x="251" y="4"/>
                    <a:pt x="238" y="11"/>
                  </a:cubicBezTo>
                  <a:lnTo>
                    <a:pt x="27" y="133"/>
                  </a:lnTo>
                  <a:cubicBezTo>
                    <a:pt x="4" y="146"/>
                    <a:pt x="1" y="166"/>
                    <a:pt x="21" y="178"/>
                  </a:cubicBezTo>
                  <a:lnTo>
                    <a:pt x="63" y="201"/>
                  </a:lnTo>
                  <a:cubicBezTo>
                    <a:pt x="74" y="207"/>
                    <a:pt x="86" y="209"/>
                    <a:pt x="98" y="209"/>
                  </a:cubicBezTo>
                  <a:cubicBezTo>
                    <a:pt x="112" y="209"/>
                    <a:pt x="126" y="205"/>
                    <a:pt x="140" y="198"/>
                  </a:cubicBezTo>
                  <a:lnTo>
                    <a:pt x="352" y="77"/>
                  </a:lnTo>
                  <a:cubicBezTo>
                    <a:pt x="375" y="63"/>
                    <a:pt x="378" y="43"/>
                    <a:pt x="357" y="32"/>
                  </a:cubicBezTo>
                  <a:lnTo>
                    <a:pt x="315" y="8"/>
                  </a:lnTo>
                  <a:cubicBezTo>
                    <a:pt x="304" y="3"/>
                    <a:pt x="292" y="0"/>
                    <a:pt x="28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1"/>
            <p:cNvSpPr/>
            <p:nvPr/>
          </p:nvSpPr>
          <p:spPr>
            <a:xfrm>
              <a:off x="3196400" y="1813775"/>
              <a:ext cx="8250" cy="4700"/>
            </a:xfrm>
            <a:custGeom>
              <a:avLst/>
              <a:gdLst/>
              <a:ahLst/>
              <a:cxnLst/>
              <a:rect l="l" t="t" r="r" b="b"/>
              <a:pathLst>
                <a:path w="330" h="188" extrusionOk="0">
                  <a:moveTo>
                    <a:pt x="255" y="0"/>
                  </a:moveTo>
                  <a:lnTo>
                    <a:pt x="20" y="136"/>
                  </a:lnTo>
                  <a:cubicBezTo>
                    <a:pt x="1" y="142"/>
                    <a:pt x="1" y="168"/>
                    <a:pt x="20" y="174"/>
                  </a:cubicBezTo>
                  <a:lnTo>
                    <a:pt x="28" y="180"/>
                  </a:lnTo>
                  <a:cubicBezTo>
                    <a:pt x="38" y="185"/>
                    <a:pt x="50" y="188"/>
                    <a:pt x="61" y="188"/>
                  </a:cubicBezTo>
                  <a:cubicBezTo>
                    <a:pt x="72" y="188"/>
                    <a:pt x="83" y="185"/>
                    <a:pt x="94" y="180"/>
                  </a:cubicBezTo>
                  <a:lnTo>
                    <a:pt x="330" y="44"/>
                  </a:lnTo>
                  <a:cubicBezTo>
                    <a:pt x="326" y="38"/>
                    <a:pt x="321" y="32"/>
                    <a:pt x="315" y="29"/>
                  </a:cubicBezTo>
                  <a:lnTo>
                    <a:pt x="279" y="9"/>
                  </a:lnTo>
                  <a:cubicBezTo>
                    <a:pt x="272" y="4"/>
                    <a:pt x="263" y="2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1"/>
            <p:cNvSpPr/>
            <p:nvPr/>
          </p:nvSpPr>
          <p:spPr>
            <a:xfrm>
              <a:off x="3202275" y="1817950"/>
              <a:ext cx="7450" cy="16950"/>
            </a:xfrm>
            <a:custGeom>
              <a:avLst/>
              <a:gdLst/>
              <a:ahLst/>
              <a:cxnLst/>
              <a:rect l="l" t="t" r="r" b="b"/>
              <a:pathLst>
                <a:path w="298" h="678" extrusionOk="0">
                  <a:moveTo>
                    <a:pt x="286" y="0"/>
                  </a:moveTo>
                  <a:cubicBezTo>
                    <a:pt x="279" y="0"/>
                    <a:pt x="273" y="3"/>
                    <a:pt x="259" y="11"/>
                  </a:cubicBezTo>
                  <a:lnTo>
                    <a:pt x="51" y="132"/>
                  </a:lnTo>
                  <a:cubicBezTo>
                    <a:pt x="27" y="148"/>
                    <a:pt x="14" y="175"/>
                    <a:pt x="12" y="204"/>
                  </a:cubicBezTo>
                  <a:lnTo>
                    <a:pt x="1" y="647"/>
                  </a:lnTo>
                  <a:cubicBezTo>
                    <a:pt x="1" y="670"/>
                    <a:pt x="22" y="677"/>
                    <a:pt x="35" y="677"/>
                  </a:cubicBezTo>
                  <a:cubicBezTo>
                    <a:pt x="38" y="677"/>
                    <a:pt x="41" y="677"/>
                    <a:pt x="43" y="676"/>
                  </a:cubicBezTo>
                  <a:lnTo>
                    <a:pt x="260" y="549"/>
                  </a:lnTo>
                  <a:cubicBezTo>
                    <a:pt x="283" y="532"/>
                    <a:pt x="298" y="506"/>
                    <a:pt x="298" y="477"/>
                  </a:cubicBezTo>
                  <a:lnTo>
                    <a:pt x="298" y="3"/>
                  </a:lnTo>
                  <a:cubicBezTo>
                    <a:pt x="293" y="1"/>
                    <a:pt x="290" y="0"/>
                    <a:pt x="286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1"/>
            <p:cNvSpPr/>
            <p:nvPr/>
          </p:nvSpPr>
          <p:spPr>
            <a:xfrm>
              <a:off x="3200650" y="1820350"/>
              <a:ext cx="2850" cy="14450"/>
            </a:xfrm>
            <a:custGeom>
              <a:avLst/>
              <a:gdLst/>
              <a:ahLst/>
              <a:cxnLst/>
              <a:rect l="l" t="t" r="r" b="b"/>
              <a:pathLst>
                <a:path w="114" h="578" extrusionOk="0">
                  <a:moveTo>
                    <a:pt x="14" y="1"/>
                  </a:moveTo>
                  <a:cubicBezTo>
                    <a:pt x="6" y="1"/>
                    <a:pt x="0" y="9"/>
                    <a:pt x="0" y="21"/>
                  </a:cubicBezTo>
                  <a:lnTo>
                    <a:pt x="0" y="497"/>
                  </a:lnTo>
                  <a:cubicBezTo>
                    <a:pt x="0" y="514"/>
                    <a:pt x="9" y="532"/>
                    <a:pt x="25" y="543"/>
                  </a:cubicBezTo>
                  <a:lnTo>
                    <a:pt x="79" y="574"/>
                  </a:lnTo>
                  <a:cubicBezTo>
                    <a:pt x="83" y="577"/>
                    <a:pt x="87" y="578"/>
                    <a:pt x="91" y="578"/>
                  </a:cubicBezTo>
                  <a:cubicBezTo>
                    <a:pt x="107" y="578"/>
                    <a:pt x="114" y="553"/>
                    <a:pt x="114" y="538"/>
                  </a:cubicBezTo>
                  <a:lnTo>
                    <a:pt x="114" y="56"/>
                  </a:lnTo>
                  <a:cubicBezTo>
                    <a:pt x="114" y="39"/>
                    <a:pt x="103" y="49"/>
                    <a:pt x="89" y="42"/>
                  </a:cubicBezTo>
                  <a:lnTo>
                    <a:pt x="25" y="4"/>
                  </a:lnTo>
                  <a:cubicBezTo>
                    <a:pt x="21" y="2"/>
                    <a:pt x="18" y="1"/>
                    <a:pt x="1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1"/>
            <p:cNvSpPr/>
            <p:nvPr/>
          </p:nvSpPr>
          <p:spPr>
            <a:xfrm>
              <a:off x="3200500" y="1816725"/>
              <a:ext cx="9425" cy="5225"/>
            </a:xfrm>
            <a:custGeom>
              <a:avLst/>
              <a:gdLst/>
              <a:ahLst/>
              <a:cxnLst/>
              <a:rect l="l" t="t" r="r" b="b"/>
              <a:pathLst>
                <a:path w="377" h="209" extrusionOk="0">
                  <a:moveTo>
                    <a:pt x="279" y="0"/>
                  </a:moveTo>
                  <a:cubicBezTo>
                    <a:pt x="265" y="0"/>
                    <a:pt x="250" y="4"/>
                    <a:pt x="237" y="11"/>
                  </a:cubicBezTo>
                  <a:lnTo>
                    <a:pt x="25" y="133"/>
                  </a:lnTo>
                  <a:cubicBezTo>
                    <a:pt x="2" y="146"/>
                    <a:pt x="1" y="166"/>
                    <a:pt x="19" y="178"/>
                  </a:cubicBezTo>
                  <a:lnTo>
                    <a:pt x="62" y="201"/>
                  </a:lnTo>
                  <a:cubicBezTo>
                    <a:pt x="73" y="206"/>
                    <a:pt x="85" y="209"/>
                    <a:pt x="97" y="209"/>
                  </a:cubicBezTo>
                  <a:cubicBezTo>
                    <a:pt x="111" y="209"/>
                    <a:pt x="126" y="205"/>
                    <a:pt x="138" y="198"/>
                  </a:cubicBezTo>
                  <a:lnTo>
                    <a:pt x="350" y="76"/>
                  </a:lnTo>
                  <a:cubicBezTo>
                    <a:pt x="375" y="63"/>
                    <a:pt x="376" y="43"/>
                    <a:pt x="356" y="31"/>
                  </a:cubicBezTo>
                  <a:lnTo>
                    <a:pt x="315" y="8"/>
                  </a:lnTo>
                  <a:cubicBezTo>
                    <a:pt x="303" y="3"/>
                    <a:pt x="291" y="0"/>
                    <a:pt x="27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1"/>
            <p:cNvSpPr/>
            <p:nvPr/>
          </p:nvSpPr>
          <p:spPr>
            <a:xfrm>
              <a:off x="3201475" y="1816750"/>
              <a:ext cx="8225" cy="4650"/>
            </a:xfrm>
            <a:custGeom>
              <a:avLst/>
              <a:gdLst/>
              <a:ahLst/>
              <a:cxnLst/>
              <a:rect l="l" t="t" r="r" b="b"/>
              <a:pathLst>
                <a:path w="329" h="186" extrusionOk="0">
                  <a:moveTo>
                    <a:pt x="255" y="0"/>
                  </a:moveTo>
                  <a:lnTo>
                    <a:pt x="18" y="136"/>
                  </a:lnTo>
                  <a:cubicBezTo>
                    <a:pt x="1" y="142"/>
                    <a:pt x="1" y="168"/>
                    <a:pt x="18" y="174"/>
                  </a:cubicBezTo>
                  <a:lnTo>
                    <a:pt x="28" y="178"/>
                  </a:lnTo>
                  <a:cubicBezTo>
                    <a:pt x="38" y="183"/>
                    <a:pt x="49" y="186"/>
                    <a:pt x="60" y="186"/>
                  </a:cubicBezTo>
                  <a:cubicBezTo>
                    <a:pt x="71" y="186"/>
                    <a:pt x="82" y="183"/>
                    <a:pt x="92" y="178"/>
                  </a:cubicBezTo>
                  <a:lnTo>
                    <a:pt x="329" y="44"/>
                  </a:lnTo>
                  <a:cubicBezTo>
                    <a:pt x="326" y="36"/>
                    <a:pt x="320" y="32"/>
                    <a:pt x="314" y="29"/>
                  </a:cubicBezTo>
                  <a:lnTo>
                    <a:pt x="278" y="9"/>
                  </a:lnTo>
                  <a:cubicBezTo>
                    <a:pt x="271" y="4"/>
                    <a:pt x="262" y="1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1"/>
            <p:cNvSpPr/>
            <p:nvPr/>
          </p:nvSpPr>
          <p:spPr>
            <a:xfrm>
              <a:off x="3205800" y="1814975"/>
              <a:ext cx="12275" cy="6825"/>
            </a:xfrm>
            <a:custGeom>
              <a:avLst/>
              <a:gdLst/>
              <a:ahLst/>
              <a:cxnLst/>
              <a:rect l="l" t="t" r="r" b="b"/>
              <a:pathLst>
                <a:path w="491" h="273" extrusionOk="0">
                  <a:moveTo>
                    <a:pt x="363" y="0"/>
                  </a:moveTo>
                  <a:cubicBezTo>
                    <a:pt x="345" y="0"/>
                    <a:pt x="326" y="5"/>
                    <a:pt x="309" y="14"/>
                  </a:cubicBezTo>
                  <a:lnTo>
                    <a:pt x="34" y="173"/>
                  </a:lnTo>
                  <a:cubicBezTo>
                    <a:pt x="3" y="190"/>
                    <a:pt x="0" y="216"/>
                    <a:pt x="26" y="231"/>
                  </a:cubicBezTo>
                  <a:lnTo>
                    <a:pt x="80" y="262"/>
                  </a:lnTo>
                  <a:cubicBezTo>
                    <a:pt x="95" y="269"/>
                    <a:pt x="111" y="272"/>
                    <a:pt x="127" y="272"/>
                  </a:cubicBezTo>
                  <a:cubicBezTo>
                    <a:pt x="146" y="272"/>
                    <a:pt x="164" y="268"/>
                    <a:pt x="182" y="258"/>
                  </a:cubicBezTo>
                  <a:lnTo>
                    <a:pt x="457" y="99"/>
                  </a:lnTo>
                  <a:cubicBezTo>
                    <a:pt x="486" y="83"/>
                    <a:pt x="490" y="57"/>
                    <a:pt x="464" y="41"/>
                  </a:cubicBezTo>
                  <a:lnTo>
                    <a:pt x="409" y="10"/>
                  </a:lnTo>
                  <a:cubicBezTo>
                    <a:pt x="395" y="4"/>
                    <a:pt x="379" y="0"/>
                    <a:pt x="363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1"/>
            <p:cNvSpPr/>
            <p:nvPr/>
          </p:nvSpPr>
          <p:spPr>
            <a:xfrm>
              <a:off x="3208150" y="1816575"/>
              <a:ext cx="9700" cy="22025"/>
            </a:xfrm>
            <a:custGeom>
              <a:avLst/>
              <a:gdLst/>
              <a:ahLst/>
              <a:cxnLst/>
              <a:rect l="l" t="t" r="r" b="b"/>
              <a:pathLst>
                <a:path w="388" h="881" extrusionOk="0">
                  <a:moveTo>
                    <a:pt x="372" y="1"/>
                  </a:moveTo>
                  <a:cubicBezTo>
                    <a:pt x="364" y="1"/>
                    <a:pt x="356" y="4"/>
                    <a:pt x="338" y="14"/>
                  </a:cubicBezTo>
                  <a:lnTo>
                    <a:pt x="66" y="171"/>
                  </a:lnTo>
                  <a:cubicBezTo>
                    <a:pt x="35" y="194"/>
                    <a:pt x="17" y="229"/>
                    <a:pt x="17" y="267"/>
                  </a:cubicBezTo>
                  <a:lnTo>
                    <a:pt x="1" y="842"/>
                  </a:lnTo>
                  <a:cubicBezTo>
                    <a:pt x="1" y="871"/>
                    <a:pt x="28" y="880"/>
                    <a:pt x="45" y="880"/>
                  </a:cubicBezTo>
                  <a:cubicBezTo>
                    <a:pt x="49" y="880"/>
                    <a:pt x="53" y="880"/>
                    <a:pt x="56" y="879"/>
                  </a:cubicBezTo>
                  <a:lnTo>
                    <a:pt x="337" y="715"/>
                  </a:lnTo>
                  <a:cubicBezTo>
                    <a:pt x="369" y="693"/>
                    <a:pt x="388" y="658"/>
                    <a:pt x="388" y="620"/>
                  </a:cubicBezTo>
                  <a:lnTo>
                    <a:pt x="388" y="4"/>
                  </a:lnTo>
                  <a:cubicBezTo>
                    <a:pt x="382" y="2"/>
                    <a:pt x="377" y="1"/>
                    <a:pt x="37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1"/>
            <p:cNvSpPr/>
            <p:nvPr/>
          </p:nvSpPr>
          <p:spPr>
            <a:xfrm>
              <a:off x="3206025" y="1819700"/>
              <a:ext cx="3675" cy="18800"/>
            </a:xfrm>
            <a:custGeom>
              <a:avLst/>
              <a:gdLst/>
              <a:ahLst/>
              <a:cxnLst/>
              <a:rect l="l" t="t" r="r" b="b"/>
              <a:pathLst>
                <a:path w="147" h="752" extrusionOk="0">
                  <a:moveTo>
                    <a:pt x="20" y="0"/>
                  </a:moveTo>
                  <a:cubicBezTo>
                    <a:pt x="8" y="0"/>
                    <a:pt x="0" y="11"/>
                    <a:pt x="0" y="28"/>
                  </a:cubicBezTo>
                  <a:lnTo>
                    <a:pt x="0" y="646"/>
                  </a:lnTo>
                  <a:cubicBezTo>
                    <a:pt x="0" y="669"/>
                    <a:pt x="12" y="691"/>
                    <a:pt x="32" y="706"/>
                  </a:cubicBezTo>
                  <a:lnTo>
                    <a:pt x="102" y="746"/>
                  </a:lnTo>
                  <a:cubicBezTo>
                    <a:pt x="108" y="750"/>
                    <a:pt x="113" y="752"/>
                    <a:pt x="118" y="752"/>
                  </a:cubicBezTo>
                  <a:cubicBezTo>
                    <a:pt x="139" y="752"/>
                    <a:pt x="147" y="719"/>
                    <a:pt x="147" y="700"/>
                  </a:cubicBezTo>
                  <a:lnTo>
                    <a:pt x="147" y="72"/>
                  </a:lnTo>
                  <a:cubicBezTo>
                    <a:pt x="147" y="49"/>
                    <a:pt x="133" y="63"/>
                    <a:pt x="116" y="53"/>
                  </a:cubicBezTo>
                  <a:lnTo>
                    <a:pt x="32" y="4"/>
                  </a:lnTo>
                  <a:cubicBezTo>
                    <a:pt x="28" y="1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1"/>
            <p:cNvSpPr/>
            <p:nvPr/>
          </p:nvSpPr>
          <p:spPr>
            <a:xfrm>
              <a:off x="3207075" y="1815000"/>
              <a:ext cx="10700" cy="6100"/>
            </a:xfrm>
            <a:custGeom>
              <a:avLst/>
              <a:gdLst/>
              <a:ahLst/>
              <a:cxnLst/>
              <a:rect l="l" t="t" r="r" b="b"/>
              <a:pathLst>
                <a:path w="428" h="244" extrusionOk="0">
                  <a:moveTo>
                    <a:pt x="331" y="0"/>
                  </a:moveTo>
                  <a:lnTo>
                    <a:pt x="25" y="177"/>
                  </a:lnTo>
                  <a:cubicBezTo>
                    <a:pt x="0" y="190"/>
                    <a:pt x="0" y="212"/>
                    <a:pt x="25" y="227"/>
                  </a:cubicBezTo>
                  <a:lnTo>
                    <a:pt x="36" y="234"/>
                  </a:lnTo>
                  <a:cubicBezTo>
                    <a:pt x="49" y="240"/>
                    <a:pt x="64" y="244"/>
                    <a:pt x="78" y="244"/>
                  </a:cubicBezTo>
                  <a:cubicBezTo>
                    <a:pt x="93" y="244"/>
                    <a:pt x="107" y="240"/>
                    <a:pt x="120" y="234"/>
                  </a:cubicBezTo>
                  <a:lnTo>
                    <a:pt x="428" y="57"/>
                  </a:lnTo>
                  <a:cubicBezTo>
                    <a:pt x="424" y="48"/>
                    <a:pt x="418" y="42"/>
                    <a:pt x="409" y="38"/>
                  </a:cubicBezTo>
                  <a:lnTo>
                    <a:pt x="363" y="11"/>
                  </a:lnTo>
                  <a:cubicBezTo>
                    <a:pt x="352" y="6"/>
                    <a:pt x="342" y="2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1"/>
            <p:cNvSpPr/>
            <p:nvPr/>
          </p:nvSpPr>
          <p:spPr>
            <a:xfrm>
              <a:off x="3450200" y="1645625"/>
              <a:ext cx="41350" cy="111500"/>
            </a:xfrm>
            <a:custGeom>
              <a:avLst/>
              <a:gdLst/>
              <a:ahLst/>
              <a:cxnLst/>
              <a:rect l="l" t="t" r="r" b="b"/>
              <a:pathLst>
                <a:path w="1654" h="4460" extrusionOk="0">
                  <a:moveTo>
                    <a:pt x="1553" y="0"/>
                  </a:moveTo>
                  <a:cubicBezTo>
                    <a:pt x="1521" y="0"/>
                    <a:pt x="1484" y="11"/>
                    <a:pt x="1445" y="34"/>
                  </a:cubicBezTo>
                  <a:cubicBezTo>
                    <a:pt x="1344" y="96"/>
                    <a:pt x="1270" y="195"/>
                    <a:pt x="1236" y="310"/>
                  </a:cubicBezTo>
                  <a:cubicBezTo>
                    <a:pt x="1203" y="424"/>
                    <a:pt x="1127" y="523"/>
                    <a:pt x="1027" y="585"/>
                  </a:cubicBezTo>
                  <a:cubicBezTo>
                    <a:pt x="988" y="608"/>
                    <a:pt x="952" y="619"/>
                    <a:pt x="920" y="619"/>
                  </a:cubicBezTo>
                  <a:cubicBezTo>
                    <a:pt x="873" y="619"/>
                    <a:pt x="836" y="595"/>
                    <a:pt x="819" y="550"/>
                  </a:cubicBezTo>
                  <a:cubicBezTo>
                    <a:pt x="800" y="507"/>
                    <a:pt x="763" y="483"/>
                    <a:pt x="715" y="483"/>
                  </a:cubicBezTo>
                  <a:cubicBezTo>
                    <a:pt x="684" y="483"/>
                    <a:pt x="647" y="493"/>
                    <a:pt x="608" y="515"/>
                  </a:cubicBezTo>
                  <a:cubicBezTo>
                    <a:pt x="508" y="579"/>
                    <a:pt x="433" y="678"/>
                    <a:pt x="400" y="792"/>
                  </a:cubicBezTo>
                  <a:cubicBezTo>
                    <a:pt x="366" y="907"/>
                    <a:pt x="292" y="1004"/>
                    <a:pt x="191" y="1068"/>
                  </a:cubicBezTo>
                  <a:cubicBezTo>
                    <a:pt x="152" y="1090"/>
                    <a:pt x="115" y="1101"/>
                    <a:pt x="84" y="1101"/>
                  </a:cubicBezTo>
                  <a:cubicBezTo>
                    <a:pt x="50" y="1101"/>
                    <a:pt x="21" y="1088"/>
                    <a:pt x="1" y="1065"/>
                  </a:cubicBezTo>
                  <a:lnTo>
                    <a:pt x="1" y="4423"/>
                  </a:lnTo>
                  <a:cubicBezTo>
                    <a:pt x="21" y="4447"/>
                    <a:pt x="50" y="4459"/>
                    <a:pt x="84" y="4459"/>
                  </a:cubicBezTo>
                  <a:cubicBezTo>
                    <a:pt x="115" y="4459"/>
                    <a:pt x="152" y="4449"/>
                    <a:pt x="191" y="4426"/>
                  </a:cubicBezTo>
                  <a:cubicBezTo>
                    <a:pt x="292" y="4362"/>
                    <a:pt x="366" y="4265"/>
                    <a:pt x="400" y="4151"/>
                  </a:cubicBezTo>
                  <a:cubicBezTo>
                    <a:pt x="433" y="4036"/>
                    <a:pt x="508" y="3938"/>
                    <a:pt x="608" y="3874"/>
                  </a:cubicBezTo>
                  <a:cubicBezTo>
                    <a:pt x="647" y="3852"/>
                    <a:pt x="684" y="3841"/>
                    <a:pt x="715" y="3841"/>
                  </a:cubicBezTo>
                  <a:cubicBezTo>
                    <a:pt x="763" y="3841"/>
                    <a:pt x="800" y="3865"/>
                    <a:pt x="819" y="3909"/>
                  </a:cubicBezTo>
                  <a:cubicBezTo>
                    <a:pt x="836" y="3953"/>
                    <a:pt x="873" y="3977"/>
                    <a:pt x="920" y="3977"/>
                  </a:cubicBezTo>
                  <a:cubicBezTo>
                    <a:pt x="952" y="3977"/>
                    <a:pt x="988" y="3966"/>
                    <a:pt x="1027" y="3943"/>
                  </a:cubicBezTo>
                  <a:cubicBezTo>
                    <a:pt x="1127" y="3881"/>
                    <a:pt x="1203" y="3782"/>
                    <a:pt x="1236" y="3668"/>
                  </a:cubicBezTo>
                  <a:cubicBezTo>
                    <a:pt x="1270" y="3553"/>
                    <a:pt x="1344" y="3455"/>
                    <a:pt x="1445" y="3392"/>
                  </a:cubicBezTo>
                  <a:cubicBezTo>
                    <a:pt x="1484" y="3370"/>
                    <a:pt x="1521" y="3359"/>
                    <a:pt x="1553" y="3359"/>
                  </a:cubicBezTo>
                  <a:cubicBezTo>
                    <a:pt x="1600" y="3359"/>
                    <a:pt x="1637" y="3382"/>
                    <a:pt x="1654" y="3426"/>
                  </a:cubicBezTo>
                  <a:lnTo>
                    <a:pt x="1654" y="67"/>
                  </a:lnTo>
                  <a:cubicBezTo>
                    <a:pt x="1637" y="24"/>
                    <a:pt x="1600" y="0"/>
                    <a:pt x="1553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1"/>
            <p:cNvSpPr/>
            <p:nvPr/>
          </p:nvSpPr>
          <p:spPr>
            <a:xfrm>
              <a:off x="3480175" y="1645675"/>
              <a:ext cx="8925" cy="93900"/>
            </a:xfrm>
            <a:custGeom>
              <a:avLst/>
              <a:gdLst/>
              <a:ahLst/>
              <a:cxnLst/>
              <a:rect l="l" t="t" r="r" b="b"/>
              <a:pathLst>
                <a:path w="357" h="3756" extrusionOk="0">
                  <a:moveTo>
                    <a:pt x="356" y="0"/>
                  </a:moveTo>
                  <a:cubicBezTo>
                    <a:pt x="317" y="0"/>
                    <a:pt x="279" y="12"/>
                    <a:pt x="246" y="32"/>
                  </a:cubicBezTo>
                  <a:cubicBezTo>
                    <a:pt x="145" y="94"/>
                    <a:pt x="71" y="193"/>
                    <a:pt x="37" y="308"/>
                  </a:cubicBezTo>
                  <a:cubicBezTo>
                    <a:pt x="29" y="339"/>
                    <a:pt x="15" y="368"/>
                    <a:pt x="1" y="397"/>
                  </a:cubicBezTo>
                  <a:lnTo>
                    <a:pt x="1" y="3756"/>
                  </a:lnTo>
                  <a:cubicBezTo>
                    <a:pt x="8" y="3741"/>
                    <a:pt x="15" y="3727"/>
                    <a:pt x="21" y="3712"/>
                  </a:cubicBezTo>
                  <a:cubicBezTo>
                    <a:pt x="21" y="3712"/>
                    <a:pt x="21" y="3711"/>
                    <a:pt x="21" y="3711"/>
                  </a:cubicBezTo>
                  <a:cubicBezTo>
                    <a:pt x="27" y="3696"/>
                    <a:pt x="31" y="3682"/>
                    <a:pt x="36" y="3666"/>
                  </a:cubicBezTo>
                  <a:cubicBezTo>
                    <a:pt x="69" y="3551"/>
                    <a:pt x="145" y="3453"/>
                    <a:pt x="246" y="3390"/>
                  </a:cubicBezTo>
                  <a:cubicBezTo>
                    <a:pt x="256" y="3385"/>
                    <a:pt x="266" y="3379"/>
                    <a:pt x="278" y="3374"/>
                  </a:cubicBezTo>
                  <a:cubicBezTo>
                    <a:pt x="284" y="3372"/>
                    <a:pt x="288" y="3372"/>
                    <a:pt x="294" y="3369"/>
                  </a:cubicBezTo>
                  <a:cubicBezTo>
                    <a:pt x="298" y="3367"/>
                    <a:pt x="303" y="3364"/>
                    <a:pt x="307" y="3364"/>
                  </a:cubicBezTo>
                  <a:cubicBezTo>
                    <a:pt x="314" y="3361"/>
                    <a:pt x="320" y="3360"/>
                    <a:pt x="327" y="3360"/>
                  </a:cubicBezTo>
                  <a:lnTo>
                    <a:pt x="333" y="3360"/>
                  </a:lnTo>
                  <a:cubicBezTo>
                    <a:pt x="340" y="3358"/>
                    <a:pt x="348" y="3358"/>
                    <a:pt x="356" y="3358"/>
                  </a:cubicBez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1"/>
            <p:cNvSpPr/>
            <p:nvPr/>
          </p:nvSpPr>
          <p:spPr>
            <a:xfrm>
              <a:off x="3460550" y="1657700"/>
              <a:ext cx="8900" cy="90700"/>
            </a:xfrm>
            <a:custGeom>
              <a:avLst/>
              <a:gdLst/>
              <a:ahLst/>
              <a:cxnLst/>
              <a:rect l="l" t="t" r="r" b="b"/>
              <a:pathLst>
                <a:path w="356" h="3628" extrusionOk="0">
                  <a:moveTo>
                    <a:pt x="301" y="0"/>
                  </a:moveTo>
                  <a:cubicBezTo>
                    <a:pt x="270" y="0"/>
                    <a:pt x="233" y="10"/>
                    <a:pt x="194" y="32"/>
                  </a:cubicBezTo>
                  <a:cubicBezTo>
                    <a:pt x="106" y="88"/>
                    <a:pt x="38" y="170"/>
                    <a:pt x="0" y="269"/>
                  </a:cubicBezTo>
                  <a:lnTo>
                    <a:pt x="0" y="3627"/>
                  </a:lnTo>
                  <a:lnTo>
                    <a:pt x="1" y="3623"/>
                  </a:lnTo>
                  <a:cubicBezTo>
                    <a:pt x="6" y="3611"/>
                    <a:pt x="10" y="3600"/>
                    <a:pt x="16" y="3589"/>
                  </a:cubicBezTo>
                  <a:cubicBezTo>
                    <a:pt x="19" y="3585"/>
                    <a:pt x="20" y="3581"/>
                    <a:pt x="23" y="3576"/>
                  </a:cubicBezTo>
                  <a:cubicBezTo>
                    <a:pt x="28" y="3568"/>
                    <a:pt x="32" y="3560"/>
                    <a:pt x="36" y="3552"/>
                  </a:cubicBezTo>
                  <a:cubicBezTo>
                    <a:pt x="39" y="3547"/>
                    <a:pt x="44" y="3543"/>
                    <a:pt x="46" y="3537"/>
                  </a:cubicBezTo>
                  <a:cubicBezTo>
                    <a:pt x="49" y="3533"/>
                    <a:pt x="55" y="3523"/>
                    <a:pt x="61" y="3516"/>
                  </a:cubicBezTo>
                  <a:cubicBezTo>
                    <a:pt x="65" y="3510"/>
                    <a:pt x="68" y="3507"/>
                    <a:pt x="71" y="3502"/>
                  </a:cubicBezTo>
                  <a:cubicBezTo>
                    <a:pt x="75" y="3498"/>
                    <a:pt x="83" y="3489"/>
                    <a:pt x="87" y="3482"/>
                  </a:cubicBezTo>
                  <a:lnTo>
                    <a:pt x="99" y="3469"/>
                  </a:lnTo>
                  <a:cubicBezTo>
                    <a:pt x="104" y="3463"/>
                    <a:pt x="112" y="3458"/>
                    <a:pt x="117" y="3452"/>
                  </a:cubicBezTo>
                  <a:cubicBezTo>
                    <a:pt x="123" y="3446"/>
                    <a:pt x="125" y="3443"/>
                    <a:pt x="129" y="3440"/>
                  </a:cubicBezTo>
                  <a:cubicBezTo>
                    <a:pt x="136" y="3434"/>
                    <a:pt x="144" y="3429"/>
                    <a:pt x="151" y="3421"/>
                  </a:cubicBezTo>
                  <a:cubicBezTo>
                    <a:pt x="154" y="3418"/>
                    <a:pt x="158" y="3415"/>
                    <a:pt x="161" y="3413"/>
                  </a:cubicBezTo>
                  <a:cubicBezTo>
                    <a:pt x="171" y="3405"/>
                    <a:pt x="183" y="3398"/>
                    <a:pt x="194" y="3391"/>
                  </a:cubicBezTo>
                  <a:cubicBezTo>
                    <a:pt x="209" y="3384"/>
                    <a:pt x="222" y="3376"/>
                    <a:pt x="236" y="3372"/>
                  </a:cubicBezTo>
                  <a:cubicBezTo>
                    <a:pt x="241" y="3371"/>
                    <a:pt x="244" y="3369"/>
                    <a:pt x="248" y="3368"/>
                  </a:cubicBezTo>
                  <a:cubicBezTo>
                    <a:pt x="258" y="3365"/>
                    <a:pt x="268" y="3362"/>
                    <a:pt x="278" y="3360"/>
                  </a:cubicBezTo>
                  <a:lnTo>
                    <a:pt x="287" y="3360"/>
                  </a:lnTo>
                  <a:cubicBezTo>
                    <a:pt x="293" y="3359"/>
                    <a:pt x="299" y="3359"/>
                    <a:pt x="305" y="3359"/>
                  </a:cubicBezTo>
                  <a:cubicBezTo>
                    <a:pt x="322" y="3359"/>
                    <a:pt x="339" y="3363"/>
                    <a:pt x="355" y="3371"/>
                  </a:cubicBezTo>
                  <a:lnTo>
                    <a:pt x="355" y="12"/>
                  </a:lnTo>
                  <a:cubicBezTo>
                    <a:pt x="339" y="4"/>
                    <a:pt x="32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1"/>
            <p:cNvSpPr/>
            <p:nvPr/>
          </p:nvSpPr>
          <p:spPr>
            <a:xfrm>
              <a:off x="3408775" y="1640450"/>
              <a:ext cx="85200" cy="51225"/>
            </a:xfrm>
            <a:custGeom>
              <a:avLst/>
              <a:gdLst/>
              <a:ahLst/>
              <a:cxnLst/>
              <a:rect l="l" t="t" r="r" b="b"/>
              <a:pathLst>
                <a:path w="3408" h="2049" extrusionOk="0">
                  <a:moveTo>
                    <a:pt x="3312" y="1"/>
                  </a:moveTo>
                  <a:cubicBezTo>
                    <a:pt x="3298" y="1"/>
                    <a:pt x="3283" y="4"/>
                    <a:pt x="3270" y="12"/>
                  </a:cubicBezTo>
                  <a:lnTo>
                    <a:pt x="55" y="1887"/>
                  </a:lnTo>
                  <a:cubicBezTo>
                    <a:pt x="15" y="1912"/>
                    <a:pt x="0" y="1964"/>
                    <a:pt x="24" y="2004"/>
                  </a:cubicBezTo>
                  <a:cubicBezTo>
                    <a:pt x="38" y="2032"/>
                    <a:pt x="66" y="2048"/>
                    <a:pt x="95" y="2048"/>
                  </a:cubicBezTo>
                  <a:cubicBezTo>
                    <a:pt x="110" y="2048"/>
                    <a:pt x="125" y="2044"/>
                    <a:pt x="138" y="2036"/>
                  </a:cubicBezTo>
                  <a:lnTo>
                    <a:pt x="3353" y="161"/>
                  </a:lnTo>
                  <a:cubicBezTo>
                    <a:pt x="3393" y="137"/>
                    <a:pt x="3408" y="86"/>
                    <a:pt x="3386" y="44"/>
                  </a:cubicBezTo>
                  <a:cubicBezTo>
                    <a:pt x="3371" y="16"/>
                    <a:pt x="3342" y="1"/>
                    <a:pt x="33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1"/>
            <p:cNvSpPr/>
            <p:nvPr/>
          </p:nvSpPr>
          <p:spPr>
            <a:xfrm>
              <a:off x="3483200" y="1639750"/>
              <a:ext cx="8950" cy="10600"/>
            </a:xfrm>
            <a:custGeom>
              <a:avLst/>
              <a:gdLst/>
              <a:ahLst/>
              <a:cxnLst/>
              <a:rect l="l" t="t" r="r" b="b"/>
              <a:pathLst>
                <a:path w="358" h="424" extrusionOk="0">
                  <a:moveTo>
                    <a:pt x="179" y="1"/>
                  </a:moveTo>
                  <a:cubicBezTo>
                    <a:pt x="87" y="1"/>
                    <a:pt x="7" y="88"/>
                    <a:pt x="2" y="201"/>
                  </a:cubicBezTo>
                  <a:cubicBezTo>
                    <a:pt x="0" y="205"/>
                    <a:pt x="0" y="208"/>
                    <a:pt x="2" y="211"/>
                  </a:cubicBezTo>
                  <a:lnTo>
                    <a:pt x="55" y="179"/>
                  </a:lnTo>
                  <a:cubicBezTo>
                    <a:pt x="69" y="107"/>
                    <a:pt x="120" y="53"/>
                    <a:pt x="178" y="53"/>
                  </a:cubicBezTo>
                  <a:cubicBezTo>
                    <a:pt x="180" y="53"/>
                    <a:pt x="182" y="53"/>
                    <a:pt x="184" y="53"/>
                  </a:cubicBezTo>
                  <a:cubicBezTo>
                    <a:pt x="253" y="56"/>
                    <a:pt x="303" y="131"/>
                    <a:pt x="299" y="218"/>
                  </a:cubicBezTo>
                  <a:cubicBezTo>
                    <a:pt x="293" y="304"/>
                    <a:pt x="237" y="371"/>
                    <a:pt x="173" y="371"/>
                  </a:cubicBezTo>
                  <a:cubicBezTo>
                    <a:pt x="171" y="371"/>
                    <a:pt x="169" y="371"/>
                    <a:pt x="167" y="371"/>
                  </a:cubicBezTo>
                  <a:cubicBezTo>
                    <a:pt x="144" y="369"/>
                    <a:pt x="124" y="360"/>
                    <a:pt x="108" y="346"/>
                  </a:cubicBezTo>
                  <a:lnTo>
                    <a:pt x="61" y="373"/>
                  </a:lnTo>
                  <a:cubicBezTo>
                    <a:pt x="87" y="402"/>
                    <a:pt x="125" y="420"/>
                    <a:pt x="163" y="423"/>
                  </a:cubicBezTo>
                  <a:cubicBezTo>
                    <a:pt x="166" y="423"/>
                    <a:pt x="169" y="423"/>
                    <a:pt x="171" y="423"/>
                  </a:cubicBezTo>
                  <a:cubicBezTo>
                    <a:pt x="265" y="423"/>
                    <a:pt x="344" y="334"/>
                    <a:pt x="350" y="221"/>
                  </a:cubicBezTo>
                  <a:cubicBezTo>
                    <a:pt x="357" y="105"/>
                    <a:pt x="285" y="5"/>
                    <a:pt x="187" y="1"/>
                  </a:cubicBezTo>
                  <a:cubicBezTo>
                    <a:pt x="184" y="1"/>
                    <a:pt x="18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1"/>
            <p:cNvSpPr/>
            <p:nvPr/>
          </p:nvSpPr>
          <p:spPr>
            <a:xfrm>
              <a:off x="3477150" y="1643275"/>
              <a:ext cx="8900" cy="10575"/>
            </a:xfrm>
            <a:custGeom>
              <a:avLst/>
              <a:gdLst/>
              <a:ahLst/>
              <a:cxnLst/>
              <a:rect l="l" t="t" r="r" b="b"/>
              <a:pathLst>
                <a:path w="356" h="423" extrusionOk="0">
                  <a:moveTo>
                    <a:pt x="178" y="0"/>
                  </a:moveTo>
                  <a:cubicBezTo>
                    <a:pt x="85" y="0"/>
                    <a:pt x="7" y="88"/>
                    <a:pt x="0" y="202"/>
                  </a:cubicBezTo>
                  <a:lnTo>
                    <a:pt x="0" y="211"/>
                  </a:lnTo>
                  <a:lnTo>
                    <a:pt x="55" y="179"/>
                  </a:lnTo>
                  <a:cubicBezTo>
                    <a:pt x="68" y="106"/>
                    <a:pt x="118" y="52"/>
                    <a:pt x="177" y="52"/>
                  </a:cubicBezTo>
                  <a:cubicBezTo>
                    <a:pt x="180" y="52"/>
                    <a:pt x="182" y="52"/>
                    <a:pt x="184" y="53"/>
                  </a:cubicBezTo>
                  <a:cubicBezTo>
                    <a:pt x="251" y="56"/>
                    <a:pt x="303" y="131"/>
                    <a:pt x="297" y="218"/>
                  </a:cubicBezTo>
                  <a:cubicBezTo>
                    <a:pt x="293" y="304"/>
                    <a:pt x="237" y="370"/>
                    <a:pt x="172" y="370"/>
                  </a:cubicBezTo>
                  <a:cubicBezTo>
                    <a:pt x="170" y="370"/>
                    <a:pt x="168" y="370"/>
                    <a:pt x="165" y="370"/>
                  </a:cubicBezTo>
                  <a:cubicBezTo>
                    <a:pt x="144" y="369"/>
                    <a:pt x="123" y="360"/>
                    <a:pt x="106" y="346"/>
                  </a:cubicBezTo>
                  <a:lnTo>
                    <a:pt x="60" y="373"/>
                  </a:lnTo>
                  <a:cubicBezTo>
                    <a:pt x="87" y="402"/>
                    <a:pt x="123" y="420"/>
                    <a:pt x="163" y="422"/>
                  </a:cubicBezTo>
                  <a:cubicBezTo>
                    <a:pt x="165" y="423"/>
                    <a:pt x="168" y="423"/>
                    <a:pt x="171" y="423"/>
                  </a:cubicBezTo>
                  <a:cubicBezTo>
                    <a:pt x="263" y="423"/>
                    <a:pt x="343" y="335"/>
                    <a:pt x="350" y="221"/>
                  </a:cubicBezTo>
                  <a:cubicBezTo>
                    <a:pt x="355" y="105"/>
                    <a:pt x="283" y="6"/>
                    <a:pt x="187" y="0"/>
                  </a:cubicBezTo>
                  <a:cubicBezTo>
                    <a:pt x="184" y="0"/>
                    <a:pt x="18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1"/>
            <p:cNvSpPr/>
            <p:nvPr/>
          </p:nvSpPr>
          <p:spPr>
            <a:xfrm>
              <a:off x="3471075" y="1646825"/>
              <a:ext cx="8925" cy="10550"/>
            </a:xfrm>
            <a:custGeom>
              <a:avLst/>
              <a:gdLst/>
              <a:ahLst/>
              <a:cxnLst/>
              <a:rect l="l" t="t" r="r" b="b"/>
              <a:pathLst>
                <a:path w="357" h="422" extrusionOk="0">
                  <a:moveTo>
                    <a:pt x="179" y="0"/>
                  </a:moveTo>
                  <a:cubicBezTo>
                    <a:pt x="86" y="0"/>
                    <a:pt x="7" y="88"/>
                    <a:pt x="1" y="201"/>
                  </a:cubicBezTo>
                  <a:cubicBezTo>
                    <a:pt x="1" y="204"/>
                    <a:pt x="1" y="208"/>
                    <a:pt x="1" y="211"/>
                  </a:cubicBezTo>
                  <a:lnTo>
                    <a:pt x="55" y="179"/>
                  </a:lnTo>
                  <a:cubicBezTo>
                    <a:pt x="69" y="105"/>
                    <a:pt x="120" y="51"/>
                    <a:pt x="179" y="51"/>
                  </a:cubicBezTo>
                  <a:cubicBezTo>
                    <a:pt x="181" y="51"/>
                    <a:pt x="182" y="51"/>
                    <a:pt x="184" y="51"/>
                  </a:cubicBezTo>
                  <a:cubicBezTo>
                    <a:pt x="252" y="56"/>
                    <a:pt x="304" y="131"/>
                    <a:pt x="298" y="218"/>
                  </a:cubicBezTo>
                  <a:cubicBezTo>
                    <a:pt x="294" y="304"/>
                    <a:pt x="238" y="371"/>
                    <a:pt x="172" y="371"/>
                  </a:cubicBezTo>
                  <a:cubicBezTo>
                    <a:pt x="170" y="371"/>
                    <a:pt x="168" y="370"/>
                    <a:pt x="166" y="370"/>
                  </a:cubicBezTo>
                  <a:cubicBezTo>
                    <a:pt x="145" y="369"/>
                    <a:pt x="123" y="360"/>
                    <a:pt x="107" y="346"/>
                  </a:cubicBezTo>
                  <a:lnTo>
                    <a:pt x="60" y="373"/>
                  </a:lnTo>
                  <a:cubicBezTo>
                    <a:pt x="88" y="401"/>
                    <a:pt x="124" y="420"/>
                    <a:pt x="163" y="421"/>
                  </a:cubicBezTo>
                  <a:cubicBezTo>
                    <a:pt x="166" y="421"/>
                    <a:pt x="169" y="421"/>
                    <a:pt x="172" y="421"/>
                  </a:cubicBezTo>
                  <a:cubicBezTo>
                    <a:pt x="264" y="421"/>
                    <a:pt x="343" y="333"/>
                    <a:pt x="350" y="221"/>
                  </a:cubicBezTo>
                  <a:cubicBezTo>
                    <a:pt x="356" y="105"/>
                    <a:pt x="284" y="6"/>
                    <a:pt x="188" y="1"/>
                  </a:cubicBezTo>
                  <a:cubicBezTo>
                    <a:pt x="185" y="0"/>
                    <a:pt x="182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1"/>
            <p:cNvSpPr/>
            <p:nvPr/>
          </p:nvSpPr>
          <p:spPr>
            <a:xfrm>
              <a:off x="3465025" y="1650350"/>
              <a:ext cx="8925" cy="10575"/>
            </a:xfrm>
            <a:custGeom>
              <a:avLst/>
              <a:gdLst/>
              <a:ahLst/>
              <a:cxnLst/>
              <a:rect l="l" t="t" r="r" b="b"/>
              <a:pathLst>
                <a:path w="357" h="423" extrusionOk="0">
                  <a:moveTo>
                    <a:pt x="180" y="0"/>
                  </a:moveTo>
                  <a:cubicBezTo>
                    <a:pt x="87" y="0"/>
                    <a:pt x="7" y="88"/>
                    <a:pt x="1" y="202"/>
                  </a:cubicBezTo>
                  <a:lnTo>
                    <a:pt x="1" y="212"/>
                  </a:lnTo>
                  <a:lnTo>
                    <a:pt x="54" y="179"/>
                  </a:lnTo>
                  <a:cubicBezTo>
                    <a:pt x="68" y="107"/>
                    <a:pt x="119" y="52"/>
                    <a:pt x="177" y="52"/>
                  </a:cubicBezTo>
                  <a:cubicBezTo>
                    <a:pt x="179" y="52"/>
                    <a:pt x="181" y="52"/>
                    <a:pt x="184" y="52"/>
                  </a:cubicBezTo>
                  <a:cubicBezTo>
                    <a:pt x="252" y="57"/>
                    <a:pt x="302" y="131"/>
                    <a:pt x="298" y="219"/>
                  </a:cubicBezTo>
                  <a:cubicBezTo>
                    <a:pt x="292" y="304"/>
                    <a:pt x="235" y="372"/>
                    <a:pt x="169" y="372"/>
                  </a:cubicBezTo>
                  <a:cubicBezTo>
                    <a:pt x="167" y="372"/>
                    <a:pt x="166" y="371"/>
                    <a:pt x="165" y="371"/>
                  </a:cubicBezTo>
                  <a:cubicBezTo>
                    <a:pt x="143" y="369"/>
                    <a:pt x="123" y="361"/>
                    <a:pt x="107" y="347"/>
                  </a:cubicBezTo>
                  <a:lnTo>
                    <a:pt x="60" y="373"/>
                  </a:lnTo>
                  <a:cubicBezTo>
                    <a:pt x="86" y="402"/>
                    <a:pt x="123" y="419"/>
                    <a:pt x="162" y="422"/>
                  </a:cubicBezTo>
                  <a:cubicBezTo>
                    <a:pt x="165" y="422"/>
                    <a:pt x="168" y="422"/>
                    <a:pt x="171" y="422"/>
                  </a:cubicBezTo>
                  <a:cubicBezTo>
                    <a:pt x="264" y="422"/>
                    <a:pt x="343" y="335"/>
                    <a:pt x="349" y="222"/>
                  </a:cubicBezTo>
                  <a:cubicBezTo>
                    <a:pt x="356" y="105"/>
                    <a:pt x="284" y="6"/>
                    <a:pt x="186" y="0"/>
                  </a:cubicBezTo>
                  <a:cubicBezTo>
                    <a:pt x="184" y="0"/>
                    <a:pt x="18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1"/>
            <p:cNvSpPr/>
            <p:nvPr/>
          </p:nvSpPr>
          <p:spPr>
            <a:xfrm>
              <a:off x="3458950" y="1653900"/>
              <a:ext cx="8900" cy="10575"/>
            </a:xfrm>
            <a:custGeom>
              <a:avLst/>
              <a:gdLst/>
              <a:ahLst/>
              <a:cxnLst/>
              <a:rect l="l" t="t" r="r" b="b"/>
              <a:pathLst>
                <a:path w="356" h="423" extrusionOk="0">
                  <a:moveTo>
                    <a:pt x="179" y="0"/>
                  </a:moveTo>
                  <a:cubicBezTo>
                    <a:pt x="86" y="0"/>
                    <a:pt x="7" y="88"/>
                    <a:pt x="0" y="200"/>
                  </a:cubicBezTo>
                  <a:lnTo>
                    <a:pt x="0" y="211"/>
                  </a:lnTo>
                  <a:lnTo>
                    <a:pt x="55" y="179"/>
                  </a:lnTo>
                  <a:cubicBezTo>
                    <a:pt x="68" y="106"/>
                    <a:pt x="119" y="52"/>
                    <a:pt x="178" y="52"/>
                  </a:cubicBezTo>
                  <a:cubicBezTo>
                    <a:pt x="180" y="52"/>
                    <a:pt x="182" y="52"/>
                    <a:pt x="184" y="53"/>
                  </a:cubicBezTo>
                  <a:cubicBezTo>
                    <a:pt x="253" y="55"/>
                    <a:pt x="303" y="131"/>
                    <a:pt x="299" y="218"/>
                  </a:cubicBezTo>
                  <a:cubicBezTo>
                    <a:pt x="293" y="304"/>
                    <a:pt x="237" y="370"/>
                    <a:pt x="172" y="370"/>
                  </a:cubicBezTo>
                  <a:cubicBezTo>
                    <a:pt x="170" y="370"/>
                    <a:pt x="168" y="370"/>
                    <a:pt x="166" y="370"/>
                  </a:cubicBezTo>
                  <a:cubicBezTo>
                    <a:pt x="144" y="369"/>
                    <a:pt x="123" y="360"/>
                    <a:pt x="108" y="345"/>
                  </a:cubicBezTo>
                  <a:lnTo>
                    <a:pt x="61" y="373"/>
                  </a:lnTo>
                  <a:cubicBezTo>
                    <a:pt x="87" y="402"/>
                    <a:pt x="123" y="419"/>
                    <a:pt x="163" y="422"/>
                  </a:cubicBezTo>
                  <a:cubicBezTo>
                    <a:pt x="166" y="422"/>
                    <a:pt x="168" y="423"/>
                    <a:pt x="171" y="423"/>
                  </a:cubicBezTo>
                  <a:cubicBezTo>
                    <a:pt x="265" y="423"/>
                    <a:pt x="343" y="333"/>
                    <a:pt x="350" y="221"/>
                  </a:cubicBezTo>
                  <a:cubicBezTo>
                    <a:pt x="355" y="105"/>
                    <a:pt x="283" y="6"/>
                    <a:pt x="187" y="0"/>
                  </a:cubicBezTo>
                  <a:cubicBezTo>
                    <a:pt x="184" y="0"/>
                    <a:pt x="181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1"/>
            <p:cNvSpPr/>
            <p:nvPr/>
          </p:nvSpPr>
          <p:spPr>
            <a:xfrm>
              <a:off x="3452900" y="1657450"/>
              <a:ext cx="8900" cy="10550"/>
            </a:xfrm>
            <a:custGeom>
              <a:avLst/>
              <a:gdLst/>
              <a:ahLst/>
              <a:cxnLst/>
              <a:rect l="l" t="t" r="r" b="b"/>
              <a:pathLst>
                <a:path w="356" h="422" extrusionOk="0">
                  <a:moveTo>
                    <a:pt x="178" y="0"/>
                  </a:moveTo>
                  <a:cubicBezTo>
                    <a:pt x="85" y="0"/>
                    <a:pt x="6" y="88"/>
                    <a:pt x="0" y="201"/>
                  </a:cubicBezTo>
                  <a:lnTo>
                    <a:pt x="0" y="211"/>
                  </a:lnTo>
                  <a:lnTo>
                    <a:pt x="54" y="179"/>
                  </a:lnTo>
                  <a:cubicBezTo>
                    <a:pt x="68" y="105"/>
                    <a:pt x="119" y="51"/>
                    <a:pt x="178" y="51"/>
                  </a:cubicBezTo>
                  <a:cubicBezTo>
                    <a:pt x="180" y="51"/>
                    <a:pt x="181" y="51"/>
                    <a:pt x="183" y="51"/>
                  </a:cubicBezTo>
                  <a:cubicBezTo>
                    <a:pt x="251" y="56"/>
                    <a:pt x="302" y="129"/>
                    <a:pt x="297" y="218"/>
                  </a:cubicBezTo>
                  <a:cubicBezTo>
                    <a:pt x="293" y="302"/>
                    <a:pt x="237" y="370"/>
                    <a:pt x="171" y="370"/>
                  </a:cubicBezTo>
                  <a:cubicBezTo>
                    <a:pt x="169" y="370"/>
                    <a:pt x="167" y="370"/>
                    <a:pt x="165" y="370"/>
                  </a:cubicBezTo>
                  <a:cubicBezTo>
                    <a:pt x="144" y="369"/>
                    <a:pt x="122" y="360"/>
                    <a:pt x="106" y="346"/>
                  </a:cubicBezTo>
                  <a:lnTo>
                    <a:pt x="60" y="372"/>
                  </a:lnTo>
                  <a:cubicBezTo>
                    <a:pt x="87" y="401"/>
                    <a:pt x="123" y="418"/>
                    <a:pt x="162" y="421"/>
                  </a:cubicBezTo>
                  <a:cubicBezTo>
                    <a:pt x="165" y="421"/>
                    <a:pt x="168" y="421"/>
                    <a:pt x="171" y="421"/>
                  </a:cubicBezTo>
                  <a:cubicBezTo>
                    <a:pt x="263" y="421"/>
                    <a:pt x="342" y="333"/>
                    <a:pt x="350" y="221"/>
                  </a:cubicBezTo>
                  <a:cubicBezTo>
                    <a:pt x="355" y="105"/>
                    <a:pt x="283" y="6"/>
                    <a:pt x="187" y="0"/>
                  </a:cubicBezTo>
                  <a:cubicBezTo>
                    <a:pt x="184" y="0"/>
                    <a:pt x="18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1"/>
            <p:cNvSpPr/>
            <p:nvPr/>
          </p:nvSpPr>
          <p:spPr>
            <a:xfrm>
              <a:off x="3446825" y="1660950"/>
              <a:ext cx="8925" cy="10600"/>
            </a:xfrm>
            <a:custGeom>
              <a:avLst/>
              <a:gdLst/>
              <a:ahLst/>
              <a:cxnLst/>
              <a:rect l="l" t="t" r="r" b="b"/>
              <a:pathLst>
                <a:path w="357" h="424" extrusionOk="0">
                  <a:moveTo>
                    <a:pt x="180" y="1"/>
                  </a:moveTo>
                  <a:cubicBezTo>
                    <a:pt x="87" y="1"/>
                    <a:pt x="7" y="89"/>
                    <a:pt x="1" y="203"/>
                  </a:cubicBezTo>
                  <a:lnTo>
                    <a:pt x="1" y="211"/>
                  </a:lnTo>
                  <a:lnTo>
                    <a:pt x="55" y="179"/>
                  </a:lnTo>
                  <a:cubicBezTo>
                    <a:pt x="69" y="108"/>
                    <a:pt x="119" y="53"/>
                    <a:pt x="177" y="53"/>
                  </a:cubicBezTo>
                  <a:cubicBezTo>
                    <a:pt x="179" y="53"/>
                    <a:pt x="181" y="53"/>
                    <a:pt x="184" y="53"/>
                  </a:cubicBezTo>
                  <a:cubicBezTo>
                    <a:pt x="252" y="58"/>
                    <a:pt x="303" y="132"/>
                    <a:pt x="298" y="220"/>
                  </a:cubicBezTo>
                  <a:cubicBezTo>
                    <a:pt x="292" y="305"/>
                    <a:pt x="235" y="372"/>
                    <a:pt x="169" y="372"/>
                  </a:cubicBezTo>
                  <a:cubicBezTo>
                    <a:pt x="168" y="372"/>
                    <a:pt x="166" y="372"/>
                    <a:pt x="165" y="372"/>
                  </a:cubicBezTo>
                  <a:cubicBezTo>
                    <a:pt x="143" y="369"/>
                    <a:pt x="123" y="361"/>
                    <a:pt x="107" y="348"/>
                  </a:cubicBezTo>
                  <a:lnTo>
                    <a:pt x="60" y="374"/>
                  </a:lnTo>
                  <a:cubicBezTo>
                    <a:pt x="86" y="403"/>
                    <a:pt x="124" y="420"/>
                    <a:pt x="162" y="423"/>
                  </a:cubicBezTo>
                  <a:cubicBezTo>
                    <a:pt x="165" y="423"/>
                    <a:pt x="168" y="423"/>
                    <a:pt x="171" y="423"/>
                  </a:cubicBezTo>
                  <a:cubicBezTo>
                    <a:pt x="264" y="423"/>
                    <a:pt x="343" y="335"/>
                    <a:pt x="349" y="223"/>
                  </a:cubicBezTo>
                  <a:cubicBezTo>
                    <a:pt x="356" y="105"/>
                    <a:pt x="284" y="7"/>
                    <a:pt x="187" y="1"/>
                  </a:cubicBezTo>
                  <a:cubicBezTo>
                    <a:pt x="184" y="1"/>
                    <a:pt x="182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1"/>
            <p:cNvSpPr/>
            <p:nvPr/>
          </p:nvSpPr>
          <p:spPr>
            <a:xfrm>
              <a:off x="3440750" y="1664500"/>
              <a:ext cx="8925" cy="10600"/>
            </a:xfrm>
            <a:custGeom>
              <a:avLst/>
              <a:gdLst/>
              <a:ahLst/>
              <a:cxnLst/>
              <a:rect l="l" t="t" r="r" b="b"/>
              <a:pathLst>
                <a:path w="357" h="424" extrusionOk="0">
                  <a:moveTo>
                    <a:pt x="179" y="1"/>
                  </a:moveTo>
                  <a:cubicBezTo>
                    <a:pt x="87" y="1"/>
                    <a:pt x="7" y="89"/>
                    <a:pt x="0" y="201"/>
                  </a:cubicBezTo>
                  <a:lnTo>
                    <a:pt x="0" y="211"/>
                  </a:lnTo>
                  <a:lnTo>
                    <a:pt x="55" y="180"/>
                  </a:lnTo>
                  <a:cubicBezTo>
                    <a:pt x="68" y="107"/>
                    <a:pt x="118" y="53"/>
                    <a:pt x="178" y="53"/>
                  </a:cubicBezTo>
                  <a:cubicBezTo>
                    <a:pt x="180" y="53"/>
                    <a:pt x="182" y="53"/>
                    <a:pt x="184" y="53"/>
                  </a:cubicBezTo>
                  <a:cubicBezTo>
                    <a:pt x="253" y="56"/>
                    <a:pt x="303" y="132"/>
                    <a:pt x="299" y="219"/>
                  </a:cubicBezTo>
                  <a:cubicBezTo>
                    <a:pt x="293" y="304"/>
                    <a:pt x="237" y="371"/>
                    <a:pt x="172" y="371"/>
                  </a:cubicBezTo>
                  <a:cubicBezTo>
                    <a:pt x="170" y="371"/>
                    <a:pt x="168" y="371"/>
                    <a:pt x="166" y="371"/>
                  </a:cubicBezTo>
                  <a:cubicBezTo>
                    <a:pt x="144" y="369"/>
                    <a:pt x="124" y="361"/>
                    <a:pt x="106" y="346"/>
                  </a:cubicBezTo>
                  <a:lnTo>
                    <a:pt x="61" y="374"/>
                  </a:lnTo>
                  <a:cubicBezTo>
                    <a:pt x="87" y="401"/>
                    <a:pt x="124" y="420"/>
                    <a:pt x="163" y="423"/>
                  </a:cubicBezTo>
                  <a:cubicBezTo>
                    <a:pt x="165" y="423"/>
                    <a:pt x="167" y="423"/>
                    <a:pt x="169" y="423"/>
                  </a:cubicBezTo>
                  <a:cubicBezTo>
                    <a:pt x="264" y="423"/>
                    <a:pt x="343" y="335"/>
                    <a:pt x="350" y="222"/>
                  </a:cubicBezTo>
                  <a:cubicBezTo>
                    <a:pt x="357" y="106"/>
                    <a:pt x="283" y="7"/>
                    <a:pt x="187" y="1"/>
                  </a:cubicBezTo>
                  <a:cubicBezTo>
                    <a:pt x="184" y="1"/>
                    <a:pt x="18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1"/>
            <p:cNvSpPr/>
            <p:nvPr/>
          </p:nvSpPr>
          <p:spPr>
            <a:xfrm>
              <a:off x="3417075" y="1743975"/>
              <a:ext cx="111025" cy="59500"/>
            </a:xfrm>
            <a:custGeom>
              <a:avLst/>
              <a:gdLst/>
              <a:ahLst/>
              <a:cxnLst/>
              <a:rect l="l" t="t" r="r" b="b"/>
              <a:pathLst>
                <a:path w="4441" h="2380" extrusionOk="0">
                  <a:moveTo>
                    <a:pt x="4441" y="1"/>
                  </a:moveTo>
                  <a:lnTo>
                    <a:pt x="0" y="995"/>
                  </a:lnTo>
                  <a:lnTo>
                    <a:pt x="11" y="1122"/>
                  </a:lnTo>
                  <a:cubicBezTo>
                    <a:pt x="42" y="1526"/>
                    <a:pt x="245" y="1897"/>
                    <a:pt x="569" y="2144"/>
                  </a:cubicBezTo>
                  <a:cubicBezTo>
                    <a:pt x="787" y="2310"/>
                    <a:pt x="1002" y="2379"/>
                    <a:pt x="1233" y="2379"/>
                  </a:cubicBezTo>
                  <a:cubicBezTo>
                    <a:pt x="1396" y="2379"/>
                    <a:pt x="1566" y="2345"/>
                    <a:pt x="1752" y="2286"/>
                  </a:cubicBezTo>
                  <a:cubicBezTo>
                    <a:pt x="1948" y="2224"/>
                    <a:pt x="2136" y="2141"/>
                    <a:pt x="2315" y="2042"/>
                  </a:cubicBezTo>
                  <a:lnTo>
                    <a:pt x="3753" y="1255"/>
                  </a:lnTo>
                  <a:cubicBezTo>
                    <a:pt x="4142" y="1017"/>
                    <a:pt x="4394" y="607"/>
                    <a:pt x="4429" y="153"/>
                  </a:cubicBezTo>
                  <a:lnTo>
                    <a:pt x="4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1"/>
            <p:cNvSpPr/>
            <p:nvPr/>
          </p:nvSpPr>
          <p:spPr>
            <a:xfrm>
              <a:off x="3416350" y="1725350"/>
              <a:ext cx="112300" cy="61525"/>
            </a:xfrm>
            <a:custGeom>
              <a:avLst/>
              <a:gdLst/>
              <a:ahLst/>
              <a:cxnLst/>
              <a:rect l="l" t="t" r="r" b="b"/>
              <a:pathLst>
                <a:path w="4492" h="2461" extrusionOk="0">
                  <a:moveTo>
                    <a:pt x="3169" y="0"/>
                  </a:moveTo>
                  <a:cubicBezTo>
                    <a:pt x="3117" y="0"/>
                    <a:pt x="3063" y="13"/>
                    <a:pt x="3021" y="37"/>
                  </a:cubicBezTo>
                  <a:lnTo>
                    <a:pt x="86" y="1629"/>
                  </a:lnTo>
                  <a:cubicBezTo>
                    <a:pt x="9" y="1672"/>
                    <a:pt x="0" y="1740"/>
                    <a:pt x="69" y="1780"/>
                  </a:cubicBezTo>
                  <a:lnTo>
                    <a:pt x="1211" y="2434"/>
                  </a:lnTo>
                  <a:cubicBezTo>
                    <a:pt x="1242" y="2451"/>
                    <a:pt x="1283" y="2460"/>
                    <a:pt x="1326" y="2460"/>
                  </a:cubicBezTo>
                  <a:cubicBezTo>
                    <a:pt x="1377" y="2460"/>
                    <a:pt x="1430" y="2448"/>
                    <a:pt x="1472" y="2423"/>
                  </a:cubicBezTo>
                  <a:lnTo>
                    <a:pt x="4407" y="833"/>
                  </a:lnTo>
                  <a:cubicBezTo>
                    <a:pt x="4483" y="788"/>
                    <a:pt x="4491" y="721"/>
                    <a:pt x="4425" y="682"/>
                  </a:cubicBezTo>
                  <a:lnTo>
                    <a:pt x="3282" y="26"/>
                  </a:lnTo>
                  <a:cubicBezTo>
                    <a:pt x="3252" y="9"/>
                    <a:pt x="3211" y="0"/>
                    <a:pt x="3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1"/>
            <p:cNvSpPr/>
            <p:nvPr/>
          </p:nvSpPr>
          <p:spPr>
            <a:xfrm>
              <a:off x="3424475" y="1729300"/>
              <a:ext cx="96125" cy="53600"/>
            </a:xfrm>
            <a:custGeom>
              <a:avLst/>
              <a:gdLst/>
              <a:ahLst/>
              <a:cxnLst/>
              <a:rect l="l" t="t" r="r" b="b"/>
              <a:pathLst>
                <a:path w="3845" h="2144" extrusionOk="0">
                  <a:moveTo>
                    <a:pt x="2886" y="0"/>
                  </a:moveTo>
                  <a:cubicBezTo>
                    <a:pt x="2871" y="0"/>
                    <a:pt x="2857" y="3"/>
                    <a:pt x="2842" y="9"/>
                  </a:cubicBezTo>
                  <a:lnTo>
                    <a:pt x="38" y="1526"/>
                  </a:lnTo>
                  <a:cubicBezTo>
                    <a:pt x="0" y="1548"/>
                    <a:pt x="0" y="1601"/>
                    <a:pt x="38" y="1623"/>
                  </a:cubicBezTo>
                  <a:lnTo>
                    <a:pt x="944" y="2142"/>
                  </a:lnTo>
                  <a:cubicBezTo>
                    <a:pt x="949" y="2144"/>
                    <a:pt x="953" y="2144"/>
                    <a:pt x="957" y="2144"/>
                  </a:cubicBezTo>
                  <a:cubicBezTo>
                    <a:pt x="972" y="2144"/>
                    <a:pt x="988" y="2141"/>
                    <a:pt x="1001" y="2135"/>
                  </a:cubicBezTo>
                  <a:lnTo>
                    <a:pt x="3807" y="618"/>
                  </a:lnTo>
                  <a:cubicBezTo>
                    <a:pt x="3844" y="596"/>
                    <a:pt x="3844" y="543"/>
                    <a:pt x="3807" y="521"/>
                  </a:cubicBezTo>
                  <a:lnTo>
                    <a:pt x="2900" y="2"/>
                  </a:lnTo>
                  <a:cubicBezTo>
                    <a:pt x="2896" y="0"/>
                    <a:pt x="2890" y="0"/>
                    <a:pt x="2886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1"/>
            <p:cNvSpPr/>
            <p:nvPr/>
          </p:nvSpPr>
          <p:spPr>
            <a:xfrm>
              <a:off x="3512600" y="1733150"/>
              <a:ext cx="1800" cy="4650"/>
            </a:xfrm>
            <a:custGeom>
              <a:avLst/>
              <a:gdLst/>
              <a:ahLst/>
              <a:cxnLst/>
              <a:rect l="l" t="t" r="r" b="b"/>
              <a:pathLst>
                <a:path w="72" h="186" extrusionOk="0">
                  <a:moveTo>
                    <a:pt x="37" y="0"/>
                  </a:moveTo>
                  <a:cubicBezTo>
                    <a:pt x="16" y="0"/>
                    <a:pt x="2" y="16"/>
                    <a:pt x="2" y="35"/>
                  </a:cubicBezTo>
                  <a:lnTo>
                    <a:pt x="2" y="150"/>
                  </a:lnTo>
                  <a:cubicBezTo>
                    <a:pt x="0" y="170"/>
                    <a:pt x="16" y="186"/>
                    <a:pt x="37" y="186"/>
                  </a:cubicBezTo>
                  <a:cubicBezTo>
                    <a:pt x="55" y="186"/>
                    <a:pt x="71" y="170"/>
                    <a:pt x="71" y="151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1"/>
            <p:cNvSpPr/>
            <p:nvPr/>
          </p:nvSpPr>
          <p:spPr>
            <a:xfrm>
              <a:off x="3511975" y="1730925"/>
              <a:ext cx="3050" cy="4675"/>
            </a:xfrm>
            <a:custGeom>
              <a:avLst/>
              <a:gdLst/>
              <a:ahLst/>
              <a:cxnLst/>
              <a:rect l="l" t="t" r="r" b="b"/>
              <a:pathLst>
                <a:path w="122" h="187" extrusionOk="0">
                  <a:moveTo>
                    <a:pt x="62" y="1"/>
                  </a:moveTo>
                  <a:cubicBezTo>
                    <a:pt x="28" y="1"/>
                    <a:pt x="1" y="28"/>
                    <a:pt x="1" y="60"/>
                  </a:cubicBezTo>
                  <a:lnTo>
                    <a:pt x="1" y="125"/>
                  </a:lnTo>
                  <a:cubicBezTo>
                    <a:pt x="1" y="159"/>
                    <a:pt x="28" y="185"/>
                    <a:pt x="62" y="186"/>
                  </a:cubicBezTo>
                  <a:cubicBezTo>
                    <a:pt x="93" y="185"/>
                    <a:pt x="121" y="159"/>
                    <a:pt x="121" y="125"/>
                  </a:cubicBezTo>
                  <a:lnTo>
                    <a:pt x="121" y="60"/>
                  </a:lnTo>
                  <a:cubicBezTo>
                    <a:pt x="121" y="28"/>
                    <a:pt x="93" y="1"/>
                    <a:pt x="6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1"/>
            <p:cNvSpPr/>
            <p:nvPr/>
          </p:nvSpPr>
          <p:spPr>
            <a:xfrm>
              <a:off x="3504475" y="1728200"/>
              <a:ext cx="1800" cy="4650"/>
            </a:xfrm>
            <a:custGeom>
              <a:avLst/>
              <a:gdLst/>
              <a:ahLst/>
              <a:cxnLst/>
              <a:rect l="l" t="t" r="r" b="b"/>
              <a:pathLst>
                <a:path w="72" h="186" extrusionOk="0">
                  <a:moveTo>
                    <a:pt x="39" y="1"/>
                  </a:moveTo>
                  <a:cubicBezTo>
                    <a:pt x="38" y="1"/>
                    <a:pt x="38" y="1"/>
                    <a:pt x="37" y="1"/>
                  </a:cubicBezTo>
                  <a:cubicBezTo>
                    <a:pt x="16" y="1"/>
                    <a:pt x="1" y="15"/>
                    <a:pt x="1" y="36"/>
                  </a:cubicBezTo>
                  <a:lnTo>
                    <a:pt x="1" y="150"/>
                  </a:lnTo>
                  <a:cubicBezTo>
                    <a:pt x="1" y="169"/>
                    <a:pt x="16" y="185"/>
                    <a:pt x="37" y="185"/>
                  </a:cubicBezTo>
                  <a:cubicBezTo>
                    <a:pt x="56" y="185"/>
                    <a:pt x="72" y="169"/>
                    <a:pt x="72" y="150"/>
                  </a:cubicBezTo>
                  <a:lnTo>
                    <a:pt x="72" y="36"/>
                  </a:lnTo>
                  <a:cubicBezTo>
                    <a:pt x="72" y="16"/>
                    <a:pt x="57" y="1"/>
                    <a:pt x="3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1"/>
            <p:cNvSpPr/>
            <p:nvPr/>
          </p:nvSpPr>
          <p:spPr>
            <a:xfrm>
              <a:off x="3503850" y="1725975"/>
              <a:ext cx="3050" cy="4650"/>
            </a:xfrm>
            <a:custGeom>
              <a:avLst/>
              <a:gdLst/>
              <a:ahLst/>
              <a:cxnLst/>
              <a:rect l="l" t="t" r="r" b="b"/>
              <a:pathLst>
                <a:path w="122" h="186" extrusionOk="0">
                  <a:moveTo>
                    <a:pt x="62" y="0"/>
                  </a:moveTo>
                  <a:cubicBezTo>
                    <a:pt x="28" y="0"/>
                    <a:pt x="1" y="28"/>
                    <a:pt x="1" y="61"/>
                  </a:cubicBezTo>
                  <a:lnTo>
                    <a:pt x="1" y="125"/>
                  </a:lnTo>
                  <a:cubicBezTo>
                    <a:pt x="1" y="158"/>
                    <a:pt x="28" y="186"/>
                    <a:pt x="62" y="186"/>
                  </a:cubicBezTo>
                  <a:cubicBezTo>
                    <a:pt x="94" y="186"/>
                    <a:pt x="121" y="158"/>
                    <a:pt x="121" y="125"/>
                  </a:cubicBezTo>
                  <a:lnTo>
                    <a:pt x="121" y="61"/>
                  </a:lnTo>
                  <a:cubicBezTo>
                    <a:pt x="121" y="28"/>
                    <a:pt x="94" y="0"/>
                    <a:pt x="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1"/>
            <p:cNvSpPr/>
            <p:nvPr/>
          </p:nvSpPr>
          <p:spPr>
            <a:xfrm>
              <a:off x="3507600" y="1727125"/>
              <a:ext cx="3025" cy="8025"/>
            </a:xfrm>
            <a:custGeom>
              <a:avLst/>
              <a:gdLst/>
              <a:ahLst/>
              <a:cxnLst/>
              <a:rect l="l" t="t" r="r" b="b"/>
              <a:pathLst>
                <a:path w="121" h="321" extrusionOk="0">
                  <a:moveTo>
                    <a:pt x="60" y="0"/>
                  </a:moveTo>
                  <a:cubicBezTo>
                    <a:pt x="26" y="0"/>
                    <a:pt x="0" y="28"/>
                    <a:pt x="0" y="61"/>
                  </a:cubicBezTo>
                  <a:lnTo>
                    <a:pt x="0" y="260"/>
                  </a:lnTo>
                  <a:cubicBezTo>
                    <a:pt x="0" y="293"/>
                    <a:pt x="26" y="321"/>
                    <a:pt x="60" y="321"/>
                  </a:cubicBezTo>
                  <a:cubicBezTo>
                    <a:pt x="93" y="321"/>
                    <a:pt x="121" y="293"/>
                    <a:pt x="121" y="260"/>
                  </a:cubicBezTo>
                  <a:lnTo>
                    <a:pt x="121" y="61"/>
                  </a:lnTo>
                  <a:cubicBezTo>
                    <a:pt x="121" y="28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1"/>
            <p:cNvSpPr/>
            <p:nvPr/>
          </p:nvSpPr>
          <p:spPr>
            <a:xfrm>
              <a:off x="3502325" y="1729775"/>
              <a:ext cx="3075" cy="4550"/>
            </a:xfrm>
            <a:custGeom>
              <a:avLst/>
              <a:gdLst/>
              <a:ahLst/>
              <a:cxnLst/>
              <a:rect l="l" t="t" r="r" b="b"/>
              <a:pathLst>
                <a:path w="123" h="182" extrusionOk="0">
                  <a:moveTo>
                    <a:pt x="62" y="0"/>
                  </a:moveTo>
                  <a:cubicBezTo>
                    <a:pt x="29" y="0"/>
                    <a:pt x="1" y="28"/>
                    <a:pt x="1" y="61"/>
                  </a:cubicBezTo>
                  <a:lnTo>
                    <a:pt x="1" y="121"/>
                  </a:lnTo>
                  <a:cubicBezTo>
                    <a:pt x="1" y="154"/>
                    <a:pt x="29" y="182"/>
                    <a:pt x="62" y="182"/>
                  </a:cubicBezTo>
                  <a:cubicBezTo>
                    <a:pt x="95" y="182"/>
                    <a:pt x="121" y="154"/>
                    <a:pt x="123" y="121"/>
                  </a:cubicBezTo>
                  <a:lnTo>
                    <a:pt x="123" y="61"/>
                  </a:lnTo>
                  <a:cubicBezTo>
                    <a:pt x="121" y="28"/>
                    <a:pt x="95" y="0"/>
                    <a:pt x="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1"/>
            <p:cNvSpPr/>
            <p:nvPr/>
          </p:nvSpPr>
          <p:spPr>
            <a:xfrm>
              <a:off x="3502300" y="1726925"/>
              <a:ext cx="8550" cy="5500"/>
            </a:xfrm>
            <a:custGeom>
              <a:avLst/>
              <a:gdLst/>
              <a:ahLst/>
              <a:cxnLst/>
              <a:rect l="l" t="t" r="r" b="b"/>
              <a:pathLst>
                <a:path w="342" h="220" extrusionOk="0">
                  <a:moveTo>
                    <a:pt x="276" y="1"/>
                  </a:moveTo>
                  <a:cubicBezTo>
                    <a:pt x="252" y="1"/>
                    <a:pt x="227" y="9"/>
                    <a:pt x="212" y="19"/>
                  </a:cubicBezTo>
                  <a:lnTo>
                    <a:pt x="27" y="126"/>
                  </a:lnTo>
                  <a:cubicBezTo>
                    <a:pt x="1" y="140"/>
                    <a:pt x="3" y="169"/>
                    <a:pt x="3" y="206"/>
                  </a:cubicBezTo>
                  <a:lnTo>
                    <a:pt x="21" y="214"/>
                  </a:lnTo>
                  <a:cubicBezTo>
                    <a:pt x="27" y="218"/>
                    <a:pt x="34" y="219"/>
                    <a:pt x="41" y="219"/>
                  </a:cubicBezTo>
                  <a:cubicBezTo>
                    <a:pt x="71" y="219"/>
                    <a:pt x="110" y="198"/>
                    <a:pt x="130" y="187"/>
                  </a:cubicBezTo>
                  <a:lnTo>
                    <a:pt x="317" y="79"/>
                  </a:lnTo>
                  <a:cubicBezTo>
                    <a:pt x="341" y="65"/>
                    <a:pt x="338" y="26"/>
                    <a:pt x="309" y="8"/>
                  </a:cubicBezTo>
                  <a:cubicBezTo>
                    <a:pt x="299" y="3"/>
                    <a:pt x="288" y="1"/>
                    <a:pt x="27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1"/>
            <p:cNvSpPr/>
            <p:nvPr/>
          </p:nvSpPr>
          <p:spPr>
            <a:xfrm>
              <a:off x="3504750" y="1762975"/>
              <a:ext cx="13325" cy="17325"/>
            </a:xfrm>
            <a:custGeom>
              <a:avLst/>
              <a:gdLst/>
              <a:ahLst/>
              <a:cxnLst/>
              <a:rect l="l" t="t" r="r" b="b"/>
              <a:pathLst>
                <a:path w="533" h="693" extrusionOk="0">
                  <a:moveTo>
                    <a:pt x="454" y="1"/>
                  </a:moveTo>
                  <a:cubicBezTo>
                    <a:pt x="424" y="1"/>
                    <a:pt x="390" y="42"/>
                    <a:pt x="369" y="151"/>
                  </a:cubicBezTo>
                  <a:cubicBezTo>
                    <a:pt x="320" y="411"/>
                    <a:pt x="94" y="552"/>
                    <a:pt x="94" y="552"/>
                  </a:cubicBezTo>
                  <a:cubicBezTo>
                    <a:pt x="0" y="637"/>
                    <a:pt x="29" y="692"/>
                    <a:pt x="98" y="692"/>
                  </a:cubicBezTo>
                  <a:cubicBezTo>
                    <a:pt x="138" y="692"/>
                    <a:pt x="192" y="673"/>
                    <a:pt x="243" y="631"/>
                  </a:cubicBezTo>
                  <a:cubicBezTo>
                    <a:pt x="381" y="517"/>
                    <a:pt x="488" y="331"/>
                    <a:pt x="517" y="166"/>
                  </a:cubicBezTo>
                  <a:cubicBezTo>
                    <a:pt x="533" y="80"/>
                    <a:pt x="497" y="1"/>
                    <a:pt x="454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1"/>
            <p:cNvSpPr/>
            <p:nvPr/>
          </p:nvSpPr>
          <p:spPr>
            <a:xfrm>
              <a:off x="3465050" y="1787050"/>
              <a:ext cx="16775" cy="14825"/>
            </a:xfrm>
            <a:custGeom>
              <a:avLst/>
              <a:gdLst/>
              <a:ahLst/>
              <a:cxnLst/>
              <a:rect l="l" t="t" r="r" b="b"/>
              <a:pathLst>
                <a:path w="671" h="593" extrusionOk="0">
                  <a:moveTo>
                    <a:pt x="601" y="0"/>
                  </a:moveTo>
                  <a:cubicBezTo>
                    <a:pt x="572" y="0"/>
                    <a:pt x="533" y="35"/>
                    <a:pt x="491" y="127"/>
                  </a:cubicBezTo>
                  <a:cubicBezTo>
                    <a:pt x="383" y="369"/>
                    <a:pt x="129" y="451"/>
                    <a:pt x="129" y="451"/>
                  </a:cubicBezTo>
                  <a:cubicBezTo>
                    <a:pt x="0" y="522"/>
                    <a:pt x="43" y="592"/>
                    <a:pt x="139" y="592"/>
                  </a:cubicBezTo>
                  <a:cubicBezTo>
                    <a:pt x="173" y="592"/>
                    <a:pt x="213" y="583"/>
                    <a:pt x="255" y="563"/>
                  </a:cubicBezTo>
                  <a:cubicBezTo>
                    <a:pt x="417" y="485"/>
                    <a:pt x="565" y="331"/>
                    <a:pt x="634" y="176"/>
                  </a:cubicBezTo>
                  <a:cubicBezTo>
                    <a:pt x="670" y="91"/>
                    <a:pt x="649" y="0"/>
                    <a:pt x="601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1"/>
            <p:cNvSpPr/>
            <p:nvPr/>
          </p:nvSpPr>
          <p:spPr>
            <a:xfrm>
              <a:off x="3381625" y="1772050"/>
              <a:ext cx="44825" cy="66850"/>
            </a:xfrm>
            <a:custGeom>
              <a:avLst/>
              <a:gdLst/>
              <a:ahLst/>
              <a:cxnLst/>
              <a:rect l="l" t="t" r="r" b="b"/>
              <a:pathLst>
                <a:path w="1793" h="2674" extrusionOk="0">
                  <a:moveTo>
                    <a:pt x="0" y="0"/>
                  </a:moveTo>
                  <a:lnTo>
                    <a:pt x="0" y="1639"/>
                  </a:lnTo>
                  <a:lnTo>
                    <a:pt x="1793" y="2674"/>
                  </a:lnTo>
                  <a:lnTo>
                    <a:pt x="1793" y="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1"/>
            <p:cNvSpPr/>
            <p:nvPr/>
          </p:nvSpPr>
          <p:spPr>
            <a:xfrm>
              <a:off x="3384625" y="1777800"/>
              <a:ext cx="38825" cy="55500"/>
            </a:xfrm>
            <a:custGeom>
              <a:avLst/>
              <a:gdLst/>
              <a:ahLst/>
              <a:cxnLst/>
              <a:rect l="l" t="t" r="r" b="b"/>
              <a:pathLst>
                <a:path w="1553" h="2220" extrusionOk="0">
                  <a:moveTo>
                    <a:pt x="1" y="1"/>
                  </a:moveTo>
                  <a:lnTo>
                    <a:pt x="1" y="1323"/>
                  </a:lnTo>
                  <a:lnTo>
                    <a:pt x="1552" y="2219"/>
                  </a:lnTo>
                  <a:lnTo>
                    <a:pt x="1552" y="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1"/>
            <p:cNvSpPr/>
            <p:nvPr/>
          </p:nvSpPr>
          <p:spPr>
            <a:xfrm>
              <a:off x="3402425" y="1792225"/>
              <a:ext cx="3225" cy="4150"/>
            </a:xfrm>
            <a:custGeom>
              <a:avLst/>
              <a:gdLst/>
              <a:ahLst/>
              <a:cxnLst/>
              <a:rect l="l" t="t" r="r" b="b"/>
              <a:pathLst>
                <a:path w="129" h="166" extrusionOk="0">
                  <a:moveTo>
                    <a:pt x="36" y="0"/>
                  </a:moveTo>
                  <a:cubicBezTo>
                    <a:pt x="15" y="0"/>
                    <a:pt x="1" y="17"/>
                    <a:pt x="1" y="46"/>
                  </a:cubicBezTo>
                  <a:cubicBezTo>
                    <a:pt x="3" y="91"/>
                    <a:pt x="27" y="131"/>
                    <a:pt x="64" y="156"/>
                  </a:cubicBezTo>
                  <a:cubicBezTo>
                    <a:pt x="75" y="162"/>
                    <a:pt x="84" y="165"/>
                    <a:pt x="93" y="165"/>
                  </a:cubicBezTo>
                  <a:cubicBezTo>
                    <a:pt x="114" y="165"/>
                    <a:pt x="128" y="148"/>
                    <a:pt x="128" y="120"/>
                  </a:cubicBezTo>
                  <a:cubicBezTo>
                    <a:pt x="125" y="75"/>
                    <a:pt x="102" y="34"/>
                    <a:pt x="64" y="9"/>
                  </a:cubicBezTo>
                  <a:cubicBezTo>
                    <a:pt x="54" y="3"/>
                    <a:pt x="44" y="0"/>
                    <a:pt x="3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1"/>
            <p:cNvSpPr/>
            <p:nvPr/>
          </p:nvSpPr>
          <p:spPr>
            <a:xfrm>
              <a:off x="3402425" y="1803375"/>
              <a:ext cx="3225" cy="4150"/>
            </a:xfrm>
            <a:custGeom>
              <a:avLst/>
              <a:gdLst/>
              <a:ahLst/>
              <a:cxnLst/>
              <a:rect l="l" t="t" r="r" b="b"/>
              <a:pathLst>
                <a:path w="129" h="166" extrusionOk="0">
                  <a:moveTo>
                    <a:pt x="36" y="1"/>
                  </a:moveTo>
                  <a:cubicBezTo>
                    <a:pt x="15" y="1"/>
                    <a:pt x="1" y="18"/>
                    <a:pt x="1" y="46"/>
                  </a:cubicBezTo>
                  <a:cubicBezTo>
                    <a:pt x="3" y="91"/>
                    <a:pt x="27" y="132"/>
                    <a:pt x="64" y="157"/>
                  </a:cubicBezTo>
                  <a:cubicBezTo>
                    <a:pt x="75" y="163"/>
                    <a:pt x="84" y="166"/>
                    <a:pt x="93" y="166"/>
                  </a:cubicBezTo>
                  <a:cubicBezTo>
                    <a:pt x="114" y="166"/>
                    <a:pt x="128" y="149"/>
                    <a:pt x="128" y="120"/>
                  </a:cubicBezTo>
                  <a:cubicBezTo>
                    <a:pt x="125" y="75"/>
                    <a:pt x="102" y="35"/>
                    <a:pt x="64" y="10"/>
                  </a:cubicBezTo>
                  <a:cubicBezTo>
                    <a:pt x="54" y="4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1"/>
            <p:cNvSpPr/>
            <p:nvPr/>
          </p:nvSpPr>
          <p:spPr>
            <a:xfrm>
              <a:off x="3402425" y="1814775"/>
              <a:ext cx="3225" cy="4175"/>
            </a:xfrm>
            <a:custGeom>
              <a:avLst/>
              <a:gdLst/>
              <a:ahLst/>
              <a:cxnLst/>
              <a:rect l="l" t="t" r="r" b="b"/>
              <a:pathLst>
                <a:path w="129" h="167" extrusionOk="0">
                  <a:moveTo>
                    <a:pt x="36" y="1"/>
                  </a:moveTo>
                  <a:cubicBezTo>
                    <a:pt x="15" y="1"/>
                    <a:pt x="1" y="17"/>
                    <a:pt x="1" y="46"/>
                  </a:cubicBezTo>
                  <a:cubicBezTo>
                    <a:pt x="3" y="91"/>
                    <a:pt x="27" y="133"/>
                    <a:pt x="64" y="157"/>
                  </a:cubicBezTo>
                  <a:cubicBezTo>
                    <a:pt x="75" y="163"/>
                    <a:pt x="84" y="166"/>
                    <a:pt x="93" y="166"/>
                  </a:cubicBezTo>
                  <a:cubicBezTo>
                    <a:pt x="114" y="166"/>
                    <a:pt x="128" y="150"/>
                    <a:pt x="128" y="121"/>
                  </a:cubicBezTo>
                  <a:cubicBezTo>
                    <a:pt x="125" y="76"/>
                    <a:pt x="102" y="34"/>
                    <a:pt x="64" y="9"/>
                  </a:cubicBezTo>
                  <a:cubicBezTo>
                    <a:pt x="54" y="3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1"/>
            <p:cNvSpPr/>
            <p:nvPr/>
          </p:nvSpPr>
          <p:spPr>
            <a:xfrm>
              <a:off x="3383875" y="1798675"/>
              <a:ext cx="40300" cy="24950"/>
            </a:xfrm>
            <a:custGeom>
              <a:avLst/>
              <a:gdLst/>
              <a:ahLst/>
              <a:cxnLst/>
              <a:rect l="l" t="t" r="r" b="b"/>
              <a:pathLst>
                <a:path w="1612" h="998" extrusionOk="0">
                  <a:moveTo>
                    <a:pt x="0" y="1"/>
                  </a:moveTo>
                  <a:lnTo>
                    <a:pt x="0" y="68"/>
                  </a:lnTo>
                  <a:lnTo>
                    <a:pt x="1611" y="997"/>
                  </a:lnTo>
                  <a:lnTo>
                    <a:pt x="1611" y="9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1"/>
            <p:cNvSpPr/>
            <p:nvPr/>
          </p:nvSpPr>
          <p:spPr>
            <a:xfrm>
              <a:off x="3383875" y="1787450"/>
              <a:ext cx="40300" cy="24925"/>
            </a:xfrm>
            <a:custGeom>
              <a:avLst/>
              <a:gdLst/>
              <a:ahLst/>
              <a:cxnLst/>
              <a:rect l="l" t="t" r="r" b="b"/>
              <a:pathLst>
                <a:path w="1612" h="997" extrusionOk="0">
                  <a:moveTo>
                    <a:pt x="0" y="0"/>
                  </a:moveTo>
                  <a:lnTo>
                    <a:pt x="0" y="67"/>
                  </a:lnTo>
                  <a:lnTo>
                    <a:pt x="1611" y="997"/>
                  </a:lnTo>
                  <a:lnTo>
                    <a:pt x="1611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1"/>
            <p:cNvSpPr/>
            <p:nvPr/>
          </p:nvSpPr>
          <p:spPr>
            <a:xfrm>
              <a:off x="3381625" y="1759250"/>
              <a:ext cx="66425" cy="38700"/>
            </a:xfrm>
            <a:custGeom>
              <a:avLst/>
              <a:gdLst/>
              <a:ahLst/>
              <a:cxnLst/>
              <a:rect l="l" t="t" r="r" b="b"/>
              <a:pathLst>
                <a:path w="2657" h="1548" extrusionOk="0">
                  <a:moveTo>
                    <a:pt x="863" y="0"/>
                  </a:moveTo>
                  <a:lnTo>
                    <a:pt x="0" y="512"/>
                  </a:lnTo>
                  <a:lnTo>
                    <a:pt x="1793" y="1547"/>
                  </a:lnTo>
                  <a:lnTo>
                    <a:pt x="2657" y="1036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1"/>
            <p:cNvSpPr/>
            <p:nvPr/>
          </p:nvSpPr>
          <p:spPr>
            <a:xfrm>
              <a:off x="3426425" y="1785125"/>
              <a:ext cx="21625" cy="53600"/>
            </a:xfrm>
            <a:custGeom>
              <a:avLst/>
              <a:gdLst/>
              <a:ahLst/>
              <a:cxnLst/>
              <a:rect l="l" t="t" r="r" b="b"/>
              <a:pathLst>
                <a:path w="865" h="2144" extrusionOk="0">
                  <a:moveTo>
                    <a:pt x="865" y="1"/>
                  </a:moveTo>
                  <a:lnTo>
                    <a:pt x="1" y="511"/>
                  </a:lnTo>
                  <a:lnTo>
                    <a:pt x="1" y="2144"/>
                  </a:lnTo>
                  <a:lnTo>
                    <a:pt x="865" y="1645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1"/>
            <p:cNvSpPr/>
            <p:nvPr/>
          </p:nvSpPr>
          <p:spPr>
            <a:xfrm>
              <a:off x="3126900" y="1698950"/>
              <a:ext cx="36475" cy="125175"/>
            </a:xfrm>
            <a:custGeom>
              <a:avLst/>
              <a:gdLst/>
              <a:ahLst/>
              <a:cxnLst/>
              <a:rect l="l" t="t" r="r" b="b"/>
              <a:pathLst>
                <a:path w="1459" h="5007" extrusionOk="0">
                  <a:moveTo>
                    <a:pt x="1458" y="1"/>
                  </a:moveTo>
                  <a:lnTo>
                    <a:pt x="1" y="842"/>
                  </a:lnTo>
                  <a:lnTo>
                    <a:pt x="1" y="5006"/>
                  </a:lnTo>
                  <a:lnTo>
                    <a:pt x="1458" y="4165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1"/>
            <p:cNvSpPr/>
            <p:nvPr/>
          </p:nvSpPr>
          <p:spPr>
            <a:xfrm>
              <a:off x="3123550" y="1718025"/>
              <a:ext cx="3375" cy="106100"/>
            </a:xfrm>
            <a:custGeom>
              <a:avLst/>
              <a:gdLst/>
              <a:ahLst/>
              <a:cxnLst/>
              <a:rect l="l" t="t" r="r" b="b"/>
              <a:pathLst>
                <a:path w="135" h="4244" extrusionOk="0">
                  <a:moveTo>
                    <a:pt x="0" y="0"/>
                  </a:moveTo>
                  <a:lnTo>
                    <a:pt x="0" y="4165"/>
                  </a:lnTo>
                  <a:lnTo>
                    <a:pt x="135" y="4243"/>
                  </a:lnTo>
                  <a:lnTo>
                    <a:pt x="13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1"/>
            <p:cNvSpPr/>
            <p:nvPr/>
          </p:nvSpPr>
          <p:spPr>
            <a:xfrm>
              <a:off x="3123500" y="1697000"/>
              <a:ext cx="39875" cy="23050"/>
            </a:xfrm>
            <a:custGeom>
              <a:avLst/>
              <a:gdLst/>
              <a:ahLst/>
              <a:cxnLst/>
              <a:rect l="l" t="t" r="r" b="b"/>
              <a:pathLst>
                <a:path w="1595" h="922" extrusionOk="0">
                  <a:moveTo>
                    <a:pt x="1458" y="0"/>
                  </a:moveTo>
                  <a:lnTo>
                    <a:pt x="1" y="843"/>
                  </a:lnTo>
                  <a:lnTo>
                    <a:pt x="137" y="921"/>
                  </a:lnTo>
                  <a:lnTo>
                    <a:pt x="1594" y="79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1"/>
            <p:cNvSpPr/>
            <p:nvPr/>
          </p:nvSpPr>
          <p:spPr>
            <a:xfrm>
              <a:off x="3130325" y="1704575"/>
              <a:ext cx="29650" cy="117600"/>
            </a:xfrm>
            <a:custGeom>
              <a:avLst/>
              <a:gdLst/>
              <a:ahLst/>
              <a:cxnLst/>
              <a:rect l="l" t="t" r="r" b="b"/>
              <a:pathLst>
                <a:path w="1186" h="4704" extrusionOk="0">
                  <a:moveTo>
                    <a:pt x="1185" y="1"/>
                  </a:moveTo>
                  <a:lnTo>
                    <a:pt x="0" y="685"/>
                  </a:lnTo>
                  <a:lnTo>
                    <a:pt x="0" y="4703"/>
                  </a:lnTo>
                  <a:lnTo>
                    <a:pt x="1185" y="4019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1"/>
            <p:cNvSpPr/>
            <p:nvPr/>
          </p:nvSpPr>
          <p:spPr>
            <a:xfrm>
              <a:off x="3132575" y="1768375"/>
              <a:ext cx="4175" cy="5425"/>
            </a:xfrm>
            <a:custGeom>
              <a:avLst/>
              <a:gdLst/>
              <a:ahLst/>
              <a:cxnLst/>
              <a:rect l="l" t="t" r="r" b="b"/>
              <a:pathLst>
                <a:path w="167" h="217" extrusionOk="0">
                  <a:moveTo>
                    <a:pt x="121" y="0"/>
                  </a:moveTo>
                  <a:cubicBezTo>
                    <a:pt x="109" y="0"/>
                    <a:pt x="97" y="4"/>
                    <a:pt x="83" y="12"/>
                  </a:cubicBezTo>
                  <a:cubicBezTo>
                    <a:pt x="34" y="44"/>
                    <a:pt x="3" y="98"/>
                    <a:pt x="0" y="157"/>
                  </a:cubicBezTo>
                  <a:cubicBezTo>
                    <a:pt x="0" y="194"/>
                    <a:pt x="19" y="216"/>
                    <a:pt x="46" y="216"/>
                  </a:cubicBezTo>
                  <a:cubicBezTo>
                    <a:pt x="57" y="216"/>
                    <a:pt x="70" y="213"/>
                    <a:pt x="83" y="205"/>
                  </a:cubicBezTo>
                  <a:cubicBezTo>
                    <a:pt x="132" y="173"/>
                    <a:pt x="164" y="118"/>
                    <a:pt x="167" y="60"/>
                  </a:cubicBezTo>
                  <a:cubicBezTo>
                    <a:pt x="167" y="22"/>
                    <a:pt x="148" y="0"/>
                    <a:pt x="12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1"/>
            <p:cNvSpPr/>
            <p:nvPr/>
          </p:nvSpPr>
          <p:spPr>
            <a:xfrm>
              <a:off x="3330000" y="1664375"/>
              <a:ext cx="36425" cy="125175"/>
            </a:xfrm>
            <a:custGeom>
              <a:avLst/>
              <a:gdLst/>
              <a:ahLst/>
              <a:cxnLst/>
              <a:rect l="l" t="t" r="r" b="b"/>
              <a:pathLst>
                <a:path w="1457" h="5007" extrusionOk="0">
                  <a:moveTo>
                    <a:pt x="0" y="0"/>
                  </a:moveTo>
                  <a:lnTo>
                    <a:pt x="0" y="4165"/>
                  </a:lnTo>
                  <a:lnTo>
                    <a:pt x="1456" y="5006"/>
                  </a:lnTo>
                  <a:lnTo>
                    <a:pt x="1456" y="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1"/>
            <p:cNvSpPr/>
            <p:nvPr/>
          </p:nvSpPr>
          <p:spPr>
            <a:xfrm>
              <a:off x="3366400" y="1683450"/>
              <a:ext cx="3425" cy="106100"/>
            </a:xfrm>
            <a:custGeom>
              <a:avLst/>
              <a:gdLst/>
              <a:ahLst/>
              <a:cxnLst/>
              <a:rect l="l" t="t" r="r" b="b"/>
              <a:pathLst>
                <a:path w="137" h="4244" extrusionOk="0">
                  <a:moveTo>
                    <a:pt x="136" y="0"/>
                  </a:moveTo>
                  <a:lnTo>
                    <a:pt x="0" y="78"/>
                  </a:lnTo>
                  <a:lnTo>
                    <a:pt x="0" y="4243"/>
                  </a:lnTo>
                  <a:lnTo>
                    <a:pt x="136" y="416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1"/>
            <p:cNvSpPr/>
            <p:nvPr/>
          </p:nvSpPr>
          <p:spPr>
            <a:xfrm>
              <a:off x="3330000" y="1662425"/>
              <a:ext cx="39825" cy="23025"/>
            </a:xfrm>
            <a:custGeom>
              <a:avLst/>
              <a:gdLst/>
              <a:ahLst/>
              <a:cxnLst/>
              <a:rect l="l" t="t" r="r" b="b"/>
              <a:pathLst>
                <a:path w="1593" h="921" extrusionOk="0">
                  <a:moveTo>
                    <a:pt x="135" y="0"/>
                  </a:moveTo>
                  <a:lnTo>
                    <a:pt x="0" y="80"/>
                  </a:lnTo>
                  <a:lnTo>
                    <a:pt x="1456" y="921"/>
                  </a:lnTo>
                  <a:lnTo>
                    <a:pt x="1592" y="84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1"/>
            <p:cNvSpPr/>
            <p:nvPr/>
          </p:nvSpPr>
          <p:spPr>
            <a:xfrm>
              <a:off x="3333375" y="1670000"/>
              <a:ext cx="29675" cy="117575"/>
            </a:xfrm>
            <a:custGeom>
              <a:avLst/>
              <a:gdLst/>
              <a:ahLst/>
              <a:cxnLst/>
              <a:rect l="l" t="t" r="r" b="b"/>
              <a:pathLst>
                <a:path w="1187" h="4703" extrusionOk="0">
                  <a:moveTo>
                    <a:pt x="0" y="0"/>
                  </a:moveTo>
                  <a:lnTo>
                    <a:pt x="0" y="4018"/>
                  </a:lnTo>
                  <a:lnTo>
                    <a:pt x="1186" y="4703"/>
                  </a:lnTo>
                  <a:lnTo>
                    <a:pt x="1186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1"/>
            <p:cNvSpPr/>
            <p:nvPr/>
          </p:nvSpPr>
          <p:spPr>
            <a:xfrm>
              <a:off x="3334675" y="1732850"/>
              <a:ext cx="3825" cy="4925"/>
            </a:xfrm>
            <a:custGeom>
              <a:avLst/>
              <a:gdLst/>
              <a:ahLst/>
              <a:cxnLst/>
              <a:rect l="l" t="t" r="r" b="b"/>
              <a:pathLst>
                <a:path w="153" h="197" extrusionOk="0">
                  <a:moveTo>
                    <a:pt x="43" y="1"/>
                  </a:moveTo>
                  <a:cubicBezTo>
                    <a:pt x="18" y="1"/>
                    <a:pt x="0" y="21"/>
                    <a:pt x="0" y="56"/>
                  </a:cubicBezTo>
                  <a:cubicBezTo>
                    <a:pt x="3" y="108"/>
                    <a:pt x="32" y="157"/>
                    <a:pt x="77" y="186"/>
                  </a:cubicBezTo>
                  <a:cubicBezTo>
                    <a:pt x="90" y="193"/>
                    <a:pt x="101" y="197"/>
                    <a:pt x="112" y="197"/>
                  </a:cubicBezTo>
                  <a:cubicBezTo>
                    <a:pt x="136" y="197"/>
                    <a:pt x="153" y="177"/>
                    <a:pt x="153" y="143"/>
                  </a:cubicBezTo>
                  <a:cubicBezTo>
                    <a:pt x="150" y="89"/>
                    <a:pt x="122" y="40"/>
                    <a:pt x="77" y="11"/>
                  </a:cubicBezTo>
                  <a:cubicBezTo>
                    <a:pt x="65" y="4"/>
                    <a:pt x="54" y="1"/>
                    <a:pt x="4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1"/>
            <p:cNvSpPr/>
            <p:nvPr/>
          </p:nvSpPr>
          <p:spPr>
            <a:xfrm>
              <a:off x="3252275" y="1786250"/>
              <a:ext cx="5275" cy="48600"/>
            </a:xfrm>
            <a:custGeom>
              <a:avLst/>
              <a:gdLst/>
              <a:ahLst/>
              <a:cxnLst/>
              <a:rect l="l" t="t" r="r" b="b"/>
              <a:pathLst>
                <a:path w="211" h="1944" extrusionOk="0">
                  <a:moveTo>
                    <a:pt x="106" y="1"/>
                  </a:moveTo>
                  <a:cubicBezTo>
                    <a:pt x="48" y="1"/>
                    <a:pt x="3" y="47"/>
                    <a:pt x="3" y="103"/>
                  </a:cubicBezTo>
                  <a:lnTo>
                    <a:pt x="3" y="1836"/>
                  </a:lnTo>
                  <a:cubicBezTo>
                    <a:pt x="0" y="1894"/>
                    <a:pt x="47" y="1944"/>
                    <a:pt x="106" y="1944"/>
                  </a:cubicBezTo>
                  <a:cubicBezTo>
                    <a:pt x="164" y="1944"/>
                    <a:pt x="211" y="1894"/>
                    <a:pt x="209" y="1836"/>
                  </a:cubicBezTo>
                  <a:lnTo>
                    <a:pt x="209" y="105"/>
                  </a:lnTo>
                  <a:cubicBezTo>
                    <a:pt x="209" y="47"/>
                    <a:pt x="163" y="1"/>
                    <a:pt x="10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1"/>
            <p:cNvSpPr/>
            <p:nvPr/>
          </p:nvSpPr>
          <p:spPr>
            <a:xfrm>
              <a:off x="3186775" y="1777175"/>
              <a:ext cx="5125" cy="20225"/>
            </a:xfrm>
            <a:custGeom>
              <a:avLst/>
              <a:gdLst/>
              <a:ahLst/>
              <a:cxnLst/>
              <a:rect l="l" t="t" r="r" b="b"/>
              <a:pathLst>
                <a:path w="205" h="809" extrusionOk="0">
                  <a:moveTo>
                    <a:pt x="0" y="1"/>
                  </a:moveTo>
                  <a:lnTo>
                    <a:pt x="0" y="706"/>
                  </a:lnTo>
                  <a:cubicBezTo>
                    <a:pt x="0" y="762"/>
                    <a:pt x="45" y="809"/>
                    <a:pt x="102" y="809"/>
                  </a:cubicBezTo>
                  <a:cubicBezTo>
                    <a:pt x="160" y="809"/>
                    <a:pt x="205" y="762"/>
                    <a:pt x="205" y="70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1"/>
            <p:cNvSpPr/>
            <p:nvPr/>
          </p:nvSpPr>
          <p:spPr>
            <a:xfrm>
              <a:off x="3304375" y="1791325"/>
              <a:ext cx="5175" cy="16725"/>
            </a:xfrm>
            <a:custGeom>
              <a:avLst/>
              <a:gdLst/>
              <a:ahLst/>
              <a:cxnLst/>
              <a:rect l="l" t="t" r="r" b="b"/>
              <a:pathLst>
                <a:path w="207" h="669" extrusionOk="0">
                  <a:moveTo>
                    <a:pt x="0" y="1"/>
                  </a:moveTo>
                  <a:lnTo>
                    <a:pt x="0" y="570"/>
                  </a:lnTo>
                  <a:cubicBezTo>
                    <a:pt x="2" y="625"/>
                    <a:pt x="48" y="669"/>
                    <a:pt x="103" y="669"/>
                  </a:cubicBezTo>
                  <a:cubicBezTo>
                    <a:pt x="158" y="669"/>
                    <a:pt x="203" y="625"/>
                    <a:pt x="206" y="570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1"/>
            <p:cNvSpPr/>
            <p:nvPr/>
          </p:nvSpPr>
          <p:spPr>
            <a:xfrm>
              <a:off x="3260525" y="1780900"/>
              <a:ext cx="53625" cy="47100"/>
            </a:xfrm>
            <a:custGeom>
              <a:avLst/>
              <a:gdLst/>
              <a:ahLst/>
              <a:cxnLst/>
              <a:rect l="l" t="t" r="r" b="b"/>
              <a:pathLst>
                <a:path w="2145" h="1884" extrusionOk="0">
                  <a:moveTo>
                    <a:pt x="2108" y="0"/>
                  </a:moveTo>
                  <a:cubicBezTo>
                    <a:pt x="2101" y="0"/>
                    <a:pt x="2093" y="2"/>
                    <a:pt x="2085" y="7"/>
                  </a:cubicBezTo>
                  <a:lnTo>
                    <a:pt x="60" y="1176"/>
                  </a:lnTo>
                  <a:cubicBezTo>
                    <a:pt x="24" y="1202"/>
                    <a:pt x="1" y="1244"/>
                    <a:pt x="1" y="1289"/>
                  </a:cubicBezTo>
                  <a:lnTo>
                    <a:pt x="1" y="1831"/>
                  </a:lnTo>
                  <a:cubicBezTo>
                    <a:pt x="1" y="1864"/>
                    <a:pt x="15" y="1883"/>
                    <a:pt x="37" y="1883"/>
                  </a:cubicBezTo>
                  <a:cubicBezTo>
                    <a:pt x="44" y="1883"/>
                    <a:pt x="52" y="1881"/>
                    <a:pt x="60" y="1876"/>
                  </a:cubicBezTo>
                  <a:lnTo>
                    <a:pt x="2085" y="708"/>
                  </a:lnTo>
                  <a:cubicBezTo>
                    <a:pt x="2121" y="681"/>
                    <a:pt x="2143" y="639"/>
                    <a:pt x="2144" y="594"/>
                  </a:cubicBezTo>
                  <a:lnTo>
                    <a:pt x="2144" y="52"/>
                  </a:lnTo>
                  <a:cubicBezTo>
                    <a:pt x="2144" y="20"/>
                    <a:pt x="2130" y="0"/>
                    <a:pt x="210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1"/>
            <p:cNvSpPr/>
            <p:nvPr/>
          </p:nvSpPr>
          <p:spPr>
            <a:xfrm>
              <a:off x="3182300" y="1763075"/>
              <a:ext cx="79650" cy="64925"/>
            </a:xfrm>
            <a:custGeom>
              <a:avLst/>
              <a:gdLst/>
              <a:ahLst/>
              <a:cxnLst/>
              <a:rect l="l" t="t" r="r" b="b"/>
              <a:pathLst>
                <a:path w="3186" h="2597" extrusionOk="0">
                  <a:moveTo>
                    <a:pt x="96" y="1"/>
                  </a:moveTo>
                  <a:cubicBezTo>
                    <a:pt x="79" y="8"/>
                    <a:pt x="1" y="52"/>
                    <a:pt x="1" y="110"/>
                  </a:cubicBezTo>
                  <a:lnTo>
                    <a:pt x="1" y="590"/>
                  </a:lnTo>
                  <a:cubicBezTo>
                    <a:pt x="1" y="633"/>
                    <a:pt x="17" y="684"/>
                    <a:pt x="50" y="703"/>
                  </a:cubicBezTo>
                  <a:lnTo>
                    <a:pt x="3126" y="2591"/>
                  </a:lnTo>
                  <a:cubicBezTo>
                    <a:pt x="3134" y="2595"/>
                    <a:pt x="3141" y="2597"/>
                    <a:pt x="3148" y="2597"/>
                  </a:cubicBezTo>
                  <a:cubicBezTo>
                    <a:pt x="3170" y="2597"/>
                    <a:pt x="3185" y="2577"/>
                    <a:pt x="3185" y="2544"/>
                  </a:cubicBezTo>
                  <a:lnTo>
                    <a:pt x="3185" y="2002"/>
                  </a:lnTo>
                  <a:cubicBezTo>
                    <a:pt x="3185" y="1957"/>
                    <a:pt x="3162" y="1915"/>
                    <a:pt x="3126" y="1889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1"/>
            <p:cNvSpPr/>
            <p:nvPr/>
          </p:nvSpPr>
          <p:spPr>
            <a:xfrm>
              <a:off x="3182150" y="1735750"/>
              <a:ext cx="132600" cy="75825"/>
            </a:xfrm>
            <a:custGeom>
              <a:avLst/>
              <a:gdLst/>
              <a:ahLst/>
              <a:cxnLst/>
              <a:rect l="l" t="t" r="r" b="b"/>
              <a:pathLst>
                <a:path w="5304" h="3033" extrusionOk="0">
                  <a:moveTo>
                    <a:pt x="2075" y="0"/>
                  </a:moveTo>
                  <a:cubicBezTo>
                    <a:pt x="2027" y="0"/>
                    <a:pt x="1982" y="10"/>
                    <a:pt x="1948" y="30"/>
                  </a:cubicBezTo>
                  <a:lnTo>
                    <a:pt x="76" y="1110"/>
                  </a:lnTo>
                  <a:cubicBezTo>
                    <a:pt x="1" y="1152"/>
                    <a:pt x="11" y="1229"/>
                    <a:pt x="97" y="1278"/>
                  </a:cubicBezTo>
                  <a:lnTo>
                    <a:pt x="3063" y="2991"/>
                  </a:lnTo>
                  <a:cubicBezTo>
                    <a:pt x="3111" y="3019"/>
                    <a:pt x="3173" y="3033"/>
                    <a:pt x="3231" y="3033"/>
                  </a:cubicBezTo>
                  <a:cubicBezTo>
                    <a:pt x="3278" y="3033"/>
                    <a:pt x="3323" y="3023"/>
                    <a:pt x="3356" y="3004"/>
                  </a:cubicBezTo>
                  <a:lnTo>
                    <a:pt x="5228" y="1923"/>
                  </a:lnTo>
                  <a:cubicBezTo>
                    <a:pt x="5304" y="1880"/>
                    <a:pt x="5294" y="1804"/>
                    <a:pt x="5208" y="1754"/>
                  </a:cubicBezTo>
                  <a:lnTo>
                    <a:pt x="2240" y="41"/>
                  </a:lnTo>
                  <a:cubicBezTo>
                    <a:pt x="2193" y="14"/>
                    <a:pt x="2132" y="0"/>
                    <a:pt x="2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1"/>
            <p:cNvSpPr/>
            <p:nvPr/>
          </p:nvSpPr>
          <p:spPr>
            <a:xfrm>
              <a:off x="3207250" y="1777650"/>
              <a:ext cx="54700" cy="50350"/>
            </a:xfrm>
            <a:custGeom>
              <a:avLst/>
              <a:gdLst/>
              <a:ahLst/>
              <a:cxnLst/>
              <a:rect l="l" t="t" r="r" b="b"/>
              <a:pathLst>
                <a:path w="2188" h="2014" extrusionOk="0">
                  <a:moveTo>
                    <a:pt x="96" y="1"/>
                  </a:moveTo>
                  <a:cubicBezTo>
                    <a:pt x="79" y="7"/>
                    <a:pt x="0" y="52"/>
                    <a:pt x="0" y="110"/>
                  </a:cubicBezTo>
                  <a:lnTo>
                    <a:pt x="0" y="588"/>
                  </a:lnTo>
                  <a:cubicBezTo>
                    <a:pt x="0" y="632"/>
                    <a:pt x="16" y="743"/>
                    <a:pt x="50" y="762"/>
                  </a:cubicBezTo>
                  <a:lnTo>
                    <a:pt x="2128" y="2008"/>
                  </a:lnTo>
                  <a:cubicBezTo>
                    <a:pt x="2136" y="2012"/>
                    <a:pt x="2143" y="2014"/>
                    <a:pt x="2150" y="2014"/>
                  </a:cubicBezTo>
                  <a:cubicBezTo>
                    <a:pt x="2172" y="2014"/>
                    <a:pt x="2187" y="1994"/>
                    <a:pt x="2187" y="1961"/>
                  </a:cubicBezTo>
                  <a:lnTo>
                    <a:pt x="2187" y="1419"/>
                  </a:lnTo>
                  <a:cubicBezTo>
                    <a:pt x="2187" y="1374"/>
                    <a:pt x="2164" y="1332"/>
                    <a:pt x="2128" y="1306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1"/>
            <p:cNvSpPr/>
            <p:nvPr/>
          </p:nvSpPr>
          <p:spPr>
            <a:xfrm>
              <a:off x="3207100" y="1750275"/>
              <a:ext cx="107650" cy="61300"/>
            </a:xfrm>
            <a:custGeom>
              <a:avLst/>
              <a:gdLst/>
              <a:ahLst/>
              <a:cxnLst/>
              <a:rect l="l" t="t" r="r" b="b"/>
              <a:pathLst>
                <a:path w="4306" h="2452" extrusionOk="0">
                  <a:moveTo>
                    <a:pt x="2074" y="1"/>
                  </a:moveTo>
                  <a:cubicBezTo>
                    <a:pt x="2027" y="1"/>
                    <a:pt x="1981" y="10"/>
                    <a:pt x="1947" y="30"/>
                  </a:cubicBezTo>
                  <a:lnTo>
                    <a:pt x="75" y="1110"/>
                  </a:lnTo>
                  <a:cubicBezTo>
                    <a:pt x="1" y="1154"/>
                    <a:pt x="11" y="1229"/>
                    <a:pt x="96" y="1280"/>
                  </a:cubicBezTo>
                  <a:lnTo>
                    <a:pt x="2065" y="2411"/>
                  </a:lnTo>
                  <a:cubicBezTo>
                    <a:pt x="2113" y="2438"/>
                    <a:pt x="2174" y="2452"/>
                    <a:pt x="2232" y="2452"/>
                  </a:cubicBezTo>
                  <a:cubicBezTo>
                    <a:pt x="2279" y="2452"/>
                    <a:pt x="2325" y="2442"/>
                    <a:pt x="2358" y="2423"/>
                  </a:cubicBezTo>
                  <a:lnTo>
                    <a:pt x="4230" y="1342"/>
                  </a:lnTo>
                  <a:cubicBezTo>
                    <a:pt x="4306" y="1299"/>
                    <a:pt x="4296" y="1223"/>
                    <a:pt x="4210" y="1173"/>
                  </a:cubicBezTo>
                  <a:lnTo>
                    <a:pt x="2239" y="42"/>
                  </a:lnTo>
                  <a:cubicBezTo>
                    <a:pt x="2193" y="15"/>
                    <a:pt x="2132" y="1"/>
                    <a:pt x="207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1"/>
            <p:cNvSpPr/>
            <p:nvPr/>
          </p:nvSpPr>
          <p:spPr>
            <a:xfrm>
              <a:off x="3183650" y="1733575"/>
              <a:ext cx="65050" cy="36375"/>
            </a:xfrm>
            <a:custGeom>
              <a:avLst/>
              <a:gdLst/>
              <a:ahLst/>
              <a:cxnLst/>
              <a:rect l="l" t="t" r="r" b="b"/>
              <a:pathLst>
                <a:path w="2602" h="1455" extrusionOk="0">
                  <a:moveTo>
                    <a:pt x="2022" y="1"/>
                  </a:moveTo>
                  <a:cubicBezTo>
                    <a:pt x="1939" y="1"/>
                    <a:pt x="1860" y="17"/>
                    <a:pt x="1801" y="51"/>
                  </a:cubicBezTo>
                  <a:lnTo>
                    <a:pt x="131" y="1017"/>
                  </a:lnTo>
                  <a:cubicBezTo>
                    <a:pt x="0" y="1091"/>
                    <a:pt x="18" y="1223"/>
                    <a:pt x="167" y="1310"/>
                  </a:cubicBezTo>
                  <a:lnTo>
                    <a:pt x="293" y="1382"/>
                  </a:lnTo>
                  <a:cubicBezTo>
                    <a:pt x="375" y="1430"/>
                    <a:pt x="481" y="1454"/>
                    <a:pt x="581" y="1454"/>
                  </a:cubicBezTo>
                  <a:cubicBezTo>
                    <a:pt x="663" y="1454"/>
                    <a:pt x="742" y="1438"/>
                    <a:pt x="801" y="1404"/>
                  </a:cubicBezTo>
                  <a:lnTo>
                    <a:pt x="2473" y="438"/>
                  </a:lnTo>
                  <a:cubicBezTo>
                    <a:pt x="2602" y="363"/>
                    <a:pt x="2586" y="231"/>
                    <a:pt x="2436" y="146"/>
                  </a:cubicBezTo>
                  <a:lnTo>
                    <a:pt x="2310" y="73"/>
                  </a:lnTo>
                  <a:cubicBezTo>
                    <a:pt x="2228" y="25"/>
                    <a:pt x="2122" y="1"/>
                    <a:pt x="2022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1"/>
            <p:cNvSpPr/>
            <p:nvPr/>
          </p:nvSpPr>
          <p:spPr>
            <a:xfrm>
              <a:off x="3186400" y="1733575"/>
              <a:ext cx="61100" cy="32625"/>
            </a:xfrm>
            <a:custGeom>
              <a:avLst/>
              <a:gdLst/>
              <a:ahLst/>
              <a:cxnLst/>
              <a:rect l="l" t="t" r="r" b="b"/>
              <a:pathLst>
                <a:path w="2444" h="1305" extrusionOk="0">
                  <a:moveTo>
                    <a:pt x="1912" y="1"/>
                  </a:moveTo>
                  <a:cubicBezTo>
                    <a:pt x="1829" y="1"/>
                    <a:pt x="1750" y="17"/>
                    <a:pt x="1691" y="51"/>
                  </a:cubicBezTo>
                  <a:lnTo>
                    <a:pt x="21" y="1016"/>
                  </a:lnTo>
                  <a:cubicBezTo>
                    <a:pt x="14" y="1020"/>
                    <a:pt x="8" y="1024"/>
                    <a:pt x="1" y="1029"/>
                  </a:cubicBezTo>
                  <a:cubicBezTo>
                    <a:pt x="15" y="1075"/>
                    <a:pt x="54" y="1123"/>
                    <a:pt x="121" y="1161"/>
                  </a:cubicBezTo>
                  <a:lnTo>
                    <a:pt x="246" y="1233"/>
                  </a:lnTo>
                  <a:cubicBezTo>
                    <a:pt x="328" y="1280"/>
                    <a:pt x="433" y="1305"/>
                    <a:pt x="532" y="1305"/>
                  </a:cubicBezTo>
                  <a:cubicBezTo>
                    <a:pt x="616" y="1305"/>
                    <a:pt x="695" y="1288"/>
                    <a:pt x="755" y="1253"/>
                  </a:cubicBezTo>
                  <a:lnTo>
                    <a:pt x="2425" y="291"/>
                  </a:lnTo>
                  <a:cubicBezTo>
                    <a:pt x="2432" y="286"/>
                    <a:pt x="2438" y="282"/>
                    <a:pt x="2444" y="278"/>
                  </a:cubicBezTo>
                  <a:cubicBezTo>
                    <a:pt x="2431" y="231"/>
                    <a:pt x="2390" y="183"/>
                    <a:pt x="2325" y="146"/>
                  </a:cubicBezTo>
                  <a:lnTo>
                    <a:pt x="2200" y="73"/>
                  </a:lnTo>
                  <a:cubicBezTo>
                    <a:pt x="2118" y="25"/>
                    <a:pt x="2012" y="1"/>
                    <a:pt x="1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1"/>
            <p:cNvSpPr/>
            <p:nvPr/>
          </p:nvSpPr>
          <p:spPr>
            <a:xfrm>
              <a:off x="3309800" y="1780600"/>
              <a:ext cx="57025" cy="77225"/>
            </a:xfrm>
            <a:custGeom>
              <a:avLst/>
              <a:gdLst/>
              <a:ahLst/>
              <a:cxnLst/>
              <a:rect l="l" t="t" r="r" b="b"/>
              <a:pathLst>
                <a:path w="2281" h="3089" extrusionOk="0">
                  <a:moveTo>
                    <a:pt x="2280" y="0"/>
                  </a:moveTo>
                  <a:lnTo>
                    <a:pt x="1" y="1316"/>
                  </a:lnTo>
                  <a:lnTo>
                    <a:pt x="1" y="3089"/>
                  </a:lnTo>
                  <a:lnTo>
                    <a:pt x="2280" y="1772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1"/>
            <p:cNvSpPr/>
            <p:nvPr/>
          </p:nvSpPr>
          <p:spPr>
            <a:xfrm>
              <a:off x="3309800" y="1780600"/>
              <a:ext cx="57025" cy="77225"/>
            </a:xfrm>
            <a:custGeom>
              <a:avLst/>
              <a:gdLst/>
              <a:ahLst/>
              <a:cxnLst/>
              <a:rect l="l" t="t" r="r" b="b"/>
              <a:pathLst>
                <a:path w="2281" h="3089" extrusionOk="0">
                  <a:moveTo>
                    <a:pt x="2280" y="0"/>
                  </a:moveTo>
                  <a:lnTo>
                    <a:pt x="1" y="3089"/>
                  </a:lnTo>
                  <a:lnTo>
                    <a:pt x="2280" y="1772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1"/>
            <p:cNvSpPr/>
            <p:nvPr/>
          </p:nvSpPr>
          <p:spPr>
            <a:xfrm>
              <a:off x="3306800" y="1775850"/>
              <a:ext cx="63025" cy="86725"/>
            </a:xfrm>
            <a:custGeom>
              <a:avLst/>
              <a:gdLst/>
              <a:ahLst/>
              <a:cxnLst/>
              <a:rect l="l" t="t" r="r" b="b"/>
              <a:pathLst>
                <a:path w="2521" h="3469" extrusionOk="0">
                  <a:moveTo>
                    <a:pt x="2400" y="190"/>
                  </a:moveTo>
                  <a:lnTo>
                    <a:pt x="2400" y="1962"/>
                  </a:lnTo>
                  <a:lnTo>
                    <a:pt x="121" y="3279"/>
                  </a:lnTo>
                  <a:lnTo>
                    <a:pt x="121" y="1506"/>
                  </a:lnTo>
                  <a:lnTo>
                    <a:pt x="2400" y="190"/>
                  </a:lnTo>
                  <a:close/>
                  <a:moveTo>
                    <a:pt x="2520" y="0"/>
                  </a:moveTo>
                  <a:lnTo>
                    <a:pt x="0" y="1455"/>
                  </a:lnTo>
                  <a:lnTo>
                    <a:pt x="0" y="3469"/>
                  </a:lnTo>
                  <a:lnTo>
                    <a:pt x="2520" y="2013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1"/>
            <p:cNvSpPr/>
            <p:nvPr/>
          </p:nvSpPr>
          <p:spPr>
            <a:xfrm>
              <a:off x="3303775" y="1810475"/>
              <a:ext cx="3050" cy="52100"/>
            </a:xfrm>
            <a:custGeom>
              <a:avLst/>
              <a:gdLst/>
              <a:ahLst/>
              <a:cxnLst/>
              <a:rect l="l" t="t" r="r" b="b"/>
              <a:pathLst>
                <a:path w="122" h="2084" extrusionOk="0">
                  <a:moveTo>
                    <a:pt x="1" y="0"/>
                  </a:moveTo>
                  <a:lnTo>
                    <a:pt x="1" y="2014"/>
                  </a:lnTo>
                  <a:lnTo>
                    <a:pt x="121" y="2084"/>
                  </a:lnTo>
                  <a:lnTo>
                    <a:pt x="121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1"/>
            <p:cNvSpPr/>
            <p:nvPr/>
          </p:nvSpPr>
          <p:spPr>
            <a:xfrm>
              <a:off x="3303775" y="1774100"/>
              <a:ext cx="66050" cy="38125"/>
            </a:xfrm>
            <a:custGeom>
              <a:avLst/>
              <a:gdLst/>
              <a:ahLst/>
              <a:cxnLst/>
              <a:rect l="l" t="t" r="r" b="b"/>
              <a:pathLst>
                <a:path w="2642" h="1525" extrusionOk="0">
                  <a:moveTo>
                    <a:pt x="2521" y="1"/>
                  </a:moveTo>
                  <a:lnTo>
                    <a:pt x="1" y="1455"/>
                  </a:lnTo>
                  <a:lnTo>
                    <a:pt x="121" y="1525"/>
                  </a:lnTo>
                  <a:lnTo>
                    <a:pt x="2641" y="70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1"/>
            <p:cNvSpPr/>
            <p:nvPr/>
          </p:nvSpPr>
          <p:spPr>
            <a:xfrm>
              <a:off x="3171150" y="1685500"/>
              <a:ext cx="29150" cy="38550"/>
            </a:xfrm>
            <a:custGeom>
              <a:avLst/>
              <a:gdLst/>
              <a:ahLst/>
              <a:cxnLst/>
              <a:rect l="l" t="t" r="r" b="b"/>
              <a:pathLst>
                <a:path w="1166" h="1542" extrusionOk="0">
                  <a:moveTo>
                    <a:pt x="819" y="1"/>
                  </a:moveTo>
                  <a:cubicBezTo>
                    <a:pt x="743" y="1"/>
                    <a:pt x="657" y="25"/>
                    <a:pt x="567" y="78"/>
                  </a:cubicBezTo>
                  <a:cubicBezTo>
                    <a:pt x="254" y="259"/>
                    <a:pt x="0" y="698"/>
                    <a:pt x="0" y="1059"/>
                  </a:cubicBezTo>
                  <a:cubicBezTo>
                    <a:pt x="0" y="1323"/>
                    <a:pt x="151" y="1499"/>
                    <a:pt x="364" y="1541"/>
                  </a:cubicBezTo>
                  <a:cubicBezTo>
                    <a:pt x="368" y="1542"/>
                    <a:pt x="372" y="1542"/>
                    <a:pt x="376" y="1542"/>
                  </a:cubicBezTo>
                  <a:cubicBezTo>
                    <a:pt x="441" y="1542"/>
                    <a:pt x="486" y="1434"/>
                    <a:pt x="567" y="1387"/>
                  </a:cubicBezTo>
                  <a:cubicBezTo>
                    <a:pt x="880" y="1206"/>
                    <a:pt x="1134" y="766"/>
                    <a:pt x="1134" y="405"/>
                  </a:cubicBezTo>
                  <a:cubicBezTo>
                    <a:pt x="1134" y="308"/>
                    <a:pt x="1166" y="234"/>
                    <a:pt x="1134" y="170"/>
                  </a:cubicBezTo>
                  <a:cubicBezTo>
                    <a:pt x="1098" y="101"/>
                    <a:pt x="995" y="46"/>
                    <a:pt x="931" y="21"/>
                  </a:cubicBezTo>
                  <a:cubicBezTo>
                    <a:pt x="897" y="8"/>
                    <a:pt x="859" y="1"/>
                    <a:pt x="819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1"/>
            <p:cNvSpPr/>
            <p:nvPr/>
          </p:nvSpPr>
          <p:spPr>
            <a:xfrm>
              <a:off x="3172325" y="1687575"/>
              <a:ext cx="31150" cy="36600"/>
            </a:xfrm>
            <a:custGeom>
              <a:avLst/>
              <a:gdLst/>
              <a:ahLst/>
              <a:cxnLst/>
              <a:rect l="l" t="t" r="r" b="b"/>
              <a:pathLst>
                <a:path w="1246" h="1464" extrusionOk="0">
                  <a:moveTo>
                    <a:pt x="876" y="0"/>
                  </a:moveTo>
                  <a:cubicBezTo>
                    <a:pt x="664" y="0"/>
                    <a:pt x="399" y="194"/>
                    <a:pt x="223" y="501"/>
                  </a:cubicBezTo>
                  <a:cubicBezTo>
                    <a:pt x="1" y="884"/>
                    <a:pt x="1" y="1298"/>
                    <a:pt x="223" y="1426"/>
                  </a:cubicBezTo>
                  <a:cubicBezTo>
                    <a:pt x="267" y="1451"/>
                    <a:pt x="317" y="1463"/>
                    <a:pt x="370" y="1463"/>
                  </a:cubicBezTo>
                  <a:cubicBezTo>
                    <a:pt x="582" y="1463"/>
                    <a:pt x="847" y="1270"/>
                    <a:pt x="1025" y="963"/>
                  </a:cubicBezTo>
                  <a:cubicBezTo>
                    <a:pt x="1245" y="580"/>
                    <a:pt x="1245" y="166"/>
                    <a:pt x="1023" y="38"/>
                  </a:cubicBezTo>
                  <a:cubicBezTo>
                    <a:pt x="979" y="13"/>
                    <a:pt x="929" y="0"/>
                    <a:pt x="876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1"/>
            <p:cNvSpPr/>
            <p:nvPr/>
          </p:nvSpPr>
          <p:spPr>
            <a:xfrm>
              <a:off x="3175225" y="1690950"/>
              <a:ext cx="25350" cy="29825"/>
            </a:xfrm>
            <a:custGeom>
              <a:avLst/>
              <a:gdLst/>
              <a:ahLst/>
              <a:cxnLst/>
              <a:rect l="l" t="t" r="r" b="b"/>
              <a:pathLst>
                <a:path w="1014" h="1193" extrusionOk="0">
                  <a:moveTo>
                    <a:pt x="714" y="0"/>
                  </a:moveTo>
                  <a:cubicBezTo>
                    <a:pt x="541" y="0"/>
                    <a:pt x="325" y="158"/>
                    <a:pt x="181" y="408"/>
                  </a:cubicBezTo>
                  <a:cubicBezTo>
                    <a:pt x="1" y="720"/>
                    <a:pt x="1" y="1057"/>
                    <a:pt x="181" y="1162"/>
                  </a:cubicBezTo>
                  <a:cubicBezTo>
                    <a:pt x="217" y="1182"/>
                    <a:pt x="257" y="1192"/>
                    <a:pt x="300" y="1192"/>
                  </a:cubicBezTo>
                  <a:cubicBezTo>
                    <a:pt x="473" y="1192"/>
                    <a:pt x="689" y="1034"/>
                    <a:pt x="833" y="785"/>
                  </a:cubicBezTo>
                  <a:cubicBezTo>
                    <a:pt x="1013" y="473"/>
                    <a:pt x="1013" y="135"/>
                    <a:pt x="833" y="31"/>
                  </a:cubicBezTo>
                  <a:cubicBezTo>
                    <a:pt x="797" y="10"/>
                    <a:pt x="757" y="0"/>
                    <a:pt x="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1"/>
            <p:cNvSpPr/>
            <p:nvPr/>
          </p:nvSpPr>
          <p:spPr>
            <a:xfrm>
              <a:off x="3188325" y="1694625"/>
              <a:ext cx="1400" cy="12950"/>
            </a:xfrm>
            <a:custGeom>
              <a:avLst/>
              <a:gdLst/>
              <a:ahLst/>
              <a:cxnLst/>
              <a:rect l="l" t="t" r="r" b="b"/>
              <a:pathLst>
                <a:path w="56" h="518" extrusionOk="0">
                  <a:moveTo>
                    <a:pt x="39" y="0"/>
                  </a:moveTo>
                  <a:cubicBezTo>
                    <a:pt x="36" y="0"/>
                    <a:pt x="33" y="1"/>
                    <a:pt x="29" y="3"/>
                  </a:cubicBezTo>
                  <a:lnTo>
                    <a:pt x="27" y="6"/>
                  </a:lnTo>
                  <a:cubicBezTo>
                    <a:pt x="11" y="17"/>
                    <a:pt x="2" y="35"/>
                    <a:pt x="0" y="53"/>
                  </a:cubicBezTo>
                  <a:lnTo>
                    <a:pt x="0" y="496"/>
                  </a:lnTo>
                  <a:cubicBezTo>
                    <a:pt x="0" y="510"/>
                    <a:pt x="7" y="517"/>
                    <a:pt x="16" y="517"/>
                  </a:cubicBezTo>
                  <a:cubicBezTo>
                    <a:pt x="19" y="517"/>
                    <a:pt x="23" y="516"/>
                    <a:pt x="27" y="515"/>
                  </a:cubicBezTo>
                  <a:lnTo>
                    <a:pt x="29" y="512"/>
                  </a:lnTo>
                  <a:cubicBezTo>
                    <a:pt x="45" y="501"/>
                    <a:pt x="54" y="483"/>
                    <a:pt x="56" y="464"/>
                  </a:cubicBezTo>
                  <a:lnTo>
                    <a:pt x="56" y="21"/>
                  </a:lnTo>
                  <a:cubicBezTo>
                    <a:pt x="56" y="8"/>
                    <a:pt x="49" y="0"/>
                    <a:pt x="39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1"/>
            <p:cNvSpPr/>
            <p:nvPr/>
          </p:nvSpPr>
          <p:spPr>
            <a:xfrm>
              <a:off x="3184450" y="1703650"/>
              <a:ext cx="4775" cy="3975"/>
            </a:xfrm>
            <a:custGeom>
              <a:avLst/>
              <a:gdLst/>
              <a:ahLst/>
              <a:cxnLst/>
              <a:rect l="l" t="t" r="r" b="b"/>
              <a:pathLst>
                <a:path w="191" h="159" extrusionOk="0">
                  <a:moveTo>
                    <a:pt x="56" y="0"/>
                  </a:moveTo>
                  <a:cubicBezTo>
                    <a:pt x="43" y="0"/>
                    <a:pt x="25" y="12"/>
                    <a:pt x="15" y="32"/>
                  </a:cubicBezTo>
                  <a:cubicBezTo>
                    <a:pt x="0" y="58"/>
                    <a:pt x="0" y="84"/>
                    <a:pt x="15" y="93"/>
                  </a:cubicBezTo>
                  <a:lnTo>
                    <a:pt x="124" y="156"/>
                  </a:lnTo>
                  <a:cubicBezTo>
                    <a:pt x="126" y="158"/>
                    <a:pt x="129" y="158"/>
                    <a:pt x="132" y="158"/>
                  </a:cubicBezTo>
                  <a:cubicBezTo>
                    <a:pt x="146" y="158"/>
                    <a:pt x="164" y="146"/>
                    <a:pt x="176" y="126"/>
                  </a:cubicBezTo>
                  <a:cubicBezTo>
                    <a:pt x="190" y="101"/>
                    <a:pt x="190" y="74"/>
                    <a:pt x="176" y="65"/>
                  </a:cubicBezTo>
                  <a:lnTo>
                    <a:pt x="66" y="3"/>
                  </a:lnTo>
                  <a:cubicBezTo>
                    <a:pt x="63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1"/>
            <p:cNvSpPr/>
            <p:nvPr/>
          </p:nvSpPr>
          <p:spPr>
            <a:xfrm>
              <a:off x="3187425" y="1704625"/>
              <a:ext cx="3200" cy="4150"/>
            </a:xfrm>
            <a:custGeom>
              <a:avLst/>
              <a:gdLst/>
              <a:ahLst/>
              <a:cxnLst/>
              <a:rect l="l" t="t" r="r" b="b"/>
              <a:pathLst>
                <a:path w="128" h="166" extrusionOk="0">
                  <a:moveTo>
                    <a:pt x="93" y="1"/>
                  </a:moveTo>
                  <a:cubicBezTo>
                    <a:pt x="84" y="1"/>
                    <a:pt x="74" y="4"/>
                    <a:pt x="64" y="10"/>
                  </a:cubicBezTo>
                  <a:cubicBezTo>
                    <a:pt x="26" y="35"/>
                    <a:pt x="3" y="75"/>
                    <a:pt x="0" y="120"/>
                  </a:cubicBezTo>
                  <a:cubicBezTo>
                    <a:pt x="0" y="149"/>
                    <a:pt x="15" y="165"/>
                    <a:pt x="35" y="165"/>
                  </a:cubicBezTo>
                  <a:cubicBezTo>
                    <a:pt x="44" y="165"/>
                    <a:pt x="54" y="163"/>
                    <a:pt x="64" y="157"/>
                  </a:cubicBezTo>
                  <a:cubicBezTo>
                    <a:pt x="102" y="132"/>
                    <a:pt x="125" y="91"/>
                    <a:pt x="128" y="46"/>
                  </a:cubicBezTo>
                  <a:cubicBezTo>
                    <a:pt x="128" y="18"/>
                    <a:pt x="113" y="1"/>
                    <a:pt x="9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1"/>
            <p:cNvSpPr/>
            <p:nvPr/>
          </p:nvSpPr>
          <p:spPr>
            <a:xfrm>
              <a:off x="3395650" y="1760550"/>
              <a:ext cx="14925" cy="14400"/>
            </a:xfrm>
            <a:custGeom>
              <a:avLst/>
              <a:gdLst/>
              <a:ahLst/>
              <a:cxnLst/>
              <a:rect l="l" t="t" r="r" b="b"/>
              <a:pathLst>
                <a:path w="597" h="576" extrusionOk="0">
                  <a:moveTo>
                    <a:pt x="299" y="0"/>
                  </a:moveTo>
                  <a:lnTo>
                    <a:pt x="0" y="77"/>
                  </a:lnTo>
                  <a:lnTo>
                    <a:pt x="99" y="482"/>
                  </a:lnTo>
                  <a:cubicBezTo>
                    <a:pt x="100" y="506"/>
                    <a:pt x="122" y="531"/>
                    <a:pt x="161" y="549"/>
                  </a:cubicBezTo>
                  <a:cubicBezTo>
                    <a:pt x="206" y="567"/>
                    <a:pt x="252" y="576"/>
                    <a:pt x="299" y="576"/>
                  </a:cubicBezTo>
                  <a:cubicBezTo>
                    <a:pt x="346" y="576"/>
                    <a:pt x="392" y="567"/>
                    <a:pt x="435" y="549"/>
                  </a:cubicBezTo>
                  <a:cubicBezTo>
                    <a:pt x="476" y="531"/>
                    <a:pt x="496" y="506"/>
                    <a:pt x="499" y="482"/>
                  </a:cubicBezTo>
                  <a:lnTo>
                    <a:pt x="596" y="7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1"/>
            <p:cNvSpPr/>
            <p:nvPr/>
          </p:nvSpPr>
          <p:spPr>
            <a:xfrm>
              <a:off x="3394825" y="1756425"/>
              <a:ext cx="16575" cy="10800"/>
            </a:xfrm>
            <a:custGeom>
              <a:avLst/>
              <a:gdLst/>
              <a:ahLst/>
              <a:cxnLst/>
              <a:rect l="l" t="t" r="r" b="b"/>
              <a:pathLst>
                <a:path w="663" h="432" extrusionOk="0">
                  <a:moveTo>
                    <a:pt x="331" y="0"/>
                  </a:moveTo>
                  <a:cubicBezTo>
                    <a:pt x="258" y="0"/>
                    <a:pt x="185" y="17"/>
                    <a:pt x="129" y="49"/>
                  </a:cubicBezTo>
                  <a:cubicBezTo>
                    <a:pt x="115" y="57"/>
                    <a:pt x="102" y="67"/>
                    <a:pt x="90" y="78"/>
                  </a:cubicBezTo>
                  <a:cubicBezTo>
                    <a:pt x="4" y="128"/>
                    <a:pt x="4" y="232"/>
                    <a:pt x="4" y="232"/>
                  </a:cubicBezTo>
                  <a:lnTo>
                    <a:pt x="6" y="231"/>
                  </a:lnTo>
                  <a:lnTo>
                    <a:pt x="6" y="231"/>
                  </a:lnTo>
                  <a:cubicBezTo>
                    <a:pt x="0" y="283"/>
                    <a:pt x="32" y="337"/>
                    <a:pt x="100" y="376"/>
                  </a:cubicBezTo>
                  <a:cubicBezTo>
                    <a:pt x="164" y="413"/>
                    <a:pt x="248" y="431"/>
                    <a:pt x="331" y="431"/>
                  </a:cubicBezTo>
                  <a:cubicBezTo>
                    <a:pt x="415" y="431"/>
                    <a:pt x="498" y="413"/>
                    <a:pt x="561" y="376"/>
                  </a:cubicBezTo>
                  <a:cubicBezTo>
                    <a:pt x="631" y="335"/>
                    <a:pt x="663" y="283"/>
                    <a:pt x="657" y="231"/>
                  </a:cubicBezTo>
                  <a:lnTo>
                    <a:pt x="657" y="231"/>
                  </a:lnTo>
                  <a:lnTo>
                    <a:pt x="658" y="232"/>
                  </a:lnTo>
                  <a:cubicBezTo>
                    <a:pt x="658" y="232"/>
                    <a:pt x="658" y="128"/>
                    <a:pt x="573" y="78"/>
                  </a:cubicBezTo>
                  <a:cubicBezTo>
                    <a:pt x="561" y="67"/>
                    <a:pt x="547" y="57"/>
                    <a:pt x="534" y="49"/>
                  </a:cubicBezTo>
                  <a:cubicBezTo>
                    <a:pt x="478" y="17"/>
                    <a:pt x="405" y="0"/>
                    <a:pt x="33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1"/>
            <p:cNvSpPr/>
            <p:nvPr/>
          </p:nvSpPr>
          <p:spPr>
            <a:xfrm>
              <a:off x="3395275" y="1756450"/>
              <a:ext cx="15700" cy="8250"/>
            </a:xfrm>
            <a:custGeom>
              <a:avLst/>
              <a:gdLst/>
              <a:ahLst/>
              <a:cxnLst/>
              <a:rect l="l" t="t" r="r" b="b"/>
              <a:pathLst>
                <a:path w="628" h="330" extrusionOk="0">
                  <a:moveTo>
                    <a:pt x="314" y="1"/>
                  </a:moveTo>
                  <a:cubicBezTo>
                    <a:pt x="241" y="1"/>
                    <a:pt x="168" y="17"/>
                    <a:pt x="113" y="48"/>
                  </a:cubicBezTo>
                  <a:cubicBezTo>
                    <a:pt x="1" y="112"/>
                    <a:pt x="1" y="217"/>
                    <a:pt x="113" y="282"/>
                  </a:cubicBezTo>
                  <a:cubicBezTo>
                    <a:pt x="168" y="314"/>
                    <a:pt x="241" y="330"/>
                    <a:pt x="314" y="330"/>
                  </a:cubicBezTo>
                  <a:cubicBezTo>
                    <a:pt x="387" y="330"/>
                    <a:pt x="460" y="314"/>
                    <a:pt x="516" y="282"/>
                  </a:cubicBezTo>
                  <a:cubicBezTo>
                    <a:pt x="627" y="217"/>
                    <a:pt x="627" y="112"/>
                    <a:pt x="516" y="48"/>
                  </a:cubicBezTo>
                  <a:cubicBezTo>
                    <a:pt x="460" y="17"/>
                    <a:pt x="387" y="1"/>
                    <a:pt x="31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1"/>
            <p:cNvSpPr/>
            <p:nvPr/>
          </p:nvSpPr>
          <p:spPr>
            <a:xfrm>
              <a:off x="3396225" y="1756950"/>
              <a:ext cx="13775" cy="7050"/>
            </a:xfrm>
            <a:custGeom>
              <a:avLst/>
              <a:gdLst/>
              <a:ahLst/>
              <a:cxnLst/>
              <a:rect l="l" t="t" r="r" b="b"/>
              <a:pathLst>
                <a:path w="551" h="282" extrusionOk="0">
                  <a:moveTo>
                    <a:pt x="276" y="0"/>
                  </a:moveTo>
                  <a:cubicBezTo>
                    <a:pt x="212" y="0"/>
                    <a:pt x="148" y="14"/>
                    <a:pt x="99" y="41"/>
                  </a:cubicBezTo>
                  <a:cubicBezTo>
                    <a:pt x="1" y="95"/>
                    <a:pt x="1" y="185"/>
                    <a:pt x="99" y="240"/>
                  </a:cubicBezTo>
                  <a:cubicBezTo>
                    <a:pt x="147" y="268"/>
                    <a:pt x="211" y="282"/>
                    <a:pt x="274" y="282"/>
                  </a:cubicBezTo>
                  <a:cubicBezTo>
                    <a:pt x="339" y="282"/>
                    <a:pt x="403" y="268"/>
                    <a:pt x="453" y="240"/>
                  </a:cubicBezTo>
                  <a:cubicBezTo>
                    <a:pt x="550" y="186"/>
                    <a:pt x="550" y="97"/>
                    <a:pt x="453" y="41"/>
                  </a:cubicBezTo>
                  <a:cubicBezTo>
                    <a:pt x="404" y="14"/>
                    <a:pt x="340" y="0"/>
                    <a:pt x="276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1"/>
            <p:cNvSpPr/>
            <p:nvPr/>
          </p:nvSpPr>
          <p:spPr>
            <a:xfrm>
              <a:off x="3401175" y="1744800"/>
              <a:ext cx="13600" cy="11825"/>
            </a:xfrm>
            <a:custGeom>
              <a:avLst/>
              <a:gdLst/>
              <a:ahLst/>
              <a:cxnLst/>
              <a:rect l="l" t="t" r="r" b="b"/>
              <a:pathLst>
                <a:path w="544" h="473" extrusionOk="0">
                  <a:moveTo>
                    <a:pt x="436" y="0"/>
                  </a:moveTo>
                  <a:cubicBezTo>
                    <a:pt x="388" y="0"/>
                    <a:pt x="339" y="37"/>
                    <a:pt x="349" y="101"/>
                  </a:cubicBezTo>
                  <a:cubicBezTo>
                    <a:pt x="358" y="156"/>
                    <a:pt x="361" y="229"/>
                    <a:pt x="323" y="265"/>
                  </a:cubicBezTo>
                  <a:cubicBezTo>
                    <a:pt x="295" y="291"/>
                    <a:pt x="247" y="299"/>
                    <a:pt x="206" y="299"/>
                  </a:cubicBezTo>
                  <a:cubicBezTo>
                    <a:pt x="179" y="299"/>
                    <a:pt x="156" y="295"/>
                    <a:pt x="143" y="293"/>
                  </a:cubicBezTo>
                  <a:cubicBezTo>
                    <a:pt x="135" y="291"/>
                    <a:pt x="128" y="290"/>
                    <a:pt x="120" y="290"/>
                  </a:cubicBezTo>
                  <a:cubicBezTo>
                    <a:pt x="26" y="290"/>
                    <a:pt x="1" y="438"/>
                    <a:pt x="106" y="462"/>
                  </a:cubicBezTo>
                  <a:cubicBezTo>
                    <a:pt x="139" y="469"/>
                    <a:pt x="174" y="472"/>
                    <a:pt x="209" y="472"/>
                  </a:cubicBezTo>
                  <a:cubicBezTo>
                    <a:pt x="278" y="472"/>
                    <a:pt x="371" y="458"/>
                    <a:pt x="442" y="391"/>
                  </a:cubicBezTo>
                  <a:cubicBezTo>
                    <a:pt x="516" y="320"/>
                    <a:pt x="544" y="214"/>
                    <a:pt x="520" y="74"/>
                  </a:cubicBezTo>
                  <a:cubicBezTo>
                    <a:pt x="512" y="23"/>
                    <a:pt x="474" y="0"/>
                    <a:pt x="436" y="0"/>
                  </a:cubicBezTo>
                  <a:close/>
                </a:path>
              </a:pathLst>
            </a:custGeom>
            <a:solidFill>
              <a:srgbClr val="7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1"/>
            <p:cNvSpPr/>
            <p:nvPr/>
          </p:nvSpPr>
          <p:spPr>
            <a:xfrm>
              <a:off x="3391650" y="1746250"/>
              <a:ext cx="13850" cy="8700"/>
            </a:xfrm>
            <a:custGeom>
              <a:avLst/>
              <a:gdLst/>
              <a:ahLst/>
              <a:cxnLst/>
              <a:rect l="l" t="t" r="r" b="b"/>
              <a:pathLst>
                <a:path w="554" h="348" extrusionOk="0">
                  <a:moveTo>
                    <a:pt x="101" y="1"/>
                  </a:moveTo>
                  <a:cubicBezTo>
                    <a:pt x="61" y="1"/>
                    <a:pt x="21" y="26"/>
                    <a:pt x="15" y="79"/>
                  </a:cubicBezTo>
                  <a:cubicBezTo>
                    <a:pt x="1" y="194"/>
                    <a:pt x="46" y="258"/>
                    <a:pt x="86" y="293"/>
                  </a:cubicBezTo>
                  <a:cubicBezTo>
                    <a:pt x="137" y="335"/>
                    <a:pt x="207" y="348"/>
                    <a:pt x="271" y="348"/>
                  </a:cubicBezTo>
                  <a:cubicBezTo>
                    <a:pt x="333" y="346"/>
                    <a:pt x="394" y="337"/>
                    <a:pt x="453" y="319"/>
                  </a:cubicBezTo>
                  <a:cubicBezTo>
                    <a:pt x="553" y="287"/>
                    <a:pt x="520" y="147"/>
                    <a:pt x="430" y="147"/>
                  </a:cubicBezTo>
                  <a:cubicBezTo>
                    <a:pt x="421" y="147"/>
                    <a:pt x="411" y="149"/>
                    <a:pt x="401" y="152"/>
                  </a:cubicBezTo>
                  <a:cubicBezTo>
                    <a:pt x="360" y="166"/>
                    <a:pt x="310" y="174"/>
                    <a:pt x="269" y="174"/>
                  </a:cubicBezTo>
                  <a:cubicBezTo>
                    <a:pt x="237" y="174"/>
                    <a:pt x="211" y="169"/>
                    <a:pt x="198" y="158"/>
                  </a:cubicBezTo>
                  <a:cubicBezTo>
                    <a:pt x="185" y="148"/>
                    <a:pt x="186" y="119"/>
                    <a:pt x="188" y="101"/>
                  </a:cubicBezTo>
                  <a:cubicBezTo>
                    <a:pt x="198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rgbClr val="7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1"/>
            <p:cNvSpPr/>
            <p:nvPr/>
          </p:nvSpPr>
          <p:spPr>
            <a:xfrm>
              <a:off x="3398250" y="1743550"/>
              <a:ext cx="9700" cy="19125"/>
            </a:xfrm>
            <a:custGeom>
              <a:avLst/>
              <a:gdLst/>
              <a:ahLst/>
              <a:cxnLst/>
              <a:rect l="l" t="t" r="r" b="b"/>
              <a:pathLst>
                <a:path w="388" h="765" extrusionOk="0">
                  <a:moveTo>
                    <a:pt x="195" y="0"/>
                  </a:moveTo>
                  <a:cubicBezTo>
                    <a:pt x="111" y="0"/>
                    <a:pt x="1" y="106"/>
                    <a:pt x="1" y="303"/>
                  </a:cubicBezTo>
                  <a:cubicBezTo>
                    <a:pt x="1" y="414"/>
                    <a:pt x="36" y="601"/>
                    <a:pt x="82" y="741"/>
                  </a:cubicBezTo>
                  <a:cubicBezTo>
                    <a:pt x="118" y="757"/>
                    <a:pt x="156" y="764"/>
                    <a:pt x="195" y="764"/>
                  </a:cubicBezTo>
                  <a:cubicBezTo>
                    <a:pt x="233" y="764"/>
                    <a:pt x="272" y="757"/>
                    <a:pt x="308" y="741"/>
                  </a:cubicBezTo>
                  <a:cubicBezTo>
                    <a:pt x="353" y="601"/>
                    <a:pt x="388" y="414"/>
                    <a:pt x="388" y="303"/>
                  </a:cubicBezTo>
                  <a:cubicBezTo>
                    <a:pt x="388" y="106"/>
                    <a:pt x="278" y="0"/>
                    <a:pt x="195" y="0"/>
                  </a:cubicBezTo>
                  <a:close/>
                </a:path>
              </a:pathLst>
            </a:custGeom>
            <a:solidFill>
              <a:srgbClr val="77D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1"/>
            <p:cNvSpPr/>
            <p:nvPr/>
          </p:nvSpPr>
          <p:spPr>
            <a:xfrm>
              <a:off x="3094825" y="1821475"/>
              <a:ext cx="177400" cy="119350"/>
            </a:xfrm>
            <a:custGeom>
              <a:avLst/>
              <a:gdLst/>
              <a:ahLst/>
              <a:cxnLst/>
              <a:rect l="l" t="t" r="r" b="b"/>
              <a:pathLst>
                <a:path w="7096" h="4774" extrusionOk="0">
                  <a:moveTo>
                    <a:pt x="1" y="1"/>
                  </a:moveTo>
                  <a:lnTo>
                    <a:pt x="1" y="678"/>
                  </a:lnTo>
                  <a:lnTo>
                    <a:pt x="7096" y="4773"/>
                  </a:lnTo>
                  <a:lnTo>
                    <a:pt x="7096" y="4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1"/>
            <p:cNvSpPr/>
            <p:nvPr/>
          </p:nvSpPr>
          <p:spPr>
            <a:xfrm>
              <a:off x="3094875" y="1818650"/>
              <a:ext cx="182100" cy="105225"/>
            </a:xfrm>
            <a:custGeom>
              <a:avLst/>
              <a:gdLst/>
              <a:ahLst/>
              <a:cxnLst/>
              <a:rect l="l" t="t" r="r" b="b"/>
              <a:pathLst>
                <a:path w="7284" h="4209" extrusionOk="0">
                  <a:moveTo>
                    <a:pt x="186" y="1"/>
                  </a:moveTo>
                  <a:lnTo>
                    <a:pt x="0" y="115"/>
                  </a:lnTo>
                  <a:lnTo>
                    <a:pt x="7094" y="4209"/>
                  </a:lnTo>
                  <a:lnTo>
                    <a:pt x="7284" y="4099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1"/>
            <p:cNvSpPr/>
            <p:nvPr/>
          </p:nvSpPr>
          <p:spPr>
            <a:xfrm>
              <a:off x="3272200" y="1921100"/>
              <a:ext cx="4775" cy="19725"/>
            </a:xfrm>
            <a:custGeom>
              <a:avLst/>
              <a:gdLst/>
              <a:ahLst/>
              <a:cxnLst/>
              <a:rect l="l" t="t" r="r" b="b"/>
              <a:pathLst>
                <a:path w="191" h="789" extrusionOk="0">
                  <a:moveTo>
                    <a:pt x="191" y="1"/>
                  </a:moveTo>
                  <a:lnTo>
                    <a:pt x="1" y="111"/>
                  </a:lnTo>
                  <a:lnTo>
                    <a:pt x="1" y="788"/>
                  </a:lnTo>
                  <a:lnTo>
                    <a:pt x="191" y="679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1"/>
            <p:cNvSpPr/>
            <p:nvPr/>
          </p:nvSpPr>
          <p:spPr>
            <a:xfrm>
              <a:off x="3276950" y="1816375"/>
              <a:ext cx="181575" cy="121725"/>
            </a:xfrm>
            <a:custGeom>
              <a:avLst/>
              <a:gdLst/>
              <a:ahLst/>
              <a:cxnLst/>
              <a:rect l="l" t="t" r="r" b="b"/>
              <a:pathLst>
                <a:path w="7263" h="4869" extrusionOk="0">
                  <a:moveTo>
                    <a:pt x="7263" y="1"/>
                  </a:moveTo>
                  <a:lnTo>
                    <a:pt x="1" y="4190"/>
                  </a:lnTo>
                  <a:lnTo>
                    <a:pt x="1" y="4868"/>
                  </a:lnTo>
                  <a:lnTo>
                    <a:pt x="7263" y="678"/>
                  </a:lnTo>
                  <a:lnTo>
                    <a:pt x="726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1"/>
            <p:cNvSpPr/>
            <p:nvPr/>
          </p:nvSpPr>
          <p:spPr>
            <a:xfrm>
              <a:off x="3272200" y="1813500"/>
              <a:ext cx="186325" cy="107625"/>
            </a:xfrm>
            <a:custGeom>
              <a:avLst/>
              <a:gdLst/>
              <a:ahLst/>
              <a:cxnLst/>
              <a:rect l="l" t="t" r="r" b="b"/>
              <a:pathLst>
                <a:path w="7453" h="4305" extrusionOk="0">
                  <a:moveTo>
                    <a:pt x="7264" y="1"/>
                  </a:moveTo>
                  <a:lnTo>
                    <a:pt x="1" y="4193"/>
                  </a:lnTo>
                  <a:lnTo>
                    <a:pt x="191" y="4305"/>
                  </a:lnTo>
                  <a:lnTo>
                    <a:pt x="7453" y="116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1"/>
            <p:cNvSpPr/>
            <p:nvPr/>
          </p:nvSpPr>
          <p:spPr>
            <a:xfrm>
              <a:off x="3510850" y="1658400"/>
              <a:ext cx="45500" cy="23275"/>
            </a:xfrm>
            <a:custGeom>
              <a:avLst/>
              <a:gdLst/>
              <a:ahLst/>
              <a:cxnLst/>
              <a:rect l="l" t="t" r="r" b="b"/>
              <a:pathLst>
                <a:path w="1820" h="931" extrusionOk="0">
                  <a:moveTo>
                    <a:pt x="1189" y="0"/>
                  </a:moveTo>
                  <a:cubicBezTo>
                    <a:pt x="1144" y="0"/>
                    <a:pt x="1093" y="8"/>
                    <a:pt x="1042" y="23"/>
                  </a:cubicBezTo>
                  <a:cubicBezTo>
                    <a:pt x="895" y="68"/>
                    <a:pt x="753" y="128"/>
                    <a:pt x="620" y="200"/>
                  </a:cubicBezTo>
                  <a:cubicBezTo>
                    <a:pt x="178" y="442"/>
                    <a:pt x="1" y="743"/>
                    <a:pt x="224" y="872"/>
                  </a:cubicBezTo>
                  <a:cubicBezTo>
                    <a:pt x="293" y="911"/>
                    <a:pt x="392" y="930"/>
                    <a:pt x="509" y="930"/>
                  </a:cubicBezTo>
                  <a:cubicBezTo>
                    <a:pt x="771" y="930"/>
                    <a:pt x="1124" y="835"/>
                    <a:pt x="1431" y="669"/>
                  </a:cubicBezTo>
                  <a:cubicBezTo>
                    <a:pt x="1549" y="606"/>
                    <a:pt x="1660" y="528"/>
                    <a:pt x="1758" y="437"/>
                  </a:cubicBezTo>
                  <a:cubicBezTo>
                    <a:pt x="1819" y="379"/>
                    <a:pt x="1818" y="321"/>
                    <a:pt x="1763" y="289"/>
                  </a:cubicBezTo>
                  <a:lnTo>
                    <a:pt x="1306" y="25"/>
                  </a:lnTo>
                  <a:cubicBezTo>
                    <a:pt x="1278" y="8"/>
                    <a:pt x="1237" y="0"/>
                    <a:pt x="118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1"/>
            <p:cNvSpPr/>
            <p:nvPr/>
          </p:nvSpPr>
          <p:spPr>
            <a:xfrm>
              <a:off x="3458500" y="1758375"/>
              <a:ext cx="100550" cy="74950"/>
            </a:xfrm>
            <a:custGeom>
              <a:avLst/>
              <a:gdLst/>
              <a:ahLst/>
              <a:cxnLst/>
              <a:rect l="l" t="t" r="r" b="b"/>
              <a:pathLst>
                <a:path w="4022" h="2998" extrusionOk="0">
                  <a:moveTo>
                    <a:pt x="4022" y="0"/>
                  </a:moveTo>
                  <a:lnTo>
                    <a:pt x="1" y="2321"/>
                  </a:lnTo>
                  <a:lnTo>
                    <a:pt x="1" y="2998"/>
                  </a:lnTo>
                  <a:lnTo>
                    <a:pt x="4022" y="678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1"/>
            <p:cNvSpPr/>
            <p:nvPr/>
          </p:nvSpPr>
          <p:spPr>
            <a:xfrm>
              <a:off x="3453800" y="1755550"/>
              <a:ext cx="105225" cy="60850"/>
            </a:xfrm>
            <a:custGeom>
              <a:avLst/>
              <a:gdLst/>
              <a:ahLst/>
              <a:cxnLst/>
              <a:rect l="l" t="t" r="r" b="b"/>
              <a:pathLst>
                <a:path w="4209" h="2434" extrusionOk="0">
                  <a:moveTo>
                    <a:pt x="4023" y="0"/>
                  </a:moveTo>
                  <a:lnTo>
                    <a:pt x="0" y="2319"/>
                  </a:lnTo>
                  <a:lnTo>
                    <a:pt x="189" y="2434"/>
                  </a:lnTo>
                  <a:lnTo>
                    <a:pt x="4208" y="113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1"/>
            <p:cNvSpPr/>
            <p:nvPr/>
          </p:nvSpPr>
          <p:spPr>
            <a:xfrm>
              <a:off x="3490375" y="1538425"/>
              <a:ext cx="35475" cy="58850"/>
            </a:xfrm>
            <a:custGeom>
              <a:avLst/>
              <a:gdLst/>
              <a:ahLst/>
              <a:cxnLst/>
              <a:rect l="l" t="t" r="r" b="b"/>
              <a:pathLst>
                <a:path w="1419" h="2354" extrusionOk="0">
                  <a:moveTo>
                    <a:pt x="487" y="0"/>
                  </a:moveTo>
                  <a:cubicBezTo>
                    <a:pt x="255" y="0"/>
                    <a:pt x="59" y="139"/>
                    <a:pt x="0" y="342"/>
                  </a:cubicBezTo>
                  <a:lnTo>
                    <a:pt x="192" y="1480"/>
                  </a:lnTo>
                  <a:cubicBezTo>
                    <a:pt x="196" y="1571"/>
                    <a:pt x="245" y="1655"/>
                    <a:pt x="322" y="1706"/>
                  </a:cubicBezTo>
                  <a:lnTo>
                    <a:pt x="1133" y="2353"/>
                  </a:lnTo>
                  <a:cubicBezTo>
                    <a:pt x="1135" y="2353"/>
                    <a:pt x="1137" y="2353"/>
                    <a:pt x="1138" y="2353"/>
                  </a:cubicBezTo>
                  <a:cubicBezTo>
                    <a:pt x="1214" y="2353"/>
                    <a:pt x="1419" y="2270"/>
                    <a:pt x="1419" y="2188"/>
                  </a:cubicBezTo>
                  <a:lnTo>
                    <a:pt x="1419" y="1167"/>
                  </a:lnTo>
                  <a:cubicBezTo>
                    <a:pt x="1419" y="806"/>
                    <a:pt x="1189" y="356"/>
                    <a:pt x="879" y="134"/>
                  </a:cubicBezTo>
                  <a:cubicBezTo>
                    <a:pt x="749" y="41"/>
                    <a:pt x="613" y="0"/>
                    <a:pt x="48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1"/>
            <p:cNvSpPr/>
            <p:nvPr/>
          </p:nvSpPr>
          <p:spPr>
            <a:xfrm>
              <a:off x="3489825" y="1540425"/>
              <a:ext cx="30650" cy="57000"/>
            </a:xfrm>
            <a:custGeom>
              <a:avLst/>
              <a:gdLst/>
              <a:ahLst/>
              <a:cxnLst/>
              <a:rect l="l" t="t" r="r" b="b"/>
              <a:pathLst>
                <a:path w="1226" h="2280" extrusionOk="0">
                  <a:moveTo>
                    <a:pt x="341" y="1"/>
                  </a:moveTo>
                  <a:cubicBezTo>
                    <a:pt x="140" y="1"/>
                    <a:pt x="1" y="161"/>
                    <a:pt x="1" y="437"/>
                  </a:cubicBezTo>
                  <a:lnTo>
                    <a:pt x="1" y="1478"/>
                  </a:lnTo>
                  <a:cubicBezTo>
                    <a:pt x="5" y="1570"/>
                    <a:pt x="53" y="1654"/>
                    <a:pt x="131" y="1703"/>
                  </a:cubicBezTo>
                  <a:lnTo>
                    <a:pt x="1095" y="2261"/>
                  </a:lnTo>
                  <a:cubicBezTo>
                    <a:pt x="1117" y="2274"/>
                    <a:pt x="1137" y="2279"/>
                    <a:pt x="1154" y="2279"/>
                  </a:cubicBezTo>
                  <a:cubicBezTo>
                    <a:pt x="1197" y="2279"/>
                    <a:pt x="1226" y="2245"/>
                    <a:pt x="1226" y="2186"/>
                  </a:cubicBezTo>
                  <a:lnTo>
                    <a:pt x="1226" y="1165"/>
                  </a:lnTo>
                  <a:cubicBezTo>
                    <a:pt x="1226" y="802"/>
                    <a:pt x="998" y="354"/>
                    <a:pt x="688" y="133"/>
                  </a:cubicBezTo>
                  <a:cubicBezTo>
                    <a:pt x="563" y="43"/>
                    <a:pt x="44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1"/>
            <p:cNvSpPr/>
            <p:nvPr/>
          </p:nvSpPr>
          <p:spPr>
            <a:xfrm>
              <a:off x="3493350" y="1545450"/>
              <a:ext cx="23625" cy="45800"/>
            </a:xfrm>
            <a:custGeom>
              <a:avLst/>
              <a:gdLst/>
              <a:ahLst/>
              <a:cxnLst/>
              <a:rect l="l" t="t" r="r" b="b"/>
              <a:pathLst>
                <a:path w="945" h="1832" extrusionOk="0">
                  <a:moveTo>
                    <a:pt x="272" y="0"/>
                  </a:moveTo>
                  <a:cubicBezTo>
                    <a:pt x="112" y="0"/>
                    <a:pt x="0" y="135"/>
                    <a:pt x="0" y="364"/>
                  </a:cubicBezTo>
                  <a:lnTo>
                    <a:pt x="0" y="1209"/>
                  </a:lnTo>
                  <a:cubicBezTo>
                    <a:pt x="0" y="1276"/>
                    <a:pt x="45" y="1357"/>
                    <a:pt x="100" y="1389"/>
                  </a:cubicBezTo>
                  <a:lnTo>
                    <a:pt x="844" y="1818"/>
                  </a:lnTo>
                  <a:cubicBezTo>
                    <a:pt x="859" y="1827"/>
                    <a:pt x="874" y="1831"/>
                    <a:pt x="887" y="1831"/>
                  </a:cubicBezTo>
                  <a:cubicBezTo>
                    <a:pt x="921" y="1831"/>
                    <a:pt x="944" y="1802"/>
                    <a:pt x="944" y="1753"/>
                  </a:cubicBezTo>
                  <a:lnTo>
                    <a:pt x="944" y="923"/>
                  </a:lnTo>
                  <a:cubicBezTo>
                    <a:pt x="944" y="630"/>
                    <a:pt x="769" y="271"/>
                    <a:pt x="530" y="98"/>
                  </a:cubicBezTo>
                  <a:cubicBezTo>
                    <a:pt x="437" y="31"/>
                    <a:pt x="349" y="0"/>
                    <a:pt x="272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1"/>
            <p:cNvSpPr/>
            <p:nvPr/>
          </p:nvSpPr>
          <p:spPr>
            <a:xfrm>
              <a:off x="3500100" y="1612325"/>
              <a:ext cx="22200" cy="22275"/>
            </a:xfrm>
            <a:custGeom>
              <a:avLst/>
              <a:gdLst/>
              <a:ahLst/>
              <a:cxnLst/>
              <a:rect l="l" t="t" r="r" b="b"/>
              <a:pathLst>
                <a:path w="888" h="891" extrusionOk="0">
                  <a:moveTo>
                    <a:pt x="863" y="0"/>
                  </a:moveTo>
                  <a:cubicBezTo>
                    <a:pt x="859" y="0"/>
                    <a:pt x="854" y="2"/>
                    <a:pt x="848" y="4"/>
                  </a:cubicBezTo>
                  <a:lnTo>
                    <a:pt x="39" y="477"/>
                  </a:lnTo>
                  <a:cubicBezTo>
                    <a:pt x="15" y="495"/>
                    <a:pt x="0" y="524"/>
                    <a:pt x="0" y="553"/>
                  </a:cubicBezTo>
                  <a:lnTo>
                    <a:pt x="0" y="856"/>
                  </a:lnTo>
                  <a:cubicBezTo>
                    <a:pt x="0" y="877"/>
                    <a:pt x="10" y="890"/>
                    <a:pt x="24" y="890"/>
                  </a:cubicBezTo>
                  <a:cubicBezTo>
                    <a:pt x="29" y="890"/>
                    <a:pt x="34" y="889"/>
                    <a:pt x="39" y="886"/>
                  </a:cubicBezTo>
                  <a:lnTo>
                    <a:pt x="848" y="413"/>
                  </a:lnTo>
                  <a:cubicBezTo>
                    <a:pt x="873" y="396"/>
                    <a:pt x="888" y="368"/>
                    <a:pt x="888" y="338"/>
                  </a:cubicBezTo>
                  <a:lnTo>
                    <a:pt x="888" y="35"/>
                  </a:lnTo>
                  <a:cubicBezTo>
                    <a:pt x="888" y="13"/>
                    <a:pt x="878" y="0"/>
                    <a:pt x="863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1"/>
            <p:cNvSpPr/>
            <p:nvPr/>
          </p:nvSpPr>
          <p:spPr>
            <a:xfrm>
              <a:off x="3467025" y="1603675"/>
              <a:ext cx="34000" cy="30925"/>
            </a:xfrm>
            <a:custGeom>
              <a:avLst/>
              <a:gdLst/>
              <a:ahLst/>
              <a:cxnLst/>
              <a:rect l="l" t="t" r="r" b="b"/>
              <a:pathLst>
                <a:path w="1360" h="1237" extrusionOk="0">
                  <a:moveTo>
                    <a:pt x="64" y="1"/>
                  </a:moveTo>
                  <a:cubicBezTo>
                    <a:pt x="51" y="5"/>
                    <a:pt x="1" y="34"/>
                    <a:pt x="1" y="73"/>
                  </a:cubicBezTo>
                  <a:lnTo>
                    <a:pt x="1" y="385"/>
                  </a:lnTo>
                  <a:cubicBezTo>
                    <a:pt x="1" y="414"/>
                    <a:pt x="11" y="448"/>
                    <a:pt x="32" y="461"/>
                  </a:cubicBezTo>
                  <a:lnTo>
                    <a:pt x="1320" y="1232"/>
                  </a:lnTo>
                  <a:cubicBezTo>
                    <a:pt x="1326" y="1235"/>
                    <a:pt x="1331" y="1237"/>
                    <a:pt x="1336" y="1237"/>
                  </a:cubicBezTo>
                  <a:cubicBezTo>
                    <a:pt x="1350" y="1237"/>
                    <a:pt x="1359" y="1223"/>
                    <a:pt x="1359" y="1202"/>
                  </a:cubicBezTo>
                  <a:lnTo>
                    <a:pt x="1359" y="899"/>
                  </a:lnTo>
                  <a:cubicBezTo>
                    <a:pt x="1359" y="868"/>
                    <a:pt x="1345" y="841"/>
                    <a:pt x="1320" y="82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1"/>
            <p:cNvSpPr/>
            <p:nvPr/>
          </p:nvSpPr>
          <p:spPr>
            <a:xfrm>
              <a:off x="3466925" y="1593125"/>
              <a:ext cx="55775" cy="32000"/>
            </a:xfrm>
            <a:custGeom>
              <a:avLst/>
              <a:gdLst/>
              <a:ahLst/>
              <a:cxnLst/>
              <a:rect l="l" t="t" r="r" b="b"/>
              <a:pathLst>
                <a:path w="2231" h="1280" extrusionOk="0">
                  <a:moveTo>
                    <a:pt x="842" y="0"/>
                  </a:moveTo>
                  <a:cubicBezTo>
                    <a:pt x="810" y="0"/>
                    <a:pt x="780" y="7"/>
                    <a:pt x="759" y="20"/>
                  </a:cubicBezTo>
                  <a:lnTo>
                    <a:pt x="50" y="435"/>
                  </a:lnTo>
                  <a:cubicBezTo>
                    <a:pt x="0" y="462"/>
                    <a:pt x="6" y="513"/>
                    <a:pt x="64" y="546"/>
                  </a:cubicBezTo>
                  <a:lnTo>
                    <a:pt x="1279" y="1252"/>
                  </a:lnTo>
                  <a:cubicBezTo>
                    <a:pt x="1311" y="1270"/>
                    <a:pt x="1350" y="1280"/>
                    <a:pt x="1388" y="1280"/>
                  </a:cubicBezTo>
                  <a:cubicBezTo>
                    <a:pt x="1420" y="1280"/>
                    <a:pt x="1451" y="1273"/>
                    <a:pt x="1474" y="1260"/>
                  </a:cubicBezTo>
                  <a:lnTo>
                    <a:pt x="2181" y="846"/>
                  </a:lnTo>
                  <a:cubicBezTo>
                    <a:pt x="2230" y="817"/>
                    <a:pt x="2225" y="768"/>
                    <a:pt x="2167" y="735"/>
                  </a:cubicBezTo>
                  <a:lnTo>
                    <a:pt x="951" y="27"/>
                  </a:lnTo>
                  <a:cubicBezTo>
                    <a:pt x="921" y="10"/>
                    <a:pt x="880" y="0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1"/>
            <p:cNvSpPr/>
            <p:nvPr/>
          </p:nvSpPr>
          <p:spPr>
            <a:xfrm>
              <a:off x="3472925" y="1596075"/>
              <a:ext cx="43800" cy="26100"/>
            </a:xfrm>
            <a:custGeom>
              <a:avLst/>
              <a:gdLst/>
              <a:ahLst/>
              <a:cxnLst/>
              <a:rect l="l" t="t" r="r" b="b"/>
              <a:pathLst>
                <a:path w="1752" h="1044" extrusionOk="0">
                  <a:moveTo>
                    <a:pt x="561" y="0"/>
                  </a:moveTo>
                  <a:lnTo>
                    <a:pt x="29" y="312"/>
                  </a:lnTo>
                  <a:cubicBezTo>
                    <a:pt x="1" y="328"/>
                    <a:pt x="1" y="369"/>
                    <a:pt x="29" y="385"/>
                  </a:cubicBezTo>
                  <a:lnTo>
                    <a:pt x="1149" y="1037"/>
                  </a:lnTo>
                  <a:cubicBezTo>
                    <a:pt x="1160" y="1042"/>
                    <a:pt x="1170" y="1043"/>
                    <a:pt x="1181" y="1043"/>
                  </a:cubicBezTo>
                  <a:lnTo>
                    <a:pt x="1191" y="1043"/>
                  </a:lnTo>
                  <a:lnTo>
                    <a:pt x="1724" y="730"/>
                  </a:lnTo>
                  <a:cubicBezTo>
                    <a:pt x="1751" y="714"/>
                    <a:pt x="1751" y="675"/>
                    <a:pt x="1724" y="657"/>
                  </a:cubicBezTo>
                  <a:lnTo>
                    <a:pt x="603" y="6"/>
                  </a:lnTo>
                  <a:cubicBezTo>
                    <a:pt x="593" y="2"/>
                    <a:pt x="582" y="0"/>
                    <a:pt x="571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1"/>
            <p:cNvSpPr/>
            <p:nvPr/>
          </p:nvSpPr>
          <p:spPr>
            <a:xfrm>
              <a:off x="3479075" y="1604225"/>
              <a:ext cx="31525" cy="17975"/>
            </a:xfrm>
            <a:custGeom>
              <a:avLst/>
              <a:gdLst/>
              <a:ahLst/>
              <a:cxnLst/>
              <a:rect l="l" t="t" r="r" b="b"/>
              <a:pathLst>
                <a:path w="1261" h="719" extrusionOk="0">
                  <a:moveTo>
                    <a:pt x="315" y="1"/>
                  </a:moveTo>
                  <a:lnTo>
                    <a:pt x="0" y="185"/>
                  </a:lnTo>
                  <a:lnTo>
                    <a:pt x="902" y="711"/>
                  </a:lnTo>
                  <a:cubicBezTo>
                    <a:pt x="910" y="715"/>
                    <a:pt x="920" y="717"/>
                    <a:pt x="929" y="717"/>
                  </a:cubicBezTo>
                  <a:cubicBezTo>
                    <a:pt x="931" y="717"/>
                    <a:pt x="933" y="717"/>
                    <a:pt x="935" y="717"/>
                  </a:cubicBezTo>
                  <a:cubicBezTo>
                    <a:pt x="937" y="718"/>
                    <a:pt x="939" y="718"/>
                    <a:pt x="940" y="718"/>
                  </a:cubicBezTo>
                  <a:cubicBezTo>
                    <a:pt x="942" y="718"/>
                    <a:pt x="944" y="718"/>
                    <a:pt x="945" y="717"/>
                  </a:cubicBezTo>
                  <a:lnTo>
                    <a:pt x="1260" y="533"/>
                  </a:lnTo>
                  <a:lnTo>
                    <a:pt x="357" y="7"/>
                  </a:lnTo>
                  <a:cubicBezTo>
                    <a:pt x="347" y="2"/>
                    <a:pt x="336" y="1"/>
                    <a:pt x="325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1"/>
            <p:cNvSpPr/>
            <p:nvPr/>
          </p:nvSpPr>
          <p:spPr>
            <a:xfrm>
              <a:off x="3505500" y="1601575"/>
              <a:ext cx="1575" cy="4100"/>
            </a:xfrm>
            <a:custGeom>
              <a:avLst/>
              <a:gdLst/>
              <a:ahLst/>
              <a:cxnLst/>
              <a:rect l="l" t="t" r="r" b="b"/>
              <a:pathLst>
                <a:path w="63" h="164" extrusionOk="0">
                  <a:moveTo>
                    <a:pt x="32" y="1"/>
                  </a:moveTo>
                  <a:cubicBezTo>
                    <a:pt x="15" y="1"/>
                    <a:pt x="0" y="14"/>
                    <a:pt x="0" y="31"/>
                  </a:cubicBezTo>
                  <a:lnTo>
                    <a:pt x="0" y="133"/>
                  </a:lnTo>
                  <a:cubicBezTo>
                    <a:pt x="0" y="149"/>
                    <a:pt x="15" y="163"/>
                    <a:pt x="32" y="163"/>
                  </a:cubicBezTo>
                  <a:cubicBezTo>
                    <a:pt x="48" y="163"/>
                    <a:pt x="62" y="150"/>
                    <a:pt x="62" y="133"/>
                  </a:cubicBezTo>
                  <a:lnTo>
                    <a:pt x="62" y="31"/>
                  </a:lnTo>
                  <a:cubicBezTo>
                    <a:pt x="62" y="15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1"/>
            <p:cNvSpPr/>
            <p:nvPr/>
          </p:nvSpPr>
          <p:spPr>
            <a:xfrm>
              <a:off x="3504950" y="1599625"/>
              <a:ext cx="2675" cy="4075"/>
            </a:xfrm>
            <a:custGeom>
              <a:avLst/>
              <a:gdLst/>
              <a:ahLst/>
              <a:cxnLst/>
              <a:rect l="l" t="t" r="r" b="b"/>
              <a:pathLst>
                <a:path w="107" h="163" extrusionOk="0">
                  <a:moveTo>
                    <a:pt x="54" y="1"/>
                  </a:moveTo>
                  <a:cubicBezTo>
                    <a:pt x="25" y="1"/>
                    <a:pt x="0" y="24"/>
                    <a:pt x="0" y="53"/>
                  </a:cubicBezTo>
                  <a:lnTo>
                    <a:pt x="0" y="111"/>
                  </a:lnTo>
                  <a:cubicBezTo>
                    <a:pt x="0" y="140"/>
                    <a:pt x="25" y="163"/>
                    <a:pt x="54" y="163"/>
                  </a:cubicBezTo>
                  <a:cubicBezTo>
                    <a:pt x="83" y="163"/>
                    <a:pt x="106" y="140"/>
                    <a:pt x="106" y="111"/>
                  </a:cubicBezTo>
                  <a:lnTo>
                    <a:pt x="106" y="53"/>
                  </a:lnTo>
                  <a:cubicBezTo>
                    <a:pt x="106" y="24"/>
                    <a:pt x="83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1"/>
            <p:cNvSpPr/>
            <p:nvPr/>
          </p:nvSpPr>
          <p:spPr>
            <a:xfrm>
              <a:off x="3498350" y="1597200"/>
              <a:ext cx="1575" cy="4125"/>
            </a:xfrm>
            <a:custGeom>
              <a:avLst/>
              <a:gdLst/>
              <a:ahLst/>
              <a:cxnLst/>
              <a:rect l="l" t="t" r="r" b="b"/>
              <a:pathLst>
                <a:path w="63" h="165" extrusionOk="0">
                  <a:moveTo>
                    <a:pt x="31" y="0"/>
                  </a:moveTo>
                  <a:cubicBezTo>
                    <a:pt x="14" y="0"/>
                    <a:pt x="0" y="15"/>
                    <a:pt x="0" y="32"/>
                  </a:cubicBezTo>
                  <a:lnTo>
                    <a:pt x="0" y="132"/>
                  </a:lnTo>
                  <a:cubicBezTo>
                    <a:pt x="0" y="150"/>
                    <a:pt x="14" y="164"/>
                    <a:pt x="31" y="164"/>
                  </a:cubicBezTo>
                  <a:cubicBezTo>
                    <a:pt x="48" y="164"/>
                    <a:pt x="63" y="150"/>
                    <a:pt x="63" y="132"/>
                  </a:cubicBezTo>
                  <a:lnTo>
                    <a:pt x="63" y="32"/>
                  </a:lnTo>
                  <a:cubicBezTo>
                    <a:pt x="63" y="15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1"/>
            <p:cNvSpPr/>
            <p:nvPr/>
          </p:nvSpPr>
          <p:spPr>
            <a:xfrm>
              <a:off x="3497800" y="1595250"/>
              <a:ext cx="2675" cy="4100"/>
            </a:xfrm>
            <a:custGeom>
              <a:avLst/>
              <a:gdLst/>
              <a:ahLst/>
              <a:cxnLst/>
              <a:rect l="l" t="t" r="r" b="b"/>
              <a:pathLst>
                <a:path w="107" h="164" extrusionOk="0">
                  <a:moveTo>
                    <a:pt x="53" y="0"/>
                  </a:moveTo>
                  <a:cubicBezTo>
                    <a:pt x="24" y="0"/>
                    <a:pt x="1" y="25"/>
                    <a:pt x="1" y="54"/>
                  </a:cubicBezTo>
                  <a:lnTo>
                    <a:pt x="1" y="110"/>
                  </a:lnTo>
                  <a:cubicBezTo>
                    <a:pt x="1" y="139"/>
                    <a:pt x="24" y="164"/>
                    <a:pt x="53" y="164"/>
                  </a:cubicBezTo>
                  <a:cubicBezTo>
                    <a:pt x="82" y="164"/>
                    <a:pt x="107" y="139"/>
                    <a:pt x="107" y="110"/>
                  </a:cubicBezTo>
                  <a:lnTo>
                    <a:pt x="107" y="54"/>
                  </a:lnTo>
                  <a:cubicBezTo>
                    <a:pt x="107" y="25"/>
                    <a:pt x="82" y="0"/>
                    <a:pt x="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1"/>
            <p:cNvSpPr/>
            <p:nvPr/>
          </p:nvSpPr>
          <p:spPr>
            <a:xfrm>
              <a:off x="3501075" y="1596250"/>
              <a:ext cx="2700" cy="7100"/>
            </a:xfrm>
            <a:custGeom>
              <a:avLst/>
              <a:gdLst/>
              <a:ahLst/>
              <a:cxnLst/>
              <a:rect l="l" t="t" r="r" b="b"/>
              <a:pathLst>
                <a:path w="108" h="284" extrusionOk="0">
                  <a:moveTo>
                    <a:pt x="54" y="1"/>
                  </a:moveTo>
                  <a:cubicBezTo>
                    <a:pt x="23" y="1"/>
                    <a:pt x="0" y="25"/>
                    <a:pt x="0" y="56"/>
                  </a:cubicBezTo>
                  <a:lnTo>
                    <a:pt x="0" y="230"/>
                  </a:lnTo>
                  <a:cubicBezTo>
                    <a:pt x="0" y="259"/>
                    <a:pt x="25" y="283"/>
                    <a:pt x="54" y="283"/>
                  </a:cubicBezTo>
                  <a:cubicBezTo>
                    <a:pt x="83" y="283"/>
                    <a:pt x="108" y="259"/>
                    <a:pt x="108" y="230"/>
                  </a:cubicBezTo>
                  <a:lnTo>
                    <a:pt x="108" y="56"/>
                  </a:lnTo>
                  <a:cubicBezTo>
                    <a:pt x="108" y="25"/>
                    <a:pt x="83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1"/>
            <p:cNvSpPr/>
            <p:nvPr/>
          </p:nvSpPr>
          <p:spPr>
            <a:xfrm>
              <a:off x="3496425" y="1598575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54" y="1"/>
                  </a:moveTo>
                  <a:cubicBezTo>
                    <a:pt x="25" y="1"/>
                    <a:pt x="1" y="25"/>
                    <a:pt x="1" y="56"/>
                  </a:cubicBezTo>
                  <a:lnTo>
                    <a:pt x="1" y="108"/>
                  </a:lnTo>
                  <a:cubicBezTo>
                    <a:pt x="1" y="138"/>
                    <a:pt x="25" y="161"/>
                    <a:pt x="54" y="161"/>
                  </a:cubicBezTo>
                  <a:cubicBezTo>
                    <a:pt x="85" y="161"/>
                    <a:pt x="108" y="137"/>
                    <a:pt x="108" y="108"/>
                  </a:cubicBezTo>
                  <a:lnTo>
                    <a:pt x="108" y="56"/>
                  </a:lnTo>
                  <a:cubicBezTo>
                    <a:pt x="108" y="2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1"/>
            <p:cNvSpPr/>
            <p:nvPr/>
          </p:nvSpPr>
          <p:spPr>
            <a:xfrm>
              <a:off x="3496400" y="1596075"/>
              <a:ext cx="7550" cy="4850"/>
            </a:xfrm>
            <a:custGeom>
              <a:avLst/>
              <a:gdLst/>
              <a:ahLst/>
              <a:cxnLst/>
              <a:rect l="l" t="t" r="r" b="b"/>
              <a:pathLst>
                <a:path w="302" h="194" extrusionOk="0">
                  <a:moveTo>
                    <a:pt x="244" y="1"/>
                  </a:moveTo>
                  <a:cubicBezTo>
                    <a:pt x="224" y="1"/>
                    <a:pt x="201" y="9"/>
                    <a:pt x="186" y="16"/>
                  </a:cubicBezTo>
                  <a:lnTo>
                    <a:pt x="23" y="111"/>
                  </a:lnTo>
                  <a:cubicBezTo>
                    <a:pt x="0" y="124"/>
                    <a:pt x="3" y="148"/>
                    <a:pt x="3" y="180"/>
                  </a:cubicBezTo>
                  <a:lnTo>
                    <a:pt x="19" y="189"/>
                  </a:lnTo>
                  <a:cubicBezTo>
                    <a:pt x="24" y="192"/>
                    <a:pt x="30" y="193"/>
                    <a:pt x="37" y="193"/>
                  </a:cubicBezTo>
                  <a:cubicBezTo>
                    <a:pt x="63" y="193"/>
                    <a:pt x="97" y="175"/>
                    <a:pt x="115" y="164"/>
                  </a:cubicBezTo>
                  <a:lnTo>
                    <a:pt x="280" y="70"/>
                  </a:lnTo>
                  <a:cubicBezTo>
                    <a:pt x="302" y="57"/>
                    <a:pt x="299" y="22"/>
                    <a:pt x="273" y="8"/>
                  </a:cubicBezTo>
                  <a:cubicBezTo>
                    <a:pt x="265" y="3"/>
                    <a:pt x="255" y="1"/>
                    <a:pt x="24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1"/>
            <p:cNvSpPr/>
            <p:nvPr/>
          </p:nvSpPr>
          <p:spPr>
            <a:xfrm>
              <a:off x="3525750" y="1632950"/>
              <a:ext cx="28475" cy="42000"/>
            </a:xfrm>
            <a:custGeom>
              <a:avLst/>
              <a:gdLst/>
              <a:ahLst/>
              <a:cxnLst/>
              <a:rect l="l" t="t" r="r" b="b"/>
              <a:pathLst>
                <a:path w="1139" h="1680" extrusionOk="0">
                  <a:moveTo>
                    <a:pt x="1139" y="0"/>
                  </a:moveTo>
                  <a:lnTo>
                    <a:pt x="28" y="957"/>
                  </a:lnTo>
                  <a:cubicBezTo>
                    <a:pt x="318" y="1311"/>
                    <a:pt x="11" y="1460"/>
                    <a:pt x="2" y="1623"/>
                  </a:cubicBezTo>
                  <a:cubicBezTo>
                    <a:pt x="0" y="1662"/>
                    <a:pt x="51" y="1679"/>
                    <a:pt x="132" y="1679"/>
                  </a:cubicBezTo>
                  <a:cubicBezTo>
                    <a:pt x="383" y="1679"/>
                    <a:pt x="915" y="1514"/>
                    <a:pt x="959" y="1375"/>
                  </a:cubicBezTo>
                  <a:cubicBezTo>
                    <a:pt x="1001" y="1243"/>
                    <a:pt x="762" y="985"/>
                    <a:pt x="901" y="690"/>
                  </a:cubicBezTo>
                  <a:cubicBezTo>
                    <a:pt x="1022" y="435"/>
                    <a:pt x="1139" y="0"/>
                    <a:pt x="113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1"/>
            <p:cNvSpPr/>
            <p:nvPr/>
          </p:nvSpPr>
          <p:spPr>
            <a:xfrm>
              <a:off x="3512125" y="1640000"/>
              <a:ext cx="38100" cy="20575"/>
            </a:xfrm>
            <a:custGeom>
              <a:avLst/>
              <a:gdLst/>
              <a:ahLst/>
              <a:cxnLst/>
              <a:rect l="l" t="t" r="r" b="b"/>
              <a:pathLst>
                <a:path w="1524" h="823" extrusionOk="0">
                  <a:moveTo>
                    <a:pt x="1467" y="1"/>
                  </a:moveTo>
                  <a:lnTo>
                    <a:pt x="987" y="181"/>
                  </a:lnTo>
                  <a:cubicBezTo>
                    <a:pt x="953" y="162"/>
                    <a:pt x="908" y="152"/>
                    <a:pt x="858" y="152"/>
                  </a:cubicBezTo>
                  <a:cubicBezTo>
                    <a:pt x="823" y="152"/>
                    <a:pt x="785" y="157"/>
                    <a:pt x="749" y="168"/>
                  </a:cubicBezTo>
                  <a:cubicBezTo>
                    <a:pt x="735" y="172"/>
                    <a:pt x="716" y="173"/>
                    <a:pt x="694" y="173"/>
                  </a:cubicBezTo>
                  <a:cubicBezTo>
                    <a:pt x="578" y="173"/>
                    <a:pt x="364" y="129"/>
                    <a:pt x="218" y="129"/>
                  </a:cubicBezTo>
                  <a:cubicBezTo>
                    <a:pt x="152" y="129"/>
                    <a:pt x="100" y="138"/>
                    <a:pt x="79" y="165"/>
                  </a:cubicBezTo>
                  <a:cubicBezTo>
                    <a:pt x="0" y="262"/>
                    <a:pt x="134" y="555"/>
                    <a:pt x="341" y="711"/>
                  </a:cubicBezTo>
                  <a:cubicBezTo>
                    <a:pt x="432" y="780"/>
                    <a:pt x="561" y="823"/>
                    <a:pt x="713" y="823"/>
                  </a:cubicBezTo>
                  <a:cubicBezTo>
                    <a:pt x="864" y="823"/>
                    <a:pt x="1038" y="780"/>
                    <a:pt x="1214" y="678"/>
                  </a:cubicBezTo>
                  <a:cubicBezTo>
                    <a:pt x="1336" y="609"/>
                    <a:pt x="1423" y="495"/>
                    <a:pt x="1465" y="346"/>
                  </a:cubicBezTo>
                  <a:cubicBezTo>
                    <a:pt x="1509" y="192"/>
                    <a:pt x="1523" y="33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1"/>
            <p:cNvSpPr/>
            <p:nvPr/>
          </p:nvSpPr>
          <p:spPr>
            <a:xfrm>
              <a:off x="3510850" y="1632225"/>
              <a:ext cx="39025" cy="20800"/>
            </a:xfrm>
            <a:custGeom>
              <a:avLst/>
              <a:gdLst/>
              <a:ahLst/>
              <a:cxnLst/>
              <a:rect l="l" t="t" r="r" b="b"/>
              <a:pathLst>
                <a:path w="1561" h="832" extrusionOk="0">
                  <a:moveTo>
                    <a:pt x="909" y="1"/>
                  </a:moveTo>
                  <a:cubicBezTo>
                    <a:pt x="874" y="1"/>
                    <a:pt x="836" y="6"/>
                    <a:pt x="800" y="16"/>
                  </a:cubicBezTo>
                  <a:cubicBezTo>
                    <a:pt x="679" y="51"/>
                    <a:pt x="563" y="99"/>
                    <a:pt x="456" y="161"/>
                  </a:cubicBezTo>
                  <a:cubicBezTo>
                    <a:pt x="104" y="364"/>
                    <a:pt x="1" y="634"/>
                    <a:pt x="224" y="763"/>
                  </a:cubicBezTo>
                  <a:cubicBezTo>
                    <a:pt x="304" y="809"/>
                    <a:pt x="415" y="831"/>
                    <a:pt x="541" y="831"/>
                  </a:cubicBezTo>
                  <a:cubicBezTo>
                    <a:pt x="767" y="831"/>
                    <a:pt x="1040" y="760"/>
                    <a:pt x="1267" y="629"/>
                  </a:cubicBezTo>
                  <a:cubicBezTo>
                    <a:pt x="1361" y="577"/>
                    <a:pt x="1445" y="511"/>
                    <a:pt x="1518" y="431"/>
                  </a:cubicBezTo>
                  <a:cubicBezTo>
                    <a:pt x="1561" y="379"/>
                    <a:pt x="1549" y="325"/>
                    <a:pt x="1494" y="293"/>
                  </a:cubicBezTo>
                  <a:lnTo>
                    <a:pt x="1038" y="31"/>
                  </a:lnTo>
                  <a:cubicBezTo>
                    <a:pt x="1004" y="11"/>
                    <a:pt x="959" y="1"/>
                    <a:pt x="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1"/>
            <p:cNvSpPr/>
            <p:nvPr/>
          </p:nvSpPr>
          <p:spPr>
            <a:xfrm>
              <a:off x="3531475" y="1598400"/>
              <a:ext cx="26050" cy="15625"/>
            </a:xfrm>
            <a:custGeom>
              <a:avLst/>
              <a:gdLst/>
              <a:ahLst/>
              <a:cxnLst/>
              <a:rect l="l" t="t" r="r" b="b"/>
              <a:pathLst>
                <a:path w="1042" h="625" extrusionOk="0">
                  <a:moveTo>
                    <a:pt x="319" y="0"/>
                  </a:moveTo>
                  <a:cubicBezTo>
                    <a:pt x="307" y="0"/>
                    <a:pt x="294" y="1"/>
                    <a:pt x="281" y="5"/>
                  </a:cubicBezTo>
                  <a:cubicBezTo>
                    <a:pt x="152" y="37"/>
                    <a:pt x="70" y="99"/>
                    <a:pt x="24" y="170"/>
                  </a:cubicBezTo>
                  <a:lnTo>
                    <a:pt x="65" y="190"/>
                  </a:lnTo>
                  <a:cubicBezTo>
                    <a:pt x="1" y="226"/>
                    <a:pt x="39" y="327"/>
                    <a:pt x="92" y="358"/>
                  </a:cubicBezTo>
                  <a:lnTo>
                    <a:pt x="630" y="603"/>
                  </a:lnTo>
                  <a:cubicBezTo>
                    <a:pt x="655" y="617"/>
                    <a:pt x="689" y="624"/>
                    <a:pt x="725" y="624"/>
                  </a:cubicBezTo>
                  <a:cubicBezTo>
                    <a:pt x="767" y="624"/>
                    <a:pt x="812" y="614"/>
                    <a:pt x="846" y="595"/>
                  </a:cubicBezTo>
                  <a:lnTo>
                    <a:pt x="1001" y="501"/>
                  </a:lnTo>
                  <a:cubicBezTo>
                    <a:pt x="1023" y="493"/>
                    <a:pt x="1035" y="458"/>
                    <a:pt x="1042" y="422"/>
                  </a:cubicBezTo>
                  <a:lnTo>
                    <a:pt x="447" y="47"/>
                  </a:lnTo>
                  <a:cubicBezTo>
                    <a:pt x="435" y="41"/>
                    <a:pt x="386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1"/>
            <p:cNvSpPr/>
            <p:nvPr/>
          </p:nvSpPr>
          <p:spPr>
            <a:xfrm>
              <a:off x="3548225" y="1608250"/>
              <a:ext cx="10000" cy="33300"/>
            </a:xfrm>
            <a:custGeom>
              <a:avLst/>
              <a:gdLst/>
              <a:ahLst/>
              <a:cxnLst/>
              <a:rect l="l" t="t" r="r" b="b"/>
              <a:pathLst>
                <a:path w="400" h="1332" extrusionOk="0">
                  <a:moveTo>
                    <a:pt x="300" y="1"/>
                  </a:moveTo>
                  <a:cubicBezTo>
                    <a:pt x="266" y="1"/>
                    <a:pt x="228" y="11"/>
                    <a:pt x="201" y="27"/>
                  </a:cubicBezTo>
                  <a:lnTo>
                    <a:pt x="114" y="79"/>
                  </a:lnTo>
                  <a:cubicBezTo>
                    <a:pt x="52" y="117"/>
                    <a:pt x="1" y="214"/>
                    <a:pt x="2" y="298"/>
                  </a:cubicBezTo>
                  <a:lnTo>
                    <a:pt x="14" y="1232"/>
                  </a:lnTo>
                  <a:cubicBezTo>
                    <a:pt x="15" y="1294"/>
                    <a:pt x="43" y="1331"/>
                    <a:pt x="83" y="1331"/>
                  </a:cubicBezTo>
                  <a:cubicBezTo>
                    <a:pt x="97" y="1331"/>
                    <a:pt x="112" y="1327"/>
                    <a:pt x="128" y="1317"/>
                  </a:cubicBezTo>
                  <a:lnTo>
                    <a:pt x="321" y="1193"/>
                  </a:lnTo>
                  <a:cubicBezTo>
                    <a:pt x="382" y="1156"/>
                    <a:pt x="400" y="1084"/>
                    <a:pt x="398" y="1001"/>
                  </a:cubicBezTo>
                  <a:lnTo>
                    <a:pt x="386" y="66"/>
                  </a:lnTo>
                  <a:cubicBezTo>
                    <a:pt x="386" y="19"/>
                    <a:pt x="346" y="1"/>
                    <a:pt x="300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1"/>
            <p:cNvSpPr/>
            <p:nvPr/>
          </p:nvSpPr>
          <p:spPr>
            <a:xfrm>
              <a:off x="3531600" y="1601675"/>
              <a:ext cx="20750" cy="39850"/>
            </a:xfrm>
            <a:custGeom>
              <a:avLst/>
              <a:gdLst/>
              <a:ahLst/>
              <a:cxnLst/>
              <a:rect l="l" t="t" r="r" b="b"/>
              <a:pathLst>
                <a:path w="830" h="1594" extrusionOk="0">
                  <a:moveTo>
                    <a:pt x="82" y="1"/>
                  </a:moveTo>
                  <a:cubicBezTo>
                    <a:pt x="34" y="1"/>
                    <a:pt x="0" y="45"/>
                    <a:pt x="0" y="119"/>
                  </a:cubicBezTo>
                  <a:lnTo>
                    <a:pt x="0" y="996"/>
                  </a:lnTo>
                  <a:cubicBezTo>
                    <a:pt x="0" y="1095"/>
                    <a:pt x="61" y="1212"/>
                    <a:pt x="136" y="1254"/>
                  </a:cubicBezTo>
                  <a:lnTo>
                    <a:pt x="695" y="1577"/>
                  </a:lnTo>
                  <a:cubicBezTo>
                    <a:pt x="713" y="1588"/>
                    <a:pt x="731" y="1593"/>
                    <a:pt x="748" y="1593"/>
                  </a:cubicBezTo>
                  <a:cubicBezTo>
                    <a:pt x="796" y="1593"/>
                    <a:pt x="830" y="1549"/>
                    <a:pt x="830" y="1474"/>
                  </a:cubicBezTo>
                  <a:lnTo>
                    <a:pt x="830" y="597"/>
                  </a:lnTo>
                  <a:cubicBezTo>
                    <a:pt x="830" y="499"/>
                    <a:pt x="769" y="383"/>
                    <a:pt x="695" y="339"/>
                  </a:cubicBezTo>
                  <a:lnTo>
                    <a:pt x="136" y="17"/>
                  </a:lnTo>
                  <a:cubicBezTo>
                    <a:pt x="117" y="6"/>
                    <a:pt x="99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1"/>
            <p:cNvSpPr/>
            <p:nvPr/>
          </p:nvSpPr>
          <p:spPr>
            <a:xfrm>
              <a:off x="3079825" y="1527225"/>
              <a:ext cx="36450" cy="125200"/>
            </a:xfrm>
            <a:custGeom>
              <a:avLst/>
              <a:gdLst/>
              <a:ahLst/>
              <a:cxnLst/>
              <a:rect l="l" t="t" r="r" b="b"/>
              <a:pathLst>
                <a:path w="1458" h="5008" extrusionOk="0">
                  <a:moveTo>
                    <a:pt x="1458" y="1"/>
                  </a:moveTo>
                  <a:lnTo>
                    <a:pt x="0" y="843"/>
                  </a:lnTo>
                  <a:lnTo>
                    <a:pt x="0" y="5008"/>
                  </a:lnTo>
                  <a:lnTo>
                    <a:pt x="1458" y="4167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1"/>
            <p:cNvSpPr/>
            <p:nvPr/>
          </p:nvSpPr>
          <p:spPr>
            <a:xfrm>
              <a:off x="3076425" y="1546325"/>
              <a:ext cx="3425" cy="106100"/>
            </a:xfrm>
            <a:custGeom>
              <a:avLst/>
              <a:gdLst/>
              <a:ahLst/>
              <a:cxnLst/>
              <a:rect l="l" t="t" r="r" b="b"/>
              <a:pathLst>
                <a:path w="137" h="4244" extrusionOk="0">
                  <a:moveTo>
                    <a:pt x="0" y="1"/>
                  </a:moveTo>
                  <a:lnTo>
                    <a:pt x="0" y="4166"/>
                  </a:lnTo>
                  <a:lnTo>
                    <a:pt x="136" y="4244"/>
                  </a:lnTo>
                  <a:lnTo>
                    <a:pt x="136" y="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1"/>
            <p:cNvSpPr/>
            <p:nvPr/>
          </p:nvSpPr>
          <p:spPr>
            <a:xfrm>
              <a:off x="3076425" y="1525300"/>
              <a:ext cx="39850" cy="23025"/>
            </a:xfrm>
            <a:custGeom>
              <a:avLst/>
              <a:gdLst/>
              <a:ahLst/>
              <a:cxnLst/>
              <a:rect l="l" t="t" r="r" b="b"/>
              <a:pathLst>
                <a:path w="1594" h="921" extrusionOk="0">
                  <a:moveTo>
                    <a:pt x="1457" y="1"/>
                  </a:moveTo>
                  <a:lnTo>
                    <a:pt x="0" y="842"/>
                  </a:lnTo>
                  <a:lnTo>
                    <a:pt x="136" y="920"/>
                  </a:lnTo>
                  <a:lnTo>
                    <a:pt x="1594" y="7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1"/>
            <p:cNvSpPr/>
            <p:nvPr/>
          </p:nvSpPr>
          <p:spPr>
            <a:xfrm>
              <a:off x="3083200" y="1532875"/>
              <a:ext cx="29675" cy="117600"/>
            </a:xfrm>
            <a:custGeom>
              <a:avLst/>
              <a:gdLst/>
              <a:ahLst/>
              <a:cxnLst/>
              <a:rect l="l" t="t" r="r" b="b"/>
              <a:pathLst>
                <a:path w="1187" h="4704" extrusionOk="0">
                  <a:moveTo>
                    <a:pt x="1186" y="1"/>
                  </a:moveTo>
                  <a:lnTo>
                    <a:pt x="0" y="685"/>
                  </a:lnTo>
                  <a:lnTo>
                    <a:pt x="0" y="4704"/>
                  </a:lnTo>
                  <a:lnTo>
                    <a:pt x="1186" y="4019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1"/>
            <p:cNvSpPr/>
            <p:nvPr/>
          </p:nvSpPr>
          <p:spPr>
            <a:xfrm>
              <a:off x="3085900" y="1598575"/>
              <a:ext cx="4250" cy="5425"/>
            </a:xfrm>
            <a:custGeom>
              <a:avLst/>
              <a:gdLst/>
              <a:ahLst/>
              <a:cxnLst/>
              <a:rect l="l" t="t" r="r" b="b"/>
              <a:pathLst>
                <a:path w="170" h="217" extrusionOk="0">
                  <a:moveTo>
                    <a:pt x="123" y="0"/>
                  </a:moveTo>
                  <a:cubicBezTo>
                    <a:pt x="112" y="0"/>
                    <a:pt x="99" y="4"/>
                    <a:pt x="85" y="12"/>
                  </a:cubicBezTo>
                  <a:cubicBezTo>
                    <a:pt x="36" y="44"/>
                    <a:pt x="5" y="98"/>
                    <a:pt x="1" y="157"/>
                  </a:cubicBezTo>
                  <a:cubicBezTo>
                    <a:pt x="1" y="195"/>
                    <a:pt x="20" y="216"/>
                    <a:pt x="47" y="216"/>
                  </a:cubicBezTo>
                  <a:cubicBezTo>
                    <a:pt x="59" y="216"/>
                    <a:pt x="71" y="213"/>
                    <a:pt x="85" y="205"/>
                  </a:cubicBezTo>
                  <a:cubicBezTo>
                    <a:pt x="134" y="173"/>
                    <a:pt x="166" y="119"/>
                    <a:pt x="169" y="60"/>
                  </a:cubicBezTo>
                  <a:cubicBezTo>
                    <a:pt x="169" y="22"/>
                    <a:pt x="150" y="0"/>
                    <a:pt x="12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0" name="Google Shape;4200;p41"/>
          <p:cNvSpPr txBox="1">
            <a:spLocks noGrp="1"/>
          </p:cNvSpPr>
          <p:nvPr>
            <p:ph type="title"/>
          </p:nvPr>
        </p:nvSpPr>
        <p:spPr>
          <a:xfrm>
            <a:off x="640499" y="350125"/>
            <a:ext cx="78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Plan du travail</a:t>
            </a:r>
            <a:endParaRPr dirty="0"/>
          </a:p>
        </p:txBody>
      </p:sp>
      <p:sp>
        <p:nvSpPr>
          <p:cNvPr id="4201" name="Google Shape;4201;p41"/>
          <p:cNvSpPr txBox="1">
            <a:spLocks noGrp="1"/>
          </p:cNvSpPr>
          <p:nvPr>
            <p:ph type="ctrTitle" idx="4294967295"/>
          </p:nvPr>
        </p:nvSpPr>
        <p:spPr>
          <a:xfrm>
            <a:off x="491198" y="3087846"/>
            <a:ext cx="18813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Maquettes</a:t>
            </a:r>
            <a:endParaRPr sz="1800" dirty="0"/>
          </a:p>
        </p:txBody>
      </p:sp>
      <p:sp>
        <p:nvSpPr>
          <p:cNvPr id="4204" name="Google Shape;4204;p41"/>
          <p:cNvSpPr txBox="1">
            <a:spLocks noGrp="1"/>
          </p:cNvSpPr>
          <p:nvPr>
            <p:ph type="ctrTitle" idx="4294967295"/>
          </p:nvPr>
        </p:nvSpPr>
        <p:spPr>
          <a:xfrm>
            <a:off x="7230405" y="1845356"/>
            <a:ext cx="1445762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Frontend</a:t>
            </a:r>
            <a:endParaRPr sz="1800" dirty="0"/>
          </a:p>
        </p:txBody>
      </p:sp>
      <p:sp>
        <p:nvSpPr>
          <p:cNvPr id="4206" name="Google Shape;4206;p41"/>
          <p:cNvSpPr txBox="1">
            <a:spLocks noGrp="1"/>
          </p:cNvSpPr>
          <p:nvPr>
            <p:ph type="ctrTitle" idx="4294967295"/>
          </p:nvPr>
        </p:nvSpPr>
        <p:spPr>
          <a:xfrm>
            <a:off x="276447" y="1192521"/>
            <a:ext cx="2096051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Cahier de charge</a:t>
            </a:r>
            <a:endParaRPr sz="1800" dirty="0"/>
          </a:p>
        </p:txBody>
      </p:sp>
      <p:sp>
        <p:nvSpPr>
          <p:cNvPr id="4208" name="Google Shape;4208;p41"/>
          <p:cNvSpPr txBox="1">
            <a:spLocks noGrp="1"/>
          </p:cNvSpPr>
          <p:nvPr>
            <p:ph type="ctrTitle" idx="4294967295"/>
          </p:nvPr>
        </p:nvSpPr>
        <p:spPr>
          <a:xfrm>
            <a:off x="6001123" y="844736"/>
            <a:ext cx="18813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Backend</a:t>
            </a:r>
            <a:endParaRPr sz="1800" dirty="0"/>
          </a:p>
        </p:txBody>
      </p:sp>
      <p:sp>
        <p:nvSpPr>
          <p:cNvPr id="4209" name="Google Shape;4209;p41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10" name="Google Shape;4210;p41"/>
          <p:cNvCxnSpPr/>
          <p:nvPr/>
        </p:nvCxnSpPr>
        <p:spPr>
          <a:xfrm>
            <a:off x="2443273" y="1429450"/>
            <a:ext cx="887100" cy="51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4211" name="Google Shape;4211;p41"/>
          <p:cNvCxnSpPr>
            <a:stCxn id="4201" idx="3"/>
          </p:cNvCxnSpPr>
          <p:nvPr/>
        </p:nvCxnSpPr>
        <p:spPr>
          <a:xfrm>
            <a:off x="2372498" y="3309546"/>
            <a:ext cx="868500" cy="20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4212" name="Google Shape;4212;p41"/>
          <p:cNvCxnSpPr>
            <a:cxnSpLocks/>
          </p:cNvCxnSpPr>
          <p:nvPr/>
        </p:nvCxnSpPr>
        <p:spPr>
          <a:xfrm flipH="1">
            <a:off x="4880070" y="1080820"/>
            <a:ext cx="1002300" cy="58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4213" name="Google Shape;4213;p41"/>
          <p:cNvCxnSpPr>
            <a:cxnSpLocks/>
          </p:cNvCxnSpPr>
          <p:nvPr/>
        </p:nvCxnSpPr>
        <p:spPr>
          <a:xfrm rot="10800000" flipV="1">
            <a:off x="6179336" y="2097679"/>
            <a:ext cx="1039751" cy="10247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" name="Google Shape;4211;p41">
            <a:extLst>
              <a:ext uri="{FF2B5EF4-FFF2-40B4-BE49-F238E27FC236}">
                <a16:creationId xmlns:a16="http://schemas.microsoft.com/office/drawing/2014/main" id="{9B7B9DCB-9AB2-FDE2-C13F-F1C68D9AACF7}"/>
              </a:ext>
            </a:extLst>
          </p:cNvPr>
          <p:cNvCxnSpPr/>
          <p:nvPr/>
        </p:nvCxnSpPr>
        <p:spPr>
          <a:xfrm>
            <a:off x="2746602" y="4029800"/>
            <a:ext cx="868500" cy="20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" name="Google Shape;4201;p41">
            <a:extLst>
              <a:ext uri="{FF2B5EF4-FFF2-40B4-BE49-F238E27FC236}">
                <a16:creationId xmlns:a16="http://schemas.microsoft.com/office/drawing/2014/main" id="{7DC25A0E-B594-D655-1505-91BD1BF8C9FC}"/>
              </a:ext>
            </a:extLst>
          </p:cNvPr>
          <p:cNvSpPr txBox="1">
            <a:spLocks/>
          </p:cNvSpPr>
          <p:nvPr/>
        </p:nvSpPr>
        <p:spPr>
          <a:xfrm>
            <a:off x="760462" y="3808100"/>
            <a:ext cx="188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r"/>
            <a:r>
              <a:rPr lang="fr-FR" sz="1800" dirty="0"/>
              <a:t>Diagrammes</a:t>
            </a:r>
          </a:p>
        </p:txBody>
      </p:sp>
      <p:cxnSp>
        <p:nvCxnSpPr>
          <p:cNvPr id="7" name="Google Shape;4212;p41">
            <a:extLst>
              <a:ext uri="{FF2B5EF4-FFF2-40B4-BE49-F238E27FC236}">
                <a16:creationId xmlns:a16="http://schemas.microsoft.com/office/drawing/2014/main" id="{EF81B52A-9E1E-F3C8-8D1E-8B832D5669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9054" y="3769778"/>
            <a:ext cx="1912116" cy="2900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9" name="Google Shape;4204;p41">
            <a:extLst>
              <a:ext uri="{FF2B5EF4-FFF2-40B4-BE49-F238E27FC236}">
                <a16:creationId xmlns:a16="http://schemas.microsoft.com/office/drawing/2014/main" id="{AAD56993-06E1-11E7-2F2A-5653747A6262}"/>
              </a:ext>
            </a:extLst>
          </p:cNvPr>
          <p:cNvSpPr txBox="1">
            <a:spLocks/>
          </p:cNvSpPr>
          <p:nvPr/>
        </p:nvSpPr>
        <p:spPr>
          <a:xfrm>
            <a:off x="7076686" y="3513119"/>
            <a:ext cx="1445762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fr-FR" sz="1800" dirty="0"/>
              <a:t>Test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" grpId="0"/>
      <p:bldP spid="4204" grpId="0"/>
      <p:bldP spid="4206" grpId="0"/>
      <p:bldP spid="4208" grpId="0"/>
      <p:bldP spid="3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3" name="Google Shape;3943;p39"/>
          <p:cNvGrpSpPr/>
          <p:nvPr/>
        </p:nvGrpSpPr>
        <p:grpSpPr>
          <a:xfrm>
            <a:off x="605967" y="-10381"/>
            <a:ext cx="8542497" cy="5153822"/>
            <a:chOff x="2754158" y="407117"/>
            <a:chExt cx="6014149" cy="5179200"/>
          </a:xfrm>
        </p:grpSpPr>
        <p:sp>
          <p:nvSpPr>
            <p:cNvPr id="3944" name="Google Shape;3944;p39"/>
            <p:cNvSpPr/>
            <p:nvPr/>
          </p:nvSpPr>
          <p:spPr>
            <a:xfrm>
              <a:off x="3456507" y="407117"/>
              <a:ext cx="5311800" cy="51792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9"/>
            <p:cNvSpPr/>
            <p:nvPr/>
          </p:nvSpPr>
          <p:spPr>
            <a:xfrm rot="10800000">
              <a:off x="2754158" y="1400546"/>
              <a:ext cx="7056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6" name="Google Shape;3946;p39"/>
          <p:cNvSpPr txBox="1">
            <a:spLocks noGrp="1"/>
          </p:cNvSpPr>
          <p:nvPr>
            <p:ph type="title"/>
          </p:nvPr>
        </p:nvSpPr>
        <p:spPr>
          <a:xfrm>
            <a:off x="1603583" y="978180"/>
            <a:ext cx="6946642" cy="2661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Contraintes techniques 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37096842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p40"/>
          <p:cNvSpPr txBox="1">
            <a:spLocks noGrp="1"/>
          </p:cNvSpPr>
          <p:nvPr>
            <p:ph type="title" idx="6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Outils</a:t>
            </a:r>
            <a:endParaRPr dirty="0"/>
          </a:p>
        </p:txBody>
      </p:sp>
      <p:sp>
        <p:nvSpPr>
          <p:cNvPr id="3952" name="Google Shape;3952;p40"/>
          <p:cNvSpPr txBox="1">
            <a:spLocks noGrp="1"/>
          </p:cNvSpPr>
          <p:nvPr>
            <p:ph type="ctrTitle" idx="3"/>
          </p:nvPr>
        </p:nvSpPr>
        <p:spPr>
          <a:xfrm>
            <a:off x="3391254" y="3743875"/>
            <a:ext cx="1889583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Thunder client</a:t>
            </a:r>
            <a:endParaRPr dirty="0"/>
          </a:p>
        </p:txBody>
      </p:sp>
      <p:sp>
        <p:nvSpPr>
          <p:cNvPr id="3955" name="Google Shape;3955;p40"/>
          <p:cNvSpPr txBox="1">
            <a:spLocks noGrp="1"/>
          </p:cNvSpPr>
          <p:nvPr>
            <p:ph type="ctrTitle"/>
          </p:nvPr>
        </p:nvSpPr>
        <p:spPr>
          <a:xfrm>
            <a:off x="1645000" y="1535061"/>
            <a:ext cx="16227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 dirty="0">
                <a:effectLst/>
                <a:latin typeface="Arial" panose="020B0604020202020204" pitchFamily="34" charset="0"/>
                <a:ea typeface="Perpetua" panose="02020502060401020303" pitchFamily="18" charset="0"/>
              </a:rPr>
              <a:t>Trello </a:t>
            </a:r>
            <a:endParaRPr dirty="0"/>
          </a:p>
        </p:txBody>
      </p:sp>
      <p:sp>
        <p:nvSpPr>
          <p:cNvPr id="3957" name="Google Shape;3957;p40"/>
          <p:cNvSpPr txBox="1">
            <a:spLocks noGrp="1"/>
          </p:cNvSpPr>
          <p:nvPr>
            <p:ph type="ctrTitle" idx="5"/>
          </p:nvPr>
        </p:nvSpPr>
        <p:spPr>
          <a:xfrm>
            <a:off x="5445892" y="1497650"/>
            <a:ext cx="1653300" cy="3765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VSCODE</a:t>
            </a:r>
            <a:endParaRPr dirty="0"/>
          </a:p>
        </p:txBody>
      </p:sp>
      <p:sp>
        <p:nvSpPr>
          <p:cNvPr id="3958" name="Google Shape;3958;p40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D2077C-8868-5740-D2A6-DF0C7B3F2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2" y="1383679"/>
            <a:ext cx="670873" cy="67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44B72D0-8517-7025-AD5E-66C2367BD1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58" t="15329" r="30903" b="17849"/>
          <a:stretch/>
        </p:blipFill>
        <p:spPr>
          <a:xfrm>
            <a:off x="1389748" y="2527666"/>
            <a:ext cx="675360" cy="670873"/>
          </a:xfrm>
          <a:prstGeom prst="rect">
            <a:avLst/>
          </a:prstGeom>
        </p:spPr>
      </p:pic>
      <p:sp>
        <p:nvSpPr>
          <p:cNvPr id="6" name="Google Shape;3952;p40">
            <a:extLst>
              <a:ext uri="{FF2B5EF4-FFF2-40B4-BE49-F238E27FC236}">
                <a16:creationId xmlns:a16="http://schemas.microsoft.com/office/drawing/2014/main" id="{FB471027-E442-61C1-57F8-DC9FD48DE1E2}"/>
              </a:ext>
            </a:extLst>
          </p:cNvPr>
          <p:cNvSpPr txBox="1">
            <a:spLocks/>
          </p:cNvSpPr>
          <p:nvPr/>
        </p:nvSpPr>
        <p:spPr>
          <a:xfrm>
            <a:off x="2214757" y="2670652"/>
            <a:ext cx="158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 err="1"/>
              <a:t>Figma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6E1E26-6AAE-9D3B-7B66-94FFDC4CEE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2187" y="1317252"/>
            <a:ext cx="752324" cy="7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7865B6C-C84C-0C6E-5E01-3A3594F5F0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31" y="2286516"/>
            <a:ext cx="864615" cy="92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83E427-4C9B-C28E-EA4C-56B04E762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439" y="3442929"/>
            <a:ext cx="986791" cy="9867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983E427-4C9B-C28E-EA4C-56B04E762B2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456350" y="3600889"/>
            <a:ext cx="700255" cy="670873"/>
          </a:xfrm>
          <a:prstGeom prst="rect">
            <a:avLst/>
          </a:prstGeom>
        </p:spPr>
      </p:pic>
      <p:sp>
        <p:nvSpPr>
          <p:cNvPr id="15" name="Google Shape;3957;p40">
            <a:extLst>
              <a:ext uri="{FF2B5EF4-FFF2-40B4-BE49-F238E27FC236}">
                <a16:creationId xmlns:a16="http://schemas.microsoft.com/office/drawing/2014/main" id="{0F076EA2-971B-F2B2-2780-C8D8FC24647A}"/>
              </a:ext>
            </a:extLst>
          </p:cNvPr>
          <p:cNvSpPr txBox="1">
            <a:spLocks/>
          </p:cNvSpPr>
          <p:nvPr/>
        </p:nvSpPr>
        <p:spPr>
          <a:xfrm>
            <a:off x="6402138" y="2670652"/>
            <a:ext cx="165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Git</a:t>
            </a:r>
          </a:p>
        </p:txBody>
      </p:sp>
      <p:sp>
        <p:nvSpPr>
          <p:cNvPr id="16" name="Google Shape;3957;p40">
            <a:extLst>
              <a:ext uri="{FF2B5EF4-FFF2-40B4-BE49-F238E27FC236}">
                <a16:creationId xmlns:a16="http://schemas.microsoft.com/office/drawing/2014/main" id="{67193FBE-EE93-7FFB-ED45-4C8CF9F1AE94}"/>
              </a:ext>
            </a:extLst>
          </p:cNvPr>
          <p:cNvSpPr txBox="1">
            <a:spLocks/>
          </p:cNvSpPr>
          <p:nvPr/>
        </p:nvSpPr>
        <p:spPr>
          <a:xfrm>
            <a:off x="7115374" y="3743874"/>
            <a:ext cx="165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GitHub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" grpId="0"/>
      <p:bldP spid="3955" grpId="0"/>
      <p:bldP spid="3957" grpId="0"/>
      <p:bldP spid="6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" name="Google Shape;6656;p51"/>
          <p:cNvGrpSpPr/>
          <p:nvPr/>
        </p:nvGrpSpPr>
        <p:grpSpPr>
          <a:xfrm>
            <a:off x="6505021" y="2034177"/>
            <a:ext cx="886997" cy="685233"/>
            <a:chOff x="6381868" y="2366900"/>
            <a:chExt cx="430425" cy="297665"/>
          </a:xfrm>
        </p:grpSpPr>
        <p:sp>
          <p:nvSpPr>
            <p:cNvPr id="6657" name="Google Shape;6657;p51"/>
            <p:cNvSpPr/>
            <p:nvPr/>
          </p:nvSpPr>
          <p:spPr>
            <a:xfrm>
              <a:off x="6381868" y="2459690"/>
              <a:ext cx="430425" cy="204875"/>
            </a:xfrm>
            <a:custGeom>
              <a:avLst/>
              <a:gdLst/>
              <a:ahLst/>
              <a:cxnLst/>
              <a:rect l="l" t="t" r="r" b="b"/>
              <a:pathLst>
                <a:path w="17217" h="8195" extrusionOk="0">
                  <a:moveTo>
                    <a:pt x="8608" y="1"/>
                  </a:moveTo>
                  <a:cubicBezTo>
                    <a:pt x="6602" y="1"/>
                    <a:pt x="4595" y="401"/>
                    <a:pt x="3063" y="1201"/>
                  </a:cubicBezTo>
                  <a:cubicBezTo>
                    <a:pt x="1" y="2801"/>
                    <a:pt x="1" y="5394"/>
                    <a:pt x="3063" y="6995"/>
                  </a:cubicBezTo>
                  <a:cubicBezTo>
                    <a:pt x="4595" y="7795"/>
                    <a:pt x="6602" y="8195"/>
                    <a:pt x="8608" y="8195"/>
                  </a:cubicBezTo>
                  <a:cubicBezTo>
                    <a:pt x="10615" y="8195"/>
                    <a:pt x="12622" y="7795"/>
                    <a:pt x="14154" y="6995"/>
                  </a:cubicBezTo>
                  <a:cubicBezTo>
                    <a:pt x="17216" y="5394"/>
                    <a:pt x="17216" y="2801"/>
                    <a:pt x="14154" y="1201"/>
                  </a:cubicBezTo>
                  <a:cubicBezTo>
                    <a:pt x="12622" y="401"/>
                    <a:pt x="10615" y="1"/>
                    <a:pt x="8608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8" name="Google Shape;6658;p51"/>
            <p:cNvSpPr/>
            <p:nvPr/>
          </p:nvSpPr>
          <p:spPr>
            <a:xfrm>
              <a:off x="6703525" y="2413150"/>
              <a:ext cx="7075" cy="16300"/>
            </a:xfrm>
            <a:custGeom>
              <a:avLst/>
              <a:gdLst/>
              <a:ahLst/>
              <a:cxnLst/>
              <a:rect l="l" t="t" r="r" b="b"/>
              <a:pathLst>
                <a:path w="283" h="652" extrusionOk="0">
                  <a:moveTo>
                    <a:pt x="0" y="1"/>
                  </a:moveTo>
                  <a:lnTo>
                    <a:pt x="0" y="489"/>
                  </a:lnTo>
                  <a:lnTo>
                    <a:pt x="283" y="652"/>
                  </a:lnTo>
                  <a:lnTo>
                    <a:pt x="283" y="1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51"/>
            <p:cNvSpPr/>
            <p:nvPr/>
          </p:nvSpPr>
          <p:spPr>
            <a:xfrm>
              <a:off x="6550725" y="2366900"/>
              <a:ext cx="152825" cy="197525"/>
            </a:xfrm>
            <a:custGeom>
              <a:avLst/>
              <a:gdLst/>
              <a:ahLst/>
              <a:cxnLst/>
              <a:rect l="l" t="t" r="r" b="b"/>
              <a:pathLst>
                <a:path w="6113" h="7901" extrusionOk="0">
                  <a:moveTo>
                    <a:pt x="4844" y="0"/>
                  </a:moveTo>
                  <a:cubicBezTo>
                    <a:pt x="4819" y="0"/>
                    <a:pt x="4793" y="7"/>
                    <a:pt x="4769" y="22"/>
                  </a:cubicBezTo>
                  <a:lnTo>
                    <a:pt x="263" y="2625"/>
                  </a:lnTo>
                  <a:cubicBezTo>
                    <a:pt x="87" y="2726"/>
                    <a:pt x="0" y="2858"/>
                    <a:pt x="0" y="2989"/>
                  </a:cubicBezTo>
                  <a:lnTo>
                    <a:pt x="0" y="7383"/>
                  </a:lnTo>
                  <a:cubicBezTo>
                    <a:pt x="0" y="7514"/>
                    <a:pt x="87" y="7645"/>
                    <a:pt x="263" y="7746"/>
                  </a:cubicBezTo>
                  <a:lnTo>
                    <a:pt x="268" y="7749"/>
                  </a:lnTo>
                  <a:cubicBezTo>
                    <a:pt x="442" y="7850"/>
                    <a:pt x="671" y="7901"/>
                    <a:pt x="899" y="7901"/>
                  </a:cubicBezTo>
                  <a:cubicBezTo>
                    <a:pt x="1128" y="7901"/>
                    <a:pt x="1356" y="7850"/>
                    <a:pt x="1530" y="7749"/>
                  </a:cubicBezTo>
                  <a:lnTo>
                    <a:pt x="6037" y="5148"/>
                  </a:lnTo>
                  <a:cubicBezTo>
                    <a:pt x="6082" y="5119"/>
                    <a:pt x="6109" y="5071"/>
                    <a:pt x="6112" y="5017"/>
                  </a:cubicBezTo>
                  <a:lnTo>
                    <a:pt x="6112" y="712"/>
                  </a:lnTo>
                  <a:lnTo>
                    <a:pt x="6041" y="672"/>
                  </a:lnTo>
                  <a:cubicBezTo>
                    <a:pt x="6019" y="660"/>
                    <a:pt x="5996" y="655"/>
                    <a:pt x="5972" y="655"/>
                  </a:cubicBezTo>
                  <a:cubicBezTo>
                    <a:pt x="5946" y="655"/>
                    <a:pt x="5920" y="661"/>
                    <a:pt x="5896" y="673"/>
                  </a:cubicBezTo>
                  <a:lnTo>
                    <a:pt x="4986" y="1199"/>
                  </a:lnTo>
                  <a:lnTo>
                    <a:pt x="4986" y="147"/>
                  </a:lnTo>
                  <a:cubicBezTo>
                    <a:pt x="4989" y="62"/>
                    <a:pt x="4919" y="0"/>
                    <a:pt x="4844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0" name="Google Shape;6660;p51"/>
            <p:cNvSpPr/>
            <p:nvPr/>
          </p:nvSpPr>
          <p:spPr>
            <a:xfrm>
              <a:off x="6548575" y="2367000"/>
              <a:ext cx="154175" cy="87600"/>
            </a:xfrm>
            <a:custGeom>
              <a:avLst/>
              <a:gdLst/>
              <a:ahLst/>
              <a:cxnLst/>
              <a:rect l="l" t="t" r="r" b="b"/>
              <a:pathLst>
                <a:path w="6167" h="3504" extrusionOk="0">
                  <a:moveTo>
                    <a:pt x="4930" y="1"/>
                  </a:moveTo>
                  <a:cubicBezTo>
                    <a:pt x="4904" y="1"/>
                    <a:pt x="4879" y="7"/>
                    <a:pt x="4855" y="19"/>
                  </a:cubicBezTo>
                  <a:lnTo>
                    <a:pt x="349" y="2621"/>
                  </a:lnTo>
                  <a:cubicBezTo>
                    <a:pt x="1" y="2821"/>
                    <a:pt x="1" y="3149"/>
                    <a:pt x="349" y="3350"/>
                  </a:cubicBezTo>
                  <a:lnTo>
                    <a:pt x="356" y="3353"/>
                  </a:lnTo>
                  <a:cubicBezTo>
                    <a:pt x="529" y="3453"/>
                    <a:pt x="758" y="3503"/>
                    <a:pt x="986" y="3503"/>
                  </a:cubicBezTo>
                  <a:cubicBezTo>
                    <a:pt x="1215" y="3503"/>
                    <a:pt x="1443" y="3453"/>
                    <a:pt x="1617" y="3353"/>
                  </a:cubicBezTo>
                  <a:lnTo>
                    <a:pt x="6123" y="750"/>
                  </a:lnTo>
                  <a:cubicBezTo>
                    <a:pt x="6163" y="727"/>
                    <a:pt x="6166" y="689"/>
                    <a:pt x="6127" y="666"/>
                  </a:cubicBezTo>
                  <a:cubicBezTo>
                    <a:pt x="6105" y="656"/>
                    <a:pt x="6081" y="651"/>
                    <a:pt x="6058" y="651"/>
                  </a:cubicBezTo>
                  <a:cubicBezTo>
                    <a:pt x="6032" y="651"/>
                    <a:pt x="6006" y="657"/>
                    <a:pt x="5982" y="669"/>
                  </a:cubicBezTo>
                  <a:lnTo>
                    <a:pt x="1600" y="3199"/>
                  </a:lnTo>
                  <a:cubicBezTo>
                    <a:pt x="1559" y="3223"/>
                    <a:pt x="1491" y="3262"/>
                    <a:pt x="1448" y="3282"/>
                  </a:cubicBezTo>
                  <a:cubicBezTo>
                    <a:pt x="1304" y="3347"/>
                    <a:pt x="1132" y="3380"/>
                    <a:pt x="966" y="3380"/>
                  </a:cubicBezTo>
                  <a:cubicBezTo>
                    <a:pt x="824" y="3380"/>
                    <a:pt x="685" y="3356"/>
                    <a:pt x="569" y="3308"/>
                  </a:cubicBezTo>
                  <a:cubicBezTo>
                    <a:pt x="517" y="3285"/>
                    <a:pt x="466" y="3256"/>
                    <a:pt x="420" y="3221"/>
                  </a:cubicBezTo>
                  <a:cubicBezTo>
                    <a:pt x="244" y="3076"/>
                    <a:pt x="263" y="2873"/>
                    <a:pt x="466" y="2721"/>
                  </a:cubicBezTo>
                  <a:cubicBezTo>
                    <a:pt x="514" y="2688"/>
                    <a:pt x="563" y="2657"/>
                    <a:pt x="614" y="2630"/>
                  </a:cubicBezTo>
                  <a:lnTo>
                    <a:pt x="4996" y="101"/>
                  </a:lnTo>
                  <a:cubicBezTo>
                    <a:pt x="5037" y="76"/>
                    <a:pt x="5040" y="38"/>
                    <a:pt x="5000" y="17"/>
                  </a:cubicBezTo>
                  <a:cubicBezTo>
                    <a:pt x="4978" y="6"/>
                    <a:pt x="4954" y="1"/>
                    <a:pt x="493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51"/>
            <p:cNvSpPr/>
            <p:nvPr/>
          </p:nvSpPr>
          <p:spPr>
            <a:xfrm>
              <a:off x="6548575" y="2367000"/>
              <a:ext cx="154175" cy="87600"/>
            </a:xfrm>
            <a:custGeom>
              <a:avLst/>
              <a:gdLst/>
              <a:ahLst/>
              <a:cxnLst/>
              <a:rect l="l" t="t" r="r" b="b"/>
              <a:pathLst>
                <a:path w="6167" h="3504" extrusionOk="0">
                  <a:moveTo>
                    <a:pt x="4930" y="1"/>
                  </a:moveTo>
                  <a:cubicBezTo>
                    <a:pt x="4904" y="1"/>
                    <a:pt x="4879" y="7"/>
                    <a:pt x="4855" y="19"/>
                  </a:cubicBezTo>
                  <a:lnTo>
                    <a:pt x="349" y="2621"/>
                  </a:lnTo>
                  <a:cubicBezTo>
                    <a:pt x="1" y="2821"/>
                    <a:pt x="1" y="3149"/>
                    <a:pt x="349" y="3350"/>
                  </a:cubicBezTo>
                  <a:lnTo>
                    <a:pt x="356" y="3353"/>
                  </a:lnTo>
                  <a:cubicBezTo>
                    <a:pt x="529" y="3453"/>
                    <a:pt x="758" y="3503"/>
                    <a:pt x="986" y="3503"/>
                  </a:cubicBezTo>
                  <a:cubicBezTo>
                    <a:pt x="1215" y="3503"/>
                    <a:pt x="1443" y="3453"/>
                    <a:pt x="1617" y="3353"/>
                  </a:cubicBezTo>
                  <a:lnTo>
                    <a:pt x="6123" y="750"/>
                  </a:lnTo>
                  <a:cubicBezTo>
                    <a:pt x="6163" y="727"/>
                    <a:pt x="6166" y="689"/>
                    <a:pt x="6127" y="666"/>
                  </a:cubicBezTo>
                  <a:cubicBezTo>
                    <a:pt x="6105" y="656"/>
                    <a:pt x="6081" y="651"/>
                    <a:pt x="6058" y="651"/>
                  </a:cubicBezTo>
                  <a:cubicBezTo>
                    <a:pt x="6032" y="651"/>
                    <a:pt x="6006" y="657"/>
                    <a:pt x="5982" y="669"/>
                  </a:cubicBezTo>
                  <a:lnTo>
                    <a:pt x="1600" y="3199"/>
                  </a:lnTo>
                  <a:cubicBezTo>
                    <a:pt x="1559" y="3223"/>
                    <a:pt x="1491" y="3262"/>
                    <a:pt x="1448" y="3282"/>
                  </a:cubicBezTo>
                  <a:cubicBezTo>
                    <a:pt x="1304" y="3347"/>
                    <a:pt x="1132" y="3380"/>
                    <a:pt x="966" y="3380"/>
                  </a:cubicBezTo>
                  <a:cubicBezTo>
                    <a:pt x="824" y="3380"/>
                    <a:pt x="685" y="3356"/>
                    <a:pt x="569" y="3308"/>
                  </a:cubicBezTo>
                  <a:cubicBezTo>
                    <a:pt x="517" y="3285"/>
                    <a:pt x="466" y="3256"/>
                    <a:pt x="420" y="3221"/>
                  </a:cubicBezTo>
                  <a:cubicBezTo>
                    <a:pt x="244" y="3076"/>
                    <a:pt x="263" y="2873"/>
                    <a:pt x="466" y="2721"/>
                  </a:cubicBezTo>
                  <a:cubicBezTo>
                    <a:pt x="514" y="2688"/>
                    <a:pt x="563" y="2657"/>
                    <a:pt x="614" y="2630"/>
                  </a:cubicBezTo>
                  <a:lnTo>
                    <a:pt x="4996" y="101"/>
                  </a:lnTo>
                  <a:cubicBezTo>
                    <a:pt x="5037" y="76"/>
                    <a:pt x="5040" y="38"/>
                    <a:pt x="5000" y="17"/>
                  </a:cubicBezTo>
                  <a:cubicBezTo>
                    <a:pt x="4978" y="6"/>
                    <a:pt x="4954" y="1"/>
                    <a:pt x="4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51"/>
            <p:cNvSpPr/>
            <p:nvPr/>
          </p:nvSpPr>
          <p:spPr>
            <a:xfrm>
              <a:off x="6552375" y="2454900"/>
              <a:ext cx="2575" cy="2400"/>
            </a:xfrm>
            <a:custGeom>
              <a:avLst/>
              <a:gdLst/>
              <a:ahLst/>
              <a:cxnLst/>
              <a:rect l="l" t="t" r="r" b="b"/>
              <a:pathLst>
                <a:path w="103" h="96" extrusionOk="0">
                  <a:moveTo>
                    <a:pt x="25" y="1"/>
                  </a:moveTo>
                  <a:cubicBezTo>
                    <a:pt x="12" y="1"/>
                    <a:pt x="0" y="17"/>
                    <a:pt x="11" y="30"/>
                  </a:cubicBezTo>
                  <a:cubicBezTo>
                    <a:pt x="30" y="52"/>
                    <a:pt x="50" y="72"/>
                    <a:pt x="72" y="91"/>
                  </a:cubicBezTo>
                  <a:cubicBezTo>
                    <a:pt x="75" y="94"/>
                    <a:pt x="79" y="95"/>
                    <a:pt x="84" y="95"/>
                  </a:cubicBezTo>
                  <a:cubicBezTo>
                    <a:pt x="88" y="95"/>
                    <a:pt x="94" y="94"/>
                    <a:pt x="97" y="89"/>
                  </a:cubicBezTo>
                  <a:cubicBezTo>
                    <a:pt x="102" y="82"/>
                    <a:pt x="102" y="72"/>
                    <a:pt x="95" y="66"/>
                  </a:cubicBezTo>
                  <a:cubicBezTo>
                    <a:pt x="73" y="47"/>
                    <a:pt x="55" y="29"/>
                    <a:pt x="37" y="7"/>
                  </a:cubicBezTo>
                  <a:cubicBezTo>
                    <a:pt x="34" y="2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51"/>
            <p:cNvSpPr/>
            <p:nvPr/>
          </p:nvSpPr>
          <p:spPr>
            <a:xfrm>
              <a:off x="6557525" y="2399675"/>
              <a:ext cx="134050" cy="63500"/>
            </a:xfrm>
            <a:custGeom>
              <a:avLst/>
              <a:gdLst/>
              <a:ahLst/>
              <a:cxnLst/>
              <a:rect l="l" t="t" r="r" b="b"/>
              <a:pathLst>
                <a:path w="5362" h="2540" extrusionOk="0">
                  <a:moveTo>
                    <a:pt x="5337" y="0"/>
                  </a:moveTo>
                  <a:cubicBezTo>
                    <a:pt x="5334" y="0"/>
                    <a:pt x="5331" y="1"/>
                    <a:pt x="5328" y="3"/>
                  </a:cubicBezTo>
                  <a:lnTo>
                    <a:pt x="5180" y="89"/>
                  </a:lnTo>
                  <a:cubicBezTo>
                    <a:pt x="5172" y="93"/>
                    <a:pt x="5169" y="103"/>
                    <a:pt x="5173" y="112"/>
                  </a:cubicBezTo>
                  <a:cubicBezTo>
                    <a:pt x="5176" y="116"/>
                    <a:pt x="5182" y="120"/>
                    <a:pt x="5189" y="120"/>
                  </a:cubicBezTo>
                  <a:lnTo>
                    <a:pt x="5189" y="119"/>
                  </a:lnTo>
                  <a:cubicBezTo>
                    <a:pt x="5192" y="119"/>
                    <a:pt x="5195" y="119"/>
                    <a:pt x="5196" y="118"/>
                  </a:cubicBezTo>
                  <a:lnTo>
                    <a:pt x="5346" y="32"/>
                  </a:lnTo>
                  <a:cubicBezTo>
                    <a:pt x="5362" y="22"/>
                    <a:pt x="5352" y="0"/>
                    <a:pt x="5337" y="0"/>
                  </a:cubicBezTo>
                  <a:close/>
                  <a:moveTo>
                    <a:pt x="5040" y="171"/>
                  </a:moveTo>
                  <a:cubicBezTo>
                    <a:pt x="5038" y="171"/>
                    <a:pt x="5034" y="172"/>
                    <a:pt x="5031" y="174"/>
                  </a:cubicBezTo>
                  <a:lnTo>
                    <a:pt x="4883" y="260"/>
                  </a:lnTo>
                  <a:cubicBezTo>
                    <a:pt x="4874" y="264"/>
                    <a:pt x="4873" y="274"/>
                    <a:pt x="4877" y="283"/>
                  </a:cubicBezTo>
                  <a:cubicBezTo>
                    <a:pt x="4880" y="287"/>
                    <a:pt x="4886" y="292"/>
                    <a:pt x="4892" y="292"/>
                  </a:cubicBezTo>
                  <a:cubicBezTo>
                    <a:pt x="4895" y="292"/>
                    <a:pt x="4898" y="290"/>
                    <a:pt x="4901" y="289"/>
                  </a:cubicBezTo>
                  <a:lnTo>
                    <a:pt x="5049" y="203"/>
                  </a:lnTo>
                  <a:cubicBezTo>
                    <a:pt x="5064" y="193"/>
                    <a:pt x="5056" y="171"/>
                    <a:pt x="5040" y="171"/>
                  </a:cubicBezTo>
                  <a:close/>
                  <a:moveTo>
                    <a:pt x="4743" y="343"/>
                  </a:moveTo>
                  <a:cubicBezTo>
                    <a:pt x="4740" y="343"/>
                    <a:pt x="4738" y="344"/>
                    <a:pt x="4735" y="345"/>
                  </a:cubicBezTo>
                  <a:lnTo>
                    <a:pt x="4587" y="431"/>
                  </a:lnTo>
                  <a:cubicBezTo>
                    <a:pt x="4579" y="435"/>
                    <a:pt x="4576" y="445"/>
                    <a:pt x="4580" y="454"/>
                  </a:cubicBezTo>
                  <a:cubicBezTo>
                    <a:pt x="4583" y="460"/>
                    <a:pt x="4589" y="463"/>
                    <a:pt x="4595" y="463"/>
                  </a:cubicBezTo>
                  <a:lnTo>
                    <a:pt x="4595" y="461"/>
                  </a:lnTo>
                  <a:cubicBezTo>
                    <a:pt x="4598" y="461"/>
                    <a:pt x="4600" y="461"/>
                    <a:pt x="4603" y="460"/>
                  </a:cubicBezTo>
                  <a:lnTo>
                    <a:pt x="4753" y="374"/>
                  </a:lnTo>
                  <a:cubicBezTo>
                    <a:pt x="4766" y="364"/>
                    <a:pt x="4758" y="343"/>
                    <a:pt x="4743" y="343"/>
                  </a:cubicBezTo>
                  <a:close/>
                  <a:moveTo>
                    <a:pt x="4446" y="515"/>
                  </a:moveTo>
                  <a:cubicBezTo>
                    <a:pt x="4443" y="515"/>
                    <a:pt x="4441" y="515"/>
                    <a:pt x="4438" y="516"/>
                  </a:cubicBezTo>
                  <a:lnTo>
                    <a:pt x="4290" y="602"/>
                  </a:lnTo>
                  <a:cubicBezTo>
                    <a:pt x="4281" y="606"/>
                    <a:pt x="4279" y="616"/>
                    <a:pt x="4284" y="625"/>
                  </a:cubicBezTo>
                  <a:cubicBezTo>
                    <a:pt x="4287" y="631"/>
                    <a:pt x="4293" y="634"/>
                    <a:pt x="4299" y="634"/>
                  </a:cubicBezTo>
                  <a:lnTo>
                    <a:pt x="4299" y="632"/>
                  </a:lnTo>
                  <a:cubicBezTo>
                    <a:pt x="4300" y="633"/>
                    <a:pt x="4301" y="633"/>
                    <a:pt x="4301" y="633"/>
                  </a:cubicBezTo>
                  <a:cubicBezTo>
                    <a:pt x="4303" y="633"/>
                    <a:pt x="4305" y="632"/>
                    <a:pt x="4308" y="631"/>
                  </a:cubicBezTo>
                  <a:lnTo>
                    <a:pt x="4455" y="545"/>
                  </a:lnTo>
                  <a:cubicBezTo>
                    <a:pt x="4470" y="535"/>
                    <a:pt x="4461" y="515"/>
                    <a:pt x="4446" y="515"/>
                  </a:cubicBezTo>
                  <a:close/>
                  <a:moveTo>
                    <a:pt x="4152" y="684"/>
                  </a:moveTo>
                  <a:cubicBezTo>
                    <a:pt x="4149" y="684"/>
                    <a:pt x="4145" y="685"/>
                    <a:pt x="4142" y="687"/>
                  </a:cubicBezTo>
                  <a:lnTo>
                    <a:pt x="3993" y="773"/>
                  </a:lnTo>
                  <a:cubicBezTo>
                    <a:pt x="3986" y="777"/>
                    <a:pt x="3983" y="789"/>
                    <a:pt x="3987" y="796"/>
                  </a:cubicBezTo>
                  <a:cubicBezTo>
                    <a:pt x="3990" y="802"/>
                    <a:pt x="3996" y="805"/>
                    <a:pt x="4002" y="805"/>
                  </a:cubicBezTo>
                  <a:cubicBezTo>
                    <a:pt x="4004" y="805"/>
                    <a:pt x="4007" y="803"/>
                    <a:pt x="4010" y="803"/>
                  </a:cubicBezTo>
                  <a:lnTo>
                    <a:pt x="4158" y="716"/>
                  </a:lnTo>
                  <a:cubicBezTo>
                    <a:pt x="4177" y="708"/>
                    <a:pt x="4167" y="684"/>
                    <a:pt x="4152" y="684"/>
                  </a:cubicBezTo>
                  <a:close/>
                  <a:moveTo>
                    <a:pt x="3853" y="856"/>
                  </a:moveTo>
                  <a:cubicBezTo>
                    <a:pt x="3850" y="856"/>
                    <a:pt x="3848" y="857"/>
                    <a:pt x="3845" y="859"/>
                  </a:cubicBezTo>
                  <a:lnTo>
                    <a:pt x="3697" y="944"/>
                  </a:lnTo>
                  <a:cubicBezTo>
                    <a:pt x="3688" y="950"/>
                    <a:pt x="3685" y="960"/>
                    <a:pt x="3690" y="967"/>
                  </a:cubicBezTo>
                  <a:cubicBezTo>
                    <a:pt x="3693" y="973"/>
                    <a:pt x="3698" y="976"/>
                    <a:pt x="3706" y="976"/>
                  </a:cubicBezTo>
                  <a:cubicBezTo>
                    <a:pt x="3709" y="976"/>
                    <a:pt x="3712" y="975"/>
                    <a:pt x="3713" y="975"/>
                  </a:cubicBezTo>
                  <a:lnTo>
                    <a:pt x="3862" y="889"/>
                  </a:lnTo>
                  <a:cubicBezTo>
                    <a:pt x="3878" y="879"/>
                    <a:pt x="3868" y="856"/>
                    <a:pt x="3853" y="856"/>
                  </a:cubicBezTo>
                  <a:close/>
                  <a:moveTo>
                    <a:pt x="3555" y="1028"/>
                  </a:moveTo>
                  <a:cubicBezTo>
                    <a:pt x="3553" y="1028"/>
                    <a:pt x="3550" y="1028"/>
                    <a:pt x="3548" y="1030"/>
                  </a:cubicBezTo>
                  <a:lnTo>
                    <a:pt x="3400" y="1115"/>
                  </a:lnTo>
                  <a:cubicBezTo>
                    <a:pt x="3391" y="1121"/>
                    <a:pt x="3390" y="1131"/>
                    <a:pt x="3394" y="1138"/>
                  </a:cubicBezTo>
                  <a:cubicBezTo>
                    <a:pt x="3397" y="1144"/>
                    <a:pt x="3403" y="1147"/>
                    <a:pt x="3408" y="1147"/>
                  </a:cubicBezTo>
                  <a:cubicBezTo>
                    <a:pt x="3411" y="1147"/>
                    <a:pt x="3414" y="1147"/>
                    <a:pt x="3417" y="1146"/>
                  </a:cubicBezTo>
                  <a:lnTo>
                    <a:pt x="3565" y="1060"/>
                  </a:lnTo>
                  <a:cubicBezTo>
                    <a:pt x="3580" y="1049"/>
                    <a:pt x="3570" y="1028"/>
                    <a:pt x="3555" y="1028"/>
                  </a:cubicBezTo>
                  <a:close/>
                  <a:moveTo>
                    <a:pt x="3260" y="1200"/>
                  </a:moveTo>
                  <a:cubicBezTo>
                    <a:pt x="3258" y="1200"/>
                    <a:pt x="3255" y="1201"/>
                    <a:pt x="3252" y="1202"/>
                  </a:cubicBezTo>
                  <a:lnTo>
                    <a:pt x="3104" y="1288"/>
                  </a:lnTo>
                  <a:cubicBezTo>
                    <a:pt x="3088" y="1295"/>
                    <a:pt x="3093" y="1318"/>
                    <a:pt x="3110" y="1318"/>
                  </a:cubicBezTo>
                  <a:cubicBezTo>
                    <a:pt x="3110" y="1318"/>
                    <a:pt x="3111" y="1318"/>
                    <a:pt x="3111" y="1318"/>
                  </a:cubicBezTo>
                  <a:cubicBezTo>
                    <a:pt x="3114" y="1318"/>
                    <a:pt x="3117" y="1318"/>
                    <a:pt x="3120" y="1317"/>
                  </a:cubicBezTo>
                  <a:lnTo>
                    <a:pt x="3269" y="1231"/>
                  </a:lnTo>
                  <a:cubicBezTo>
                    <a:pt x="3283" y="1220"/>
                    <a:pt x="3275" y="1200"/>
                    <a:pt x="3260" y="1200"/>
                  </a:cubicBezTo>
                  <a:close/>
                  <a:moveTo>
                    <a:pt x="2962" y="1372"/>
                  </a:moveTo>
                  <a:cubicBezTo>
                    <a:pt x="2960" y="1372"/>
                    <a:pt x="2957" y="1372"/>
                    <a:pt x="2955" y="1373"/>
                  </a:cubicBezTo>
                  <a:lnTo>
                    <a:pt x="2807" y="1459"/>
                  </a:lnTo>
                  <a:cubicBezTo>
                    <a:pt x="2798" y="1463"/>
                    <a:pt x="2795" y="1473"/>
                    <a:pt x="2801" y="1482"/>
                  </a:cubicBezTo>
                  <a:cubicBezTo>
                    <a:pt x="2804" y="1486"/>
                    <a:pt x="2810" y="1491"/>
                    <a:pt x="2815" y="1491"/>
                  </a:cubicBezTo>
                  <a:lnTo>
                    <a:pt x="2815" y="1489"/>
                  </a:lnTo>
                  <a:cubicBezTo>
                    <a:pt x="2818" y="1489"/>
                    <a:pt x="2821" y="1489"/>
                    <a:pt x="2824" y="1488"/>
                  </a:cubicBezTo>
                  <a:lnTo>
                    <a:pt x="2972" y="1402"/>
                  </a:lnTo>
                  <a:cubicBezTo>
                    <a:pt x="2987" y="1392"/>
                    <a:pt x="2977" y="1372"/>
                    <a:pt x="2962" y="1372"/>
                  </a:cubicBezTo>
                  <a:close/>
                  <a:moveTo>
                    <a:pt x="2667" y="1541"/>
                  </a:moveTo>
                  <a:cubicBezTo>
                    <a:pt x="2664" y="1541"/>
                    <a:pt x="2661" y="1542"/>
                    <a:pt x="2659" y="1544"/>
                  </a:cubicBezTo>
                  <a:lnTo>
                    <a:pt x="2509" y="1630"/>
                  </a:lnTo>
                  <a:cubicBezTo>
                    <a:pt x="2502" y="1634"/>
                    <a:pt x="2499" y="1644"/>
                    <a:pt x="2504" y="1653"/>
                  </a:cubicBezTo>
                  <a:cubicBezTo>
                    <a:pt x="2507" y="1658"/>
                    <a:pt x="2512" y="1662"/>
                    <a:pt x="2518" y="1662"/>
                  </a:cubicBezTo>
                  <a:lnTo>
                    <a:pt x="2518" y="1660"/>
                  </a:lnTo>
                  <a:cubicBezTo>
                    <a:pt x="2521" y="1660"/>
                    <a:pt x="2524" y="1660"/>
                    <a:pt x="2527" y="1659"/>
                  </a:cubicBezTo>
                  <a:lnTo>
                    <a:pt x="2675" y="1573"/>
                  </a:lnTo>
                  <a:cubicBezTo>
                    <a:pt x="2683" y="1569"/>
                    <a:pt x="2686" y="1559"/>
                    <a:pt x="2682" y="1550"/>
                  </a:cubicBezTo>
                  <a:cubicBezTo>
                    <a:pt x="2678" y="1545"/>
                    <a:pt x="2673" y="1541"/>
                    <a:pt x="2667" y="1541"/>
                  </a:cubicBezTo>
                  <a:close/>
                  <a:moveTo>
                    <a:pt x="2370" y="1713"/>
                  </a:moveTo>
                  <a:cubicBezTo>
                    <a:pt x="2368" y="1713"/>
                    <a:pt x="2365" y="1714"/>
                    <a:pt x="2362" y="1716"/>
                  </a:cubicBezTo>
                  <a:lnTo>
                    <a:pt x="2214" y="1801"/>
                  </a:lnTo>
                  <a:cubicBezTo>
                    <a:pt x="2205" y="1805"/>
                    <a:pt x="2202" y="1816"/>
                    <a:pt x="2206" y="1824"/>
                  </a:cubicBezTo>
                  <a:cubicBezTo>
                    <a:pt x="2209" y="1830"/>
                    <a:pt x="2215" y="1833"/>
                    <a:pt x="2222" y="1833"/>
                  </a:cubicBezTo>
                  <a:lnTo>
                    <a:pt x="2222" y="1832"/>
                  </a:lnTo>
                  <a:cubicBezTo>
                    <a:pt x="2224" y="1832"/>
                    <a:pt x="2228" y="1832"/>
                    <a:pt x="2230" y="1830"/>
                  </a:cubicBezTo>
                  <a:lnTo>
                    <a:pt x="2379" y="1745"/>
                  </a:lnTo>
                  <a:cubicBezTo>
                    <a:pt x="2395" y="1735"/>
                    <a:pt x="2385" y="1713"/>
                    <a:pt x="2370" y="1713"/>
                  </a:cubicBezTo>
                  <a:close/>
                  <a:moveTo>
                    <a:pt x="2072" y="1885"/>
                  </a:moveTo>
                  <a:cubicBezTo>
                    <a:pt x="2069" y="1885"/>
                    <a:pt x="2067" y="1885"/>
                    <a:pt x="2064" y="1887"/>
                  </a:cubicBezTo>
                  <a:lnTo>
                    <a:pt x="1916" y="1972"/>
                  </a:lnTo>
                  <a:cubicBezTo>
                    <a:pt x="1908" y="1977"/>
                    <a:pt x="1906" y="1987"/>
                    <a:pt x="1911" y="1995"/>
                  </a:cubicBezTo>
                  <a:cubicBezTo>
                    <a:pt x="1913" y="2001"/>
                    <a:pt x="1919" y="2004"/>
                    <a:pt x="1925" y="2004"/>
                  </a:cubicBezTo>
                  <a:lnTo>
                    <a:pt x="1925" y="2003"/>
                  </a:lnTo>
                  <a:cubicBezTo>
                    <a:pt x="1926" y="2003"/>
                    <a:pt x="1927" y="2003"/>
                    <a:pt x="1928" y="2003"/>
                  </a:cubicBezTo>
                  <a:cubicBezTo>
                    <a:pt x="1930" y="2003"/>
                    <a:pt x="1932" y="2002"/>
                    <a:pt x="1934" y="2001"/>
                  </a:cubicBezTo>
                  <a:lnTo>
                    <a:pt x="2082" y="1916"/>
                  </a:lnTo>
                  <a:cubicBezTo>
                    <a:pt x="2097" y="1906"/>
                    <a:pt x="2087" y="1885"/>
                    <a:pt x="2072" y="1885"/>
                  </a:cubicBezTo>
                  <a:close/>
                  <a:moveTo>
                    <a:pt x="1776" y="2056"/>
                  </a:moveTo>
                  <a:cubicBezTo>
                    <a:pt x="1774" y="2056"/>
                    <a:pt x="1771" y="2057"/>
                    <a:pt x="1768" y="2058"/>
                  </a:cubicBezTo>
                  <a:lnTo>
                    <a:pt x="1621" y="2143"/>
                  </a:lnTo>
                  <a:cubicBezTo>
                    <a:pt x="1605" y="2152"/>
                    <a:pt x="1610" y="2175"/>
                    <a:pt x="1628" y="2175"/>
                  </a:cubicBezTo>
                  <a:cubicBezTo>
                    <a:pt x="1631" y="2175"/>
                    <a:pt x="1634" y="2174"/>
                    <a:pt x="1636" y="2174"/>
                  </a:cubicBezTo>
                  <a:lnTo>
                    <a:pt x="1786" y="2087"/>
                  </a:lnTo>
                  <a:cubicBezTo>
                    <a:pt x="1800" y="2077"/>
                    <a:pt x="1791" y="2056"/>
                    <a:pt x="1776" y="2056"/>
                  </a:cubicBezTo>
                  <a:close/>
                  <a:moveTo>
                    <a:pt x="1479" y="2227"/>
                  </a:moveTo>
                  <a:cubicBezTo>
                    <a:pt x="1476" y="2227"/>
                    <a:pt x="1474" y="2228"/>
                    <a:pt x="1471" y="2229"/>
                  </a:cubicBezTo>
                  <a:lnTo>
                    <a:pt x="1323" y="2314"/>
                  </a:lnTo>
                  <a:cubicBezTo>
                    <a:pt x="1315" y="2320"/>
                    <a:pt x="1312" y="2330"/>
                    <a:pt x="1317" y="2338"/>
                  </a:cubicBezTo>
                  <a:cubicBezTo>
                    <a:pt x="1320" y="2343"/>
                    <a:pt x="1326" y="2346"/>
                    <a:pt x="1332" y="2346"/>
                  </a:cubicBezTo>
                  <a:cubicBezTo>
                    <a:pt x="1335" y="2346"/>
                    <a:pt x="1338" y="2345"/>
                    <a:pt x="1341" y="2345"/>
                  </a:cubicBezTo>
                  <a:lnTo>
                    <a:pt x="1489" y="2259"/>
                  </a:lnTo>
                  <a:cubicBezTo>
                    <a:pt x="1504" y="2248"/>
                    <a:pt x="1494" y="2227"/>
                    <a:pt x="1479" y="2227"/>
                  </a:cubicBezTo>
                  <a:close/>
                  <a:moveTo>
                    <a:pt x="19" y="2368"/>
                  </a:moveTo>
                  <a:cubicBezTo>
                    <a:pt x="12" y="2368"/>
                    <a:pt x="7" y="2371"/>
                    <a:pt x="4" y="2377"/>
                  </a:cubicBezTo>
                  <a:cubicBezTo>
                    <a:pt x="1" y="2384"/>
                    <a:pt x="4" y="2394"/>
                    <a:pt x="11" y="2399"/>
                  </a:cubicBezTo>
                  <a:cubicBezTo>
                    <a:pt x="62" y="2426"/>
                    <a:pt x="115" y="2449"/>
                    <a:pt x="170" y="2468"/>
                  </a:cubicBezTo>
                  <a:cubicBezTo>
                    <a:pt x="172" y="2468"/>
                    <a:pt x="175" y="2470"/>
                    <a:pt x="176" y="2470"/>
                  </a:cubicBezTo>
                  <a:lnTo>
                    <a:pt x="176" y="2468"/>
                  </a:lnTo>
                  <a:cubicBezTo>
                    <a:pt x="184" y="2468"/>
                    <a:pt x="189" y="2464"/>
                    <a:pt x="192" y="2458"/>
                  </a:cubicBezTo>
                  <a:cubicBezTo>
                    <a:pt x="195" y="2448"/>
                    <a:pt x="191" y="2439"/>
                    <a:pt x="182" y="2436"/>
                  </a:cubicBezTo>
                  <a:cubicBezTo>
                    <a:pt x="128" y="2417"/>
                    <a:pt x="76" y="2396"/>
                    <a:pt x="27" y="2370"/>
                  </a:cubicBezTo>
                  <a:cubicBezTo>
                    <a:pt x="24" y="2368"/>
                    <a:pt x="21" y="2368"/>
                    <a:pt x="19" y="2368"/>
                  </a:cubicBezTo>
                  <a:close/>
                  <a:moveTo>
                    <a:pt x="1183" y="2393"/>
                  </a:moveTo>
                  <a:cubicBezTo>
                    <a:pt x="1180" y="2393"/>
                    <a:pt x="1177" y="2394"/>
                    <a:pt x="1174" y="2396"/>
                  </a:cubicBezTo>
                  <a:cubicBezTo>
                    <a:pt x="1123" y="2419"/>
                    <a:pt x="1070" y="2438"/>
                    <a:pt x="1016" y="2454"/>
                  </a:cubicBezTo>
                  <a:cubicBezTo>
                    <a:pt x="997" y="2459"/>
                    <a:pt x="1001" y="2487"/>
                    <a:pt x="1020" y="2487"/>
                  </a:cubicBezTo>
                  <a:lnTo>
                    <a:pt x="1025" y="2487"/>
                  </a:lnTo>
                  <a:cubicBezTo>
                    <a:pt x="1081" y="2471"/>
                    <a:pt x="1135" y="2451"/>
                    <a:pt x="1188" y="2428"/>
                  </a:cubicBezTo>
                  <a:cubicBezTo>
                    <a:pt x="1208" y="2420"/>
                    <a:pt x="1200" y="2393"/>
                    <a:pt x="1183" y="2393"/>
                  </a:cubicBezTo>
                  <a:close/>
                  <a:moveTo>
                    <a:pt x="340" y="2478"/>
                  </a:moveTo>
                  <a:cubicBezTo>
                    <a:pt x="320" y="2478"/>
                    <a:pt x="316" y="2509"/>
                    <a:pt x="339" y="2512"/>
                  </a:cubicBezTo>
                  <a:cubicBezTo>
                    <a:pt x="395" y="2523"/>
                    <a:pt x="452" y="2530"/>
                    <a:pt x="510" y="2535"/>
                  </a:cubicBezTo>
                  <a:lnTo>
                    <a:pt x="511" y="2535"/>
                  </a:lnTo>
                  <a:cubicBezTo>
                    <a:pt x="532" y="2533"/>
                    <a:pt x="533" y="2504"/>
                    <a:pt x="513" y="2501"/>
                  </a:cubicBezTo>
                  <a:cubicBezTo>
                    <a:pt x="456" y="2497"/>
                    <a:pt x="401" y="2490"/>
                    <a:pt x="344" y="2478"/>
                  </a:cubicBezTo>
                  <a:cubicBezTo>
                    <a:pt x="343" y="2478"/>
                    <a:pt x="341" y="2478"/>
                    <a:pt x="340" y="2478"/>
                  </a:cubicBezTo>
                  <a:close/>
                  <a:moveTo>
                    <a:pt x="853" y="2488"/>
                  </a:moveTo>
                  <a:cubicBezTo>
                    <a:pt x="852" y="2488"/>
                    <a:pt x="852" y="2488"/>
                    <a:pt x="851" y="2488"/>
                  </a:cubicBezTo>
                  <a:cubicBezTo>
                    <a:pt x="795" y="2497"/>
                    <a:pt x="739" y="2503"/>
                    <a:pt x="682" y="2504"/>
                  </a:cubicBezTo>
                  <a:cubicBezTo>
                    <a:pt x="662" y="2507"/>
                    <a:pt x="662" y="2536"/>
                    <a:pt x="682" y="2539"/>
                  </a:cubicBezTo>
                  <a:lnTo>
                    <a:pt x="684" y="2539"/>
                  </a:lnTo>
                  <a:cubicBezTo>
                    <a:pt x="742" y="2536"/>
                    <a:pt x="798" y="2530"/>
                    <a:pt x="856" y="2523"/>
                  </a:cubicBezTo>
                  <a:cubicBezTo>
                    <a:pt x="877" y="2519"/>
                    <a:pt x="874" y="2488"/>
                    <a:pt x="853" y="2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51"/>
            <p:cNvSpPr/>
            <p:nvPr/>
          </p:nvSpPr>
          <p:spPr>
            <a:xfrm>
              <a:off x="6694000" y="2396425"/>
              <a:ext cx="2950" cy="3000"/>
            </a:xfrm>
            <a:custGeom>
              <a:avLst/>
              <a:gdLst/>
              <a:ahLst/>
              <a:cxnLst/>
              <a:rect l="l" t="t" r="r" b="b"/>
              <a:pathLst>
                <a:path w="118" h="120" extrusionOk="0">
                  <a:moveTo>
                    <a:pt x="100" y="1"/>
                  </a:moveTo>
                  <a:cubicBezTo>
                    <a:pt x="97" y="1"/>
                    <a:pt x="94" y="2"/>
                    <a:pt x="91" y="4"/>
                  </a:cubicBezTo>
                  <a:lnTo>
                    <a:pt x="19" y="46"/>
                  </a:lnTo>
                  <a:cubicBezTo>
                    <a:pt x="1" y="54"/>
                    <a:pt x="10" y="78"/>
                    <a:pt x="25" y="78"/>
                  </a:cubicBezTo>
                  <a:cubicBezTo>
                    <a:pt x="28" y="78"/>
                    <a:pt x="31" y="77"/>
                    <a:pt x="35" y="75"/>
                  </a:cubicBezTo>
                  <a:lnTo>
                    <a:pt x="83" y="47"/>
                  </a:lnTo>
                  <a:lnTo>
                    <a:pt x="83" y="103"/>
                  </a:lnTo>
                  <a:cubicBezTo>
                    <a:pt x="83" y="113"/>
                    <a:pt x="91" y="120"/>
                    <a:pt x="100" y="120"/>
                  </a:cubicBezTo>
                  <a:cubicBezTo>
                    <a:pt x="109" y="120"/>
                    <a:pt x="117" y="113"/>
                    <a:pt x="117" y="103"/>
                  </a:cubicBezTo>
                  <a:lnTo>
                    <a:pt x="117" y="18"/>
                  </a:lnTo>
                  <a:cubicBezTo>
                    <a:pt x="117" y="13"/>
                    <a:pt x="113" y="7"/>
                    <a:pt x="109" y="4"/>
                  </a:cubicBezTo>
                  <a:cubicBezTo>
                    <a:pt x="106" y="2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51"/>
            <p:cNvSpPr/>
            <p:nvPr/>
          </p:nvSpPr>
          <p:spPr>
            <a:xfrm>
              <a:off x="6696025" y="2402875"/>
              <a:ext cx="950" cy="81650"/>
            </a:xfrm>
            <a:custGeom>
              <a:avLst/>
              <a:gdLst/>
              <a:ahLst/>
              <a:cxnLst/>
              <a:rect l="l" t="t" r="r" b="b"/>
              <a:pathLst>
                <a:path w="38" h="3266" extrusionOk="0">
                  <a:moveTo>
                    <a:pt x="19" y="0"/>
                  </a:moveTo>
                  <a:cubicBezTo>
                    <a:pt x="11" y="0"/>
                    <a:pt x="3" y="6"/>
                    <a:pt x="2" y="16"/>
                  </a:cubicBezTo>
                  <a:lnTo>
                    <a:pt x="2" y="185"/>
                  </a:lnTo>
                  <a:cubicBezTo>
                    <a:pt x="2" y="194"/>
                    <a:pt x="10" y="203"/>
                    <a:pt x="19" y="203"/>
                  </a:cubicBezTo>
                  <a:cubicBezTo>
                    <a:pt x="28" y="203"/>
                    <a:pt x="36" y="194"/>
                    <a:pt x="36" y="185"/>
                  </a:cubicBezTo>
                  <a:lnTo>
                    <a:pt x="36" y="16"/>
                  </a:lnTo>
                  <a:cubicBezTo>
                    <a:pt x="35" y="6"/>
                    <a:pt x="27" y="0"/>
                    <a:pt x="19" y="0"/>
                  </a:cubicBezTo>
                  <a:close/>
                  <a:moveTo>
                    <a:pt x="19" y="336"/>
                  </a:moveTo>
                  <a:cubicBezTo>
                    <a:pt x="10" y="336"/>
                    <a:pt x="1" y="343"/>
                    <a:pt x="2" y="355"/>
                  </a:cubicBezTo>
                  <a:lnTo>
                    <a:pt x="2" y="526"/>
                  </a:lnTo>
                  <a:cubicBezTo>
                    <a:pt x="2" y="535"/>
                    <a:pt x="10" y="542"/>
                    <a:pt x="19" y="542"/>
                  </a:cubicBezTo>
                  <a:lnTo>
                    <a:pt x="19" y="543"/>
                  </a:lnTo>
                  <a:cubicBezTo>
                    <a:pt x="29" y="543"/>
                    <a:pt x="36" y="535"/>
                    <a:pt x="36" y="526"/>
                  </a:cubicBezTo>
                  <a:lnTo>
                    <a:pt x="36" y="355"/>
                  </a:lnTo>
                  <a:cubicBezTo>
                    <a:pt x="38" y="343"/>
                    <a:pt x="29" y="336"/>
                    <a:pt x="19" y="336"/>
                  </a:cubicBezTo>
                  <a:close/>
                  <a:moveTo>
                    <a:pt x="19" y="677"/>
                  </a:moveTo>
                  <a:cubicBezTo>
                    <a:pt x="10" y="677"/>
                    <a:pt x="1" y="683"/>
                    <a:pt x="2" y="696"/>
                  </a:cubicBezTo>
                  <a:lnTo>
                    <a:pt x="2" y="865"/>
                  </a:lnTo>
                  <a:cubicBezTo>
                    <a:pt x="2" y="876"/>
                    <a:pt x="10" y="883"/>
                    <a:pt x="19" y="883"/>
                  </a:cubicBezTo>
                  <a:cubicBezTo>
                    <a:pt x="28" y="883"/>
                    <a:pt x="36" y="876"/>
                    <a:pt x="36" y="865"/>
                  </a:cubicBezTo>
                  <a:lnTo>
                    <a:pt x="36" y="696"/>
                  </a:lnTo>
                  <a:cubicBezTo>
                    <a:pt x="38" y="683"/>
                    <a:pt x="29" y="677"/>
                    <a:pt x="19" y="677"/>
                  </a:cubicBezTo>
                  <a:close/>
                  <a:moveTo>
                    <a:pt x="19" y="1017"/>
                  </a:moveTo>
                  <a:cubicBezTo>
                    <a:pt x="10" y="1017"/>
                    <a:pt x="1" y="1023"/>
                    <a:pt x="2" y="1037"/>
                  </a:cubicBezTo>
                  <a:lnTo>
                    <a:pt x="2" y="1206"/>
                  </a:lnTo>
                  <a:cubicBezTo>
                    <a:pt x="2" y="1215"/>
                    <a:pt x="10" y="1224"/>
                    <a:pt x="19" y="1224"/>
                  </a:cubicBezTo>
                  <a:cubicBezTo>
                    <a:pt x="28" y="1224"/>
                    <a:pt x="36" y="1215"/>
                    <a:pt x="36" y="1206"/>
                  </a:cubicBezTo>
                  <a:lnTo>
                    <a:pt x="36" y="1037"/>
                  </a:lnTo>
                  <a:cubicBezTo>
                    <a:pt x="38" y="1023"/>
                    <a:pt x="29" y="1017"/>
                    <a:pt x="19" y="1017"/>
                  </a:cubicBezTo>
                  <a:close/>
                  <a:moveTo>
                    <a:pt x="19" y="1357"/>
                  </a:moveTo>
                  <a:cubicBezTo>
                    <a:pt x="10" y="1357"/>
                    <a:pt x="1" y="1363"/>
                    <a:pt x="2" y="1376"/>
                  </a:cubicBezTo>
                  <a:lnTo>
                    <a:pt x="2" y="1547"/>
                  </a:lnTo>
                  <a:cubicBezTo>
                    <a:pt x="2" y="1556"/>
                    <a:pt x="10" y="1563"/>
                    <a:pt x="19" y="1563"/>
                  </a:cubicBezTo>
                  <a:cubicBezTo>
                    <a:pt x="28" y="1563"/>
                    <a:pt x="36" y="1556"/>
                    <a:pt x="36" y="1547"/>
                  </a:cubicBezTo>
                  <a:lnTo>
                    <a:pt x="36" y="1376"/>
                  </a:lnTo>
                  <a:cubicBezTo>
                    <a:pt x="38" y="1363"/>
                    <a:pt x="29" y="1357"/>
                    <a:pt x="19" y="1357"/>
                  </a:cubicBezTo>
                  <a:close/>
                  <a:moveTo>
                    <a:pt x="19" y="1698"/>
                  </a:moveTo>
                  <a:cubicBezTo>
                    <a:pt x="10" y="1698"/>
                    <a:pt x="1" y="1704"/>
                    <a:pt x="2" y="1717"/>
                  </a:cubicBezTo>
                  <a:lnTo>
                    <a:pt x="2" y="1886"/>
                  </a:lnTo>
                  <a:cubicBezTo>
                    <a:pt x="2" y="1896"/>
                    <a:pt x="10" y="1904"/>
                    <a:pt x="19" y="1904"/>
                  </a:cubicBezTo>
                  <a:cubicBezTo>
                    <a:pt x="28" y="1904"/>
                    <a:pt x="35" y="1896"/>
                    <a:pt x="36" y="1886"/>
                  </a:cubicBezTo>
                  <a:lnTo>
                    <a:pt x="36" y="1717"/>
                  </a:lnTo>
                  <a:cubicBezTo>
                    <a:pt x="38" y="1704"/>
                    <a:pt x="29" y="1698"/>
                    <a:pt x="19" y="1698"/>
                  </a:cubicBezTo>
                  <a:close/>
                  <a:moveTo>
                    <a:pt x="19" y="2041"/>
                  </a:moveTo>
                  <a:cubicBezTo>
                    <a:pt x="11" y="2041"/>
                    <a:pt x="3" y="2046"/>
                    <a:pt x="2" y="2056"/>
                  </a:cubicBezTo>
                  <a:lnTo>
                    <a:pt x="2" y="2227"/>
                  </a:lnTo>
                  <a:cubicBezTo>
                    <a:pt x="2" y="2236"/>
                    <a:pt x="10" y="2244"/>
                    <a:pt x="19" y="2244"/>
                  </a:cubicBezTo>
                  <a:cubicBezTo>
                    <a:pt x="28" y="2244"/>
                    <a:pt x="36" y="2236"/>
                    <a:pt x="36" y="2227"/>
                  </a:cubicBezTo>
                  <a:lnTo>
                    <a:pt x="36" y="2056"/>
                  </a:lnTo>
                  <a:cubicBezTo>
                    <a:pt x="35" y="2046"/>
                    <a:pt x="27" y="2041"/>
                    <a:pt x="19" y="2041"/>
                  </a:cubicBezTo>
                  <a:close/>
                  <a:moveTo>
                    <a:pt x="19" y="2381"/>
                  </a:moveTo>
                  <a:cubicBezTo>
                    <a:pt x="11" y="2381"/>
                    <a:pt x="3" y="2387"/>
                    <a:pt x="2" y="2397"/>
                  </a:cubicBezTo>
                  <a:lnTo>
                    <a:pt x="2" y="2566"/>
                  </a:lnTo>
                  <a:cubicBezTo>
                    <a:pt x="2" y="2576"/>
                    <a:pt x="10" y="2584"/>
                    <a:pt x="19" y="2584"/>
                  </a:cubicBezTo>
                  <a:cubicBezTo>
                    <a:pt x="28" y="2584"/>
                    <a:pt x="36" y="2576"/>
                    <a:pt x="36" y="2566"/>
                  </a:cubicBezTo>
                  <a:lnTo>
                    <a:pt x="36" y="2397"/>
                  </a:lnTo>
                  <a:cubicBezTo>
                    <a:pt x="35" y="2387"/>
                    <a:pt x="27" y="2381"/>
                    <a:pt x="19" y="2381"/>
                  </a:cubicBezTo>
                  <a:close/>
                  <a:moveTo>
                    <a:pt x="19" y="2718"/>
                  </a:moveTo>
                  <a:cubicBezTo>
                    <a:pt x="10" y="2718"/>
                    <a:pt x="1" y="2724"/>
                    <a:pt x="2" y="2737"/>
                  </a:cubicBezTo>
                  <a:lnTo>
                    <a:pt x="2" y="2907"/>
                  </a:lnTo>
                  <a:cubicBezTo>
                    <a:pt x="2" y="2917"/>
                    <a:pt x="10" y="2924"/>
                    <a:pt x="19" y="2924"/>
                  </a:cubicBezTo>
                  <a:cubicBezTo>
                    <a:pt x="29" y="2924"/>
                    <a:pt x="36" y="2916"/>
                    <a:pt x="36" y="2907"/>
                  </a:cubicBezTo>
                  <a:lnTo>
                    <a:pt x="36" y="2737"/>
                  </a:lnTo>
                  <a:cubicBezTo>
                    <a:pt x="38" y="2724"/>
                    <a:pt x="29" y="2718"/>
                    <a:pt x="19" y="2718"/>
                  </a:cubicBezTo>
                  <a:close/>
                  <a:moveTo>
                    <a:pt x="19" y="3059"/>
                  </a:moveTo>
                  <a:cubicBezTo>
                    <a:pt x="10" y="3059"/>
                    <a:pt x="1" y="3065"/>
                    <a:pt x="2" y="3078"/>
                  </a:cubicBezTo>
                  <a:lnTo>
                    <a:pt x="2" y="3248"/>
                  </a:lnTo>
                  <a:cubicBezTo>
                    <a:pt x="2" y="3257"/>
                    <a:pt x="10" y="3264"/>
                    <a:pt x="19" y="3265"/>
                  </a:cubicBezTo>
                  <a:cubicBezTo>
                    <a:pt x="28" y="3265"/>
                    <a:pt x="36" y="3257"/>
                    <a:pt x="36" y="3248"/>
                  </a:cubicBezTo>
                  <a:lnTo>
                    <a:pt x="36" y="3078"/>
                  </a:lnTo>
                  <a:cubicBezTo>
                    <a:pt x="38" y="3065"/>
                    <a:pt x="29" y="3059"/>
                    <a:pt x="19" y="30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51"/>
            <p:cNvSpPr/>
            <p:nvPr/>
          </p:nvSpPr>
          <p:spPr>
            <a:xfrm>
              <a:off x="6694175" y="2487850"/>
              <a:ext cx="2800" cy="4100"/>
            </a:xfrm>
            <a:custGeom>
              <a:avLst/>
              <a:gdLst/>
              <a:ahLst/>
              <a:cxnLst/>
              <a:rect l="l" t="t" r="r" b="b"/>
              <a:pathLst>
                <a:path w="112" h="164" extrusionOk="0">
                  <a:moveTo>
                    <a:pt x="93" y="0"/>
                  </a:moveTo>
                  <a:cubicBezTo>
                    <a:pt x="84" y="0"/>
                    <a:pt x="75" y="6"/>
                    <a:pt x="76" y="19"/>
                  </a:cubicBezTo>
                  <a:lnTo>
                    <a:pt x="76" y="94"/>
                  </a:lnTo>
                  <a:lnTo>
                    <a:pt x="12" y="132"/>
                  </a:lnTo>
                  <a:cubicBezTo>
                    <a:pt x="3" y="136"/>
                    <a:pt x="0" y="146"/>
                    <a:pt x="4" y="155"/>
                  </a:cubicBezTo>
                  <a:cubicBezTo>
                    <a:pt x="7" y="159"/>
                    <a:pt x="13" y="164"/>
                    <a:pt x="19" y="164"/>
                  </a:cubicBezTo>
                  <a:cubicBezTo>
                    <a:pt x="22" y="164"/>
                    <a:pt x="25" y="162"/>
                    <a:pt x="28" y="161"/>
                  </a:cubicBezTo>
                  <a:lnTo>
                    <a:pt x="102" y="119"/>
                  </a:lnTo>
                  <a:cubicBezTo>
                    <a:pt x="106" y="116"/>
                    <a:pt x="110" y="110"/>
                    <a:pt x="110" y="104"/>
                  </a:cubicBezTo>
                  <a:lnTo>
                    <a:pt x="110" y="19"/>
                  </a:lnTo>
                  <a:cubicBezTo>
                    <a:pt x="112" y="6"/>
                    <a:pt x="103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51"/>
            <p:cNvSpPr/>
            <p:nvPr/>
          </p:nvSpPr>
          <p:spPr>
            <a:xfrm>
              <a:off x="6557500" y="2493225"/>
              <a:ext cx="134050" cy="63475"/>
            </a:xfrm>
            <a:custGeom>
              <a:avLst/>
              <a:gdLst/>
              <a:ahLst/>
              <a:cxnLst/>
              <a:rect l="l" t="t" r="r" b="b"/>
              <a:pathLst>
                <a:path w="5362" h="2539" extrusionOk="0">
                  <a:moveTo>
                    <a:pt x="5337" y="0"/>
                  </a:moveTo>
                  <a:cubicBezTo>
                    <a:pt x="5335" y="0"/>
                    <a:pt x="5332" y="1"/>
                    <a:pt x="5329" y="2"/>
                  </a:cubicBezTo>
                  <a:lnTo>
                    <a:pt x="5181" y="88"/>
                  </a:lnTo>
                  <a:cubicBezTo>
                    <a:pt x="5173" y="92"/>
                    <a:pt x="5170" y="102"/>
                    <a:pt x="5176" y="111"/>
                  </a:cubicBezTo>
                  <a:cubicBezTo>
                    <a:pt x="5179" y="117"/>
                    <a:pt x="5184" y="120"/>
                    <a:pt x="5190" y="120"/>
                  </a:cubicBezTo>
                  <a:cubicBezTo>
                    <a:pt x="5193" y="120"/>
                    <a:pt x="5196" y="118"/>
                    <a:pt x="5199" y="117"/>
                  </a:cubicBezTo>
                  <a:lnTo>
                    <a:pt x="5347" y="31"/>
                  </a:lnTo>
                  <a:cubicBezTo>
                    <a:pt x="5362" y="21"/>
                    <a:pt x="5352" y="0"/>
                    <a:pt x="5337" y="0"/>
                  </a:cubicBezTo>
                  <a:close/>
                  <a:moveTo>
                    <a:pt x="5041" y="171"/>
                  </a:moveTo>
                  <a:cubicBezTo>
                    <a:pt x="5038" y="171"/>
                    <a:pt x="5036" y="172"/>
                    <a:pt x="5034" y="173"/>
                  </a:cubicBezTo>
                  <a:lnTo>
                    <a:pt x="4884" y="259"/>
                  </a:lnTo>
                  <a:cubicBezTo>
                    <a:pt x="4870" y="268"/>
                    <a:pt x="4875" y="291"/>
                    <a:pt x="4893" y="291"/>
                  </a:cubicBezTo>
                  <a:cubicBezTo>
                    <a:pt x="4896" y="291"/>
                    <a:pt x="4899" y="289"/>
                    <a:pt x="4902" y="288"/>
                  </a:cubicBezTo>
                  <a:lnTo>
                    <a:pt x="5050" y="202"/>
                  </a:lnTo>
                  <a:cubicBezTo>
                    <a:pt x="5058" y="198"/>
                    <a:pt x="5061" y="188"/>
                    <a:pt x="5057" y="179"/>
                  </a:cubicBezTo>
                  <a:cubicBezTo>
                    <a:pt x="5053" y="174"/>
                    <a:pt x="5047" y="171"/>
                    <a:pt x="5041" y="171"/>
                  </a:cubicBezTo>
                  <a:close/>
                  <a:moveTo>
                    <a:pt x="4745" y="342"/>
                  </a:moveTo>
                  <a:cubicBezTo>
                    <a:pt x="4742" y="342"/>
                    <a:pt x="4739" y="343"/>
                    <a:pt x="4736" y="344"/>
                  </a:cubicBezTo>
                  <a:lnTo>
                    <a:pt x="4588" y="430"/>
                  </a:lnTo>
                  <a:cubicBezTo>
                    <a:pt x="4572" y="439"/>
                    <a:pt x="4580" y="462"/>
                    <a:pt x="4597" y="462"/>
                  </a:cubicBezTo>
                  <a:cubicBezTo>
                    <a:pt x="4600" y="462"/>
                    <a:pt x="4603" y="462"/>
                    <a:pt x="4604" y="460"/>
                  </a:cubicBezTo>
                  <a:lnTo>
                    <a:pt x="4754" y="373"/>
                  </a:lnTo>
                  <a:cubicBezTo>
                    <a:pt x="4770" y="365"/>
                    <a:pt x="4760" y="342"/>
                    <a:pt x="4745" y="342"/>
                  </a:cubicBezTo>
                  <a:close/>
                  <a:moveTo>
                    <a:pt x="4447" y="514"/>
                  </a:moveTo>
                  <a:cubicBezTo>
                    <a:pt x="4444" y="514"/>
                    <a:pt x="4442" y="514"/>
                    <a:pt x="4439" y="515"/>
                  </a:cubicBezTo>
                  <a:lnTo>
                    <a:pt x="4291" y="601"/>
                  </a:lnTo>
                  <a:cubicBezTo>
                    <a:pt x="4277" y="610"/>
                    <a:pt x="4282" y="633"/>
                    <a:pt x="4300" y="633"/>
                  </a:cubicBezTo>
                  <a:cubicBezTo>
                    <a:pt x="4303" y="633"/>
                    <a:pt x="4306" y="633"/>
                    <a:pt x="4309" y="632"/>
                  </a:cubicBezTo>
                  <a:lnTo>
                    <a:pt x="4456" y="546"/>
                  </a:lnTo>
                  <a:cubicBezTo>
                    <a:pt x="4471" y="535"/>
                    <a:pt x="4462" y="514"/>
                    <a:pt x="4447" y="514"/>
                  </a:cubicBezTo>
                  <a:close/>
                  <a:moveTo>
                    <a:pt x="4151" y="685"/>
                  </a:moveTo>
                  <a:cubicBezTo>
                    <a:pt x="4148" y="685"/>
                    <a:pt x="4146" y="685"/>
                    <a:pt x="4143" y="687"/>
                  </a:cubicBezTo>
                  <a:lnTo>
                    <a:pt x="3995" y="774"/>
                  </a:lnTo>
                  <a:cubicBezTo>
                    <a:pt x="3987" y="778"/>
                    <a:pt x="3984" y="788"/>
                    <a:pt x="3988" y="797"/>
                  </a:cubicBezTo>
                  <a:cubicBezTo>
                    <a:pt x="3991" y="801"/>
                    <a:pt x="3997" y="804"/>
                    <a:pt x="4003" y="804"/>
                  </a:cubicBezTo>
                  <a:cubicBezTo>
                    <a:pt x="4005" y="804"/>
                    <a:pt x="4008" y="804"/>
                    <a:pt x="4011" y="803"/>
                  </a:cubicBezTo>
                  <a:lnTo>
                    <a:pt x="4161" y="717"/>
                  </a:lnTo>
                  <a:cubicBezTo>
                    <a:pt x="4174" y="706"/>
                    <a:pt x="4165" y="685"/>
                    <a:pt x="4151" y="685"/>
                  </a:cubicBezTo>
                  <a:close/>
                  <a:moveTo>
                    <a:pt x="3854" y="857"/>
                  </a:moveTo>
                  <a:cubicBezTo>
                    <a:pt x="3852" y="857"/>
                    <a:pt x="3849" y="858"/>
                    <a:pt x="3846" y="859"/>
                  </a:cubicBezTo>
                  <a:lnTo>
                    <a:pt x="3698" y="945"/>
                  </a:lnTo>
                  <a:cubicBezTo>
                    <a:pt x="3683" y="953"/>
                    <a:pt x="3689" y="975"/>
                    <a:pt x="3705" y="975"/>
                  </a:cubicBezTo>
                  <a:cubicBezTo>
                    <a:pt x="3706" y="975"/>
                    <a:pt x="3706" y="975"/>
                    <a:pt x="3707" y="975"/>
                  </a:cubicBezTo>
                  <a:cubicBezTo>
                    <a:pt x="3710" y="975"/>
                    <a:pt x="3713" y="975"/>
                    <a:pt x="3715" y="974"/>
                  </a:cubicBezTo>
                  <a:lnTo>
                    <a:pt x="3863" y="888"/>
                  </a:lnTo>
                  <a:cubicBezTo>
                    <a:pt x="3878" y="877"/>
                    <a:pt x="3869" y="857"/>
                    <a:pt x="3854" y="857"/>
                  </a:cubicBezTo>
                  <a:close/>
                  <a:moveTo>
                    <a:pt x="3559" y="1028"/>
                  </a:moveTo>
                  <a:cubicBezTo>
                    <a:pt x="3556" y="1028"/>
                    <a:pt x="3553" y="1028"/>
                    <a:pt x="3550" y="1030"/>
                  </a:cubicBezTo>
                  <a:lnTo>
                    <a:pt x="3401" y="1116"/>
                  </a:lnTo>
                  <a:cubicBezTo>
                    <a:pt x="3386" y="1125"/>
                    <a:pt x="3392" y="1148"/>
                    <a:pt x="3409" y="1148"/>
                  </a:cubicBezTo>
                  <a:cubicBezTo>
                    <a:pt x="3412" y="1148"/>
                    <a:pt x="3415" y="1146"/>
                    <a:pt x="3418" y="1145"/>
                  </a:cubicBezTo>
                  <a:lnTo>
                    <a:pt x="3566" y="1059"/>
                  </a:lnTo>
                  <a:cubicBezTo>
                    <a:pt x="3583" y="1050"/>
                    <a:pt x="3574" y="1028"/>
                    <a:pt x="3559" y="1028"/>
                  </a:cubicBezTo>
                  <a:close/>
                  <a:moveTo>
                    <a:pt x="3260" y="1200"/>
                  </a:moveTo>
                  <a:cubicBezTo>
                    <a:pt x="3258" y="1200"/>
                    <a:pt x="3255" y="1200"/>
                    <a:pt x="3253" y="1201"/>
                  </a:cubicBezTo>
                  <a:lnTo>
                    <a:pt x="3105" y="1287"/>
                  </a:lnTo>
                  <a:cubicBezTo>
                    <a:pt x="3089" y="1296"/>
                    <a:pt x="3095" y="1319"/>
                    <a:pt x="3114" y="1319"/>
                  </a:cubicBezTo>
                  <a:cubicBezTo>
                    <a:pt x="3117" y="1319"/>
                    <a:pt x="3119" y="1317"/>
                    <a:pt x="3121" y="1316"/>
                  </a:cubicBezTo>
                  <a:lnTo>
                    <a:pt x="3270" y="1230"/>
                  </a:lnTo>
                  <a:cubicBezTo>
                    <a:pt x="3285" y="1220"/>
                    <a:pt x="3275" y="1200"/>
                    <a:pt x="3260" y="1200"/>
                  </a:cubicBezTo>
                  <a:close/>
                  <a:moveTo>
                    <a:pt x="2965" y="1370"/>
                  </a:moveTo>
                  <a:cubicBezTo>
                    <a:pt x="2962" y="1370"/>
                    <a:pt x="2959" y="1371"/>
                    <a:pt x="2956" y="1372"/>
                  </a:cubicBezTo>
                  <a:lnTo>
                    <a:pt x="2808" y="1458"/>
                  </a:lnTo>
                  <a:cubicBezTo>
                    <a:pt x="2793" y="1467"/>
                    <a:pt x="2799" y="1490"/>
                    <a:pt x="2816" y="1490"/>
                  </a:cubicBezTo>
                  <a:cubicBezTo>
                    <a:pt x="2819" y="1490"/>
                    <a:pt x="2822" y="1488"/>
                    <a:pt x="2825" y="1487"/>
                  </a:cubicBezTo>
                  <a:lnTo>
                    <a:pt x="2973" y="1401"/>
                  </a:lnTo>
                  <a:cubicBezTo>
                    <a:pt x="2990" y="1392"/>
                    <a:pt x="2981" y="1370"/>
                    <a:pt x="2965" y="1370"/>
                  </a:cubicBezTo>
                  <a:close/>
                  <a:moveTo>
                    <a:pt x="2667" y="1542"/>
                  </a:moveTo>
                  <a:cubicBezTo>
                    <a:pt x="2665" y="1542"/>
                    <a:pt x="2662" y="1542"/>
                    <a:pt x="2660" y="1544"/>
                  </a:cubicBezTo>
                  <a:lnTo>
                    <a:pt x="2512" y="1629"/>
                  </a:lnTo>
                  <a:cubicBezTo>
                    <a:pt x="2503" y="1634"/>
                    <a:pt x="2500" y="1644"/>
                    <a:pt x="2505" y="1652"/>
                  </a:cubicBezTo>
                  <a:cubicBezTo>
                    <a:pt x="2508" y="1658"/>
                    <a:pt x="2513" y="1661"/>
                    <a:pt x="2519" y="1661"/>
                  </a:cubicBezTo>
                  <a:cubicBezTo>
                    <a:pt x="2522" y="1661"/>
                    <a:pt x="2525" y="1660"/>
                    <a:pt x="2528" y="1658"/>
                  </a:cubicBezTo>
                  <a:lnTo>
                    <a:pt x="2677" y="1573"/>
                  </a:lnTo>
                  <a:cubicBezTo>
                    <a:pt x="2691" y="1563"/>
                    <a:pt x="2682" y="1542"/>
                    <a:pt x="2667" y="1542"/>
                  </a:cubicBezTo>
                  <a:close/>
                  <a:moveTo>
                    <a:pt x="2370" y="1713"/>
                  </a:moveTo>
                  <a:cubicBezTo>
                    <a:pt x="2368" y="1713"/>
                    <a:pt x="2365" y="1713"/>
                    <a:pt x="2363" y="1715"/>
                  </a:cubicBezTo>
                  <a:lnTo>
                    <a:pt x="2215" y="1800"/>
                  </a:lnTo>
                  <a:cubicBezTo>
                    <a:pt x="2200" y="1809"/>
                    <a:pt x="2206" y="1832"/>
                    <a:pt x="2223" y="1832"/>
                  </a:cubicBezTo>
                  <a:cubicBezTo>
                    <a:pt x="2226" y="1832"/>
                    <a:pt x="2229" y="1832"/>
                    <a:pt x="2232" y="1829"/>
                  </a:cubicBezTo>
                  <a:lnTo>
                    <a:pt x="2380" y="1744"/>
                  </a:lnTo>
                  <a:cubicBezTo>
                    <a:pt x="2395" y="1734"/>
                    <a:pt x="2385" y="1713"/>
                    <a:pt x="2370" y="1713"/>
                  </a:cubicBezTo>
                  <a:close/>
                  <a:moveTo>
                    <a:pt x="2075" y="1884"/>
                  </a:moveTo>
                  <a:cubicBezTo>
                    <a:pt x="2072" y="1884"/>
                    <a:pt x="2069" y="1884"/>
                    <a:pt x="2067" y="1886"/>
                  </a:cubicBezTo>
                  <a:lnTo>
                    <a:pt x="1917" y="1971"/>
                  </a:lnTo>
                  <a:cubicBezTo>
                    <a:pt x="1903" y="1980"/>
                    <a:pt x="1909" y="2003"/>
                    <a:pt x="1926" y="2003"/>
                  </a:cubicBezTo>
                  <a:cubicBezTo>
                    <a:pt x="1929" y="2003"/>
                    <a:pt x="1932" y="2003"/>
                    <a:pt x="1935" y="2002"/>
                  </a:cubicBezTo>
                  <a:lnTo>
                    <a:pt x="2083" y="1916"/>
                  </a:lnTo>
                  <a:cubicBezTo>
                    <a:pt x="2100" y="1906"/>
                    <a:pt x="2090" y="1884"/>
                    <a:pt x="2075" y="1884"/>
                  </a:cubicBezTo>
                  <a:close/>
                  <a:moveTo>
                    <a:pt x="1779" y="2054"/>
                  </a:moveTo>
                  <a:cubicBezTo>
                    <a:pt x="1776" y="2054"/>
                    <a:pt x="1773" y="2055"/>
                    <a:pt x="1769" y="2057"/>
                  </a:cubicBezTo>
                  <a:lnTo>
                    <a:pt x="1622" y="2142"/>
                  </a:lnTo>
                  <a:cubicBezTo>
                    <a:pt x="1606" y="2153"/>
                    <a:pt x="1613" y="2174"/>
                    <a:pt x="1630" y="2174"/>
                  </a:cubicBezTo>
                  <a:cubicBezTo>
                    <a:pt x="1633" y="2174"/>
                    <a:pt x="1636" y="2174"/>
                    <a:pt x="1637" y="2173"/>
                  </a:cubicBezTo>
                  <a:lnTo>
                    <a:pt x="1787" y="2087"/>
                  </a:lnTo>
                  <a:cubicBezTo>
                    <a:pt x="1805" y="2078"/>
                    <a:pt x="1795" y="2054"/>
                    <a:pt x="1779" y="2054"/>
                  </a:cubicBezTo>
                  <a:close/>
                  <a:moveTo>
                    <a:pt x="1480" y="2226"/>
                  </a:moveTo>
                  <a:cubicBezTo>
                    <a:pt x="1477" y="2226"/>
                    <a:pt x="1475" y="2227"/>
                    <a:pt x="1472" y="2228"/>
                  </a:cubicBezTo>
                  <a:lnTo>
                    <a:pt x="1324" y="2315"/>
                  </a:lnTo>
                  <a:cubicBezTo>
                    <a:pt x="1317" y="2319"/>
                    <a:pt x="1314" y="2330"/>
                    <a:pt x="1318" y="2338"/>
                  </a:cubicBezTo>
                  <a:cubicBezTo>
                    <a:pt x="1321" y="2343"/>
                    <a:pt x="1327" y="2345"/>
                    <a:pt x="1333" y="2345"/>
                  </a:cubicBezTo>
                  <a:lnTo>
                    <a:pt x="1333" y="2347"/>
                  </a:lnTo>
                  <a:cubicBezTo>
                    <a:pt x="1336" y="2347"/>
                    <a:pt x="1339" y="2345"/>
                    <a:pt x="1342" y="2344"/>
                  </a:cubicBezTo>
                  <a:lnTo>
                    <a:pt x="1490" y="2258"/>
                  </a:lnTo>
                  <a:cubicBezTo>
                    <a:pt x="1505" y="2247"/>
                    <a:pt x="1495" y="2226"/>
                    <a:pt x="1480" y="2226"/>
                  </a:cubicBezTo>
                  <a:close/>
                  <a:moveTo>
                    <a:pt x="22" y="2368"/>
                  </a:moveTo>
                  <a:cubicBezTo>
                    <a:pt x="16" y="2368"/>
                    <a:pt x="9" y="2371"/>
                    <a:pt x="6" y="2376"/>
                  </a:cubicBezTo>
                  <a:cubicBezTo>
                    <a:pt x="0" y="2385"/>
                    <a:pt x="5" y="2395"/>
                    <a:pt x="12" y="2399"/>
                  </a:cubicBezTo>
                  <a:cubicBezTo>
                    <a:pt x="64" y="2427"/>
                    <a:pt x="116" y="2450"/>
                    <a:pt x="171" y="2467"/>
                  </a:cubicBezTo>
                  <a:cubicBezTo>
                    <a:pt x="174" y="2469"/>
                    <a:pt x="176" y="2469"/>
                    <a:pt x="177" y="2469"/>
                  </a:cubicBezTo>
                  <a:cubicBezTo>
                    <a:pt x="198" y="2469"/>
                    <a:pt x="202" y="2441"/>
                    <a:pt x="183" y="2435"/>
                  </a:cubicBezTo>
                  <a:cubicBezTo>
                    <a:pt x="129" y="2418"/>
                    <a:pt x="79" y="2396"/>
                    <a:pt x="28" y="2369"/>
                  </a:cubicBezTo>
                  <a:cubicBezTo>
                    <a:pt x="26" y="2368"/>
                    <a:pt x="24" y="2368"/>
                    <a:pt x="22" y="2368"/>
                  </a:cubicBezTo>
                  <a:close/>
                  <a:moveTo>
                    <a:pt x="1185" y="2393"/>
                  </a:moveTo>
                  <a:cubicBezTo>
                    <a:pt x="1182" y="2393"/>
                    <a:pt x="1178" y="2394"/>
                    <a:pt x="1175" y="2396"/>
                  </a:cubicBezTo>
                  <a:cubicBezTo>
                    <a:pt x="1124" y="2419"/>
                    <a:pt x="1072" y="2438"/>
                    <a:pt x="1017" y="2453"/>
                  </a:cubicBezTo>
                  <a:cubicBezTo>
                    <a:pt x="998" y="2459"/>
                    <a:pt x="1002" y="2486"/>
                    <a:pt x="1021" y="2486"/>
                  </a:cubicBezTo>
                  <a:cubicBezTo>
                    <a:pt x="1022" y="2487"/>
                    <a:pt x="1022" y="2487"/>
                    <a:pt x="1023" y="2487"/>
                  </a:cubicBezTo>
                  <a:cubicBezTo>
                    <a:pt x="1024" y="2487"/>
                    <a:pt x="1026" y="2486"/>
                    <a:pt x="1027" y="2486"/>
                  </a:cubicBezTo>
                  <a:cubicBezTo>
                    <a:pt x="1082" y="2470"/>
                    <a:pt x="1137" y="2450"/>
                    <a:pt x="1189" y="2427"/>
                  </a:cubicBezTo>
                  <a:cubicBezTo>
                    <a:pt x="1210" y="2419"/>
                    <a:pt x="1201" y="2393"/>
                    <a:pt x="1185" y="2393"/>
                  </a:cubicBezTo>
                  <a:close/>
                  <a:moveTo>
                    <a:pt x="344" y="2479"/>
                  </a:moveTo>
                  <a:cubicBezTo>
                    <a:pt x="325" y="2479"/>
                    <a:pt x="320" y="2507"/>
                    <a:pt x="340" y="2512"/>
                  </a:cubicBezTo>
                  <a:cubicBezTo>
                    <a:pt x="396" y="2524"/>
                    <a:pt x="454" y="2531"/>
                    <a:pt x="512" y="2535"/>
                  </a:cubicBezTo>
                  <a:cubicBezTo>
                    <a:pt x="535" y="2535"/>
                    <a:pt x="537" y="2502"/>
                    <a:pt x="514" y="2501"/>
                  </a:cubicBezTo>
                  <a:cubicBezTo>
                    <a:pt x="457" y="2498"/>
                    <a:pt x="402" y="2489"/>
                    <a:pt x="347" y="2479"/>
                  </a:cubicBezTo>
                  <a:cubicBezTo>
                    <a:pt x="346" y="2479"/>
                    <a:pt x="345" y="2479"/>
                    <a:pt x="344" y="2479"/>
                  </a:cubicBezTo>
                  <a:close/>
                  <a:moveTo>
                    <a:pt x="856" y="2489"/>
                  </a:moveTo>
                  <a:cubicBezTo>
                    <a:pt x="855" y="2489"/>
                    <a:pt x="854" y="2489"/>
                    <a:pt x="853" y="2489"/>
                  </a:cubicBezTo>
                  <a:cubicBezTo>
                    <a:pt x="796" y="2498"/>
                    <a:pt x="740" y="2502"/>
                    <a:pt x="685" y="2505"/>
                  </a:cubicBezTo>
                  <a:cubicBezTo>
                    <a:pt x="663" y="2506"/>
                    <a:pt x="663" y="2537"/>
                    <a:pt x="685" y="2538"/>
                  </a:cubicBezTo>
                  <a:cubicBezTo>
                    <a:pt x="743" y="2537"/>
                    <a:pt x="801" y="2531"/>
                    <a:pt x="857" y="2522"/>
                  </a:cubicBezTo>
                  <a:cubicBezTo>
                    <a:pt x="880" y="2520"/>
                    <a:pt x="875" y="2489"/>
                    <a:pt x="856" y="2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51"/>
            <p:cNvSpPr/>
            <p:nvPr/>
          </p:nvSpPr>
          <p:spPr>
            <a:xfrm>
              <a:off x="6552400" y="2548500"/>
              <a:ext cx="2550" cy="2350"/>
            </a:xfrm>
            <a:custGeom>
              <a:avLst/>
              <a:gdLst/>
              <a:ahLst/>
              <a:cxnLst/>
              <a:rect l="l" t="t" r="r" b="b"/>
              <a:pathLst>
                <a:path w="102" h="94" extrusionOk="0">
                  <a:moveTo>
                    <a:pt x="25" y="0"/>
                  </a:moveTo>
                  <a:cubicBezTo>
                    <a:pt x="12" y="0"/>
                    <a:pt x="0" y="15"/>
                    <a:pt x="10" y="27"/>
                  </a:cubicBezTo>
                  <a:cubicBezTo>
                    <a:pt x="29" y="50"/>
                    <a:pt x="49" y="71"/>
                    <a:pt x="71" y="90"/>
                  </a:cubicBezTo>
                  <a:cubicBezTo>
                    <a:pt x="74" y="92"/>
                    <a:pt x="78" y="94"/>
                    <a:pt x="83" y="94"/>
                  </a:cubicBezTo>
                  <a:cubicBezTo>
                    <a:pt x="87" y="94"/>
                    <a:pt x="93" y="92"/>
                    <a:pt x="96" y="88"/>
                  </a:cubicBezTo>
                  <a:cubicBezTo>
                    <a:pt x="101" y="81"/>
                    <a:pt x="101" y="71"/>
                    <a:pt x="94" y="65"/>
                  </a:cubicBezTo>
                  <a:cubicBezTo>
                    <a:pt x="72" y="46"/>
                    <a:pt x="54" y="27"/>
                    <a:pt x="36" y="5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51"/>
            <p:cNvSpPr/>
            <p:nvPr/>
          </p:nvSpPr>
          <p:spPr>
            <a:xfrm>
              <a:off x="6552050" y="2375025"/>
              <a:ext cx="123325" cy="78825"/>
            </a:xfrm>
            <a:custGeom>
              <a:avLst/>
              <a:gdLst/>
              <a:ahLst/>
              <a:cxnLst/>
              <a:rect l="l" t="t" r="r" b="b"/>
              <a:pathLst>
                <a:path w="4933" h="3153" extrusionOk="0">
                  <a:moveTo>
                    <a:pt x="4792" y="0"/>
                  </a:moveTo>
                  <a:cubicBezTo>
                    <a:pt x="4772" y="0"/>
                    <a:pt x="4751" y="5"/>
                    <a:pt x="4732" y="15"/>
                  </a:cubicBezTo>
                  <a:lnTo>
                    <a:pt x="1" y="2745"/>
                  </a:lnTo>
                  <a:lnTo>
                    <a:pt x="706" y="3153"/>
                  </a:lnTo>
                  <a:lnTo>
                    <a:pt x="4872" y="747"/>
                  </a:lnTo>
                  <a:cubicBezTo>
                    <a:pt x="4908" y="724"/>
                    <a:pt x="4930" y="684"/>
                    <a:pt x="4933" y="642"/>
                  </a:cubicBezTo>
                  <a:lnTo>
                    <a:pt x="4933" y="131"/>
                  </a:lnTo>
                  <a:cubicBezTo>
                    <a:pt x="4931" y="89"/>
                    <a:pt x="4908" y="49"/>
                    <a:pt x="4873" y="26"/>
                  </a:cubicBezTo>
                  <a:lnTo>
                    <a:pt x="4851" y="15"/>
                  </a:lnTo>
                  <a:cubicBezTo>
                    <a:pt x="4832" y="5"/>
                    <a:pt x="4812" y="0"/>
                    <a:pt x="47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51"/>
            <p:cNvSpPr/>
            <p:nvPr/>
          </p:nvSpPr>
          <p:spPr>
            <a:xfrm>
              <a:off x="6552050" y="2375025"/>
              <a:ext cx="122675" cy="70700"/>
            </a:xfrm>
            <a:custGeom>
              <a:avLst/>
              <a:gdLst/>
              <a:ahLst/>
              <a:cxnLst/>
              <a:rect l="l" t="t" r="r" b="b"/>
              <a:pathLst>
                <a:path w="4907" h="2828" extrusionOk="0">
                  <a:moveTo>
                    <a:pt x="4791" y="0"/>
                  </a:moveTo>
                  <a:cubicBezTo>
                    <a:pt x="4771" y="0"/>
                    <a:pt x="4751" y="5"/>
                    <a:pt x="4732" y="15"/>
                  </a:cubicBezTo>
                  <a:lnTo>
                    <a:pt x="1" y="2746"/>
                  </a:lnTo>
                  <a:lnTo>
                    <a:pt x="141" y="2828"/>
                  </a:lnTo>
                  <a:lnTo>
                    <a:pt x="4873" y="96"/>
                  </a:lnTo>
                  <a:cubicBezTo>
                    <a:pt x="4906" y="77"/>
                    <a:pt x="4906" y="46"/>
                    <a:pt x="4873" y="26"/>
                  </a:cubicBezTo>
                  <a:lnTo>
                    <a:pt x="4851" y="15"/>
                  </a:lnTo>
                  <a:cubicBezTo>
                    <a:pt x="4832" y="5"/>
                    <a:pt x="4812" y="0"/>
                    <a:pt x="4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51"/>
            <p:cNvSpPr/>
            <p:nvPr/>
          </p:nvSpPr>
          <p:spPr>
            <a:xfrm>
              <a:off x="6559100" y="2379075"/>
              <a:ext cx="123300" cy="78825"/>
            </a:xfrm>
            <a:custGeom>
              <a:avLst/>
              <a:gdLst/>
              <a:ahLst/>
              <a:cxnLst/>
              <a:rect l="l" t="t" r="r" b="b"/>
              <a:pathLst>
                <a:path w="4932" h="3153" extrusionOk="0">
                  <a:moveTo>
                    <a:pt x="4792" y="1"/>
                  </a:moveTo>
                  <a:cubicBezTo>
                    <a:pt x="4771" y="1"/>
                    <a:pt x="4751" y="6"/>
                    <a:pt x="4732" y="15"/>
                  </a:cubicBezTo>
                  <a:lnTo>
                    <a:pt x="0" y="2747"/>
                  </a:lnTo>
                  <a:lnTo>
                    <a:pt x="705" y="3153"/>
                  </a:lnTo>
                  <a:lnTo>
                    <a:pt x="4872" y="747"/>
                  </a:lnTo>
                  <a:cubicBezTo>
                    <a:pt x="4907" y="724"/>
                    <a:pt x="4930" y="686"/>
                    <a:pt x="4932" y="644"/>
                  </a:cubicBezTo>
                  <a:lnTo>
                    <a:pt x="4932" y="131"/>
                  </a:lnTo>
                  <a:cubicBezTo>
                    <a:pt x="4930" y="89"/>
                    <a:pt x="4907" y="51"/>
                    <a:pt x="4872" y="28"/>
                  </a:cubicBezTo>
                  <a:lnTo>
                    <a:pt x="4852" y="15"/>
                  </a:lnTo>
                  <a:cubicBezTo>
                    <a:pt x="4833" y="6"/>
                    <a:pt x="4813" y="1"/>
                    <a:pt x="479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51"/>
            <p:cNvSpPr/>
            <p:nvPr/>
          </p:nvSpPr>
          <p:spPr>
            <a:xfrm>
              <a:off x="6559100" y="2379075"/>
              <a:ext cx="122650" cy="70725"/>
            </a:xfrm>
            <a:custGeom>
              <a:avLst/>
              <a:gdLst/>
              <a:ahLst/>
              <a:cxnLst/>
              <a:rect l="l" t="t" r="r" b="b"/>
              <a:pathLst>
                <a:path w="4906" h="2829" extrusionOk="0">
                  <a:moveTo>
                    <a:pt x="4792" y="1"/>
                  </a:moveTo>
                  <a:cubicBezTo>
                    <a:pt x="4771" y="1"/>
                    <a:pt x="4751" y="6"/>
                    <a:pt x="4732" y="15"/>
                  </a:cubicBezTo>
                  <a:lnTo>
                    <a:pt x="0" y="2747"/>
                  </a:lnTo>
                  <a:lnTo>
                    <a:pt x="142" y="2828"/>
                  </a:lnTo>
                  <a:lnTo>
                    <a:pt x="4872" y="96"/>
                  </a:lnTo>
                  <a:cubicBezTo>
                    <a:pt x="4906" y="77"/>
                    <a:pt x="4906" y="47"/>
                    <a:pt x="4872" y="28"/>
                  </a:cubicBezTo>
                  <a:lnTo>
                    <a:pt x="4852" y="15"/>
                  </a:lnTo>
                  <a:cubicBezTo>
                    <a:pt x="4833" y="6"/>
                    <a:pt x="4813" y="1"/>
                    <a:pt x="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51"/>
            <p:cNvSpPr/>
            <p:nvPr/>
          </p:nvSpPr>
          <p:spPr>
            <a:xfrm>
              <a:off x="6566150" y="2383175"/>
              <a:ext cx="123325" cy="78825"/>
            </a:xfrm>
            <a:custGeom>
              <a:avLst/>
              <a:gdLst/>
              <a:ahLst/>
              <a:cxnLst/>
              <a:rect l="l" t="t" r="r" b="b"/>
              <a:pathLst>
                <a:path w="4933" h="3153" extrusionOk="0">
                  <a:moveTo>
                    <a:pt x="4791" y="1"/>
                  </a:moveTo>
                  <a:cubicBezTo>
                    <a:pt x="4771" y="1"/>
                    <a:pt x="4750" y="5"/>
                    <a:pt x="4731" y="15"/>
                  </a:cubicBezTo>
                  <a:lnTo>
                    <a:pt x="1" y="2745"/>
                  </a:lnTo>
                  <a:lnTo>
                    <a:pt x="704" y="3153"/>
                  </a:lnTo>
                  <a:lnTo>
                    <a:pt x="4872" y="747"/>
                  </a:lnTo>
                  <a:cubicBezTo>
                    <a:pt x="4907" y="724"/>
                    <a:pt x="4930" y="685"/>
                    <a:pt x="4933" y="643"/>
                  </a:cubicBezTo>
                  <a:lnTo>
                    <a:pt x="4933" y="131"/>
                  </a:lnTo>
                  <a:cubicBezTo>
                    <a:pt x="4930" y="89"/>
                    <a:pt x="4908" y="50"/>
                    <a:pt x="4872" y="26"/>
                  </a:cubicBezTo>
                  <a:lnTo>
                    <a:pt x="4851" y="15"/>
                  </a:lnTo>
                  <a:cubicBezTo>
                    <a:pt x="4833" y="5"/>
                    <a:pt x="4812" y="1"/>
                    <a:pt x="479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51"/>
            <p:cNvSpPr/>
            <p:nvPr/>
          </p:nvSpPr>
          <p:spPr>
            <a:xfrm>
              <a:off x="6566150" y="2383150"/>
              <a:ext cx="122650" cy="70700"/>
            </a:xfrm>
            <a:custGeom>
              <a:avLst/>
              <a:gdLst/>
              <a:ahLst/>
              <a:cxnLst/>
              <a:rect l="l" t="t" r="r" b="b"/>
              <a:pathLst>
                <a:path w="4906" h="2828" extrusionOk="0">
                  <a:moveTo>
                    <a:pt x="4791" y="0"/>
                  </a:moveTo>
                  <a:cubicBezTo>
                    <a:pt x="4771" y="0"/>
                    <a:pt x="4750" y="5"/>
                    <a:pt x="4731" y="14"/>
                  </a:cubicBezTo>
                  <a:lnTo>
                    <a:pt x="1" y="2746"/>
                  </a:lnTo>
                  <a:lnTo>
                    <a:pt x="142" y="2828"/>
                  </a:lnTo>
                  <a:lnTo>
                    <a:pt x="4872" y="96"/>
                  </a:lnTo>
                  <a:cubicBezTo>
                    <a:pt x="4905" y="77"/>
                    <a:pt x="4905" y="46"/>
                    <a:pt x="4872" y="27"/>
                  </a:cubicBezTo>
                  <a:lnTo>
                    <a:pt x="4851" y="14"/>
                  </a:lnTo>
                  <a:cubicBezTo>
                    <a:pt x="4833" y="5"/>
                    <a:pt x="4812" y="0"/>
                    <a:pt x="4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51"/>
            <p:cNvSpPr/>
            <p:nvPr/>
          </p:nvSpPr>
          <p:spPr>
            <a:xfrm>
              <a:off x="6654225" y="2413150"/>
              <a:ext cx="63425" cy="65625"/>
            </a:xfrm>
            <a:custGeom>
              <a:avLst/>
              <a:gdLst/>
              <a:ahLst/>
              <a:cxnLst/>
              <a:rect l="l" t="t" r="r" b="b"/>
              <a:pathLst>
                <a:path w="2537" h="2625" extrusionOk="0">
                  <a:moveTo>
                    <a:pt x="1972" y="1"/>
                  </a:moveTo>
                  <a:lnTo>
                    <a:pt x="1972" y="164"/>
                  </a:lnTo>
                  <a:lnTo>
                    <a:pt x="2194" y="292"/>
                  </a:lnTo>
                  <a:cubicBezTo>
                    <a:pt x="2225" y="309"/>
                    <a:pt x="2227" y="335"/>
                    <a:pt x="2203" y="354"/>
                  </a:cubicBezTo>
                  <a:cubicBezTo>
                    <a:pt x="2200" y="357"/>
                    <a:pt x="2197" y="359"/>
                    <a:pt x="2194" y="362"/>
                  </a:cubicBezTo>
                  <a:lnTo>
                    <a:pt x="484" y="1348"/>
                  </a:lnTo>
                  <a:cubicBezTo>
                    <a:pt x="215" y="1519"/>
                    <a:pt x="0" y="1891"/>
                    <a:pt x="0" y="2196"/>
                  </a:cubicBezTo>
                  <a:cubicBezTo>
                    <a:pt x="0" y="2344"/>
                    <a:pt x="51" y="2448"/>
                    <a:pt x="134" y="2503"/>
                  </a:cubicBezTo>
                  <a:cubicBezTo>
                    <a:pt x="160" y="2519"/>
                    <a:pt x="266" y="2582"/>
                    <a:pt x="295" y="2596"/>
                  </a:cubicBezTo>
                  <a:cubicBezTo>
                    <a:pt x="331" y="2615"/>
                    <a:pt x="372" y="2625"/>
                    <a:pt x="418" y="2625"/>
                  </a:cubicBezTo>
                  <a:cubicBezTo>
                    <a:pt x="487" y="2625"/>
                    <a:pt x="565" y="2602"/>
                    <a:pt x="648" y="2554"/>
                  </a:cubicBezTo>
                  <a:lnTo>
                    <a:pt x="653" y="2553"/>
                  </a:lnTo>
                  <a:lnTo>
                    <a:pt x="2477" y="1500"/>
                  </a:lnTo>
                  <a:cubicBezTo>
                    <a:pt x="2512" y="1477"/>
                    <a:pt x="2533" y="1438"/>
                    <a:pt x="2536" y="1395"/>
                  </a:cubicBezTo>
                  <a:lnTo>
                    <a:pt x="2536" y="395"/>
                  </a:lnTo>
                  <a:cubicBezTo>
                    <a:pt x="2536" y="391"/>
                    <a:pt x="2536" y="388"/>
                    <a:pt x="2535" y="383"/>
                  </a:cubicBezTo>
                  <a:cubicBezTo>
                    <a:pt x="2529" y="346"/>
                    <a:pt x="2507" y="311"/>
                    <a:pt x="2475" y="291"/>
                  </a:cubicBezTo>
                  <a:lnTo>
                    <a:pt x="197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51"/>
            <p:cNvSpPr/>
            <p:nvPr/>
          </p:nvSpPr>
          <p:spPr>
            <a:xfrm>
              <a:off x="6654225" y="2413150"/>
              <a:ext cx="63425" cy="65625"/>
            </a:xfrm>
            <a:custGeom>
              <a:avLst/>
              <a:gdLst/>
              <a:ahLst/>
              <a:cxnLst/>
              <a:rect l="l" t="t" r="r" b="b"/>
              <a:pathLst>
                <a:path w="2537" h="2625" extrusionOk="0">
                  <a:moveTo>
                    <a:pt x="1972" y="1"/>
                  </a:moveTo>
                  <a:lnTo>
                    <a:pt x="1972" y="164"/>
                  </a:lnTo>
                  <a:lnTo>
                    <a:pt x="2194" y="292"/>
                  </a:lnTo>
                  <a:cubicBezTo>
                    <a:pt x="2225" y="309"/>
                    <a:pt x="2227" y="335"/>
                    <a:pt x="2203" y="354"/>
                  </a:cubicBezTo>
                  <a:cubicBezTo>
                    <a:pt x="2200" y="357"/>
                    <a:pt x="2197" y="359"/>
                    <a:pt x="2194" y="362"/>
                  </a:cubicBezTo>
                  <a:lnTo>
                    <a:pt x="484" y="1348"/>
                  </a:lnTo>
                  <a:cubicBezTo>
                    <a:pt x="215" y="1519"/>
                    <a:pt x="0" y="1891"/>
                    <a:pt x="0" y="2196"/>
                  </a:cubicBezTo>
                  <a:cubicBezTo>
                    <a:pt x="0" y="2344"/>
                    <a:pt x="51" y="2448"/>
                    <a:pt x="134" y="2503"/>
                  </a:cubicBezTo>
                  <a:cubicBezTo>
                    <a:pt x="160" y="2519"/>
                    <a:pt x="266" y="2582"/>
                    <a:pt x="295" y="2596"/>
                  </a:cubicBezTo>
                  <a:cubicBezTo>
                    <a:pt x="331" y="2615"/>
                    <a:pt x="372" y="2625"/>
                    <a:pt x="418" y="2625"/>
                  </a:cubicBezTo>
                  <a:cubicBezTo>
                    <a:pt x="487" y="2625"/>
                    <a:pt x="565" y="2602"/>
                    <a:pt x="648" y="2554"/>
                  </a:cubicBezTo>
                  <a:lnTo>
                    <a:pt x="653" y="2553"/>
                  </a:lnTo>
                  <a:lnTo>
                    <a:pt x="2477" y="1500"/>
                  </a:lnTo>
                  <a:cubicBezTo>
                    <a:pt x="2512" y="1477"/>
                    <a:pt x="2533" y="1438"/>
                    <a:pt x="2536" y="1395"/>
                  </a:cubicBezTo>
                  <a:lnTo>
                    <a:pt x="2536" y="395"/>
                  </a:lnTo>
                  <a:cubicBezTo>
                    <a:pt x="2536" y="391"/>
                    <a:pt x="2536" y="388"/>
                    <a:pt x="2535" y="383"/>
                  </a:cubicBezTo>
                  <a:cubicBezTo>
                    <a:pt x="2529" y="346"/>
                    <a:pt x="2507" y="311"/>
                    <a:pt x="2475" y="291"/>
                  </a:cubicBezTo>
                  <a:lnTo>
                    <a:pt x="19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51"/>
            <p:cNvSpPr/>
            <p:nvPr/>
          </p:nvSpPr>
          <p:spPr>
            <a:xfrm>
              <a:off x="6657725" y="2421950"/>
              <a:ext cx="59925" cy="56825"/>
            </a:xfrm>
            <a:custGeom>
              <a:avLst/>
              <a:gdLst/>
              <a:ahLst/>
              <a:cxnLst/>
              <a:rect l="l" t="t" r="r" b="b"/>
              <a:pathLst>
                <a:path w="2397" h="2273" extrusionOk="0">
                  <a:moveTo>
                    <a:pt x="2363" y="1"/>
                  </a:moveTo>
                  <a:cubicBezTo>
                    <a:pt x="2355" y="1"/>
                    <a:pt x="2346" y="3"/>
                    <a:pt x="2337" y="8"/>
                  </a:cubicBezTo>
                  <a:lnTo>
                    <a:pt x="2256" y="56"/>
                  </a:lnTo>
                  <a:lnTo>
                    <a:pt x="513" y="1062"/>
                  </a:lnTo>
                  <a:cubicBezTo>
                    <a:pt x="230" y="1225"/>
                    <a:pt x="1" y="1612"/>
                    <a:pt x="1" y="1927"/>
                  </a:cubicBezTo>
                  <a:cubicBezTo>
                    <a:pt x="1" y="2038"/>
                    <a:pt x="30" y="2127"/>
                    <a:pt x="81" y="2186"/>
                  </a:cubicBezTo>
                  <a:cubicBezTo>
                    <a:pt x="129" y="2243"/>
                    <a:pt x="196" y="2273"/>
                    <a:pt x="276" y="2273"/>
                  </a:cubicBezTo>
                  <a:cubicBezTo>
                    <a:pt x="346" y="2273"/>
                    <a:pt x="425" y="2250"/>
                    <a:pt x="508" y="2202"/>
                  </a:cubicBezTo>
                  <a:lnTo>
                    <a:pt x="513" y="2201"/>
                  </a:lnTo>
                  <a:lnTo>
                    <a:pt x="2337" y="1148"/>
                  </a:lnTo>
                  <a:cubicBezTo>
                    <a:pt x="2372" y="1125"/>
                    <a:pt x="2393" y="1086"/>
                    <a:pt x="2396" y="1043"/>
                  </a:cubicBezTo>
                  <a:lnTo>
                    <a:pt x="2396" y="43"/>
                  </a:lnTo>
                  <a:cubicBezTo>
                    <a:pt x="2396" y="40"/>
                    <a:pt x="2396" y="36"/>
                    <a:pt x="2395" y="31"/>
                  </a:cubicBezTo>
                  <a:cubicBezTo>
                    <a:pt x="2392" y="12"/>
                    <a:pt x="2380" y="1"/>
                    <a:pt x="2363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51"/>
            <p:cNvSpPr/>
            <p:nvPr/>
          </p:nvSpPr>
          <p:spPr>
            <a:xfrm>
              <a:off x="6668325" y="2454125"/>
              <a:ext cx="10575" cy="13675"/>
            </a:xfrm>
            <a:custGeom>
              <a:avLst/>
              <a:gdLst/>
              <a:ahLst/>
              <a:cxnLst/>
              <a:rect l="l" t="t" r="r" b="b"/>
              <a:pathLst>
                <a:path w="423" h="547" extrusionOk="0">
                  <a:moveTo>
                    <a:pt x="306" y="0"/>
                  </a:moveTo>
                  <a:cubicBezTo>
                    <a:pt x="278" y="0"/>
                    <a:pt x="246" y="10"/>
                    <a:pt x="212" y="29"/>
                  </a:cubicBezTo>
                  <a:cubicBezTo>
                    <a:pt x="94" y="97"/>
                    <a:pt x="0" y="260"/>
                    <a:pt x="0" y="395"/>
                  </a:cubicBezTo>
                  <a:cubicBezTo>
                    <a:pt x="0" y="491"/>
                    <a:pt x="48" y="546"/>
                    <a:pt x="118" y="546"/>
                  </a:cubicBezTo>
                  <a:cubicBezTo>
                    <a:pt x="146" y="546"/>
                    <a:pt x="178" y="537"/>
                    <a:pt x="212" y="518"/>
                  </a:cubicBezTo>
                  <a:cubicBezTo>
                    <a:pt x="328" y="450"/>
                    <a:pt x="422" y="286"/>
                    <a:pt x="422" y="151"/>
                  </a:cubicBezTo>
                  <a:cubicBezTo>
                    <a:pt x="422" y="55"/>
                    <a:pt x="375" y="0"/>
                    <a:pt x="30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51"/>
            <p:cNvSpPr/>
            <p:nvPr/>
          </p:nvSpPr>
          <p:spPr>
            <a:xfrm>
              <a:off x="6669850" y="2454575"/>
              <a:ext cx="9225" cy="13875"/>
            </a:xfrm>
            <a:custGeom>
              <a:avLst/>
              <a:gdLst/>
              <a:ahLst/>
              <a:cxnLst/>
              <a:rect l="l" t="t" r="r" b="b"/>
              <a:pathLst>
                <a:path w="369" h="555" extrusionOk="0">
                  <a:moveTo>
                    <a:pt x="306" y="1"/>
                  </a:moveTo>
                  <a:lnTo>
                    <a:pt x="0" y="514"/>
                  </a:lnTo>
                  <a:lnTo>
                    <a:pt x="73" y="555"/>
                  </a:lnTo>
                  <a:lnTo>
                    <a:pt x="368" y="3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51"/>
            <p:cNvSpPr/>
            <p:nvPr/>
          </p:nvSpPr>
          <p:spPr>
            <a:xfrm>
              <a:off x="6670100" y="2455150"/>
              <a:ext cx="10600" cy="13650"/>
            </a:xfrm>
            <a:custGeom>
              <a:avLst/>
              <a:gdLst/>
              <a:ahLst/>
              <a:cxnLst/>
              <a:rect l="l" t="t" r="r" b="b"/>
              <a:pathLst>
                <a:path w="424" h="546" extrusionOk="0">
                  <a:moveTo>
                    <a:pt x="306" y="0"/>
                  </a:moveTo>
                  <a:cubicBezTo>
                    <a:pt x="278" y="0"/>
                    <a:pt x="246" y="9"/>
                    <a:pt x="212" y="29"/>
                  </a:cubicBezTo>
                  <a:cubicBezTo>
                    <a:pt x="95" y="97"/>
                    <a:pt x="0" y="261"/>
                    <a:pt x="0" y="396"/>
                  </a:cubicBezTo>
                  <a:cubicBezTo>
                    <a:pt x="0" y="490"/>
                    <a:pt x="48" y="546"/>
                    <a:pt x="118" y="546"/>
                  </a:cubicBezTo>
                  <a:cubicBezTo>
                    <a:pt x="146" y="546"/>
                    <a:pt x="178" y="537"/>
                    <a:pt x="212" y="517"/>
                  </a:cubicBezTo>
                  <a:cubicBezTo>
                    <a:pt x="328" y="449"/>
                    <a:pt x="424" y="285"/>
                    <a:pt x="424" y="151"/>
                  </a:cubicBezTo>
                  <a:cubicBezTo>
                    <a:pt x="424" y="55"/>
                    <a:pt x="376" y="0"/>
                    <a:pt x="306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51"/>
            <p:cNvSpPr/>
            <p:nvPr/>
          </p:nvSpPr>
          <p:spPr>
            <a:xfrm>
              <a:off x="6525350" y="2560307"/>
              <a:ext cx="32150" cy="19075"/>
            </a:xfrm>
            <a:custGeom>
              <a:avLst/>
              <a:gdLst/>
              <a:ahLst/>
              <a:cxnLst/>
              <a:rect l="l" t="t" r="r" b="b"/>
              <a:pathLst>
                <a:path w="1286" h="763" extrusionOk="0">
                  <a:moveTo>
                    <a:pt x="1269" y="0"/>
                  </a:moveTo>
                  <a:lnTo>
                    <a:pt x="0" y="734"/>
                  </a:lnTo>
                  <a:lnTo>
                    <a:pt x="18" y="763"/>
                  </a:lnTo>
                  <a:lnTo>
                    <a:pt x="1285" y="31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6" name="Google Shape;6686;p51"/>
            <p:cNvSpPr/>
            <p:nvPr/>
          </p:nvSpPr>
          <p:spPr>
            <a:xfrm>
              <a:off x="6529650" y="2574000"/>
              <a:ext cx="900" cy="8175"/>
            </a:xfrm>
            <a:custGeom>
              <a:avLst/>
              <a:gdLst/>
              <a:ahLst/>
              <a:cxnLst/>
              <a:rect l="l" t="t" r="r" b="b"/>
              <a:pathLst>
                <a:path w="36" h="327" extrusionOk="0">
                  <a:moveTo>
                    <a:pt x="1" y="0"/>
                  </a:moveTo>
                  <a:lnTo>
                    <a:pt x="1" y="327"/>
                  </a:lnTo>
                  <a:lnTo>
                    <a:pt x="35" y="32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8" name="Google Shape;6698;p51"/>
            <p:cNvSpPr/>
            <p:nvPr/>
          </p:nvSpPr>
          <p:spPr>
            <a:xfrm>
              <a:off x="6591725" y="2508825"/>
              <a:ext cx="7950" cy="13575"/>
            </a:xfrm>
            <a:custGeom>
              <a:avLst/>
              <a:gdLst/>
              <a:ahLst/>
              <a:cxnLst/>
              <a:rect l="l" t="t" r="r" b="b"/>
              <a:pathLst>
                <a:path w="318" h="543" extrusionOk="0">
                  <a:moveTo>
                    <a:pt x="202" y="60"/>
                  </a:moveTo>
                  <a:cubicBezTo>
                    <a:pt x="212" y="60"/>
                    <a:pt x="220" y="62"/>
                    <a:pt x="228" y="66"/>
                  </a:cubicBezTo>
                  <a:cubicBezTo>
                    <a:pt x="251" y="79"/>
                    <a:pt x="264" y="115"/>
                    <a:pt x="264" y="173"/>
                  </a:cubicBezTo>
                  <a:cubicBezTo>
                    <a:pt x="264" y="231"/>
                    <a:pt x="251" y="282"/>
                    <a:pt x="228" y="322"/>
                  </a:cubicBezTo>
                  <a:cubicBezTo>
                    <a:pt x="203" y="363"/>
                    <a:pt x="166" y="399"/>
                    <a:pt x="113" y="429"/>
                  </a:cubicBezTo>
                  <a:lnTo>
                    <a:pt x="51" y="464"/>
                  </a:lnTo>
                  <a:lnTo>
                    <a:pt x="51" y="126"/>
                  </a:lnTo>
                  <a:lnTo>
                    <a:pt x="113" y="90"/>
                  </a:lnTo>
                  <a:cubicBezTo>
                    <a:pt x="150" y="70"/>
                    <a:pt x="179" y="60"/>
                    <a:pt x="202" y="60"/>
                  </a:cubicBezTo>
                  <a:close/>
                  <a:moveTo>
                    <a:pt x="235" y="0"/>
                  </a:moveTo>
                  <a:cubicBezTo>
                    <a:pt x="203" y="0"/>
                    <a:pt x="159" y="16"/>
                    <a:pt x="105" y="47"/>
                  </a:cubicBezTo>
                  <a:lnTo>
                    <a:pt x="0" y="108"/>
                  </a:lnTo>
                  <a:lnTo>
                    <a:pt x="0" y="543"/>
                  </a:lnTo>
                  <a:lnTo>
                    <a:pt x="105" y="482"/>
                  </a:lnTo>
                  <a:cubicBezTo>
                    <a:pt x="177" y="440"/>
                    <a:pt x="232" y="392"/>
                    <a:pt x="266" y="337"/>
                  </a:cubicBezTo>
                  <a:cubicBezTo>
                    <a:pt x="300" y="282"/>
                    <a:pt x="318" y="216"/>
                    <a:pt x="318" y="141"/>
                  </a:cubicBezTo>
                  <a:cubicBezTo>
                    <a:pt x="318" y="67"/>
                    <a:pt x="300" y="22"/>
                    <a:pt x="266" y="6"/>
                  </a:cubicBezTo>
                  <a:cubicBezTo>
                    <a:pt x="257" y="2"/>
                    <a:pt x="247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6" name="Google Shape;6706;p51"/>
          <p:cNvGrpSpPr/>
          <p:nvPr/>
        </p:nvGrpSpPr>
        <p:grpSpPr>
          <a:xfrm>
            <a:off x="3924959" y="1936940"/>
            <a:ext cx="1180410" cy="896579"/>
            <a:chOff x="5920438" y="2369275"/>
            <a:chExt cx="430400" cy="311525"/>
          </a:xfrm>
        </p:grpSpPr>
        <p:sp>
          <p:nvSpPr>
            <p:cNvPr id="6707" name="Google Shape;6707;p51"/>
            <p:cNvSpPr/>
            <p:nvPr/>
          </p:nvSpPr>
          <p:spPr>
            <a:xfrm>
              <a:off x="5920438" y="2463350"/>
              <a:ext cx="430400" cy="204825"/>
            </a:xfrm>
            <a:custGeom>
              <a:avLst/>
              <a:gdLst/>
              <a:ahLst/>
              <a:cxnLst/>
              <a:rect l="l" t="t" r="r" b="b"/>
              <a:pathLst>
                <a:path w="17216" h="8193" extrusionOk="0">
                  <a:moveTo>
                    <a:pt x="8607" y="0"/>
                  </a:moveTo>
                  <a:cubicBezTo>
                    <a:pt x="6601" y="0"/>
                    <a:pt x="4594" y="400"/>
                    <a:pt x="3063" y="1200"/>
                  </a:cubicBezTo>
                  <a:cubicBezTo>
                    <a:pt x="0" y="2799"/>
                    <a:pt x="2" y="5393"/>
                    <a:pt x="3063" y="6993"/>
                  </a:cubicBezTo>
                  <a:cubicBezTo>
                    <a:pt x="4595" y="7793"/>
                    <a:pt x="6602" y="8192"/>
                    <a:pt x="8608" y="8192"/>
                  </a:cubicBezTo>
                  <a:cubicBezTo>
                    <a:pt x="10615" y="8192"/>
                    <a:pt x="12622" y="7793"/>
                    <a:pt x="14153" y="6993"/>
                  </a:cubicBezTo>
                  <a:cubicBezTo>
                    <a:pt x="17215" y="5393"/>
                    <a:pt x="17215" y="2799"/>
                    <a:pt x="14153" y="1200"/>
                  </a:cubicBezTo>
                  <a:cubicBezTo>
                    <a:pt x="12621" y="400"/>
                    <a:pt x="10614" y="0"/>
                    <a:pt x="8607" y="0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51"/>
            <p:cNvSpPr/>
            <p:nvPr/>
          </p:nvSpPr>
          <p:spPr>
            <a:xfrm>
              <a:off x="5997725" y="2568450"/>
              <a:ext cx="267450" cy="112325"/>
            </a:xfrm>
            <a:custGeom>
              <a:avLst/>
              <a:gdLst/>
              <a:ahLst/>
              <a:cxnLst/>
              <a:rect l="l" t="t" r="r" b="b"/>
              <a:pathLst>
                <a:path w="10698" h="4493" extrusionOk="0">
                  <a:moveTo>
                    <a:pt x="112" y="1"/>
                  </a:moveTo>
                  <a:cubicBezTo>
                    <a:pt x="46" y="51"/>
                    <a:pt x="5" y="128"/>
                    <a:pt x="1" y="212"/>
                  </a:cubicBezTo>
                  <a:lnTo>
                    <a:pt x="1" y="381"/>
                  </a:lnTo>
                  <a:cubicBezTo>
                    <a:pt x="5" y="470"/>
                    <a:pt x="52" y="552"/>
                    <a:pt x="127" y="601"/>
                  </a:cubicBezTo>
                  <a:lnTo>
                    <a:pt x="6816" y="4462"/>
                  </a:lnTo>
                  <a:cubicBezTo>
                    <a:pt x="6856" y="4483"/>
                    <a:pt x="6899" y="4493"/>
                    <a:pt x="6943" y="4493"/>
                  </a:cubicBezTo>
                  <a:cubicBezTo>
                    <a:pt x="6986" y="4493"/>
                    <a:pt x="7030" y="4483"/>
                    <a:pt x="7070" y="4462"/>
                  </a:cubicBezTo>
                  <a:lnTo>
                    <a:pt x="10570" y="2443"/>
                  </a:lnTo>
                  <a:cubicBezTo>
                    <a:pt x="10646" y="2393"/>
                    <a:pt x="10694" y="2311"/>
                    <a:pt x="10698" y="2222"/>
                  </a:cubicBezTo>
                  <a:lnTo>
                    <a:pt x="10698" y="2054"/>
                  </a:lnTo>
                  <a:cubicBezTo>
                    <a:pt x="10694" y="1971"/>
                    <a:pt x="10653" y="1894"/>
                    <a:pt x="10588" y="1844"/>
                  </a:cubicBezTo>
                  <a:lnTo>
                    <a:pt x="10588" y="1844"/>
                  </a:lnTo>
                  <a:cubicBezTo>
                    <a:pt x="10640" y="1884"/>
                    <a:pt x="10634" y="1942"/>
                    <a:pt x="10570" y="1980"/>
                  </a:cubicBezTo>
                  <a:lnTo>
                    <a:pt x="7071" y="4000"/>
                  </a:lnTo>
                  <a:cubicBezTo>
                    <a:pt x="7031" y="4020"/>
                    <a:pt x="6987" y="4030"/>
                    <a:pt x="6943" y="4030"/>
                  </a:cubicBezTo>
                  <a:cubicBezTo>
                    <a:pt x="6899" y="4030"/>
                    <a:pt x="6856" y="4020"/>
                    <a:pt x="6816" y="4000"/>
                  </a:cubicBezTo>
                  <a:lnTo>
                    <a:pt x="127" y="138"/>
                  </a:lnTo>
                  <a:cubicBezTo>
                    <a:pt x="63" y="101"/>
                    <a:pt x="57" y="43"/>
                    <a:pt x="1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51"/>
            <p:cNvSpPr/>
            <p:nvPr/>
          </p:nvSpPr>
          <p:spPr>
            <a:xfrm>
              <a:off x="5999175" y="2516950"/>
              <a:ext cx="264600" cy="152275"/>
            </a:xfrm>
            <a:custGeom>
              <a:avLst/>
              <a:gdLst/>
              <a:ahLst/>
              <a:cxnLst/>
              <a:rect l="l" t="t" r="r" b="b"/>
              <a:pathLst>
                <a:path w="10584" h="6091" extrusionOk="0">
                  <a:moveTo>
                    <a:pt x="4296" y="535"/>
                  </a:moveTo>
                  <a:cubicBezTo>
                    <a:pt x="4319" y="535"/>
                    <a:pt x="4341" y="540"/>
                    <a:pt x="4363" y="553"/>
                  </a:cubicBezTo>
                  <a:lnTo>
                    <a:pt x="9605" y="3580"/>
                  </a:lnTo>
                  <a:cubicBezTo>
                    <a:pt x="9665" y="3615"/>
                    <a:pt x="9665" y="3670"/>
                    <a:pt x="9605" y="3706"/>
                  </a:cubicBezTo>
                  <a:lnTo>
                    <a:pt x="6423" y="5544"/>
                  </a:lnTo>
                  <a:cubicBezTo>
                    <a:pt x="6389" y="5561"/>
                    <a:pt x="6352" y="5570"/>
                    <a:pt x="6314" y="5570"/>
                  </a:cubicBezTo>
                  <a:cubicBezTo>
                    <a:pt x="6277" y="5570"/>
                    <a:pt x="6240" y="5561"/>
                    <a:pt x="6206" y="5544"/>
                  </a:cubicBezTo>
                  <a:lnTo>
                    <a:pt x="997" y="2536"/>
                  </a:lnTo>
                  <a:cubicBezTo>
                    <a:pt x="938" y="2501"/>
                    <a:pt x="938" y="2446"/>
                    <a:pt x="997" y="2412"/>
                  </a:cubicBezTo>
                  <a:lnTo>
                    <a:pt x="4180" y="573"/>
                  </a:lnTo>
                  <a:cubicBezTo>
                    <a:pt x="4218" y="551"/>
                    <a:pt x="4258" y="535"/>
                    <a:pt x="4296" y="535"/>
                  </a:cubicBezTo>
                  <a:close/>
                  <a:moveTo>
                    <a:pt x="3698" y="0"/>
                  </a:moveTo>
                  <a:cubicBezTo>
                    <a:pt x="3654" y="0"/>
                    <a:pt x="3611" y="10"/>
                    <a:pt x="3571" y="31"/>
                  </a:cubicBezTo>
                  <a:lnTo>
                    <a:pt x="70" y="2052"/>
                  </a:lnTo>
                  <a:cubicBezTo>
                    <a:pt x="1" y="2093"/>
                    <a:pt x="1" y="2158"/>
                    <a:pt x="70" y="2198"/>
                  </a:cubicBezTo>
                  <a:lnTo>
                    <a:pt x="6760" y="6060"/>
                  </a:lnTo>
                  <a:cubicBezTo>
                    <a:pt x="6799" y="6080"/>
                    <a:pt x="6843" y="6090"/>
                    <a:pt x="6886" y="6090"/>
                  </a:cubicBezTo>
                  <a:cubicBezTo>
                    <a:pt x="6930" y="6090"/>
                    <a:pt x="6973" y="6080"/>
                    <a:pt x="7013" y="6060"/>
                  </a:cubicBezTo>
                  <a:lnTo>
                    <a:pt x="10514" y="4040"/>
                  </a:lnTo>
                  <a:cubicBezTo>
                    <a:pt x="10583" y="3999"/>
                    <a:pt x="10583" y="3933"/>
                    <a:pt x="10512" y="3892"/>
                  </a:cubicBezTo>
                  <a:lnTo>
                    <a:pt x="3825" y="31"/>
                  </a:lnTo>
                  <a:cubicBezTo>
                    <a:pt x="3785" y="10"/>
                    <a:pt x="3741" y="0"/>
                    <a:pt x="36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51"/>
            <p:cNvSpPr/>
            <p:nvPr/>
          </p:nvSpPr>
          <p:spPr>
            <a:xfrm>
              <a:off x="5997700" y="2568450"/>
              <a:ext cx="173600" cy="112350"/>
            </a:xfrm>
            <a:custGeom>
              <a:avLst/>
              <a:gdLst/>
              <a:ahLst/>
              <a:cxnLst/>
              <a:rect l="l" t="t" r="r" b="b"/>
              <a:pathLst>
                <a:path w="6944" h="4494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11" y="2"/>
                    <a:pt x="109" y="4"/>
                    <a:pt x="108" y="5"/>
                  </a:cubicBezTo>
                  <a:lnTo>
                    <a:pt x="108" y="5"/>
                  </a:lnTo>
                  <a:cubicBezTo>
                    <a:pt x="110" y="4"/>
                    <a:pt x="111" y="2"/>
                    <a:pt x="113" y="1"/>
                  </a:cubicBezTo>
                  <a:close/>
                  <a:moveTo>
                    <a:pt x="108" y="5"/>
                  </a:moveTo>
                  <a:cubicBezTo>
                    <a:pt x="44" y="56"/>
                    <a:pt x="5" y="131"/>
                    <a:pt x="0" y="212"/>
                  </a:cubicBezTo>
                  <a:lnTo>
                    <a:pt x="0" y="381"/>
                  </a:lnTo>
                  <a:cubicBezTo>
                    <a:pt x="5" y="469"/>
                    <a:pt x="53" y="552"/>
                    <a:pt x="128" y="601"/>
                  </a:cubicBezTo>
                  <a:lnTo>
                    <a:pt x="6816" y="4462"/>
                  </a:lnTo>
                  <a:cubicBezTo>
                    <a:pt x="6853" y="4482"/>
                    <a:pt x="6893" y="4493"/>
                    <a:pt x="6936" y="4493"/>
                  </a:cubicBezTo>
                  <a:cubicBezTo>
                    <a:pt x="6938" y="4493"/>
                    <a:pt x="6941" y="4493"/>
                    <a:pt x="6943" y="4493"/>
                  </a:cubicBezTo>
                  <a:lnTo>
                    <a:pt x="6943" y="4030"/>
                  </a:lnTo>
                  <a:cubicBezTo>
                    <a:pt x="6941" y="4030"/>
                    <a:pt x="6938" y="4030"/>
                    <a:pt x="6936" y="4030"/>
                  </a:cubicBezTo>
                  <a:cubicBezTo>
                    <a:pt x="6893" y="4030"/>
                    <a:pt x="6853" y="4019"/>
                    <a:pt x="6816" y="4000"/>
                  </a:cubicBezTo>
                  <a:lnTo>
                    <a:pt x="128" y="138"/>
                  </a:lnTo>
                  <a:cubicBezTo>
                    <a:pt x="65" y="103"/>
                    <a:pt x="59" y="46"/>
                    <a:pt x="108" y="5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51"/>
            <p:cNvSpPr/>
            <p:nvPr/>
          </p:nvSpPr>
          <p:spPr>
            <a:xfrm>
              <a:off x="6047575" y="2544950"/>
              <a:ext cx="6650" cy="3500"/>
            </a:xfrm>
            <a:custGeom>
              <a:avLst/>
              <a:gdLst/>
              <a:ahLst/>
              <a:cxnLst/>
              <a:rect l="l" t="t" r="r" b="b"/>
              <a:pathLst>
                <a:path w="266" h="140" extrusionOk="0">
                  <a:moveTo>
                    <a:pt x="133" y="1"/>
                  </a:moveTo>
                  <a:cubicBezTo>
                    <a:pt x="104" y="1"/>
                    <a:pt x="75" y="7"/>
                    <a:pt x="48" y="21"/>
                  </a:cubicBezTo>
                  <a:cubicBezTo>
                    <a:pt x="1" y="47"/>
                    <a:pt x="1" y="92"/>
                    <a:pt x="48" y="120"/>
                  </a:cubicBezTo>
                  <a:cubicBezTo>
                    <a:pt x="75" y="133"/>
                    <a:pt x="104" y="139"/>
                    <a:pt x="133" y="139"/>
                  </a:cubicBezTo>
                  <a:cubicBezTo>
                    <a:pt x="162" y="139"/>
                    <a:pt x="191" y="133"/>
                    <a:pt x="218" y="120"/>
                  </a:cubicBezTo>
                  <a:cubicBezTo>
                    <a:pt x="266" y="92"/>
                    <a:pt x="266" y="47"/>
                    <a:pt x="218" y="21"/>
                  </a:cubicBezTo>
                  <a:cubicBezTo>
                    <a:pt x="191" y="7"/>
                    <a:pt x="162" y="1"/>
                    <a:pt x="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51"/>
            <p:cNvSpPr/>
            <p:nvPr/>
          </p:nvSpPr>
          <p:spPr>
            <a:xfrm>
              <a:off x="6202150" y="2632900"/>
              <a:ext cx="15625" cy="9050"/>
            </a:xfrm>
            <a:custGeom>
              <a:avLst/>
              <a:gdLst/>
              <a:ahLst/>
              <a:cxnLst/>
              <a:rect l="l" t="t" r="r" b="b"/>
              <a:pathLst>
                <a:path w="625" h="362" fill="none" extrusionOk="0">
                  <a:moveTo>
                    <a:pt x="514" y="297"/>
                  </a:moveTo>
                  <a:cubicBezTo>
                    <a:pt x="624" y="233"/>
                    <a:pt x="624" y="128"/>
                    <a:pt x="514" y="65"/>
                  </a:cubicBezTo>
                  <a:cubicBezTo>
                    <a:pt x="402" y="1"/>
                    <a:pt x="224" y="1"/>
                    <a:pt x="112" y="65"/>
                  </a:cubicBezTo>
                  <a:cubicBezTo>
                    <a:pt x="1" y="128"/>
                    <a:pt x="1" y="233"/>
                    <a:pt x="112" y="297"/>
                  </a:cubicBezTo>
                  <a:cubicBezTo>
                    <a:pt x="223" y="360"/>
                    <a:pt x="402" y="362"/>
                    <a:pt x="514" y="297"/>
                  </a:cubicBezTo>
                  <a:close/>
                </a:path>
              </a:pathLst>
            </a:custGeom>
            <a:noFill/>
            <a:ln w="475" cap="flat" cmpd="sng">
              <a:solidFill>
                <a:srgbClr val="595959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51"/>
            <p:cNvSpPr/>
            <p:nvPr/>
          </p:nvSpPr>
          <p:spPr>
            <a:xfrm>
              <a:off x="6046575" y="2544200"/>
              <a:ext cx="21875" cy="12350"/>
            </a:xfrm>
            <a:custGeom>
              <a:avLst/>
              <a:gdLst/>
              <a:ahLst/>
              <a:cxnLst/>
              <a:rect l="l" t="t" r="r" b="b"/>
              <a:pathLst>
                <a:path w="875" h="494" extrusionOk="0">
                  <a:moveTo>
                    <a:pt x="771" y="1"/>
                  </a:moveTo>
                  <a:cubicBezTo>
                    <a:pt x="746" y="1"/>
                    <a:pt x="722" y="7"/>
                    <a:pt x="700" y="18"/>
                  </a:cubicBezTo>
                  <a:lnTo>
                    <a:pt x="41" y="399"/>
                  </a:lnTo>
                  <a:cubicBezTo>
                    <a:pt x="1" y="422"/>
                    <a:pt x="0" y="457"/>
                    <a:pt x="36" y="479"/>
                  </a:cubicBezTo>
                  <a:cubicBezTo>
                    <a:pt x="57" y="489"/>
                    <a:pt x="80" y="494"/>
                    <a:pt x="103" y="494"/>
                  </a:cubicBezTo>
                  <a:cubicBezTo>
                    <a:pt x="127" y="494"/>
                    <a:pt x="152" y="488"/>
                    <a:pt x="174" y="476"/>
                  </a:cubicBezTo>
                  <a:lnTo>
                    <a:pt x="834" y="96"/>
                  </a:lnTo>
                  <a:cubicBezTo>
                    <a:pt x="873" y="73"/>
                    <a:pt x="874" y="37"/>
                    <a:pt x="838" y="16"/>
                  </a:cubicBezTo>
                  <a:cubicBezTo>
                    <a:pt x="816" y="6"/>
                    <a:pt x="793" y="1"/>
                    <a:pt x="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51"/>
            <p:cNvSpPr/>
            <p:nvPr/>
          </p:nvSpPr>
          <p:spPr>
            <a:xfrm>
              <a:off x="6022525" y="2530300"/>
              <a:ext cx="218275" cy="125900"/>
            </a:xfrm>
            <a:custGeom>
              <a:avLst/>
              <a:gdLst/>
              <a:ahLst/>
              <a:cxnLst/>
              <a:rect l="l" t="t" r="r" b="b"/>
              <a:pathLst>
                <a:path w="8731" h="5036" extrusionOk="0">
                  <a:moveTo>
                    <a:pt x="3361" y="0"/>
                  </a:moveTo>
                  <a:cubicBezTo>
                    <a:pt x="3322" y="0"/>
                    <a:pt x="3282" y="17"/>
                    <a:pt x="3244" y="39"/>
                  </a:cubicBezTo>
                  <a:lnTo>
                    <a:pt x="62" y="1876"/>
                  </a:lnTo>
                  <a:cubicBezTo>
                    <a:pt x="2" y="1911"/>
                    <a:pt x="1" y="1967"/>
                    <a:pt x="62" y="2002"/>
                  </a:cubicBezTo>
                  <a:lnTo>
                    <a:pt x="5270" y="5010"/>
                  </a:lnTo>
                  <a:cubicBezTo>
                    <a:pt x="5304" y="5027"/>
                    <a:pt x="5341" y="5036"/>
                    <a:pt x="5378" y="5036"/>
                  </a:cubicBezTo>
                  <a:cubicBezTo>
                    <a:pt x="5416" y="5036"/>
                    <a:pt x="5453" y="5027"/>
                    <a:pt x="5488" y="5010"/>
                  </a:cubicBezTo>
                  <a:lnTo>
                    <a:pt x="8669" y="3172"/>
                  </a:lnTo>
                  <a:cubicBezTo>
                    <a:pt x="8730" y="3138"/>
                    <a:pt x="8730" y="3081"/>
                    <a:pt x="8669" y="3046"/>
                  </a:cubicBezTo>
                  <a:lnTo>
                    <a:pt x="3427" y="19"/>
                  </a:lnTo>
                  <a:cubicBezTo>
                    <a:pt x="3405" y="6"/>
                    <a:pt x="3383" y="0"/>
                    <a:pt x="3361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51"/>
            <p:cNvSpPr/>
            <p:nvPr/>
          </p:nvSpPr>
          <p:spPr>
            <a:xfrm>
              <a:off x="6022525" y="2530300"/>
              <a:ext cx="218275" cy="125900"/>
            </a:xfrm>
            <a:custGeom>
              <a:avLst/>
              <a:gdLst/>
              <a:ahLst/>
              <a:cxnLst/>
              <a:rect l="l" t="t" r="r" b="b"/>
              <a:pathLst>
                <a:path w="8731" h="5036" extrusionOk="0">
                  <a:moveTo>
                    <a:pt x="3361" y="0"/>
                  </a:moveTo>
                  <a:cubicBezTo>
                    <a:pt x="3322" y="0"/>
                    <a:pt x="3282" y="17"/>
                    <a:pt x="3244" y="39"/>
                  </a:cubicBezTo>
                  <a:lnTo>
                    <a:pt x="62" y="1876"/>
                  </a:lnTo>
                  <a:cubicBezTo>
                    <a:pt x="2" y="1911"/>
                    <a:pt x="1" y="1967"/>
                    <a:pt x="62" y="2002"/>
                  </a:cubicBezTo>
                  <a:lnTo>
                    <a:pt x="5270" y="5010"/>
                  </a:lnTo>
                  <a:cubicBezTo>
                    <a:pt x="5304" y="5027"/>
                    <a:pt x="5341" y="5036"/>
                    <a:pt x="5378" y="5036"/>
                  </a:cubicBezTo>
                  <a:cubicBezTo>
                    <a:pt x="5416" y="5036"/>
                    <a:pt x="5453" y="5027"/>
                    <a:pt x="5488" y="5010"/>
                  </a:cubicBezTo>
                  <a:lnTo>
                    <a:pt x="8669" y="3172"/>
                  </a:lnTo>
                  <a:cubicBezTo>
                    <a:pt x="8730" y="3138"/>
                    <a:pt x="8730" y="3081"/>
                    <a:pt x="8669" y="3046"/>
                  </a:cubicBezTo>
                  <a:lnTo>
                    <a:pt x="3427" y="19"/>
                  </a:lnTo>
                  <a:cubicBezTo>
                    <a:pt x="3405" y="6"/>
                    <a:pt x="3383" y="0"/>
                    <a:pt x="3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51"/>
            <p:cNvSpPr/>
            <p:nvPr/>
          </p:nvSpPr>
          <p:spPr>
            <a:xfrm>
              <a:off x="6032200" y="2580325"/>
              <a:ext cx="2000" cy="1100"/>
            </a:xfrm>
            <a:custGeom>
              <a:avLst/>
              <a:gdLst/>
              <a:ahLst/>
              <a:cxnLst/>
              <a:rect l="l" t="t" r="r" b="b"/>
              <a:pathLst>
                <a:path w="80" h="44" extrusionOk="0">
                  <a:moveTo>
                    <a:pt x="25" y="1"/>
                  </a:moveTo>
                  <a:cubicBezTo>
                    <a:pt x="20" y="1"/>
                    <a:pt x="15" y="2"/>
                    <a:pt x="11" y="4"/>
                  </a:cubicBezTo>
                  <a:lnTo>
                    <a:pt x="8" y="6"/>
                  </a:lnTo>
                  <a:cubicBezTo>
                    <a:pt x="1" y="8"/>
                    <a:pt x="1" y="19"/>
                    <a:pt x="8" y="22"/>
                  </a:cubicBezTo>
                  <a:lnTo>
                    <a:pt x="41" y="40"/>
                  </a:lnTo>
                  <a:cubicBezTo>
                    <a:pt x="46" y="43"/>
                    <a:pt x="50" y="44"/>
                    <a:pt x="55" y="44"/>
                  </a:cubicBezTo>
                  <a:cubicBezTo>
                    <a:pt x="60" y="44"/>
                    <a:pt x="64" y="43"/>
                    <a:pt x="67" y="40"/>
                  </a:cubicBezTo>
                  <a:lnTo>
                    <a:pt x="72" y="39"/>
                  </a:lnTo>
                  <a:cubicBezTo>
                    <a:pt x="79" y="35"/>
                    <a:pt x="79" y="27"/>
                    <a:pt x="72" y="23"/>
                  </a:cubicBezTo>
                  <a:lnTo>
                    <a:pt x="38" y="4"/>
                  </a:lnTo>
                  <a:cubicBezTo>
                    <a:pt x="34" y="2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51"/>
            <p:cNvSpPr/>
            <p:nvPr/>
          </p:nvSpPr>
          <p:spPr>
            <a:xfrm>
              <a:off x="6033075" y="2579100"/>
              <a:ext cx="2625" cy="1450"/>
            </a:xfrm>
            <a:custGeom>
              <a:avLst/>
              <a:gdLst/>
              <a:ahLst/>
              <a:cxnLst/>
              <a:rect l="l" t="t" r="r" b="b"/>
              <a:pathLst>
                <a:path w="105" h="58" extrusionOk="0">
                  <a:moveTo>
                    <a:pt x="26" y="1"/>
                  </a:moveTo>
                  <a:cubicBezTo>
                    <a:pt x="21" y="1"/>
                    <a:pt x="17" y="2"/>
                    <a:pt x="12" y="4"/>
                  </a:cubicBezTo>
                  <a:lnTo>
                    <a:pt x="9" y="5"/>
                  </a:lnTo>
                  <a:cubicBezTo>
                    <a:pt x="1" y="10"/>
                    <a:pt x="2" y="17"/>
                    <a:pt x="9" y="21"/>
                  </a:cubicBezTo>
                  <a:lnTo>
                    <a:pt x="67" y="55"/>
                  </a:lnTo>
                  <a:cubicBezTo>
                    <a:pt x="72" y="57"/>
                    <a:pt x="76" y="58"/>
                    <a:pt x="80" y="58"/>
                  </a:cubicBezTo>
                  <a:cubicBezTo>
                    <a:pt x="85" y="58"/>
                    <a:pt x="89" y="57"/>
                    <a:pt x="93" y="55"/>
                  </a:cubicBezTo>
                  <a:lnTo>
                    <a:pt x="98" y="53"/>
                  </a:lnTo>
                  <a:cubicBezTo>
                    <a:pt x="105" y="50"/>
                    <a:pt x="105" y="40"/>
                    <a:pt x="98" y="37"/>
                  </a:cubicBezTo>
                  <a:lnTo>
                    <a:pt x="38" y="4"/>
                  </a:lnTo>
                  <a:cubicBezTo>
                    <a:pt x="35" y="2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51"/>
            <p:cNvSpPr/>
            <p:nvPr/>
          </p:nvSpPr>
          <p:spPr>
            <a:xfrm>
              <a:off x="6033975" y="2577875"/>
              <a:ext cx="3250" cy="1825"/>
            </a:xfrm>
            <a:custGeom>
              <a:avLst/>
              <a:gdLst/>
              <a:ahLst/>
              <a:cxnLst/>
              <a:rect l="l" t="t" r="r" b="b"/>
              <a:pathLst>
                <a:path w="130" h="73" extrusionOk="0">
                  <a:moveTo>
                    <a:pt x="25" y="0"/>
                  </a:moveTo>
                  <a:cubicBezTo>
                    <a:pt x="20" y="0"/>
                    <a:pt x="16" y="1"/>
                    <a:pt x="12" y="4"/>
                  </a:cubicBezTo>
                  <a:lnTo>
                    <a:pt x="8" y="5"/>
                  </a:lnTo>
                  <a:cubicBezTo>
                    <a:pt x="1" y="9"/>
                    <a:pt x="1" y="17"/>
                    <a:pt x="8" y="21"/>
                  </a:cubicBezTo>
                  <a:lnTo>
                    <a:pt x="92" y="69"/>
                  </a:lnTo>
                  <a:cubicBezTo>
                    <a:pt x="96" y="71"/>
                    <a:pt x="100" y="72"/>
                    <a:pt x="105" y="72"/>
                  </a:cubicBezTo>
                  <a:cubicBezTo>
                    <a:pt x="109" y="72"/>
                    <a:pt x="114" y="71"/>
                    <a:pt x="118" y="69"/>
                  </a:cubicBezTo>
                  <a:lnTo>
                    <a:pt x="123" y="67"/>
                  </a:lnTo>
                  <a:cubicBezTo>
                    <a:pt x="130" y="64"/>
                    <a:pt x="130" y="54"/>
                    <a:pt x="123" y="51"/>
                  </a:cubicBezTo>
                  <a:lnTo>
                    <a:pt x="39" y="4"/>
                  </a:lnTo>
                  <a:cubicBezTo>
                    <a:pt x="34" y="1"/>
                    <a:pt x="29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51"/>
            <p:cNvSpPr/>
            <p:nvPr/>
          </p:nvSpPr>
          <p:spPr>
            <a:xfrm>
              <a:off x="6033975" y="2576125"/>
              <a:ext cx="4750" cy="2700"/>
            </a:xfrm>
            <a:custGeom>
              <a:avLst/>
              <a:gdLst/>
              <a:ahLst/>
              <a:cxnLst/>
              <a:rect l="l" t="t" r="r" b="b"/>
              <a:pathLst>
                <a:path w="190" h="108" extrusionOk="0">
                  <a:moveTo>
                    <a:pt x="25" y="1"/>
                  </a:moveTo>
                  <a:cubicBezTo>
                    <a:pt x="20" y="1"/>
                    <a:pt x="16" y="2"/>
                    <a:pt x="12" y="4"/>
                  </a:cubicBezTo>
                  <a:lnTo>
                    <a:pt x="8" y="5"/>
                  </a:lnTo>
                  <a:cubicBezTo>
                    <a:pt x="1" y="8"/>
                    <a:pt x="1" y="18"/>
                    <a:pt x="8" y="21"/>
                  </a:cubicBezTo>
                  <a:lnTo>
                    <a:pt x="152" y="104"/>
                  </a:lnTo>
                  <a:cubicBezTo>
                    <a:pt x="156" y="106"/>
                    <a:pt x="161" y="107"/>
                    <a:pt x="165" y="107"/>
                  </a:cubicBezTo>
                  <a:cubicBezTo>
                    <a:pt x="170" y="107"/>
                    <a:pt x="175" y="106"/>
                    <a:pt x="179" y="104"/>
                  </a:cubicBezTo>
                  <a:lnTo>
                    <a:pt x="182" y="103"/>
                  </a:lnTo>
                  <a:cubicBezTo>
                    <a:pt x="189" y="100"/>
                    <a:pt x="189" y="89"/>
                    <a:pt x="182" y="87"/>
                  </a:cubicBezTo>
                  <a:lnTo>
                    <a:pt x="39" y="4"/>
                  </a:lnTo>
                  <a:cubicBezTo>
                    <a:pt x="34" y="2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51"/>
            <p:cNvSpPr/>
            <p:nvPr/>
          </p:nvSpPr>
          <p:spPr>
            <a:xfrm>
              <a:off x="6039050" y="2574350"/>
              <a:ext cx="3650" cy="2850"/>
            </a:xfrm>
            <a:custGeom>
              <a:avLst/>
              <a:gdLst/>
              <a:ahLst/>
              <a:cxnLst/>
              <a:rect l="l" t="t" r="r" b="b"/>
              <a:pathLst>
                <a:path w="146" h="114" extrusionOk="0">
                  <a:moveTo>
                    <a:pt x="28" y="29"/>
                  </a:moveTo>
                  <a:lnTo>
                    <a:pt x="82" y="59"/>
                  </a:lnTo>
                  <a:lnTo>
                    <a:pt x="33" y="88"/>
                  </a:lnTo>
                  <a:lnTo>
                    <a:pt x="28" y="29"/>
                  </a:lnTo>
                  <a:close/>
                  <a:moveTo>
                    <a:pt x="23" y="1"/>
                  </a:moveTo>
                  <a:cubicBezTo>
                    <a:pt x="20" y="1"/>
                    <a:pt x="17" y="2"/>
                    <a:pt x="15" y="4"/>
                  </a:cubicBezTo>
                  <a:lnTo>
                    <a:pt x="5" y="10"/>
                  </a:lnTo>
                  <a:cubicBezTo>
                    <a:pt x="4" y="10"/>
                    <a:pt x="2" y="11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lnTo>
                    <a:pt x="5" y="101"/>
                  </a:lnTo>
                  <a:cubicBezTo>
                    <a:pt x="5" y="102"/>
                    <a:pt x="5" y="104"/>
                    <a:pt x="7" y="104"/>
                  </a:cubicBezTo>
                  <a:cubicBezTo>
                    <a:pt x="7" y="105"/>
                    <a:pt x="8" y="107"/>
                    <a:pt x="10" y="107"/>
                  </a:cubicBezTo>
                  <a:lnTo>
                    <a:pt x="17" y="111"/>
                  </a:lnTo>
                  <a:cubicBezTo>
                    <a:pt x="18" y="113"/>
                    <a:pt x="20" y="113"/>
                    <a:pt x="22" y="113"/>
                  </a:cubicBezTo>
                  <a:cubicBezTo>
                    <a:pt x="24" y="113"/>
                    <a:pt x="25" y="113"/>
                    <a:pt x="27" y="111"/>
                  </a:cubicBezTo>
                  <a:lnTo>
                    <a:pt x="95" y="72"/>
                  </a:lnTo>
                  <a:lnTo>
                    <a:pt x="115" y="85"/>
                  </a:lnTo>
                  <a:cubicBezTo>
                    <a:pt x="118" y="85"/>
                    <a:pt x="120" y="87"/>
                    <a:pt x="123" y="87"/>
                  </a:cubicBezTo>
                  <a:cubicBezTo>
                    <a:pt x="126" y="85"/>
                    <a:pt x="127" y="85"/>
                    <a:pt x="130" y="84"/>
                  </a:cubicBezTo>
                  <a:lnTo>
                    <a:pt x="140" y="76"/>
                  </a:lnTo>
                  <a:cubicBezTo>
                    <a:pt x="143" y="75"/>
                    <a:pt x="146" y="73"/>
                    <a:pt x="146" y="72"/>
                  </a:cubicBezTo>
                  <a:cubicBezTo>
                    <a:pt x="146" y="71"/>
                    <a:pt x="144" y="69"/>
                    <a:pt x="143" y="68"/>
                  </a:cubicBezTo>
                  <a:lnTo>
                    <a:pt x="121" y="56"/>
                  </a:lnTo>
                  <a:lnTo>
                    <a:pt x="136" y="47"/>
                  </a:lnTo>
                  <a:cubicBezTo>
                    <a:pt x="139" y="46"/>
                    <a:pt x="140" y="44"/>
                    <a:pt x="140" y="43"/>
                  </a:cubicBezTo>
                  <a:cubicBezTo>
                    <a:pt x="141" y="42"/>
                    <a:pt x="140" y="40"/>
                    <a:pt x="137" y="39"/>
                  </a:cubicBezTo>
                  <a:lnTo>
                    <a:pt x="133" y="36"/>
                  </a:lnTo>
                  <a:cubicBezTo>
                    <a:pt x="131" y="36"/>
                    <a:pt x="128" y="34"/>
                    <a:pt x="126" y="34"/>
                  </a:cubicBezTo>
                  <a:cubicBezTo>
                    <a:pt x="123" y="34"/>
                    <a:pt x="121" y="36"/>
                    <a:pt x="118" y="37"/>
                  </a:cubicBezTo>
                  <a:lnTo>
                    <a:pt x="104" y="46"/>
                  </a:lnTo>
                  <a:lnTo>
                    <a:pt x="30" y="4"/>
                  </a:lnTo>
                  <a:cubicBezTo>
                    <a:pt x="27" y="2"/>
                    <a:pt x="25" y="1"/>
                    <a:pt x="2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51"/>
            <p:cNvSpPr/>
            <p:nvPr/>
          </p:nvSpPr>
          <p:spPr>
            <a:xfrm>
              <a:off x="6041300" y="2572125"/>
              <a:ext cx="5425" cy="3075"/>
            </a:xfrm>
            <a:custGeom>
              <a:avLst/>
              <a:gdLst/>
              <a:ahLst/>
              <a:cxnLst/>
              <a:rect l="l" t="t" r="r" b="b"/>
              <a:pathLst>
                <a:path w="217" h="123" extrusionOk="0">
                  <a:moveTo>
                    <a:pt x="102" y="0"/>
                  </a:moveTo>
                  <a:cubicBezTo>
                    <a:pt x="101" y="0"/>
                    <a:pt x="100" y="1"/>
                    <a:pt x="99" y="2"/>
                  </a:cubicBezTo>
                  <a:cubicBezTo>
                    <a:pt x="91" y="3"/>
                    <a:pt x="81" y="4"/>
                    <a:pt x="72" y="9"/>
                  </a:cubicBezTo>
                  <a:cubicBezTo>
                    <a:pt x="62" y="13"/>
                    <a:pt x="51" y="17"/>
                    <a:pt x="41" y="23"/>
                  </a:cubicBezTo>
                  <a:cubicBezTo>
                    <a:pt x="18" y="36"/>
                    <a:pt x="5" y="51"/>
                    <a:pt x="2" y="65"/>
                  </a:cubicBezTo>
                  <a:cubicBezTo>
                    <a:pt x="1" y="80"/>
                    <a:pt x="11" y="93"/>
                    <a:pt x="31" y="104"/>
                  </a:cubicBezTo>
                  <a:cubicBezTo>
                    <a:pt x="51" y="116"/>
                    <a:pt x="72" y="122"/>
                    <a:pt x="93" y="122"/>
                  </a:cubicBezTo>
                  <a:cubicBezTo>
                    <a:pt x="96" y="122"/>
                    <a:pt x="98" y="122"/>
                    <a:pt x="101" y="122"/>
                  </a:cubicBezTo>
                  <a:cubicBezTo>
                    <a:pt x="127" y="120"/>
                    <a:pt x="152" y="112"/>
                    <a:pt x="175" y="99"/>
                  </a:cubicBezTo>
                  <a:cubicBezTo>
                    <a:pt x="192" y="90"/>
                    <a:pt x="207" y="77"/>
                    <a:pt x="217" y="61"/>
                  </a:cubicBezTo>
                  <a:lnTo>
                    <a:pt x="217" y="58"/>
                  </a:lnTo>
                  <a:cubicBezTo>
                    <a:pt x="217" y="57"/>
                    <a:pt x="215" y="57"/>
                    <a:pt x="214" y="55"/>
                  </a:cubicBezTo>
                  <a:lnTo>
                    <a:pt x="165" y="28"/>
                  </a:lnTo>
                  <a:cubicBezTo>
                    <a:pt x="162" y="26"/>
                    <a:pt x="159" y="25"/>
                    <a:pt x="157" y="25"/>
                  </a:cubicBezTo>
                  <a:cubicBezTo>
                    <a:pt x="153" y="25"/>
                    <a:pt x="150" y="26"/>
                    <a:pt x="149" y="28"/>
                  </a:cubicBezTo>
                  <a:lnTo>
                    <a:pt x="104" y="54"/>
                  </a:lnTo>
                  <a:cubicBezTo>
                    <a:pt x="101" y="55"/>
                    <a:pt x="98" y="57"/>
                    <a:pt x="98" y="58"/>
                  </a:cubicBezTo>
                  <a:cubicBezTo>
                    <a:pt x="98" y="60"/>
                    <a:pt x="99" y="61"/>
                    <a:pt x="102" y="62"/>
                  </a:cubicBezTo>
                  <a:lnTo>
                    <a:pt x="107" y="65"/>
                  </a:lnTo>
                  <a:cubicBezTo>
                    <a:pt x="108" y="67"/>
                    <a:pt x="111" y="67"/>
                    <a:pt x="114" y="67"/>
                  </a:cubicBezTo>
                  <a:cubicBezTo>
                    <a:pt x="115" y="67"/>
                    <a:pt x="118" y="65"/>
                    <a:pt x="121" y="64"/>
                  </a:cubicBezTo>
                  <a:lnTo>
                    <a:pt x="149" y="48"/>
                  </a:lnTo>
                  <a:lnTo>
                    <a:pt x="183" y="68"/>
                  </a:lnTo>
                  <a:cubicBezTo>
                    <a:pt x="181" y="71"/>
                    <a:pt x="178" y="74"/>
                    <a:pt x="173" y="77"/>
                  </a:cubicBezTo>
                  <a:cubicBezTo>
                    <a:pt x="169" y="81"/>
                    <a:pt x="163" y="84"/>
                    <a:pt x="157" y="87"/>
                  </a:cubicBezTo>
                  <a:cubicBezTo>
                    <a:pt x="143" y="96"/>
                    <a:pt x="127" y="102"/>
                    <a:pt x="110" y="102"/>
                  </a:cubicBezTo>
                  <a:cubicBezTo>
                    <a:pt x="107" y="102"/>
                    <a:pt x="105" y="102"/>
                    <a:pt x="103" y="102"/>
                  </a:cubicBezTo>
                  <a:cubicBezTo>
                    <a:pt x="88" y="102"/>
                    <a:pt x="73" y="97"/>
                    <a:pt x="59" y="89"/>
                  </a:cubicBezTo>
                  <a:cubicBezTo>
                    <a:pt x="43" y="80"/>
                    <a:pt x="36" y="70"/>
                    <a:pt x="37" y="60"/>
                  </a:cubicBezTo>
                  <a:cubicBezTo>
                    <a:pt x="38" y="51"/>
                    <a:pt x="47" y="41"/>
                    <a:pt x="63" y="31"/>
                  </a:cubicBezTo>
                  <a:cubicBezTo>
                    <a:pt x="76" y="23"/>
                    <a:pt x="91" y="19"/>
                    <a:pt x="105" y="16"/>
                  </a:cubicBezTo>
                  <a:lnTo>
                    <a:pt x="108" y="15"/>
                  </a:lnTo>
                  <a:cubicBezTo>
                    <a:pt x="110" y="13"/>
                    <a:pt x="110" y="13"/>
                    <a:pt x="108" y="12"/>
                  </a:cubicBezTo>
                  <a:lnTo>
                    <a:pt x="105" y="3"/>
                  </a:lnTo>
                  <a:cubicBezTo>
                    <a:pt x="105" y="2"/>
                    <a:pt x="105" y="2"/>
                    <a:pt x="104" y="2"/>
                  </a:cubicBezTo>
                  <a:cubicBezTo>
                    <a:pt x="104" y="1"/>
                    <a:pt x="103" y="0"/>
                    <a:pt x="10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51"/>
            <p:cNvSpPr/>
            <p:nvPr/>
          </p:nvSpPr>
          <p:spPr>
            <a:xfrm>
              <a:off x="6067125" y="2557100"/>
              <a:ext cx="4900" cy="2800"/>
            </a:xfrm>
            <a:custGeom>
              <a:avLst/>
              <a:gdLst/>
              <a:ahLst/>
              <a:cxnLst/>
              <a:rect l="l" t="t" r="r" b="b"/>
              <a:pathLst>
                <a:path w="196" h="112" extrusionOk="0">
                  <a:moveTo>
                    <a:pt x="99" y="0"/>
                  </a:moveTo>
                  <a:cubicBezTo>
                    <a:pt x="95" y="0"/>
                    <a:pt x="91" y="1"/>
                    <a:pt x="87" y="4"/>
                  </a:cubicBezTo>
                  <a:lnTo>
                    <a:pt x="7" y="50"/>
                  </a:lnTo>
                  <a:cubicBezTo>
                    <a:pt x="0" y="51"/>
                    <a:pt x="0" y="60"/>
                    <a:pt x="7" y="62"/>
                  </a:cubicBezTo>
                  <a:lnTo>
                    <a:pt x="87" y="108"/>
                  </a:lnTo>
                  <a:cubicBezTo>
                    <a:pt x="91" y="110"/>
                    <a:pt x="95" y="111"/>
                    <a:pt x="99" y="111"/>
                  </a:cubicBezTo>
                  <a:cubicBezTo>
                    <a:pt x="102" y="111"/>
                    <a:pt x="106" y="110"/>
                    <a:pt x="109" y="108"/>
                  </a:cubicBezTo>
                  <a:lnTo>
                    <a:pt x="190" y="62"/>
                  </a:lnTo>
                  <a:cubicBezTo>
                    <a:pt x="196" y="59"/>
                    <a:pt x="196" y="53"/>
                    <a:pt x="190" y="50"/>
                  </a:cubicBezTo>
                  <a:lnTo>
                    <a:pt x="109" y="4"/>
                  </a:lnTo>
                  <a:cubicBezTo>
                    <a:pt x="106" y="1"/>
                    <a:pt x="102" y="0"/>
                    <a:pt x="9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51"/>
            <p:cNvSpPr/>
            <p:nvPr/>
          </p:nvSpPr>
          <p:spPr>
            <a:xfrm>
              <a:off x="6066575" y="2556900"/>
              <a:ext cx="2825" cy="1400"/>
            </a:xfrm>
            <a:custGeom>
              <a:avLst/>
              <a:gdLst/>
              <a:ahLst/>
              <a:cxnLst/>
              <a:rect l="l" t="t" r="r" b="b"/>
              <a:pathLst>
                <a:path w="113" h="56" extrusionOk="0">
                  <a:moveTo>
                    <a:pt x="51" y="0"/>
                  </a:moveTo>
                  <a:cubicBezTo>
                    <a:pt x="38" y="0"/>
                    <a:pt x="27" y="1"/>
                    <a:pt x="16" y="7"/>
                  </a:cubicBezTo>
                  <a:cubicBezTo>
                    <a:pt x="0" y="16"/>
                    <a:pt x="0" y="30"/>
                    <a:pt x="16" y="39"/>
                  </a:cubicBezTo>
                  <a:lnTo>
                    <a:pt x="44" y="55"/>
                  </a:lnTo>
                  <a:lnTo>
                    <a:pt x="64" y="51"/>
                  </a:lnTo>
                  <a:lnTo>
                    <a:pt x="37" y="36"/>
                  </a:lnTo>
                  <a:cubicBezTo>
                    <a:pt x="25" y="32"/>
                    <a:pt x="25" y="16"/>
                    <a:pt x="37" y="12"/>
                  </a:cubicBezTo>
                  <a:cubicBezTo>
                    <a:pt x="41" y="9"/>
                    <a:pt x="45" y="7"/>
                    <a:pt x="51" y="7"/>
                  </a:cubicBezTo>
                  <a:cubicBezTo>
                    <a:pt x="56" y="7"/>
                    <a:pt x="60" y="9"/>
                    <a:pt x="64" y="12"/>
                  </a:cubicBezTo>
                  <a:lnTo>
                    <a:pt x="92" y="28"/>
                  </a:lnTo>
                  <a:lnTo>
                    <a:pt x="112" y="23"/>
                  </a:lnTo>
                  <a:lnTo>
                    <a:pt x="85" y="7"/>
                  </a:lnTo>
                  <a:cubicBezTo>
                    <a:pt x="74" y="1"/>
                    <a:pt x="63" y="0"/>
                    <a:pt x="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51"/>
            <p:cNvSpPr/>
            <p:nvPr/>
          </p:nvSpPr>
          <p:spPr>
            <a:xfrm>
              <a:off x="6098650" y="2536000"/>
              <a:ext cx="9750" cy="5350"/>
            </a:xfrm>
            <a:custGeom>
              <a:avLst/>
              <a:gdLst/>
              <a:ahLst/>
              <a:cxnLst/>
              <a:rect l="l" t="t" r="r" b="b"/>
              <a:pathLst>
                <a:path w="390" h="214" extrusionOk="0">
                  <a:moveTo>
                    <a:pt x="260" y="10"/>
                  </a:moveTo>
                  <a:cubicBezTo>
                    <a:pt x="266" y="10"/>
                    <a:pt x="270" y="11"/>
                    <a:pt x="276" y="14"/>
                  </a:cubicBezTo>
                  <a:lnTo>
                    <a:pt x="350" y="57"/>
                  </a:lnTo>
                  <a:cubicBezTo>
                    <a:pt x="363" y="62"/>
                    <a:pt x="363" y="79"/>
                    <a:pt x="350" y="83"/>
                  </a:cubicBezTo>
                  <a:lnTo>
                    <a:pt x="147" y="201"/>
                  </a:lnTo>
                  <a:cubicBezTo>
                    <a:pt x="141" y="204"/>
                    <a:pt x="137" y="205"/>
                    <a:pt x="131" y="205"/>
                  </a:cubicBezTo>
                  <a:cubicBezTo>
                    <a:pt x="125" y="205"/>
                    <a:pt x="120" y="204"/>
                    <a:pt x="114" y="201"/>
                  </a:cubicBezTo>
                  <a:lnTo>
                    <a:pt x="40" y="159"/>
                  </a:lnTo>
                  <a:cubicBezTo>
                    <a:pt x="27" y="153"/>
                    <a:pt x="27" y="136"/>
                    <a:pt x="40" y="131"/>
                  </a:cubicBezTo>
                  <a:lnTo>
                    <a:pt x="243" y="14"/>
                  </a:lnTo>
                  <a:cubicBezTo>
                    <a:pt x="247" y="12"/>
                    <a:pt x="250" y="11"/>
                    <a:pt x="255" y="10"/>
                  </a:cubicBezTo>
                  <a:close/>
                  <a:moveTo>
                    <a:pt x="260" y="1"/>
                  </a:moveTo>
                  <a:cubicBezTo>
                    <a:pt x="246" y="1"/>
                    <a:pt x="233" y="4"/>
                    <a:pt x="221" y="10"/>
                  </a:cubicBezTo>
                  <a:lnTo>
                    <a:pt x="18" y="127"/>
                  </a:lnTo>
                  <a:cubicBezTo>
                    <a:pt x="1" y="137"/>
                    <a:pt x="1" y="153"/>
                    <a:pt x="18" y="163"/>
                  </a:cubicBezTo>
                  <a:lnTo>
                    <a:pt x="92" y="205"/>
                  </a:lnTo>
                  <a:cubicBezTo>
                    <a:pt x="104" y="211"/>
                    <a:pt x="117" y="214"/>
                    <a:pt x="131" y="214"/>
                  </a:cubicBezTo>
                  <a:cubicBezTo>
                    <a:pt x="137" y="214"/>
                    <a:pt x="143" y="214"/>
                    <a:pt x="149" y="213"/>
                  </a:cubicBezTo>
                  <a:cubicBezTo>
                    <a:pt x="156" y="211"/>
                    <a:pt x="163" y="208"/>
                    <a:pt x="169" y="205"/>
                  </a:cubicBezTo>
                  <a:lnTo>
                    <a:pt x="372" y="88"/>
                  </a:lnTo>
                  <a:cubicBezTo>
                    <a:pt x="389" y="78"/>
                    <a:pt x="389" y="62"/>
                    <a:pt x="372" y="52"/>
                  </a:cubicBezTo>
                  <a:lnTo>
                    <a:pt x="298" y="10"/>
                  </a:lnTo>
                  <a:cubicBezTo>
                    <a:pt x="286" y="4"/>
                    <a:pt x="273" y="1"/>
                    <a:pt x="2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51"/>
            <p:cNvSpPr/>
            <p:nvPr/>
          </p:nvSpPr>
          <p:spPr>
            <a:xfrm>
              <a:off x="6100075" y="2536600"/>
              <a:ext cx="6900" cy="4175"/>
            </a:xfrm>
            <a:custGeom>
              <a:avLst/>
              <a:gdLst/>
              <a:ahLst/>
              <a:cxnLst/>
              <a:rect l="l" t="t" r="r" b="b"/>
              <a:pathLst>
                <a:path w="276" h="167" extrusionOk="0">
                  <a:moveTo>
                    <a:pt x="196" y="0"/>
                  </a:moveTo>
                  <a:cubicBezTo>
                    <a:pt x="196" y="0"/>
                    <a:pt x="195" y="0"/>
                    <a:pt x="193" y="1"/>
                  </a:cubicBezTo>
                  <a:lnTo>
                    <a:pt x="10" y="107"/>
                  </a:lnTo>
                  <a:cubicBezTo>
                    <a:pt x="0" y="110"/>
                    <a:pt x="0" y="123"/>
                    <a:pt x="10" y="128"/>
                  </a:cubicBezTo>
                  <a:lnTo>
                    <a:pt x="77" y="165"/>
                  </a:lnTo>
                  <a:cubicBezTo>
                    <a:pt x="79" y="167"/>
                    <a:pt x="80" y="167"/>
                    <a:pt x="80" y="167"/>
                  </a:cubicBezTo>
                  <a:cubicBezTo>
                    <a:pt x="82" y="167"/>
                    <a:pt x="83" y="167"/>
                    <a:pt x="83" y="165"/>
                  </a:cubicBezTo>
                  <a:lnTo>
                    <a:pt x="266" y="59"/>
                  </a:lnTo>
                  <a:cubicBezTo>
                    <a:pt x="276" y="57"/>
                    <a:pt x="276" y="44"/>
                    <a:pt x="266" y="39"/>
                  </a:cubicBezTo>
                  <a:lnTo>
                    <a:pt x="199" y="1"/>
                  </a:lnTo>
                  <a:cubicBezTo>
                    <a:pt x="199" y="0"/>
                    <a:pt x="198" y="0"/>
                    <a:pt x="1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51"/>
            <p:cNvSpPr/>
            <p:nvPr/>
          </p:nvSpPr>
          <p:spPr>
            <a:xfrm>
              <a:off x="6106050" y="2536050"/>
              <a:ext cx="2275" cy="1250"/>
            </a:xfrm>
            <a:custGeom>
              <a:avLst/>
              <a:gdLst/>
              <a:ahLst/>
              <a:cxnLst/>
              <a:rect l="l" t="t" r="r" b="b"/>
              <a:pathLst>
                <a:path w="91" h="50" extrusionOk="0">
                  <a:moveTo>
                    <a:pt x="25" y="1"/>
                  </a:moveTo>
                  <a:cubicBezTo>
                    <a:pt x="21" y="1"/>
                    <a:pt x="17" y="1"/>
                    <a:pt x="14" y="2"/>
                  </a:cubicBezTo>
                  <a:lnTo>
                    <a:pt x="1" y="9"/>
                  </a:lnTo>
                  <a:lnTo>
                    <a:pt x="70" y="50"/>
                  </a:lnTo>
                  <a:lnTo>
                    <a:pt x="83" y="42"/>
                  </a:lnTo>
                  <a:cubicBezTo>
                    <a:pt x="90" y="37"/>
                    <a:pt x="83" y="26"/>
                    <a:pt x="69" y="18"/>
                  </a:cubicBezTo>
                  <a:lnTo>
                    <a:pt x="54" y="9"/>
                  </a:lnTo>
                  <a:cubicBezTo>
                    <a:pt x="46" y="4"/>
                    <a:pt x="35" y="1"/>
                    <a:pt x="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51"/>
            <p:cNvSpPr/>
            <p:nvPr/>
          </p:nvSpPr>
          <p:spPr>
            <a:xfrm>
              <a:off x="6066975" y="2576700"/>
              <a:ext cx="20400" cy="11025"/>
            </a:xfrm>
            <a:custGeom>
              <a:avLst/>
              <a:gdLst/>
              <a:ahLst/>
              <a:cxnLst/>
              <a:rect l="l" t="t" r="r" b="b"/>
              <a:pathLst>
                <a:path w="816" h="441" extrusionOk="0">
                  <a:moveTo>
                    <a:pt x="330" y="72"/>
                  </a:moveTo>
                  <a:cubicBezTo>
                    <a:pt x="370" y="72"/>
                    <a:pt x="415" y="82"/>
                    <a:pt x="463" y="103"/>
                  </a:cubicBezTo>
                  <a:cubicBezTo>
                    <a:pt x="467" y="148"/>
                    <a:pt x="440" y="182"/>
                    <a:pt x="402" y="204"/>
                  </a:cubicBezTo>
                  <a:cubicBezTo>
                    <a:pt x="365" y="225"/>
                    <a:pt x="329" y="236"/>
                    <a:pt x="293" y="236"/>
                  </a:cubicBezTo>
                  <a:cubicBezTo>
                    <a:pt x="264" y="236"/>
                    <a:pt x="236" y="229"/>
                    <a:pt x="209" y="213"/>
                  </a:cubicBezTo>
                  <a:cubicBezTo>
                    <a:pt x="150" y="178"/>
                    <a:pt x="160" y="133"/>
                    <a:pt x="215" y="103"/>
                  </a:cubicBezTo>
                  <a:cubicBezTo>
                    <a:pt x="248" y="83"/>
                    <a:pt x="287" y="72"/>
                    <a:pt x="330" y="72"/>
                  </a:cubicBezTo>
                  <a:close/>
                  <a:moveTo>
                    <a:pt x="384" y="1"/>
                  </a:moveTo>
                  <a:cubicBezTo>
                    <a:pt x="301" y="1"/>
                    <a:pt x="219" y="22"/>
                    <a:pt x="145" y="64"/>
                  </a:cubicBezTo>
                  <a:cubicBezTo>
                    <a:pt x="32" y="129"/>
                    <a:pt x="0" y="219"/>
                    <a:pt x="99" y="277"/>
                  </a:cubicBezTo>
                  <a:cubicBezTo>
                    <a:pt x="143" y="302"/>
                    <a:pt x="191" y="313"/>
                    <a:pt x="240" y="313"/>
                  </a:cubicBezTo>
                  <a:cubicBezTo>
                    <a:pt x="308" y="313"/>
                    <a:pt x="379" y="291"/>
                    <a:pt x="444" y="254"/>
                  </a:cubicBezTo>
                  <a:cubicBezTo>
                    <a:pt x="492" y="226"/>
                    <a:pt x="528" y="181"/>
                    <a:pt x="531" y="138"/>
                  </a:cubicBezTo>
                  <a:cubicBezTo>
                    <a:pt x="662" y="220"/>
                    <a:pt x="640" y="285"/>
                    <a:pt x="557" y="333"/>
                  </a:cubicBezTo>
                  <a:cubicBezTo>
                    <a:pt x="514" y="356"/>
                    <a:pt x="464" y="370"/>
                    <a:pt x="415" y="372"/>
                  </a:cubicBezTo>
                  <a:lnTo>
                    <a:pt x="405" y="441"/>
                  </a:lnTo>
                  <a:cubicBezTo>
                    <a:pt x="486" y="436"/>
                    <a:pt x="566" y="412"/>
                    <a:pt x="637" y="371"/>
                  </a:cubicBezTo>
                  <a:cubicBezTo>
                    <a:pt x="773" y="293"/>
                    <a:pt x="815" y="177"/>
                    <a:pt x="624" y="65"/>
                  </a:cubicBezTo>
                  <a:cubicBezTo>
                    <a:pt x="550" y="22"/>
                    <a:pt x="467" y="1"/>
                    <a:pt x="38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51"/>
            <p:cNvSpPr/>
            <p:nvPr/>
          </p:nvSpPr>
          <p:spPr>
            <a:xfrm>
              <a:off x="6083150" y="2573350"/>
              <a:ext cx="12275" cy="6725"/>
            </a:xfrm>
            <a:custGeom>
              <a:avLst/>
              <a:gdLst/>
              <a:ahLst/>
              <a:cxnLst/>
              <a:rect l="l" t="t" r="r" b="b"/>
              <a:pathLst>
                <a:path w="491" h="269" extrusionOk="0">
                  <a:moveTo>
                    <a:pt x="135" y="1"/>
                  </a:moveTo>
                  <a:cubicBezTo>
                    <a:pt x="107" y="1"/>
                    <a:pt x="77" y="8"/>
                    <a:pt x="52" y="22"/>
                  </a:cubicBezTo>
                  <a:cubicBezTo>
                    <a:pt x="9" y="48"/>
                    <a:pt x="0" y="83"/>
                    <a:pt x="35" y="102"/>
                  </a:cubicBezTo>
                  <a:cubicBezTo>
                    <a:pt x="50" y="111"/>
                    <a:pt x="69" y="115"/>
                    <a:pt x="91" y="115"/>
                  </a:cubicBezTo>
                  <a:cubicBezTo>
                    <a:pt x="119" y="115"/>
                    <a:pt x="149" y="107"/>
                    <a:pt x="174" y="93"/>
                  </a:cubicBezTo>
                  <a:cubicBezTo>
                    <a:pt x="218" y="67"/>
                    <a:pt x="225" y="34"/>
                    <a:pt x="190" y="13"/>
                  </a:cubicBezTo>
                  <a:cubicBezTo>
                    <a:pt x="175" y="5"/>
                    <a:pt x="156" y="1"/>
                    <a:pt x="135" y="1"/>
                  </a:cubicBezTo>
                  <a:close/>
                  <a:moveTo>
                    <a:pt x="400" y="154"/>
                  </a:moveTo>
                  <a:cubicBezTo>
                    <a:pt x="373" y="154"/>
                    <a:pt x="343" y="162"/>
                    <a:pt x="318" y="176"/>
                  </a:cubicBezTo>
                  <a:cubicBezTo>
                    <a:pt x="274" y="202"/>
                    <a:pt x="265" y="235"/>
                    <a:pt x="302" y="256"/>
                  </a:cubicBezTo>
                  <a:cubicBezTo>
                    <a:pt x="316" y="264"/>
                    <a:pt x="336" y="268"/>
                    <a:pt x="356" y="268"/>
                  </a:cubicBezTo>
                  <a:cubicBezTo>
                    <a:pt x="384" y="268"/>
                    <a:pt x="414" y="261"/>
                    <a:pt x="440" y="245"/>
                  </a:cubicBezTo>
                  <a:cubicBezTo>
                    <a:pt x="483" y="221"/>
                    <a:pt x="490" y="187"/>
                    <a:pt x="455" y="167"/>
                  </a:cubicBezTo>
                  <a:cubicBezTo>
                    <a:pt x="441" y="158"/>
                    <a:pt x="421" y="154"/>
                    <a:pt x="400" y="15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51"/>
            <p:cNvSpPr/>
            <p:nvPr/>
          </p:nvSpPr>
          <p:spPr>
            <a:xfrm>
              <a:off x="6088075" y="2564800"/>
              <a:ext cx="19675" cy="10250"/>
            </a:xfrm>
            <a:custGeom>
              <a:avLst/>
              <a:gdLst/>
              <a:ahLst/>
              <a:cxnLst/>
              <a:rect l="l" t="t" r="r" b="b"/>
              <a:pathLst>
                <a:path w="787" h="410" extrusionOk="0">
                  <a:moveTo>
                    <a:pt x="299" y="74"/>
                  </a:moveTo>
                  <a:cubicBezTo>
                    <a:pt x="352" y="74"/>
                    <a:pt x="417" y="93"/>
                    <a:pt x="501" y="141"/>
                  </a:cubicBezTo>
                  <a:cubicBezTo>
                    <a:pt x="640" y="221"/>
                    <a:pt x="643" y="277"/>
                    <a:pt x="579" y="313"/>
                  </a:cubicBezTo>
                  <a:cubicBezTo>
                    <a:pt x="554" y="328"/>
                    <a:pt x="525" y="336"/>
                    <a:pt x="489" y="336"/>
                  </a:cubicBezTo>
                  <a:cubicBezTo>
                    <a:pt x="434" y="336"/>
                    <a:pt x="365" y="316"/>
                    <a:pt x="280" y="267"/>
                  </a:cubicBezTo>
                  <a:cubicBezTo>
                    <a:pt x="141" y="187"/>
                    <a:pt x="142" y="135"/>
                    <a:pt x="206" y="97"/>
                  </a:cubicBezTo>
                  <a:cubicBezTo>
                    <a:pt x="232" y="83"/>
                    <a:pt x="263" y="74"/>
                    <a:pt x="299" y="74"/>
                  </a:cubicBezTo>
                  <a:close/>
                  <a:moveTo>
                    <a:pt x="351" y="0"/>
                  </a:moveTo>
                  <a:cubicBezTo>
                    <a:pt x="274" y="0"/>
                    <a:pt x="201" y="20"/>
                    <a:pt x="137" y="57"/>
                  </a:cubicBezTo>
                  <a:cubicBezTo>
                    <a:pt x="0" y="136"/>
                    <a:pt x="0" y="237"/>
                    <a:pt x="167" y="334"/>
                  </a:cubicBezTo>
                  <a:cubicBezTo>
                    <a:pt x="256" y="385"/>
                    <a:pt x="349" y="410"/>
                    <a:pt x="437" y="410"/>
                  </a:cubicBezTo>
                  <a:cubicBezTo>
                    <a:pt x="513" y="410"/>
                    <a:pt x="586" y="391"/>
                    <a:pt x="650" y="354"/>
                  </a:cubicBezTo>
                  <a:cubicBezTo>
                    <a:pt x="786" y="274"/>
                    <a:pt x="780" y="171"/>
                    <a:pt x="614" y="76"/>
                  </a:cubicBezTo>
                  <a:cubicBezTo>
                    <a:pt x="527" y="24"/>
                    <a:pt x="437" y="0"/>
                    <a:pt x="3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51"/>
            <p:cNvSpPr/>
            <p:nvPr/>
          </p:nvSpPr>
          <p:spPr>
            <a:xfrm>
              <a:off x="6101350" y="2557125"/>
              <a:ext cx="19650" cy="10275"/>
            </a:xfrm>
            <a:custGeom>
              <a:avLst/>
              <a:gdLst/>
              <a:ahLst/>
              <a:cxnLst/>
              <a:rect l="l" t="t" r="r" b="b"/>
              <a:pathLst>
                <a:path w="786" h="411" extrusionOk="0">
                  <a:moveTo>
                    <a:pt x="300" y="74"/>
                  </a:moveTo>
                  <a:cubicBezTo>
                    <a:pt x="353" y="74"/>
                    <a:pt x="418" y="93"/>
                    <a:pt x="500" y="140"/>
                  </a:cubicBezTo>
                  <a:cubicBezTo>
                    <a:pt x="641" y="222"/>
                    <a:pt x="642" y="277"/>
                    <a:pt x="580" y="313"/>
                  </a:cubicBezTo>
                  <a:cubicBezTo>
                    <a:pt x="555" y="327"/>
                    <a:pt x="525" y="336"/>
                    <a:pt x="489" y="336"/>
                  </a:cubicBezTo>
                  <a:cubicBezTo>
                    <a:pt x="434" y="336"/>
                    <a:pt x="365" y="316"/>
                    <a:pt x="281" y="268"/>
                  </a:cubicBezTo>
                  <a:cubicBezTo>
                    <a:pt x="141" y="187"/>
                    <a:pt x="142" y="135"/>
                    <a:pt x="207" y="98"/>
                  </a:cubicBezTo>
                  <a:cubicBezTo>
                    <a:pt x="233" y="83"/>
                    <a:pt x="264" y="74"/>
                    <a:pt x="300" y="74"/>
                  </a:cubicBezTo>
                  <a:close/>
                  <a:moveTo>
                    <a:pt x="352" y="0"/>
                  </a:moveTo>
                  <a:cubicBezTo>
                    <a:pt x="275" y="0"/>
                    <a:pt x="202" y="20"/>
                    <a:pt x="136" y="58"/>
                  </a:cubicBezTo>
                  <a:cubicBezTo>
                    <a:pt x="0" y="136"/>
                    <a:pt x="0" y="238"/>
                    <a:pt x="167" y="333"/>
                  </a:cubicBezTo>
                  <a:cubicBezTo>
                    <a:pt x="256" y="385"/>
                    <a:pt x="348" y="410"/>
                    <a:pt x="435" y="410"/>
                  </a:cubicBezTo>
                  <a:cubicBezTo>
                    <a:pt x="512" y="410"/>
                    <a:pt x="585" y="391"/>
                    <a:pt x="650" y="354"/>
                  </a:cubicBezTo>
                  <a:cubicBezTo>
                    <a:pt x="786" y="275"/>
                    <a:pt x="780" y="172"/>
                    <a:pt x="615" y="75"/>
                  </a:cubicBezTo>
                  <a:cubicBezTo>
                    <a:pt x="527" y="25"/>
                    <a:pt x="437" y="0"/>
                    <a:pt x="35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51"/>
            <p:cNvSpPr/>
            <p:nvPr/>
          </p:nvSpPr>
          <p:spPr>
            <a:xfrm>
              <a:off x="6082700" y="2565450"/>
              <a:ext cx="91850" cy="52650"/>
            </a:xfrm>
            <a:custGeom>
              <a:avLst/>
              <a:gdLst/>
              <a:ahLst/>
              <a:cxnLst/>
              <a:rect l="l" t="t" r="r" b="b"/>
              <a:pathLst>
                <a:path w="3674" h="2106" extrusionOk="0">
                  <a:moveTo>
                    <a:pt x="2833" y="1"/>
                  </a:moveTo>
                  <a:cubicBezTo>
                    <a:pt x="2798" y="1"/>
                    <a:pt x="2762" y="9"/>
                    <a:pt x="2730" y="25"/>
                  </a:cubicBezTo>
                  <a:lnTo>
                    <a:pt x="57" y="1568"/>
                  </a:lnTo>
                  <a:cubicBezTo>
                    <a:pt x="1" y="1601"/>
                    <a:pt x="1" y="1653"/>
                    <a:pt x="57" y="1687"/>
                  </a:cubicBezTo>
                  <a:lnTo>
                    <a:pt x="740" y="2081"/>
                  </a:lnTo>
                  <a:cubicBezTo>
                    <a:pt x="772" y="2097"/>
                    <a:pt x="807" y="2105"/>
                    <a:pt x="842" y="2105"/>
                  </a:cubicBezTo>
                  <a:cubicBezTo>
                    <a:pt x="878" y="2105"/>
                    <a:pt x="913" y="2097"/>
                    <a:pt x="945" y="2081"/>
                  </a:cubicBezTo>
                  <a:lnTo>
                    <a:pt x="3617" y="537"/>
                  </a:lnTo>
                  <a:cubicBezTo>
                    <a:pt x="3674" y="505"/>
                    <a:pt x="3674" y="453"/>
                    <a:pt x="3617" y="419"/>
                  </a:cubicBezTo>
                  <a:lnTo>
                    <a:pt x="2934" y="25"/>
                  </a:lnTo>
                  <a:cubicBezTo>
                    <a:pt x="2902" y="9"/>
                    <a:pt x="2868" y="1"/>
                    <a:pt x="283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51"/>
            <p:cNvSpPr/>
            <p:nvPr/>
          </p:nvSpPr>
          <p:spPr>
            <a:xfrm>
              <a:off x="6090650" y="2594250"/>
              <a:ext cx="33000" cy="18875"/>
            </a:xfrm>
            <a:custGeom>
              <a:avLst/>
              <a:gdLst/>
              <a:ahLst/>
              <a:cxnLst/>
              <a:rect l="l" t="t" r="r" b="b"/>
              <a:pathLst>
                <a:path w="1320" h="755" extrusionOk="0">
                  <a:moveTo>
                    <a:pt x="774" y="0"/>
                  </a:moveTo>
                  <a:cubicBezTo>
                    <a:pt x="759" y="0"/>
                    <a:pt x="743" y="4"/>
                    <a:pt x="730" y="11"/>
                  </a:cubicBezTo>
                  <a:lnTo>
                    <a:pt x="25" y="417"/>
                  </a:lnTo>
                  <a:cubicBezTo>
                    <a:pt x="0" y="432"/>
                    <a:pt x="0" y="455"/>
                    <a:pt x="25" y="468"/>
                  </a:cubicBezTo>
                  <a:lnTo>
                    <a:pt x="503" y="745"/>
                  </a:lnTo>
                  <a:cubicBezTo>
                    <a:pt x="517" y="751"/>
                    <a:pt x="532" y="755"/>
                    <a:pt x="547" y="755"/>
                  </a:cubicBezTo>
                  <a:cubicBezTo>
                    <a:pt x="562" y="755"/>
                    <a:pt x="577" y="751"/>
                    <a:pt x="592" y="745"/>
                  </a:cubicBezTo>
                  <a:lnTo>
                    <a:pt x="1297" y="337"/>
                  </a:lnTo>
                  <a:cubicBezTo>
                    <a:pt x="1320" y="323"/>
                    <a:pt x="1320" y="301"/>
                    <a:pt x="1297" y="287"/>
                  </a:cubicBezTo>
                  <a:lnTo>
                    <a:pt x="818" y="11"/>
                  </a:lnTo>
                  <a:cubicBezTo>
                    <a:pt x="804" y="4"/>
                    <a:pt x="789" y="0"/>
                    <a:pt x="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51"/>
            <p:cNvSpPr/>
            <p:nvPr/>
          </p:nvSpPr>
          <p:spPr>
            <a:xfrm>
              <a:off x="6090800" y="2594225"/>
              <a:ext cx="32725" cy="18925"/>
            </a:xfrm>
            <a:custGeom>
              <a:avLst/>
              <a:gdLst/>
              <a:ahLst/>
              <a:cxnLst/>
              <a:rect l="l" t="t" r="r" b="b"/>
              <a:pathLst>
                <a:path w="1309" h="757" extrusionOk="0">
                  <a:moveTo>
                    <a:pt x="766" y="1"/>
                  </a:moveTo>
                  <a:lnTo>
                    <a:pt x="673" y="37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550" y="418"/>
                  </a:lnTo>
                  <a:lnTo>
                    <a:pt x="537" y="756"/>
                  </a:lnTo>
                  <a:lnTo>
                    <a:pt x="579" y="417"/>
                  </a:lnTo>
                  <a:lnTo>
                    <a:pt x="735" y="410"/>
                  </a:lnTo>
                  <a:lnTo>
                    <a:pt x="741" y="337"/>
                  </a:lnTo>
                  <a:lnTo>
                    <a:pt x="1308" y="314"/>
                  </a:lnTo>
                  <a:lnTo>
                    <a:pt x="744" y="307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51"/>
            <p:cNvSpPr/>
            <p:nvPr/>
          </p:nvSpPr>
          <p:spPr>
            <a:xfrm>
              <a:off x="6115950" y="2580600"/>
              <a:ext cx="21625" cy="12225"/>
            </a:xfrm>
            <a:custGeom>
              <a:avLst/>
              <a:gdLst/>
              <a:ahLst/>
              <a:cxnLst/>
              <a:rect l="l" t="t" r="r" b="b"/>
              <a:pathLst>
                <a:path w="865" h="489" extrusionOk="0">
                  <a:moveTo>
                    <a:pt x="780" y="1"/>
                  </a:moveTo>
                  <a:cubicBezTo>
                    <a:pt x="760" y="1"/>
                    <a:pt x="741" y="5"/>
                    <a:pt x="724" y="15"/>
                  </a:cubicBezTo>
                  <a:lnTo>
                    <a:pt x="34" y="412"/>
                  </a:lnTo>
                  <a:cubicBezTo>
                    <a:pt x="2" y="430"/>
                    <a:pt x="0" y="459"/>
                    <a:pt x="29" y="476"/>
                  </a:cubicBezTo>
                  <a:cubicBezTo>
                    <a:pt x="47" y="484"/>
                    <a:pt x="65" y="488"/>
                    <a:pt x="83" y="488"/>
                  </a:cubicBezTo>
                  <a:cubicBezTo>
                    <a:pt x="103" y="488"/>
                    <a:pt x="123" y="484"/>
                    <a:pt x="141" y="475"/>
                  </a:cubicBezTo>
                  <a:lnTo>
                    <a:pt x="833" y="77"/>
                  </a:lnTo>
                  <a:cubicBezTo>
                    <a:pt x="863" y="58"/>
                    <a:pt x="865" y="31"/>
                    <a:pt x="834" y="13"/>
                  </a:cubicBezTo>
                  <a:cubicBezTo>
                    <a:pt x="817" y="5"/>
                    <a:pt x="798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51"/>
            <p:cNvSpPr/>
            <p:nvPr/>
          </p:nvSpPr>
          <p:spPr>
            <a:xfrm>
              <a:off x="6121275" y="2573375"/>
              <a:ext cx="39350" cy="22500"/>
            </a:xfrm>
            <a:custGeom>
              <a:avLst/>
              <a:gdLst/>
              <a:ahLst/>
              <a:cxnLst/>
              <a:rect l="l" t="t" r="r" b="b"/>
              <a:pathLst>
                <a:path w="1574" h="900" extrusionOk="0">
                  <a:moveTo>
                    <a:pt x="1491" y="0"/>
                  </a:moveTo>
                  <a:cubicBezTo>
                    <a:pt x="1471" y="0"/>
                    <a:pt x="1451" y="5"/>
                    <a:pt x="1433" y="14"/>
                  </a:cubicBezTo>
                  <a:lnTo>
                    <a:pt x="33" y="823"/>
                  </a:lnTo>
                  <a:cubicBezTo>
                    <a:pt x="1" y="842"/>
                    <a:pt x="1" y="869"/>
                    <a:pt x="30" y="887"/>
                  </a:cubicBezTo>
                  <a:cubicBezTo>
                    <a:pt x="47" y="895"/>
                    <a:pt x="66" y="900"/>
                    <a:pt x="85" y="900"/>
                  </a:cubicBezTo>
                  <a:cubicBezTo>
                    <a:pt x="104" y="900"/>
                    <a:pt x="124" y="895"/>
                    <a:pt x="141" y="885"/>
                  </a:cubicBezTo>
                  <a:lnTo>
                    <a:pt x="1542" y="76"/>
                  </a:lnTo>
                  <a:cubicBezTo>
                    <a:pt x="1572" y="59"/>
                    <a:pt x="1574" y="31"/>
                    <a:pt x="1543" y="12"/>
                  </a:cubicBezTo>
                  <a:cubicBezTo>
                    <a:pt x="1527" y="4"/>
                    <a:pt x="1509" y="0"/>
                    <a:pt x="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51"/>
            <p:cNvSpPr/>
            <p:nvPr/>
          </p:nvSpPr>
          <p:spPr>
            <a:xfrm>
              <a:off x="6126575" y="2576425"/>
              <a:ext cx="39400" cy="22525"/>
            </a:xfrm>
            <a:custGeom>
              <a:avLst/>
              <a:gdLst/>
              <a:ahLst/>
              <a:cxnLst/>
              <a:rect l="l" t="t" r="r" b="b"/>
              <a:pathLst>
                <a:path w="1576" h="901" extrusionOk="0">
                  <a:moveTo>
                    <a:pt x="1490" y="1"/>
                  </a:moveTo>
                  <a:cubicBezTo>
                    <a:pt x="1470" y="1"/>
                    <a:pt x="1451" y="6"/>
                    <a:pt x="1433" y="15"/>
                  </a:cubicBezTo>
                  <a:lnTo>
                    <a:pt x="34" y="824"/>
                  </a:lnTo>
                  <a:cubicBezTo>
                    <a:pt x="2" y="842"/>
                    <a:pt x="0" y="871"/>
                    <a:pt x="31" y="888"/>
                  </a:cubicBezTo>
                  <a:cubicBezTo>
                    <a:pt x="48" y="897"/>
                    <a:pt x="67" y="901"/>
                    <a:pt x="85" y="901"/>
                  </a:cubicBezTo>
                  <a:cubicBezTo>
                    <a:pt x="105" y="901"/>
                    <a:pt x="125" y="896"/>
                    <a:pt x="142" y="887"/>
                  </a:cubicBezTo>
                  <a:lnTo>
                    <a:pt x="1542" y="77"/>
                  </a:lnTo>
                  <a:cubicBezTo>
                    <a:pt x="1574" y="60"/>
                    <a:pt x="1575" y="31"/>
                    <a:pt x="1545" y="14"/>
                  </a:cubicBezTo>
                  <a:cubicBezTo>
                    <a:pt x="1528" y="5"/>
                    <a:pt x="1509" y="1"/>
                    <a:pt x="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51"/>
            <p:cNvSpPr/>
            <p:nvPr/>
          </p:nvSpPr>
          <p:spPr>
            <a:xfrm>
              <a:off x="6076475" y="2399850"/>
              <a:ext cx="119975" cy="157075"/>
            </a:xfrm>
            <a:custGeom>
              <a:avLst/>
              <a:gdLst/>
              <a:ahLst/>
              <a:cxnLst/>
              <a:rect l="l" t="t" r="r" b="b"/>
              <a:pathLst>
                <a:path w="4799" h="6283" extrusionOk="0">
                  <a:moveTo>
                    <a:pt x="4532" y="0"/>
                  </a:moveTo>
                  <a:lnTo>
                    <a:pt x="0" y="2616"/>
                  </a:lnTo>
                  <a:lnTo>
                    <a:pt x="0" y="6059"/>
                  </a:lnTo>
                  <a:cubicBezTo>
                    <a:pt x="3" y="6118"/>
                    <a:pt x="35" y="6173"/>
                    <a:pt x="84" y="6207"/>
                  </a:cubicBezTo>
                  <a:lnTo>
                    <a:pt x="182" y="6262"/>
                  </a:lnTo>
                  <a:cubicBezTo>
                    <a:pt x="208" y="6276"/>
                    <a:pt x="237" y="6282"/>
                    <a:pt x="266" y="6282"/>
                  </a:cubicBezTo>
                  <a:cubicBezTo>
                    <a:pt x="295" y="6282"/>
                    <a:pt x="324" y="6276"/>
                    <a:pt x="351" y="6262"/>
                  </a:cubicBezTo>
                  <a:lnTo>
                    <a:pt x="4713" y="3743"/>
                  </a:lnTo>
                  <a:cubicBezTo>
                    <a:pt x="4764" y="3711"/>
                    <a:pt x="4794" y="3656"/>
                    <a:pt x="4799" y="3597"/>
                  </a:cubicBezTo>
                  <a:lnTo>
                    <a:pt x="4799" y="253"/>
                  </a:lnTo>
                  <a:cubicBezTo>
                    <a:pt x="4794" y="193"/>
                    <a:pt x="4764" y="138"/>
                    <a:pt x="4713" y="105"/>
                  </a:cubicBezTo>
                  <a:lnTo>
                    <a:pt x="453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51"/>
            <p:cNvSpPr/>
            <p:nvPr/>
          </p:nvSpPr>
          <p:spPr>
            <a:xfrm>
              <a:off x="6076475" y="2399850"/>
              <a:ext cx="119975" cy="157075"/>
            </a:xfrm>
            <a:custGeom>
              <a:avLst/>
              <a:gdLst/>
              <a:ahLst/>
              <a:cxnLst/>
              <a:rect l="l" t="t" r="r" b="b"/>
              <a:pathLst>
                <a:path w="4799" h="6283" extrusionOk="0">
                  <a:moveTo>
                    <a:pt x="4532" y="0"/>
                  </a:moveTo>
                  <a:lnTo>
                    <a:pt x="0" y="2616"/>
                  </a:lnTo>
                  <a:lnTo>
                    <a:pt x="0" y="6059"/>
                  </a:lnTo>
                  <a:cubicBezTo>
                    <a:pt x="3" y="6118"/>
                    <a:pt x="35" y="6173"/>
                    <a:pt x="84" y="6207"/>
                  </a:cubicBezTo>
                  <a:lnTo>
                    <a:pt x="182" y="6262"/>
                  </a:lnTo>
                  <a:cubicBezTo>
                    <a:pt x="208" y="6276"/>
                    <a:pt x="237" y="6282"/>
                    <a:pt x="266" y="6282"/>
                  </a:cubicBezTo>
                  <a:cubicBezTo>
                    <a:pt x="295" y="6282"/>
                    <a:pt x="324" y="6276"/>
                    <a:pt x="351" y="6262"/>
                  </a:cubicBezTo>
                  <a:lnTo>
                    <a:pt x="4713" y="3743"/>
                  </a:lnTo>
                  <a:cubicBezTo>
                    <a:pt x="4764" y="3711"/>
                    <a:pt x="4794" y="3656"/>
                    <a:pt x="4799" y="3597"/>
                  </a:cubicBezTo>
                  <a:lnTo>
                    <a:pt x="4799" y="253"/>
                  </a:lnTo>
                  <a:cubicBezTo>
                    <a:pt x="4794" y="193"/>
                    <a:pt x="4764" y="138"/>
                    <a:pt x="4713" y="105"/>
                  </a:cubicBezTo>
                  <a:lnTo>
                    <a:pt x="45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51"/>
            <p:cNvSpPr/>
            <p:nvPr/>
          </p:nvSpPr>
          <p:spPr>
            <a:xfrm>
              <a:off x="6076475" y="2372350"/>
              <a:ext cx="113300" cy="93925"/>
            </a:xfrm>
            <a:custGeom>
              <a:avLst/>
              <a:gdLst/>
              <a:ahLst/>
              <a:cxnLst/>
              <a:rect l="l" t="t" r="r" b="b"/>
              <a:pathLst>
                <a:path w="4532" h="3757" extrusionOk="0">
                  <a:moveTo>
                    <a:pt x="2400" y="1"/>
                  </a:moveTo>
                  <a:cubicBezTo>
                    <a:pt x="2357" y="1"/>
                    <a:pt x="2315" y="20"/>
                    <a:pt x="2289" y="56"/>
                  </a:cubicBezTo>
                  <a:lnTo>
                    <a:pt x="58" y="3315"/>
                  </a:lnTo>
                  <a:cubicBezTo>
                    <a:pt x="24" y="3371"/>
                    <a:pt x="3" y="3435"/>
                    <a:pt x="0" y="3500"/>
                  </a:cubicBezTo>
                  <a:lnTo>
                    <a:pt x="0" y="3716"/>
                  </a:lnTo>
                  <a:lnTo>
                    <a:pt x="70" y="3757"/>
                  </a:lnTo>
                  <a:lnTo>
                    <a:pt x="4532" y="1100"/>
                  </a:lnTo>
                  <a:lnTo>
                    <a:pt x="4532" y="884"/>
                  </a:lnTo>
                  <a:cubicBezTo>
                    <a:pt x="4530" y="857"/>
                    <a:pt x="4522" y="829"/>
                    <a:pt x="4506" y="806"/>
                  </a:cubicBezTo>
                  <a:lnTo>
                    <a:pt x="4525" y="796"/>
                  </a:lnTo>
                  <a:lnTo>
                    <a:pt x="4453" y="755"/>
                  </a:lnTo>
                  <a:cubicBezTo>
                    <a:pt x="4448" y="752"/>
                    <a:pt x="4442" y="749"/>
                    <a:pt x="4436" y="747"/>
                  </a:cubicBezTo>
                  <a:lnTo>
                    <a:pt x="2442" y="7"/>
                  </a:lnTo>
                  <a:cubicBezTo>
                    <a:pt x="2428" y="3"/>
                    <a:pt x="2414" y="1"/>
                    <a:pt x="2400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51"/>
            <p:cNvSpPr/>
            <p:nvPr/>
          </p:nvSpPr>
          <p:spPr>
            <a:xfrm>
              <a:off x="6076825" y="2373125"/>
              <a:ext cx="59150" cy="85450"/>
            </a:xfrm>
            <a:custGeom>
              <a:avLst/>
              <a:gdLst/>
              <a:ahLst/>
              <a:cxnLst/>
              <a:rect l="l" t="t" r="r" b="b"/>
              <a:pathLst>
                <a:path w="2366" h="3418" extrusionOk="0">
                  <a:moveTo>
                    <a:pt x="2296" y="1"/>
                  </a:moveTo>
                  <a:cubicBezTo>
                    <a:pt x="2292" y="4"/>
                    <a:pt x="2289" y="8"/>
                    <a:pt x="2285" y="12"/>
                  </a:cubicBezTo>
                  <a:cubicBezTo>
                    <a:pt x="2280" y="17"/>
                    <a:pt x="2276" y="21"/>
                    <a:pt x="2273" y="25"/>
                  </a:cubicBezTo>
                  <a:lnTo>
                    <a:pt x="43" y="3284"/>
                  </a:lnTo>
                  <a:cubicBezTo>
                    <a:pt x="39" y="3289"/>
                    <a:pt x="34" y="3297"/>
                    <a:pt x="30" y="3302"/>
                  </a:cubicBezTo>
                  <a:cubicBezTo>
                    <a:pt x="30" y="3304"/>
                    <a:pt x="30" y="3305"/>
                    <a:pt x="28" y="3305"/>
                  </a:cubicBezTo>
                  <a:cubicBezTo>
                    <a:pt x="25" y="3313"/>
                    <a:pt x="23" y="3318"/>
                    <a:pt x="20" y="3326"/>
                  </a:cubicBezTo>
                  <a:lnTo>
                    <a:pt x="20" y="3327"/>
                  </a:lnTo>
                  <a:cubicBezTo>
                    <a:pt x="12" y="3343"/>
                    <a:pt x="7" y="3360"/>
                    <a:pt x="1" y="3376"/>
                  </a:cubicBezTo>
                  <a:lnTo>
                    <a:pt x="70" y="3417"/>
                  </a:lnTo>
                  <a:cubicBezTo>
                    <a:pt x="79" y="3384"/>
                    <a:pt x="94" y="3352"/>
                    <a:pt x="112" y="3323"/>
                  </a:cubicBezTo>
                  <a:lnTo>
                    <a:pt x="2344" y="66"/>
                  </a:lnTo>
                  <a:cubicBezTo>
                    <a:pt x="2350" y="56"/>
                    <a:pt x="2357" y="49"/>
                    <a:pt x="2366" y="41"/>
                  </a:cubicBezTo>
                  <a:lnTo>
                    <a:pt x="22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51"/>
            <p:cNvSpPr/>
            <p:nvPr/>
          </p:nvSpPr>
          <p:spPr>
            <a:xfrm>
              <a:off x="6134250" y="2372350"/>
              <a:ext cx="55350" cy="19900"/>
            </a:xfrm>
            <a:custGeom>
              <a:avLst/>
              <a:gdLst/>
              <a:ahLst/>
              <a:cxnLst/>
              <a:rect l="l" t="t" r="r" b="b"/>
              <a:pathLst>
                <a:path w="2214" h="796" extrusionOk="0">
                  <a:moveTo>
                    <a:pt x="89" y="0"/>
                  </a:moveTo>
                  <a:cubicBezTo>
                    <a:pt x="57" y="0"/>
                    <a:pt x="26" y="11"/>
                    <a:pt x="1" y="32"/>
                  </a:cubicBezTo>
                  <a:lnTo>
                    <a:pt x="70" y="72"/>
                  </a:lnTo>
                  <a:cubicBezTo>
                    <a:pt x="95" y="51"/>
                    <a:pt x="126" y="41"/>
                    <a:pt x="158" y="41"/>
                  </a:cubicBezTo>
                  <a:cubicBezTo>
                    <a:pt x="172" y="41"/>
                    <a:pt x="187" y="43"/>
                    <a:pt x="201" y="48"/>
                  </a:cubicBezTo>
                  <a:lnTo>
                    <a:pt x="2195" y="787"/>
                  </a:lnTo>
                  <a:cubicBezTo>
                    <a:pt x="2202" y="789"/>
                    <a:pt x="2208" y="793"/>
                    <a:pt x="2214" y="796"/>
                  </a:cubicBezTo>
                  <a:lnTo>
                    <a:pt x="2144" y="755"/>
                  </a:lnTo>
                  <a:cubicBezTo>
                    <a:pt x="2138" y="752"/>
                    <a:pt x="2131" y="749"/>
                    <a:pt x="2125" y="747"/>
                  </a:cubicBezTo>
                  <a:lnTo>
                    <a:pt x="131" y="7"/>
                  </a:lnTo>
                  <a:cubicBezTo>
                    <a:pt x="118" y="3"/>
                    <a:pt x="103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51"/>
            <p:cNvSpPr/>
            <p:nvPr/>
          </p:nvSpPr>
          <p:spPr>
            <a:xfrm>
              <a:off x="6077600" y="2455200"/>
              <a:ext cx="300" cy="500"/>
            </a:xfrm>
            <a:custGeom>
              <a:avLst/>
              <a:gdLst/>
              <a:ahLst/>
              <a:cxnLst/>
              <a:rect l="l" t="t" r="r" b="b"/>
              <a:pathLst>
                <a:path w="12" h="20" extrusionOk="0">
                  <a:moveTo>
                    <a:pt x="12" y="1"/>
                  </a:moveTo>
                  <a:cubicBezTo>
                    <a:pt x="7" y="6"/>
                    <a:pt x="3" y="14"/>
                    <a:pt x="0" y="19"/>
                  </a:cubicBezTo>
                  <a:cubicBezTo>
                    <a:pt x="5" y="14"/>
                    <a:pt x="8" y="6"/>
                    <a:pt x="1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51"/>
            <p:cNvSpPr/>
            <p:nvPr/>
          </p:nvSpPr>
          <p:spPr>
            <a:xfrm>
              <a:off x="6133925" y="2373125"/>
              <a:ext cx="350" cy="325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" y="12"/>
                  </a:moveTo>
                  <a:cubicBezTo>
                    <a:pt x="5" y="8"/>
                    <a:pt x="9" y="4"/>
                    <a:pt x="14" y="1"/>
                  </a:cubicBezTo>
                  <a:cubicBezTo>
                    <a:pt x="9" y="4"/>
                    <a:pt x="5" y="8"/>
                    <a:pt x="1" y="12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51"/>
            <p:cNvSpPr/>
            <p:nvPr/>
          </p:nvSpPr>
          <p:spPr>
            <a:xfrm>
              <a:off x="6076825" y="2456300"/>
              <a:ext cx="500" cy="1250"/>
            </a:xfrm>
            <a:custGeom>
              <a:avLst/>
              <a:gdLst/>
              <a:ahLst/>
              <a:cxnLst/>
              <a:rect l="l" t="t" r="r" b="b"/>
              <a:pathLst>
                <a:path w="20" h="50" extrusionOk="0">
                  <a:moveTo>
                    <a:pt x="1" y="49"/>
                  </a:moveTo>
                  <a:cubicBezTo>
                    <a:pt x="7" y="33"/>
                    <a:pt x="12" y="16"/>
                    <a:pt x="20" y="0"/>
                  </a:cubicBezTo>
                  <a:cubicBezTo>
                    <a:pt x="12" y="16"/>
                    <a:pt x="7" y="33"/>
                    <a:pt x="1" y="49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51"/>
            <p:cNvSpPr/>
            <p:nvPr/>
          </p:nvSpPr>
          <p:spPr>
            <a:xfrm>
              <a:off x="6077300" y="2455775"/>
              <a:ext cx="275" cy="50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20"/>
                  </a:moveTo>
                  <a:cubicBezTo>
                    <a:pt x="4" y="12"/>
                    <a:pt x="8" y="7"/>
                    <a:pt x="11" y="1"/>
                  </a:cubicBezTo>
                  <a:cubicBezTo>
                    <a:pt x="8" y="7"/>
                    <a:pt x="4" y="12"/>
                    <a:pt x="1" y="2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51"/>
            <p:cNvSpPr/>
            <p:nvPr/>
          </p:nvSpPr>
          <p:spPr>
            <a:xfrm>
              <a:off x="6077300" y="2456250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2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51"/>
            <p:cNvSpPr/>
            <p:nvPr/>
          </p:nvSpPr>
          <p:spPr>
            <a:xfrm>
              <a:off x="6076825" y="245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51"/>
            <p:cNvSpPr/>
            <p:nvPr/>
          </p:nvSpPr>
          <p:spPr>
            <a:xfrm>
              <a:off x="6134250" y="2373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51"/>
            <p:cNvSpPr/>
            <p:nvPr/>
          </p:nvSpPr>
          <p:spPr>
            <a:xfrm>
              <a:off x="6077550" y="2455675"/>
              <a:ext cx="75" cy="12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1" y="5"/>
                  </a:move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51"/>
            <p:cNvSpPr/>
            <p:nvPr/>
          </p:nvSpPr>
          <p:spPr>
            <a:xfrm>
              <a:off x="6133675" y="2373425"/>
              <a:ext cx="275" cy="350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1" y="13"/>
                  </a:moveTo>
                  <a:cubicBezTo>
                    <a:pt x="3" y="9"/>
                    <a:pt x="8" y="5"/>
                    <a:pt x="11" y="0"/>
                  </a:cubicBezTo>
                  <a:cubicBezTo>
                    <a:pt x="8" y="5"/>
                    <a:pt x="3" y="9"/>
                    <a:pt x="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51"/>
            <p:cNvSpPr/>
            <p:nvPr/>
          </p:nvSpPr>
          <p:spPr>
            <a:xfrm>
              <a:off x="6078175" y="2373375"/>
              <a:ext cx="113300" cy="92900"/>
            </a:xfrm>
            <a:custGeom>
              <a:avLst/>
              <a:gdLst/>
              <a:ahLst/>
              <a:cxnLst/>
              <a:rect l="l" t="t" r="r" b="b"/>
              <a:pathLst>
                <a:path w="4532" h="3716" extrusionOk="0">
                  <a:moveTo>
                    <a:pt x="2400" y="0"/>
                  </a:moveTo>
                  <a:cubicBezTo>
                    <a:pt x="2357" y="0"/>
                    <a:pt x="2315" y="20"/>
                    <a:pt x="2289" y="56"/>
                  </a:cubicBezTo>
                  <a:lnTo>
                    <a:pt x="57" y="3314"/>
                  </a:lnTo>
                  <a:cubicBezTo>
                    <a:pt x="22" y="3371"/>
                    <a:pt x="3" y="3435"/>
                    <a:pt x="0" y="3500"/>
                  </a:cubicBezTo>
                  <a:lnTo>
                    <a:pt x="0" y="3716"/>
                  </a:lnTo>
                  <a:lnTo>
                    <a:pt x="4532" y="1100"/>
                  </a:lnTo>
                  <a:lnTo>
                    <a:pt x="4532" y="884"/>
                  </a:lnTo>
                  <a:cubicBezTo>
                    <a:pt x="4529" y="823"/>
                    <a:pt x="4491" y="769"/>
                    <a:pt x="4436" y="746"/>
                  </a:cubicBezTo>
                  <a:lnTo>
                    <a:pt x="2442" y="7"/>
                  </a:lnTo>
                  <a:cubicBezTo>
                    <a:pt x="2428" y="2"/>
                    <a:pt x="2414" y="0"/>
                    <a:pt x="2400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1"/>
            <p:cNvSpPr/>
            <p:nvPr/>
          </p:nvSpPr>
          <p:spPr>
            <a:xfrm>
              <a:off x="6085975" y="2424400"/>
              <a:ext cx="4725" cy="120625"/>
            </a:xfrm>
            <a:custGeom>
              <a:avLst/>
              <a:gdLst/>
              <a:ahLst/>
              <a:cxnLst/>
              <a:rect l="l" t="t" r="r" b="b"/>
              <a:pathLst>
                <a:path w="189" h="4825" extrusionOk="0">
                  <a:moveTo>
                    <a:pt x="42" y="0"/>
                  </a:moveTo>
                  <a:cubicBezTo>
                    <a:pt x="16" y="39"/>
                    <a:pt x="3" y="84"/>
                    <a:pt x="0" y="131"/>
                  </a:cubicBezTo>
                  <a:lnTo>
                    <a:pt x="0" y="4659"/>
                  </a:lnTo>
                  <a:cubicBezTo>
                    <a:pt x="0" y="4698"/>
                    <a:pt x="15" y="4726"/>
                    <a:pt x="36" y="4739"/>
                  </a:cubicBezTo>
                  <a:lnTo>
                    <a:pt x="38" y="4740"/>
                  </a:lnTo>
                  <a:lnTo>
                    <a:pt x="183" y="4824"/>
                  </a:lnTo>
                  <a:cubicBezTo>
                    <a:pt x="161" y="4811"/>
                    <a:pt x="148" y="4784"/>
                    <a:pt x="148" y="4745"/>
                  </a:cubicBezTo>
                  <a:lnTo>
                    <a:pt x="148" y="216"/>
                  </a:lnTo>
                  <a:cubicBezTo>
                    <a:pt x="150" y="170"/>
                    <a:pt x="164" y="125"/>
                    <a:pt x="189" y="8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51"/>
            <p:cNvSpPr/>
            <p:nvPr/>
          </p:nvSpPr>
          <p:spPr>
            <a:xfrm>
              <a:off x="6089675" y="2371400"/>
              <a:ext cx="97250" cy="173850"/>
            </a:xfrm>
            <a:custGeom>
              <a:avLst/>
              <a:gdLst/>
              <a:ahLst/>
              <a:cxnLst/>
              <a:rect l="l" t="t" r="r" b="b"/>
              <a:pathLst>
                <a:path w="3890" h="6954" extrusionOk="0">
                  <a:moveTo>
                    <a:pt x="3820" y="1"/>
                  </a:moveTo>
                  <a:cubicBezTo>
                    <a:pt x="3804" y="1"/>
                    <a:pt x="3785" y="6"/>
                    <a:pt x="3765" y="17"/>
                  </a:cubicBezTo>
                  <a:lnTo>
                    <a:pt x="125" y="2119"/>
                  </a:lnTo>
                  <a:cubicBezTo>
                    <a:pt x="51" y="2168"/>
                    <a:pt x="4" y="2248"/>
                    <a:pt x="0" y="2336"/>
                  </a:cubicBezTo>
                  <a:lnTo>
                    <a:pt x="0" y="6865"/>
                  </a:lnTo>
                  <a:cubicBezTo>
                    <a:pt x="0" y="6921"/>
                    <a:pt x="29" y="6954"/>
                    <a:pt x="70" y="6954"/>
                  </a:cubicBezTo>
                  <a:cubicBezTo>
                    <a:pt x="86" y="6954"/>
                    <a:pt x="105" y="6948"/>
                    <a:pt x="125" y="6937"/>
                  </a:cubicBezTo>
                  <a:lnTo>
                    <a:pt x="3765" y="4836"/>
                  </a:lnTo>
                  <a:cubicBezTo>
                    <a:pt x="3838" y="4788"/>
                    <a:pt x="3885" y="4707"/>
                    <a:pt x="3889" y="4619"/>
                  </a:cubicBezTo>
                  <a:lnTo>
                    <a:pt x="3889" y="90"/>
                  </a:lnTo>
                  <a:cubicBezTo>
                    <a:pt x="3889" y="33"/>
                    <a:pt x="3861" y="1"/>
                    <a:pt x="38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51"/>
            <p:cNvSpPr/>
            <p:nvPr/>
          </p:nvSpPr>
          <p:spPr>
            <a:xfrm>
              <a:off x="6086975" y="2369275"/>
              <a:ext cx="98925" cy="57275"/>
            </a:xfrm>
            <a:custGeom>
              <a:avLst/>
              <a:gdLst/>
              <a:ahLst/>
              <a:cxnLst/>
              <a:rect l="l" t="t" r="r" b="b"/>
              <a:pathLst>
                <a:path w="3957" h="2291" extrusionOk="0">
                  <a:moveTo>
                    <a:pt x="3781" y="0"/>
                  </a:moveTo>
                  <a:cubicBezTo>
                    <a:pt x="3764" y="0"/>
                    <a:pt x="3746" y="6"/>
                    <a:pt x="3725" y="17"/>
                  </a:cubicBezTo>
                  <a:lnTo>
                    <a:pt x="85" y="2119"/>
                  </a:lnTo>
                  <a:cubicBezTo>
                    <a:pt x="50" y="2140"/>
                    <a:pt x="21" y="2170"/>
                    <a:pt x="1" y="2205"/>
                  </a:cubicBezTo>
                  <a:lnTo>
                    <a:pt x="149" y="2291"/>
                  </a:lnTo>
                  <a:cubicBezTo>
                    <a:pt x="169" y="2256"/>
                    <a:pt x="198" y="2225"/>
                    <a:pt x="233" y="2205"/>
                  </a:cubicBezTo>
                  <a:lnTo>
                    <a:pt x="3873" y="104"/>
                  </a:lnTo>
                  <a:cubicBezTo>
                    <a:pt x="3888" y="92"/>
                    <a:pt x="3906" y="86"/>
                    <a:pt x="3924" y="86"/>
                  </a:cubicBezTo>
                  <a:cubicBezTo>
                    <a:pt x="3935" y="86"/>
                    <a:pt x="3946" y="88"/>
                    <a:pt x="3957" y="92"/>
                  </a:cubicBezTo>
                  <a:lnTo>
                    <a:pt x="3813" y="10"/>
                  </a:lnTo>
                  <a:lnTo>
                    <a:pt x="3815" y="10"/>
                  </a:lnTo>
                  <a:cubicBezTo>
                    <a:pt x="3805" y="3"/>
                    <a:pt x="3794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51"/>
            <p:cNvSpPr/>
            <p:nvPr/>
          </p:nvSpPr>
          <p:spPr>
            <a:xfrm>
              <a:off x="6098050" y="2386350"/>
              <a:ext cx="79375" cy="48225"/>
            </a:xfrm>
            <a:custGeom>
              <a:avLst/>
              <a:gdLst/>
              <a:ahLst/>
              <a:cxnLst/>
              <a:rect l="l" t="t" r="r" b="b"/>
              <a:pathLst>
                <a:path w="3175" h="1929" extrusionOk="0">
                  <a:moveTo>
                    <a:pt x="3135" y="0"/>
                  </a:moveTo>
                  <a:cubicBezTo>
                    <a:pt x="3125" y="0"/>
                    <a:pt x="3113" y="4"/>
                    <a:pt x="3100" y="11"/>
                  </a:cubicBezTo>
                  <a:lnTo>
                    <a:pt x="74" y="1758"/>
                  </a:lnTo>
                  <a:cubicBezTo>
                    <a:pt x="31" y="1785"/>
                    <a:pt x="3" y="1831"/>
                    <a:pt x="0" y="1880"/>
                  </a:cubicBezTo>
                  <a:cubicBezTo>
                    <a:pt x="0" y="1911"/>
                    <a:pt x="16" y="1929"/>
                    <a:pt x="39" y="1929"/>
                  </a:cubicBezTo>
                  <a:cubicBezTo>
                    <a:pt x="50" y="1929"/>
                    <a:pt x="62" y="1925"/>
                    <a:pt x="74" y="1918"/>
                  </a:cubicBezTo>
                  <a:lnTo>
                    <a:pt x="3100" y="171"/>
                  </a:lnTo>
                  <a:cubicBezTo>
                    <a:pt x="3142" y="143"/>
                    <a:pt x="3170" y="98"/>
                    <a:pt x="3174" y="47"/>
                  </a:cubicBezTo>
                  <a:cubicBezTo>
                    <a:pt x="3174" y="17"/>
                    <a:pt x="3158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51"/>
            <p:cNvSpPr/>
            <p:nvPr/>
          </p:nvSpPr>
          <p:spPr>
            <a:xfrm>
              <a:off x="6098050" y="2394275"/>
              <a:ext cx="79375" cy="48250"/>
            </a:xfrm>
            <a:custGeom>
              <a:avLst/>
              <a:gdLst/>
              <a:ahLst/>
              <a:cxnLst/>
              <a:rect l="l" t="t" r="r" b="b"/>
              <a:pathLst>
                <a:path w="3175" h="1930" extrusionOk="0">
                  <a:moveTo>
                    <a:pt x="3135" y="0"/>
                  </a:moveTo>
                  <a:cubicBezTo>
                    <a:pt x="3125" y="0"/>
                    <a:pt x="3113" y="4"/>
                    <a:pt x="3100" y="12"/>
                  </a:cubicBezTo>
                  <a:lnTo>
                    <a:pt x="74" y="1759"/>
                  </a:lnTo>
                  <a:cubicBezTo>
                    <a:pt x="31" y="1785"/>
                    <a:pt x="3" y="1831"/>
                    <a:pt x="0" y="1881"/>
                  </a:cubicBezTo>
                  <a:cubicBezTo>
                    <a:pt x="0" y="1912"/>
                    <a:pt x="16" y="1929"/>
                    <a:pt x="39" y="1929"/>
                  </a:cubicBezTo>
                  <a:cubicBezTo>
                    <a:pt x="50" y="1929"/>
                    <a:pt x="62" y="1926"/>
                    <a:pt x="74" y="1918"/>
                  </a:cubicBezTo>
                  <a:lnTo>
                    <a:pt x="3100" y="171"/>
                  </a:lnTo>
                  <a:cubicBezTo>
                    <a:pt x="3144" y="144"/>
                    <a:pt x="3170" y="99"/>
                    <a:pt x="3174" y="48"/>
                  </a:cubicBezTo>
                  <a:cubicBezTo>
                    <a:pt x="3174" y="18"/>
                    <a:pt x="3159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51"/>
            <p:cNvSpPr/>
            <p:nvPr/>
          </p:nvSpPr>
          <p:spPr>
            <a:xfrm>
              <a:off x="6098050" y="2402225"/>
              <a:ext cx="79375" cy="48225"/>
            </a:xfrm>
            <a:custGeom>
              <a:avLst/>
              <a:gdLst/>
              <a:ahLst/>
              <a:cxnLst/>
              <a:rect l="l" t="t" r="r" b="b"/>
              <a:pathLst>
                <a:path w="3175" h="1929" extrusionOk="0">
                  <a:moveTo>
                    <a:pt x="3135" y="1"/>
                  </a:moveTo>
                  <a:cubicBezTo>
                    <a:pt x="3125" y="1"/>
                    <a:pt x="3113" y="4"/>
                    <a:pt x="3100" y="11"/>
                  </a:cubicBezTo>
                  <a:lnTo>
                    <a:pt x="74" y="1759"/>
                  </a:lnTo>
                  <a:cubicBezTo>
                    <a:pt x="31" y="1786"/>
                    <a:pt x="3" y="1831"/>
                    <a:pt x="0" y="1882"/>
                  </a:cubicBezTo>
                  <a:cubicBezTo>
                    <a:pt x="0" y="1912"/>
                    <a:pt x="16" y="1929"/>
                    <a:pt x="39" y="1929"/>
                  </a:cubicBezTo>
                  <a:cubicBezTo>
                    <a:pt x="50" y="1929"/>
                    <a:pt x="61" y="1925"/>
                    <a:pt x="74" y="1918"/>
                  </a:cubicBezTo>
                  <a:lnTo>
                    <a:pt x="3100" y="171"/>
                  </a:lnTo>
                  <a:cubicBezTo>
                    <a:pt x="3142" y="143"/>
                    <a:pt x="3170" y="98"/>
                    <a:pt x="3174" y="49"/>
                  </a:cubicBezTo>
                  <a:cubicBezTo>
                    <a:pt x="3174" y="18"/>
                    <a:pt x="3158" y="1"/>
                    <a:pt x="31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51"/>
            <p:cNvSpPr/>
            <p:nvPr/>
          </p:nvSpPr>
          <p:spPr>
            <a:xfrm>
              <a:off x="6098050" y="2410175"/>
              <a:ext cx="79375" cy="48225"/>
            </a:xfrm>
            <a:custGeom>
              <a:avLst/>
              <a:gdLst/>
              <a:ahLst/>
              <a:cxnLst/>
              <a:rect l="l" t="t" r="r" b="b"/>
              <a:pathLst>
                <a:path w="3175" h="1929" extrusionOk="0">
                  <a:moveTo>
                    <a:pt x="3135" y="0"/>
                  </a:moveTo>
                  <a:cubicBezTo>
                    <a:pt x="3125" y="0"/>
                    <a:pt x="3113" y="4"/>
                    <a:pt x="3100" y="11"/>
                  </a:cubicBezTo>
                  <a:lnTo>
                    <a:pt x="74" y="1758"/>
                  </a:lnTo>
                  <a:cubicBezTo>
                    <a:pt x="31" y="1786"/>
                    <a:pt x="3" y="1831"/>
                    <a:pt x="0" y="1880"/>
                  </a:cubicBezTo>
                  <a:cubicBezTo>
                    <a:pt x="0" y="1911"/>
                    <a:pt x="16" y="1928"/>
                    <a:pt x="39" y="1928"/>
                  </a:cubicBezTo>
                  <a:cubicBezTo>
                    <a:pt x="50" y="1928"/>
                    <a:pt x="62" y="1925"/>
                    <a:pt x="74" y="1918"/>
                  </a:cubicBezTo>
                  <a:lnTo>
                    <a:pt x="3100" y="170"/>
                  </a:lnTo>
                  <a:cubicBezTo>
                    <a:pt x="3144" y="143"/>
                    <a:pt x="3170" y="98"/>
                    <a:pt x="3174" y="48"/>
                  </a:cubicBezTo>
                  <a:cubicBezTo>
                    <a:pt x="3174" y="17"/>
                    <a:pt x="3158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51"/>
            <p:cNvSpPr/>
            <p:nvPr/>
          </p:nvSpPr>
          <p:spPr>
            <a:xfrm>
              <a:off x="6098050" y="2418100"/>
              <a:ext cx="79375" cy="48225"/>
            </a:xfrm>
            <a:custGeom>
              <a:avLst/>
              <a:gdLst/>
              <a:ahLst/>
              <a:cxnLst/>
              <a:rect l="l" t="t" r="r" b="b"/>
              <a:pathLst>
                <a:path w="3175" h="1929" extrusionOk="0">
                  <a:moveTo>
                    <a:pt x="3135" y="1"/>
                  </a:moveTo>
                  <a:cubicBezTo>
                    <a:pt x="3125" y="1"/>
                    <a:pt x="3113" y="4"/>
                    <a:pt x="3100" y="11"/>
                  </a:cubicBezTo>
                  <a:lnTo>
                    <a:pt x="74" y="1759"/>
                  </a:lnTo>
                  <a:cubicBezTo>
                    <a:pt x="31" y="1786"/>
                    <a:pt x="3" y="1831"/>
                    <a:pt x="0" y="1880"/>
                  </a:cubicBezTo>
                  <a:cubicBezTo>
                    <a:pt x="0" y="1912"/>
                    <a:pt x="16" y="1929"/>
                    <a:pt x="39" y="1929"/>
                  </a:cubicBezTo>
                  <a:cubicBezTo>
                    <a:pt x="50" y="1929"/>
                    <a:pt x="62" y="1925"/>
                    <a:pt x="74" y="1918"/>
                  </a:cubicBezTo>
                  <a:lnTo>
                    <a:pt x="3100" y="171"/>
                  </a:lnTo>
                  <a:cubicBezTo>
                    <a:pt x="3142" y="143"/>
                    <a:pt x="3170" y="98"/>
                    <a:pt x="3174" y="49"/>
                  </a:cubicBezTo>
                  <a:cubicBezTo>
                    <a:pt x="3174" y="18"/>
                    <a:pt x="3158" y="1"/>
                    <a:pt x="31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51"/>
            <p:cNvSpPr/>
            <p:nvPr/>
          </p:nvSpPr>
          <p:spPr>
            <a:xfrm>
              <a:off x="6098050" y="2426050"/>
              <a:ext cx="79375" cy="48225"/>
            </a:xfrm>
            <a:custGeom>
              <a:avLst/>
              <a:gdLst/>
              <a:ahLst/>
              <a:cxnLst/>
              <a:rect l="l" t="t" r="r" b="b"/>
              <a:pathLst>
                <a:path w="3175" h="1929" extrusionOk="0">
                  <a:moveTo>
                    <a:pt x="3135" y="0"/>
                  </a:moveTo>
                  <a:cubicBezTo>
                    <a:pt x="3125" y="0"/>
                    <a:pt x="3113" y="4"/>
                    <a:pt x="3100" y="11"/>
                  </a:cubicBezTo>
                  <a:lnTo>
                    <a:pt x="74" y="1758"/>
                  </a:lnTo>
                  <a:cubicBezTo>
                    <a:pt x="31" y="1786"/>
                    <a:pt x="3" y="1831"/>
                    <a:pt x="0" y="1880"/>
                  </a:cubicBezTo>
                  <a:cubicBezTo>
                    <a:pt x="0" y="1911"/>
                    <a:pt x="16" y="1928"/>
                    <a:pt x="39" y="1928"/>
                  </a:cubicBezTo>
                  <a:cubicBezTo>
                    <a:pt x="50" y="1928"/>
                    <a:pt x="62" y="1925"/>
                    <a:pt x="74" y="1918"/>
                  </a:cubicBezTo>
                  <a:lnTo>
                    <a:pt x="3100" y="170"/>
                  </a:lnTo>
                  <a:cubicBezTo>
                    <a:pt x="3144" y="143"/>
                    <a:pt x="3170" y="98"/>
                    <a:pt x="3174" y="49"/>
                  </a:cubicBezTo>
                  <a:cubicBezTo>
                    <a:pt x="3174" y="18"/>
                    <a:pt x="3158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51"/>
            <p:cNvSpPr/>
            <p:nvPr/>
          </p:nvSpPr>
          <p:spPr>
            <a:xfrm>
              <a:off x="6098050" y="2433975"/>
              <a:ext cx="79375" cy="48250"/>
            </a:xfrm>
            <a:custGeom>
              <a:avLst/>
              <a:gdLst/>
              <a:ahLst/>
              <a:cxnLst/>
              <a:rect l="l" t="t" r="r" b="b"/>
              <a:pathLst>
                <a:path w="3175" h="1930" extrusionOk="0">
                  <a:moveTo>
                    <a:pt x="3135" y="1"/>
                  </a:moveTo>
                  <a:cubicBezTo>
                    <a:pt x="3125" y="1"/>
                    <a:pt x="3113" y="4"/>
                    <a:pt x="3100" y="11"/>
                  </a:cubicBezTo>
                  <a:lnTo>
                    <a:pt x="74" y="1759"/>
                  </a:lnTo>
                  <a:cubicBezTo>
                    <a:pt x="31" y="1786"/>
                    <a:pt x="3" y="1831"/>
                    <a:pt x="0" y="1882"/>
                  </a:cubicBezTo>
                  <a:cubicBezTo>
                    <a:pt x="0" y="1912"/>
                    <a:pt x="16" y="1930"/>
                    <a:pt x="39" y="1930"/>
                  </a:cubicBezTo>
                  <a:cubicBezTo>
                    <a:pt x="49" y="1930"/>
                    <a:pt x="61" y="1926"/>
                    <a:pt x="74" y="1918"/>
                  </a:cubicBezTo>
                  <a:lnTo>
                    <a:pt x="3100" y="171"/>
                  </a:lnTo>
                  <a:cubicBezTo>
                    <a:pt x="3142" y="145"/>
                    <a:pt x="3170" y="98"/>
                    <a:pt x="3174" y="49"/>
                  </a:cubicBezTo>
                  <a:cubicBezTo>
                    <a:pt x="3174" y="18"/>
                    <a:pt x="3158" y="1"/>
                    <a:pt x="31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51"/>
            <p:cNvSpPr/>
            <p:nvPr/>
          </p:nvSpPr>
          <p:spPr>
            <a:xfrm>
              <a:off x="6098050" y="2441925"/>
              <a:ext cx="79375" cy="48225"/>
            </a:xfrm>
            <a:custGeom>
              <a:avLst/>
              <a:gdLst/>
              <a:ahLst/>
              <a:cxnLst/>
              <a:rect l="l" t="t" r="r" b="b"/>
              <a:pathLst>
                <a:path w="3175" h="1929" extrusionOk="0">
                  <a:moveTo>
                    <a:pt x="3135" y="0"/>
                  </a:moveTo>
                  <a:cubicBezTo>
                    <a:pt x="3125" y="0"/>
                    <a:pt x="3113" y="4"/>
                    <a:pt x="3100" y="11"/>
                  </a:cubicBezTo>
                  <a:lnTo>
                    <a:pt x="74" y="1760"/>
                  </a:lnTo>
                  <a:cubicBezTo>
                    <a:pt x="31" y="1786"/>
                    <a:pt x="4" y="1831"/>
                    <a:pt x="0" y="1880"/>
                  </a:cubicBezTo>
                  <a:cubicBezTo>
                    <a:pt x="0" y="1911"/>
                    <a:pt x="16" y="1928"/>
                    <a:pt x="40" y="1928"/>
                  </a:cubicBezTo>
                  <a:cubicBezTo>
                    <a:pt x="50" y="1928"/>
                    <a:pt x="62" y="1925"/>
                    <a:pt x="74" y="1918"/>
                  </a:cubicBezTo>
                  <a:lnTo>
                    <a:pt x="3100" y="169"/>
                  </a:lnTo>
                  <a:cubicBezTo>
                    <a:pt x="3144" y="143"/>
                    <a:pt x="3170" y="98"/>
                    <a:pt x="3174" y="47"/>
                  </a:cubicBezTo>
                  <a:cubicBezTo>
                    <a:pt x="3174" y="17"/>
                    <a:pt x="3158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51"/>
            <p:cNvSpPr/>
            <p:nvPr/>
          </p:nvSpPr>
          <p:spPr>
            <a:xfrm>
              <a:off x="6082225" y="2468300"/>
              <a:ext cx="111325" cy="87300"/>
            </a:xfrm>
            <a:custGeom>
              <a:avLst/>
              <a:gdLst/>
              <a:ahLst/>
              <a:cxnLst/>
              <a:rect l="l" t="t" r="r" b="b"/>
              <a:pathLst>
                <a:path w="4453" h="3492" extrusionOk="0">
                  <a:moveTo>
                    <a:pt x="2354" y="0"/>
                  </a:moveTo>
                  <a:cubicBezTo>
                    <a:pt x="2245" y="0"/>
                    <a:pt x="2138" y="56"/>
                    <a:pt x="2077" y="155"/>
                  </a:cubicBezTo>
                  <a:lnTo>
                    <a:pt x="1" y="3486"/>
                  </a:lnTo>
                  <a:cubicBezTo>
                    <a:pt x="8" y="3489"/>
                    <a:pt x="16" y="3491"/>
                    <a:pt x="24" y="3491"/>
                  </a:cubicBezTo>
                  <a:cubicBezTo>
                    <a:pt x="36" y="3491"/>
                    <a:pt x="48" y="3487"/>
                    <a:pt x="59" y="3480"/>
                  </a:cubicBezTo>
                  <a:lnTo>
                    <a:pt x="133" y="3437"/>
                  </a:lnTo>
                  <a:lnTo>
                    <a:pt x="2151" y="197"/>
                  </a:lnTo>
                  <a:cubicBezTo>
                    <a:pt x="2212" y="99"/>
                    <a:pt x="2318" y="44"/>
                    <a:pt x="2429" y="44"/>
                  </a:cubicBezTo>
                  <a:cubicBezTo>
                    <a:pt x="2473" y="44"/>
                    <a:pt x="2517" y="52"/>
                    <a:pt x="2560" y="71"/>
                  </a:cubicBezTo>
                  <a:lnTo>
                    <a:pt x="4448" y="909"/>
                  </a:lnTo>
                  <a:cubicBezTo>
                    <a:pt x="4450" y="906"/>
                    <a:pt x="4451" y="905"/>
                    <a:pt x="4453" y="902"/>
                  </a:cubicBezTo>
                  <a:lnTo>
                    <a:pt x="2485" y="28"/>
                  </a:lnTo>
                  <a:cubicBezTo>
                    <a:pt x="2443" y="9"/>
                    <a:pt x="2398" y="0"/>
                    <a:pt x="2354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51"/>
            <p:cNvSpPr/>
            <p:nvPr/>
          </p:nvSpPr>
          <p:spPr>
            <a:xfrm>
              <a:off x="6082225" y="2479500"/>
              <a:ext cx="49275" cy="76100"/>
            </a:xfrm>
            <a:custGeom>
              <a:avLst/>
              <a:gdLst/>
              <a:ahLst/>
              <a:cxnLst/>
              <a:rect l="l" t="t" r="r" b="b"/>
              <a:pathLst>
                <a:path w="1971" h="3044" extrusionOk="0">
                  <a:moveTo>
                    <a:pt x="1893" y="0"/>
                  </a:moveTo>
                  <a:lnTo>
                    <a:pt x="1" y="3038"/>
                  </a:lnTo>
                  <a:cubicBezTo>
                    <a:pt x="8" y="3041"/>
                    <a:pt x="16" y="3043"/>
                    <a:pt x="24" y="3043"/>
                  </a:cubicBezTo>
                  <a:cubicBezTo>
                    <a:pt x="36" y="3043"/>
                    <a:pt x="48" y="3039"/>
                    <a:pt x="59" y="3032"/>
                  </a:cubicBezTo>
                  <a:lnTo>
                    <a:pt x="133" y="2989"/>
                  </a:lnTo>
                  <a:lnTo>
                    <a:pt x="1970" y="39"/>
                  </a:lnTo>
                  <a:lnTo>
                    <a:pt x="1970" y="39"/>
                  </a:lnTo>
                  <a:lnTo>
                    <a:pt x="1966" y="44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51"/>
            <p:cNvSpPr/>
            <p:nvPr/>
          </p:nvSpPr>
          <p:spPr>
            <a:xfrm>
              <a:off x="6134150" y="2468325"/>
              <a:ext cx="59400" cy="22725"/>
            </a:xfrm>
            <a:custGeom>
              <a:avLst/>
              <a:gdLst/>
              <a:ahLst/>
              <a:cxnLst/>
              <a:rect l="l" t="t" r="r" b="b"/>
              <a:pathLst>
                <a:path w="2376" h="909" extrusionOk="0">
                  <a:moveTo>
                    <a:pt x="276" y="0"/>
                  </a:moveTo>
                  <a:cubicBezTo>
                    <a:pt x="167" y="0"/>
                    <a:pt x="61" y="55"/>
                    <a:pt x="0" y="153"/>
                  </a:cubicBezTo>
                  <a:lnTo>
                    <a:pt x="74" y="196"/>
                  </a:lnTo>
                  <a:cubicBezTo>
                    <a:pt x="135" y="98"/>
                    <a:pt x="241" y="43"/>
                    <a:pt x="352" y="43"/>
                  </a:cubicBezTo>
                  <a:cubicBezTo>
                    <a:pt x="396" y="43"/>
                    <a:pt x="440" y="51"/>
                    <a:pt x="483" y="70"/>
                  </a:cubicBezTo>
                  <a:lnTo>
                    <a:pt x="2371" y="908"/>
                  </a:lnTo>
                  <a:cubicBezTo>
                    <a:pt x="2373" y="907"/>
                    <a:pt x="2374" y="904"/>
                    <a:pt x="2376" y="901"/>
                  </a:cubicBezTo>
                  <a:lnTo>
                    <a:pt x="408" y="28"/>
                  </a:lnTo>
                  <a:cubicBezTo>
                    <a:pt x="365" y="9"/>
                    <a:pt x="320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51"/>
            <p:cNvSpPr/>
            <p:nvPr/>
          </p:nvSpPr>
          <p:spPr>
            <a:xfrm>
              <a:off x="6084275" y="2400850"/>
              <a:ext cx="112150" cy="81275"/>
            </a:xfrm>
            <a:custGeom>
              <a:avLst/>
              <a:gdLst/>
              <a:ahLst/>
              <a:cxnLst/>
              <a:rect l="l" t="t" r="r" b="b"/>
              <a:pathLst>
                <a:path w="4486" h="3251" extrusionOk="0">
                  <a:moveTo>
                    <a:pt x="4484" y="186"/>
                  </a:moveTo>
                  <a:lnTo>
                    <a:pt x="4484" y="186"/>
                  </a:lnTo>
                  <a:cubicBezTo>
                    <a:pt x="4484" y="187"/>
                    <a:pt x="4485" y="189"/>
                    <a:pt x="4485" y="191"/>
                  </a:cubicBezTo>
                  <a:cubicBezTo>
                    <a:pt x="4485" y="189"/>
                    <a:pt x="4484" y="187"/>
                    <a:pt x="4484" y="186"/>
                  </a:cubicBezTo>
                  <a:close/>
                  <a:moveTo>
                    <a:pt x="4289" y="1"/>
                  </a:moveTo>
                  <a:lnTo>
                    <a:pt x="4221" y="40"/>
                  </a:lnTo>
                  <a:lnTo>
                    <a:pt x="4382" y="134"/>
                  </a:lnTo>
                  <a:cubicBezTo>
                    <a:pt x="4375" y="139"/>
                    <a:pt x="4368" y="146"/>
                    <a:pt x="4362" y="153"/>
                  </a:cubicBezTo>
                  <a:lnTo>
                    <a:pt x="2490" y="2760"/>
                  </a:lnTo>
                  <a:lnTo>
                    <a:pt x="2211" y="3148"/>
                  </a:lnTo>
                  <a:cubicBezTo>
                    <a:pt x="2182" y="3186"/>
                    <a:pt x="2136" y="3207"/>
                    <a:pt x="2089" y="3207"/>
                  </a:cubicBezTo>
                  <a:cubicBezTo>
                    <a:pt x="2078" y="3207"/>
                    <a:pt x="2068" y="3206"/>
                    <a:pt x="2058" y="3204"/>
                  </a:cubicBezTo>
                  <a:lnTo>
                    <a:pt x="1818" y="3148"/>
                  </a:lnTo>
                  <a:lnTo>
                    <a:pt x="51" y="2727"/>
                  </a:lnTo>
                  <a:lnTo>
                    <a:pt x="0" y="2756"/>
                  </a:lnTo>
                  <a:cubicBezTo>
                    <a:pt x="4" y="2755"/>
                    <a:pt x="9" y="2753"/>
                    <a:pt x="13" y="2752"/>
                  </a:cubicBezTo>
                  <a:cubicBezTo>
                    <a:pt x="19" y="2751"/>
                    <a:pt x="24" y="2751"/>
                    <a:pt x="29" y="2751"/>
                  </a:cubicBezTo>
                  <a:cubicBezTo>
                    <a:pt x="37" y="2751"/>
                    <a:pt x="44" y="2751"/>
                    <a:pt x="51" y="2753"/>
                  </a:cubicBezTo>
                  <a:lnTo>
                    <a:pt x="1884" y="3190"/>
                  </a:lnTo>
                  <a:lnTo>
                    <a:pt x="2124" y="3248"/>
                  </a:lnTo>
                  <a:cubicBezTo>
                    <a:pt x="2134" y="3249"/>
                    <a:pt x="2143" y="3250"/>
                    <a:pt x="2153" y="3250"/>
                  </a:cubicBezTo>
                  <a:cubicBezTo>
                    <a:pt x="2201" y="3250"/>
                    <a:pt x="2247" y="3229"/>
                    <a:pt x="2278" y="3190"/>
                  </a:cubicBezTo>
                  <a:lnTo>
                    <a:pt x="2557" y="2802"/>
                  </a:lnTo>
                  <a:lnTo>
                    <a:pt x="4420" y="207"/>
                  </a:lnTo>
                  <a:lnTo>
                    <a:pt x="4429" y="194"/>
                  </a:lnTo>
                  <a:cubicBezTo>
                    <a:pt x="4434" y="185"/>
                    <a:pt x="4442" y="178"/>
                    <a:pt x="4450" y="172"/>
                  </a:cubicBezTo>
                  <a:cubicBezTo>
                    <a:pt x="4456" y="168"/>
                    <a:pt x="4461" y="166"/>
                    <a:pt x="4466" y="166"/>
                  </a:cubicBezTo>
                  <a:cubicBezTo>
                    <a:pt x="4474" y="166"/>
                    <a:pt x="4481" y="173"/>
                    <a:pt x="4484" y="186"/>
                  </a:cubicBezTo>
                  <a:lnTo>
                    <a:pt x="4484" y="186"/>
                  </a:lnTo>
                  <a:cubicBezTo>
                    <a:pt x="4473" y="137"/>
                    <a:pt x="4443" y="94"/>
                    <a:pt x="4401" y="66"/>
                  </a:cubicBezTo>
                  <a:lnTo>
                    <a:pt x="428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51"/>
            <p:cNvSpPr/>
            <p:nvPr/>
          </p:nvSpPr>
          <p:spPr>
            <a:xfrm>
              <a:off x="6131350" y="2469950"/>
              <a:ext cx="16825" cy="12150"/>
            </a:xfrm>
            <a:custGeom>
              <a:avLst/>
              <a:gdLst/>
              <a:ahLst/>
              <a:cxnLst/>
              <a:rect l="l" t="t" r="r" b="b"/>
              <a:pathLst>
                <a:path w="673" h="486" extrusionOk="0">
                  <a:moveTo>
                    <a:pt x="603" y="1"/>
                  </a:moveTo>
                  <a:lnTo>
                    <a:pt x="327" y="384"/>
                  </a:lnTo>
                  <a:cubicBezTo>
                    <a:pt x="297" y="422"/>
                    <a:pt x="252" y="443"/>
                    <a:pt x="205" y="443"/>
                  </a:cubicBezTo>
                  <a:cubicBezTo>
                    <a:pt x="195" y="443"/>
                    <a:pt x="185" y="442"/>
                    <a:pt x="175" y="440"/>
                  </a:cubicBezTo>
                  <a:lnTo>
                    <a:pt x="17" y="404"/>
                  </a:lnTo>
                  <a:lnTo>
                    <a:pt x="5" y="421"/>
                  </a:lnTo>
                  <a:lnTo>
                    <a:pt x="1" y="426"/>
                  </a:lnTo>
                  <a:lnTo>
                    <a:pt x="241" y="482"/>
                  </a:lnTo>
                  <a:cubicBezTo>
                    <a:pt x="251" y="484"/>
                    <a:pt x="261" y="485"/>
                    <a:pt x="271" y="485"/>
                  </a:cubicBezTo>
                  <a:cubicBezTo>
                    <a:pt x="318" y="485"/>
                    <a:pt x="364" y="463"/>
                    <a:pt x="394" y="426"/>
                  </a:cubicBezTo>
                  <a:lnTo>
                    <a:pt x="672" y="37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51"/>
            <p:cNvSpPr/>
            <p:nvPr/>
          </p:nvSpPr>
          <p:spPr>
            <a:xfrm>
              <a:off x="6146425" y="2400850"/>
              <a:ext cx="49950" cy="70050"/>
            </a:xfrm>
            <a:custGeom>
              <a:avLst/>
              <a:gdLst/>
              <a:ahLst/>
              <a:cxnLst/>
              <a:rect l="l" t="t" r="r" b="b"/>
              <a:pathLst>
                <a:path w="1998" h="2802" extrusionOk="0">
                  <a:moveTo>
                    <a:pt x="1803" y="1"/>
                  </a:moveTo>
                  <a:lnTo>
                    <a:pt x="1735" y="39"/>
                  </a:lnTo>
                  <a:lnTo>
                    <a:pt x="1898" y="133"/>
                  </a:lnTo>
                  <a:cubicBezTo>
                    <a:pt x="1889" y="137"/>
                    <a:pt x="1882" y="145"/>
                    <a:pt x="1876" y="152"/>
                  </a:cubicBezTo>
                  <a:lnTo>
                    <a:pt x="2" y="2760"/>
                  </a:lnTo>
                  <a:lnTo>
                    <a:pt x="1" y="2763"/>
                  </a:lnTo>
                  <a:lnTo>
                    <a:pt x="69" y="2801"/>
                  </a:lnTo>
                  <a:lnTo>
                    <a:pt x="1934" y="208"/>
                  </a:lnTo>
                  <a:lnTo>
                    <a:pt x="1943" y="194"/>
                  </a:lnTo>
                  <a:cubicBezTo>
                    <a:pt x="1948" y="187"/>
                    <a:pt x="1956" y="178"/>
                    <a:pt x="1964" y="172"/>
                  </a:cubicBezTo>
                  <a:cubicBezTo>
                    <a:pt x="1970" y="168"/>
                    <a:pt x="1975" y="167"/>
                    <a:pt x="1979" y="167"/>
                  </a:cubicBezTo>
                  <a:cubicBezTo>
                    <a:pt x="1988" y="167"/>
                    <a:pt x="1995" y="175"/>
                    <a:pt x="1998" y="192"/>
                  </a:cubicBezTo>
                  <a:cubicBezTo>
                    <a:pt x="1989" y="140"/>
                    <a:pt x="1959" y="94"/>
                    <a:pt x="1915" y="65"/>
                  </a:cubicBezTo>
                  <a:lnTo>
                    <a:pt x="18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51"/>
            <p:cNvSpPr/>
            <p:nvPr/>
          </p:nvSpPr>
          <p:spPr>
            <a:xfrm>
              <a:off x="6076425" y="2465250"/>
              <a:ext cx="10050" cy="91675"/>
            </a:xfrm>
            <a:custGeom>
              <a:avLst/>
              <a:gdLst/>
              <a:ahLst/>
              <a:cxnLst/>
              <a:rect l="l" t="t" r="r" b="b"/>
              <a:pathLst>
                <a:path w="402" h="3667" extrusionOk="0">
                  <a:moveTo>
                    <a:pt x="1" y="0"/>
                  </a:moveTo>
                  <a:lnTo>
                    <a:pt x="1" y="3443"/>
                  </a:lnTo>
                  <a:cubicBezTo>
                    <a:pt x="5" y="3502"/>
                    <a:pt x="36" y="3557"/>
                    <a:pt x="86" y="3591"/>
                  </a:cubicBezTo>
                  <a:lnTo>
                    <a:pt x="182" y="3646"/>
                  </a:lnTo>
                  <a:cubicBezTo>
                    <a:pt x="209" y="3660"/>
                    <a:pt x="238" y="3666"/>
                    <a:pt x="268" y="3666"/>
                  </a:cubicBezTo>
                  <a:cubicBezTo>
                    <a:pt x="297" y="3666"/>
                    <a:pt x="326" y="3660"/>
                    <a:pt x="353" y="3646"/>
                  </a:cubicBezTo>
                  <a:lnTo>
                    <a:pt x="401" y="3618"/>
                  </a:lnTo>
                  <a:lnTo>
                    <a:pt x="401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51"/>
            <p:cNvSpPr/>
            <p:nvPr/>
          </p:nvSpPr>
          <p:spPr>
            <a:xfrm>
              <a:off x="6083075" y="2406050"/>
              <a:ext cx="111700" cy="149525"/>
            </a:xfrm>
            <a:custGeom>
              <a:avLst/>
              <a:gdLst/>
              <a:ahLst/>
              <a:cxnLst/>
              <a:rect l="l" t="t" r="r" b="b"/>
              <a:pathLst>
                <a:path w="4468" h="5981" extrusionOk="0">
                  <a:moveTo>
                    <a:pt x="4468" y="0"/>
                  </a:moveTo>
                  <a:lnTo>
                    <a:pt x="2605" y="2593"/>
                  </a:lnTo>
                  <a:lnTo>
                    <a:pt x="2326" y="2982"/>
                  </a:lnTo>
                  <a:cubicBezTo>
                    <a:pt x="2296" y="3020"/>
                    <a:pt x="2251" y="3041"/>
                    <a:pt x="2203" y="3041"/>
                  </a:cubicBezTo>
                  <a:cubicBezTo>
                    <a:pt x="2193" y="3041"/>
                    <a:pt x="2183" y="3040"/>
                    <a:pt x="2172" y="3038"/>
                  </a:cubicBezTo>
                  <a:lnTo>
                    <a:pt x="1933" y="2982"/>
                  </a:lnTo>
                  <a:lnTo>
                    <a:pt x="99" y="2545"/>
                  </a:lnTo>
                  <a:cubicBezTo>
                    <a:pt x="92" y="2543"/>
                    <a:pt x="85" y="2542"/>
                    <a:pt x="78" y="2542"/>
                  </a:cubicBezTo>
                  <a:cubicBezTo>
                    <a:pt x="36" y="2542"/>
                    <a:pt x="1" y="2577"/>
                    <a:pt x="3" y="2621"/>
                  </a:cubicBezTo>
                  <a:lnTo>
                    <a:pt x="3" y="5964"/>
                  </a:lnTo>
                  <a:cubicBezTo>
                    <a:pt x="3" y="5969"/>
                    <a:pt x="3" y="5975"/>
                    <a:pt x="5" y="5980"/>
                  </a:cubicBezTo>
                  <a:cubicBezTo>
                    <a:pt x="9" y="5977"/>
                    <a:pt x="15" y="5975"/>
                    <a:pt x="21" y="5972"/>
                  </a:cubicBezTo>
                  <a:lnTo>
                    <a:pt x="4382" y="3454"/>
                  </a:lnTo>
                  <a:cubicBezTo>
                    <a:pt x="4384" y="3453"/>
                    <a:pt x="4385" y="3451"/>
                    <a:pt x="4388" y="3450"/>
                  </a:cubicBezTo>
                  <a:lnTo>
                    <a:pt x="4391" y="3449"/>
                  </a:lnTo>
                  <a:cubicBezTo>
                    <a:pt x="4411" y="3434"/>
                    <a:pt x="4429" y="3415"/>
                    <a:pt x="4440" y="3392"/>
                  </a:cubicBezTo>
                  <a:cubicBezTo>
                    <a:pt x="4456" y="3367"/>
                    <a:pt x="4466" y="3337"/>
                    <a:pt x="4468" y="3306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51"/>
            <p:cNvSpPr/>
            <p:nvPr/>
          </p:nvSpPr>
          <p:spPr>
            <a:xfrm>
              <a:off x="6083075" y="2405000"/>
              <a:ext cx="113375" cy="151675"/>
            </a:xfrm>
            <a:custGeom>
              <a:avLst/>
              <a:gdLst/>
              <a:ahLst/>
              <a:cxnLst/>
              <a:rect l="l" t="t" r="r" b="b"/>
              <a:pathLst>
                <a:path w="4535" h="6067" extrusionOk="0">
                  <a:moveTo>
                    <a:pt x="4513" y="0"/>
                  </a:moveTo>
                  <a:cubicBezTo>
                    <a:pt x="4503" y="0"/>
                    <a:pt x="4490" y="9"/>
                    <a:pt x="4477" y="28"/>
                  </a:cubicBezTo>
                  <a:lnTo>
                    <a:pt x="4468" y="42"/>
                  </a:lnTo>
                  <a:lnTo>
                    <a:pt x="2605" y="2635"/>
                  </a:lnTo>
                  <a:lnTo>
                    <a:pt x="2326" y="3024"/>
                  </a:lnTo>
                  <a:cubicBezTo>
                    <a:pt x="2296" y="3062"/>
                    <a:pt x="2251" y="3083"/>
                    <a:pt x="2203" y="3083"/>
                  </a:cubicBezTo>
                  <a:cubicBezTo>
                    <a:pt x="2193" y="3083"/>
                    <a:pt x="2183" y="3082"/>
                    <a:pt x="2172" y="3080"/>
                  </a:cubicBezTo>
                  <a:lnTo>
                    <a:pt x="1933" y="3024"/>
                  </a:lnTo>
                  <a:lnTo>
                    <a:pt x="99" y="2587"/>
                  </a:lnTo>
                  <a:cubicBezTo>
                    <a:pt x="92" y="2585"/>
                    <a:pt x="85" y="2584"/>
                    <a:pt x="78" y="2584"/>
                  </a:cubicBezTo>
                  <a:cubicBezTo>
                    <a:pt x="36" y="2584"/>
                    <a:pt x="1" y="2619"/>
                    <a:pt x="3" y="2663"/>
                  </a:cubicBezTo>
                  <a:lnTo>
                    <a:pt x="3" y="6006"/>
                  </a:lnTo>
                  <a:cubicBezTo>
                    <a:pt x="3" y="6011"/>
                    <a:pt x="3" y="6017"/>
                    <a:pt x="5" y="6021"/>
                  </a:cubicBezTo>
                  <a:cubicBezTo>
                    <a:pt x="5" y="6038"/>
                    <a:pt x="15" y="6053"/>
                    <a:pt x="29" y="6062"/>
                  </a:cubicBezTo>
                  <a:cubicBezTo>
                    <a:pt x="37" y="6065"/>
                    <a:pt x="45" y="6067"/>
                    <a:pt x="52" y="6067"/>
                  </a:cubicBezTo>
                  <a:cubicBezTo>
                    <a:pt x="65" y="6067"/>
                    <a:pt x="77" y="6063"/>
                    <a:pt x="87" y="6056"/>
                  </a:cubicBezTo>
                  <a:lnTo>
                    <a:pt x="4449" y="3537"/>
                  </a:lnTo>
                  <a:cubicBezTo>
                    <a:pt x="4451" y="3537"/>
                    <a:pt x="4452" y="3536"/>
                    <a:pt x="4455" y="3534"/>
                  </a:cubicBezTo>
                  <a:lnTo>
                    <a:pt x="4458" y="3533"/>
                  </a:lnTo>
                  <a:cubicBezTo>
                    <a:pt x="4478" y="3517"/>
                    <a:pt x="4495" y="3498"/>
                    <a:pt x="4507" y="3476"/>
                  </a:cubicBezTo>
                  <a:cubicBezTo>
                    <a:pt x="4524" y="3450"/>
                    <a:pt x="4533" y="3421"/>
                    <a:pt x="4535" y="3391"/>
                  </a:cubicBezTo>
                  <a:lnTo>
                    <a:pt x="4535" y="47"/>
                  </a:lnTo>
                  <a:cubicBezTo>
                    <a:pt x="4535" y="16"/>
                    <a:pt x="4526" y="0"/>
                    <a:pt x="451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51"/>
            <p:cNvSpPr/>
            <p:nvPr/>
          </p:nvSpPr>
          <p:spPr>
            <a:xfrm>
              <a:off x="6148175" y="2470900"/>
              <a:ext cx="48275" cy="30500"/>
            </a:xfrm>
            <a:custGeom>
              <a:avLst/>
              <a:gdLst/>
              <a:ahLst/>
              <a:cxnLst/>
              <a:rect l="l" t="t" r="r" b="b"/>
              <a:pathLst>
                <a:path w="1931" h="1220" extrusionOk="0">
                  <a:moveTo>
                    <a:pt x="1" y="0"/>
                  </a:moveTo>
                  <a:lnTo>
                    <a:pt x="1293" y="1220"/>
                  </a:lnTo>
                  <a:lnTo>
                    <a:pt x="1845" y="901"/>
                  </a:lnTo>
                  <a:cubicBezTo>
                    <a:pt x="1847" y="901"/>
                    <a:pt x="1849" y="900"/>
                    <a:pt x="1851" y="898"/>
                  </a:cubicBezTo>
                  <a:lnTo>
                    <a:pt x="1854" y="897"/>
                  </a:lnTo>
                  <a:cubicBezTo>
                    <a:pt x="1874" y="881"/>
                    <a:pt x="1891" y="862"/>
                    <a:pt x="1905" y="840"/>
                  </a:cubicBezTo>
                  <a:cubicBezTo>
                    <a:pt x="1920" y="814"/>
                    <a:pt x="1929" y="785"/>
                    <a:pt x="1931" y="75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51"/>
            <p:cNvSpPr/>
            <p:nvPr/>
          </p:nvSpPr>
          <p:spPr>
            <a:xfrm>
              <a:off x="6148175" y="2470900"/>
              <a:ext cx="48275" cy="30500"/>
            </a:xfrm>
            <a:custGeom>
              <a:avLst/>
              <a:gdLst/>
              <a:ahLst/>
              <a:cxnLst/>
              <a:rect l="l" t="t" r="r" b="b"/>
              <a:pathLst>
                <a:path w="1931" h="1220" extrusionOk="0">
                  <a:moveTo>
                    <a:pt x="1" y="0"/>
                  </a:moveTo>
                  <a:lnTo>
                    <a:pt x="1293" y="1220"/>
                  </a:lnTo>
                  <a:lnTo>
                    <a:pt x="1845" y="901"/>
                  </a:lnTo>
                  <a:cubicBezTo>
                    <a:pt x="1847" y="901"/>
                    <a:pt x="1849" y="900"/>
                    <a:pt x="1851" y="898"/>
                  </a:cubicBezTo>
                  <a:lnTo>
                    <a:pt x="1854" y="897"/>
                  </a:lnTo>
                  <a:cubicBezTo>
                    <a:pt x="1874" y="881"/>
                    <a:pt x="1891" y="862"/>
                    <a:pt x="1905" y="840"/>
                  </a:cubicBezTo>
                  <a:cubicBezTo>
                    <a:pt x="1920" y="814"/>
                    <a:pt x="1929" y="785"/>
                    <a:pt x="1931" y="75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51"/>
            <p:cNvSpPr/>
            <p:nvPr/>
          </p:nvSpPr>
          <p:spPr>
            <a:xfrm>
              <a:off x="6083025" y="2480575"/>
              <a:ext cx="48350" cy="76100"/>
            </a:xfrm>
            <a:custGeom>
              <a:avLst/>
              <a:gdLst/>
              <a:ahLst/>
              <a:cxnLst/>
              <a:rect l="l" t="t" r="r" b="b"/>
              <a:pathLst>
                <a:path w="1934" h="3044" extrusionOk="0">
                  <a:moveTo>
                    <a:pt x="1934" y="1"/>
                  </a:moveTo>
                  <a:lnTo>
                    <a:pt x="4" y="2928"/>
                  </a:lnTo>
                  <a:lnTo>
                    <a:pt x="4" y="2983"/>
                  </a:lnTo>
                  <a:cubicBezTo>
                    <a:pt x="1" y="3005"/>
                    <a:pt x="12" y="3027"/>
                    <a:pt x="31" y="3040"/>
                  </a:cubicBezTo>
                  <a:cubicBezTo>
                    <a:pt x="38" y="3043"/>
                    <a:pt x="45" y="3044"/>
                    <a:pt x="53" y="3044"/>
                  </a:cubicBezTo>
                  <a:cubicBezTo>
                    <a:pt x="65" y="3044"/>
                    <a:pt x="78" y="3040"/>
                    <a:pt x="89" y="3033"/>
                  </a:cubicBezTo>
                  <a:lnTo>
                    <a:pt x="1590" y="2166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51"/>
            <p:cNvSpPr/>
            <p:nvPr/>
          </p:nvSpPr>
          <p:spPr>
            <a:xfrm>
              <a:off x="6083075" y="2472125"/>
              <a:ext cx="52950" cy="84450"/>
            </a:xfrm>
            <a:custGeom>
              <a:avLst/>
              <a:gdLst/>
              <a:ahLst/>
              <a:cxnLst/>
              <a:rect l="l" t="t" r="r" b="b"/>
              <a:pathLst>
                <a:path w="2118" h="3378" extrusionOk="0">
                  <a:moveTo>
                    <a:pt x="2042" y="1"/>
                  </a:moveTo>
                  <a:lnTo>
                    <a:pt x="1859" y="295"/>
                  </a:lnTo>
                  <a:lnTo>
                    <a:pt x="1845" y="318"/>
                  </a:lnTo>
                  <a:lnTo>
                    <a:pt x="2" y="3266"/>
                  </a:lnTo>
                  <a:lnTo>
                    <a:pt x="2" y="3321"/>
                  </a:lnTo>
                  <a:cubicBezTo>
                    <a:pt x="0" y="3343"/>
                    <a:pt x="10" y="3365"/>
                    <a:pt x="29" y="3378"/>
                  </a:cubicBezTo>
                  <a:lnTo>
                    <a:pt x="2117" y="44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51"/>
            <p:cNvSpPr/>
            <p:nvPr/>
          </p:nvSpPr>
          <p:spPr>
            <a:xfrm>
              <a:off x="6083800" y="2469350"/>
              <a:ext cx="111975" cy="87325"/>
            </a:xfrm>
            <a:custGeom>
              <a:avLst/>
              <a:gdLst/>
              <a:ahLst/>
              <a:cxnLst/>
              <a:rect l="l" t="t" r="r" b="b"/>
              <a:pathLst>
                <a:path w="4479" h="3493" extrusionOk="0">
                  <a:moveTo>
                    <a:pt x="2368" y="0"/>
                  </a:moveTo>
                  <a:cubicBezTo>
                    <a:pt x="2258" y="0"/>
                    <a:pt x="2150" y="56"/>
                    <a:pt x="2088" y="154"/>
                  </a:cubicBezTo>
                  <a:lnTo>
                    <a:pt x="0" y="3488"/>
                  </a:lnTo>
                  <a:cubicBezTo>
                    <a:pt x="8" y="3491"/>
                    <a:pt x="16" y="3493"/>
                    <a:pt x="23" y="3493"/>
                  </a:cubicBezTo>
                  <a:cubicBezTo>
                    <a:pt x="36" y="3493"/>
                    <a:pt x="48" y="3489"/>
                    <a:pt x="58" y="3482"/>
                  </a:cubicBezTo>
                  <a:lnTo>
                    <a:pt x="4426" y="960"/>
                  </a:lnTo>
                  <a:lnTo>
                    <a:pt x="4429" y="957"/>
                  </a:lnTo>
                  <a:cubicBezTo>
                    <a:pt x="4449" y="943"/>
                    <a:pt x="4466" y="924"/>
                    <a:pt x="4478" y="902"/>
                  </a:cubicBezTo>
                  <a:lnTo>
                    <a:pt x="2499" y="28"/>
                  </a:lnTo>
                  <a:cubicBezTo>
                    <a:pt x="2456" y="9"/>
                    <a:pt x="2412" y="0"/>
                    <a:pt x="2368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51"/>
            <p:cNvSpPr/>
            <p:nvPr/>
          </p:nvSpPr>
          <p:spPr>
            <a:xfrm>
              <a:off x="6083800" y="2490975"/>
              <a:ext cx="111975" cy="65700"/>
            </a:xfrm>
            <a:custGeom>
              <a:avLst/>
              <a:gdLst/>
              <a:ahLst/>
              <a:cxnLst/>
              <a:rect l="l" t="t" r="r" b="b"/>
              <a:pathLst>
                <a:path w="4479" h="2628" extrusionOk="0">
                  <a:moveTo>
                    <a:pt x="4398" y="1"/>
                  </a:moveTo>
                  <a:cubicBezTo>
                    <a:pt x="4387" y="20"/>
                    <a:pt x="4371" y="37"/>
                    <a:pt x="4353" y="50"/>
                  </a:cubicBezTo>
                  <a:lnTo>
                    <a:pt x="4350" y="52"/>
                  </a:lnTo>
                  <a:lnTo>
                    <a:pt x="58" y="2530"/>
                  </a:lnTo>
                  <a:lnTo>
                    <a:pt x="0" y="2623"/>
                  </a:lnTo>
                  <a:cubicBezTo>
                    <a:pt x="8" y="2626"/>
                    <a:pt x="16" y="2628"/>
                    <a:pt x="23" y="2628"/>
                  </a:cubicBezTo>
                  <a:cubicBezTo>
                    <a:pt x="36" y="2628"/>
                    <a:pt x="48" y="2624"/>
                    <a:pt x="58" y="2617"/>
                  </a:cubicBezTo>
                  <a:lnTo>
                    <a:pt x="4426" y="95"/>
                  </a:lnTo>
                  <a:lnTo>
                    <a:pt x="4429" y="92"/>
                  </a:lnTo>
                  <a:cubicBezTo>
                    <a:pt x="4449" y="78"/>
                    <a:pt x="4466" y="59"/>
                    <a:pt x="4478" y="37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51"/>
            <p:cNvSpPr/>
            <p:nvPr/>
          </p:nvSpPr>
          <p:spPr>
            <a:xfrm>
              <a:off x="6076425" y="2457525"/>
              <a:ext cx="2175" cy="8750"/>
            </a:xfrm>
            <a:custGeom>
              <a:avLst/>
              <a:gdLst/>
              <a:ahLst/>
              <a:cxnLst/>
              <a:rect l="l" t="t" r="r" b="b"/>
              <a:pathLst>
                <a:path w="87" h="350" extrusionOk="0">
                  <a:moveTo>
                    <a:pt x="17" y="0"/>
                  </a:moveTo>
                  <a:cubicBezTo>
                    <a:pt x="8" y="31"/>
                    <a:pt x="2" y="61"/>
                    <a:pt x="1" y="93"/>
                  </a:cubicBezTo>
                  <a:lnTo>
                    <a:pt x="1" y="309"/>
                  </a:lnTo>
                  <a:lnTo>
                    <a:pt x="70" y="350"/>
                  </a:lnTo>
                  <a:lnTo>
                    <a:pt x="70" y="134"/>
                  </a:lnTo>
                  <a:cubicBezTo>
                    <a:pt x="72" y="102"/>
                    <a:pt x="76" y="70"/>
                    <a:pt x="86" y="4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51"/>
            <p:cNvSpPr/>
            <p:nvPr/>
          </p:nvSpPr>
          <p:spPr>
            <a:xfrm>
              <a:off x="6078175" y="2465275"/>
              <a:ext cx="8950" cy="4500"/>
            </a:xfrm>
            <a:custGeom>
              <a:avLst/>
              <a:gdLst/>
              <a:ahLst/>
              <a:cxnLst/>
              <a:rect l="l" t="t" r="r" b="b"/>
              <a:pathLst>
                <a:path w="358" h="180" extrusionOk="0">
                  <a:moveTo>
                    <a:pt x="67" y="1"/>
                  </a:moveTo>
                  <a:lnTo>
                    <a:pt x="0" y="40"/>
                  </a:lnTo>
                  <a:lnTo>
                    <a:pt x="173" y="138"/>
                  </a:lnTo>
                  <a:lnTo>
                    <a:pt x="243" y="179"/>
                  </a:lnTo>
                  <a:lnTo>
                    <a:pt x="293" y="150"/>
                  </a:lnTo>
                  <a:lnTo>
                    <a:pt x="357" y="16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51"/>
            <p:cNvSpPr/>
            <p:nvPr/>
          </p:nvSpPr>
          <p:spPr>
            <a:xfrm>
              <a:off x="6078175" y="2465275"/>
              <a:ext cx="51350" cy="14825"/>
            </a:xfrm>
            <a:custGeom>
              <a:avLst/>
              <a:gdLst/>
              <a:ahLst/>
              <a:cxnLst/>
              <a:rect l="l" t="t" r="r" b="b"/>
              <a:pathLst>
                <a:path w="2054" h="593" extrusionOk="0">
                  <a:moveTo>
                    <a:pt x="67" y="1"/>
                  </a:moveTo>
                  <a:lnTo>
                    <a:pt x="0" y="40"/>
                  </a:lnTo>
                  <a:lnTo>
                    <a:pt x="173" y="138"/>
                  </a:lnTo>
                  <a:lnTo>
                    <a:pt x="243" y="179"/>
                  </a:lnTo>
                  <a:cubicBezTo>
                    <a:pt x="247" y="178"/>
                    <a:pt x="251" y="176"/>
                    <a:pt x="256" y="176"/>
                  </a:cubicBezTo>
                  <a:cubicBezTo>
                    <a:pt x="262" y="175"/>
                    <a:pt x="268" y="174"/>
                    <a:pt x="275" y="174"/>
                  </a:cubicBezTo>
                  <a:cubicBezTo>
                    <a:pt x="281" y="174"/>
                    <a:pt x="287" y="175"/>
                    <a:pt x="293" y="176"/>
                  </a:cubicBezTo>
                  <a:lnTo>
                    <a:pt x="434" y="211"/>
                  </a:lnTo>
                  <a:lnTo>
                    <a:pt x="2039" y="592"/>
                  </a:lnTo>
                  <a:lnTo>
                    <a:pt x="2054" y="569"/>
                  </a:lnTo>
                  <a:lnTo>
                    <a:pt x="357" y="16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51"/>
            <p:cNvSpPr/>
            <p:nvPr/>
          </p:nvSpPr>
          <p:spPr>
            <a:xfrm>
              <a:off x="6175250" y="2466775"/>
              <a:ext cx="41325" cy="53200"/>
            </a:xfrm>
            <a:custGeom>
              <a:avLst/>
              <a:gdLst/>
              <a:ahLst/>
              <a:cxnLst/>
              <a:rect l="l" t="t" r="r" b="b"/>
              <a:pathLst>
                <a:path w="1653" h="2128" extrusionOk="0">
                  <a:moveTo>
                    <a:pt x="1127" y="0"/>
                  </a:moveTo>
                  <a:cubicBezTo>
                    <a:pt x="1022" y="0"/>
                    <a:pt x="905" y="34"/>
                    <a:pt x="779" y="106"/>
                  </a:cubicBezTo>
                  <a:cubicBezTo>
                    <a:pt x="350" y="354"/>
                    <a:pt x="1" y="959"/>
                    <a:pt x="1" y="1456"/>
                  </a:cubicBezTo>
                  <a:cubicBezTo>
                    <a:pt x="1" y="1704"/>
                    <a:pt x="88" y="1878"/>
                    <a:pt x="228" y="1959"/>
                  </a:cubicBezTo>
                  <a:lnTo>
                    <a:pt x="521" y="2127"/>
                  </a:lnTo>
                  <a:lnTo>
                    <a:pt x="591" y="2013"/>
                  </a:lnTo>
                  <a:cubicBezTo>
                    <a:pt x="669" y="1995"/>
                    <a:pt x="745" y="1966"/>
                    <a:pt x="814" y="1926"/>
                  </a:cubicBezTo>
                  <a:cubicBezTo>
                    <a:pt x="1245" y="1678"/>
                    <a:pt x="1594" y="1075"/>
                    <a:pt x="1594" y="577"/>
                  </a:cubicBezTo>
                  <a:cubicBezTo>
                    <a:pt x="1594" y="509"/>
                    <a:pt x="1586" y="442"/>
                    <a:pt x="1570" y="377"/>
                  </a:cubicBezTo>
                  <a:lnTo>
                    <a:pt x="1652" y="239"/>
                  </a:lnTo>
                  <a:lnTo>
                    <a:pt x="1330" y="52"/>
                  </a:lnTo>
                  <a:lnTo>
                    <a:pt x="1328" y="51"/>
                  </a:lnTo>
                  <a:cubicBezTo>
                    <a:pt x="1269" y="18"/>
                    <a:pt x="1201" y="0"/>
                    <a:pt x="112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51"/>
            <p:cNvSpPr/>
            <p:nvPr/>
          </p:nvSpPr>
          <p:spPr>
            <a:xfrm>
              <a:off x="6175250" y="2496650"/>
              <a:ext cx="25650" cy="23350"/>
            </a:xfrm>
            <a:custGeom>
              <a:avLst/>
              <a:gdLst/>
              <a:ahLst/>
              <a:cxnLst/>
              <a:rect l="l" t="t" r="r" b="b"/>
              <a:pathLst>
                <a:path w="1026" h="934" extrusionOk="0">
                  <a:moveTo>
                    <a:pt x="30" y="0"/>
                  </a:moveTo>
                  <a:cubicBezTo>
                    <a:pt x="11" y="86"/>
                    <a:pt x="1" y="173"/>
                    <a:pt x="1" y="261"/>
                  </a:cubicBezTo>
                  <a:cubicBezTo>
                    <a:pt x="1" y="509"/>
                    <a:pt x="88" y="683"/>
                    <a:pt x="227" y="766"/>
                  </a:cubicBezTo>
                  <a:lnTo>
                    <a:pt x="521" y="934"/>
                  </a:lnTo>
                  <a:lnTo>
                    <a:pt x="591" y="818"/>
                  </a:lnTo>
                  <a:cubicBezTo>
                    <a:pt x="669" y="800"/>
                    <a:pt x="745" y="771"/>
                    <a:pt x="814" y="731"/>
                  </a:cubicBezTo>
                  <a:cubicBezTo>
                    <a:pt x="890" y="687"/>
                    <a:pt x="961" y="634"/>
                    <a:pt x="1026" y="57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51"/>
            <p:cNvSpPr/>
            <p:nvPr/>
          </p:nvSpPr>
          <p:spPr>
            <a:xfrm>
              <a:off x="6182900" y="2471200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1128" y="0"/>
                  </a:moveTo>
                  <a:cubicBezTo>
                    <a:pt x="1023" y="0"/>
                    <a:pt x="905" y="34"/>
                    <a:pt x="779" y="106"/>
                  </a:cubicBezTo>
                  <a:cubicBezTo>
                    <a:pt x="350" y="355"/>
                    <a:pt x="1" y="959"/>
                    <a:pt x="1" y="1456"/>
                  </a:cubicBezTo>
                  <a:cubicBezTo>
                    <a:pt x="1" y="1809"/>
                    <a:pt x="176" y="2012"/>
                    <a:pt x="431" y="2012"/>
                  </a:cubicBezTo>
                  <a:cubicBezTo>
                    <a:pt x="536" y="2012"/>
                    <a:pt x="654" y="1978"/>
                    <a:pt x="779" y="1905"/>
                  </a:cubicBezTo>
                  <a:cubicBezTo>
                    <a:pt x="1210" y="1658"/>
                    <a:pt x="1560" y="1054"/>
                    <a:pt x="1560" y="555"/>
                  </a:cubicBezTo>
                  <a:cubicBezTo>
                    <a:pt x="1560" y="203"/>
                    <a:pt x="1384" y="0"/>
                    <a:pt x="112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51"/>
            <p:cNvSpPr/>
            <p:nvPr/>
          </p:nvSpPr>
          <p:spPr>
            <a:xfrm>
              <a:off x="6192225" y="2479900"/>
              <a:ext cx="21050" cy="31450"/>
            </a:xfrm>
            <a:custGeom>
              <a:avLst/>
              <a:gdLst/>
              <a:ahLst/>
              <a:cxnLst/>
              <a:rect l="l" t="t" r="r" b="b"/>
              <a:pathLst>
                <a:path w="842" h="1258" extrusionOk="0">
                  <a:moveTo>
                    <a:pt x="537" y="1"/>
                  </a:moveTo>
                  <a:cubicBezTo>
                    <a:pt x="501" y="1"/>
                    <a:pt x="461" y="12"/>
                    <a:pt x="419" y="36"/>
                  </a:cubicBezTo>
                  <a:cubicBezTo>
                    <a:pt x="256" y="131"/>
                    <a:pt x="124" y="383"/>
                    <a:pt x="124" y="600"/>
                  </a:cubicBezTo>
                  <a:lnTo>
                    <a:pt x="124" y="772"/>
                  </a:lnTo>
                  <a:cubicBezTo>
                    <a:pt x="119" y="889"/>
                    <a:pt x="86" y="1004"/>
                    <a:pt x="24" y="1105"/>
                  </a:cubicBezTo>
                  <a:cubicBezTo>
                    <a:pt x="9" y="1131"/>
                    <a:pt x="0" y="1162"/>
                    <a:pt x="0" y="1192"/>
                  </a:cubicBezTo>
                  <a:cubicBezTo>
                    <a:pt x="0" y="1232"/>
                    <a:pt x="19" y="1257"/>
                    <a:pt x="46" y="1257"/>
                  </a:cubicBezTo>
                  <a:cubicBezTo>
                    <a:pt x="55" y="1257"/>
                    <a:pt x="64" y="1254"/>
                    <a:pt x="74" y="1249"/>
                  </a:cubicBezTo>
                  <a:lnTo>
                    <a:pt x="765" y="850"/>
                  </a:lnTo>
                  <a:cubicBezTo>
                    <a:pt x="807" y="825"/>
                    <a:pt x="840" y="761"/>
                    <a:pt x="840" y="706"/>
                  </a:cubicBezTo>
                  <a:cubicBezTo>
                    <a:pt x="841" y="686"/>
                    <a:pt x="833" y="664"/>
                    <a:pt x="818" y="650"/>
                  </a:cubicBezTo>
                  <a:lnTo>
                    <a:pt x="817" y="650"/>
                  </a:lnTo>
                  <a:cubicBezTo>
                    <a:pt x="754" y="622"/>
                    <a:pt x="715" y="553"/>
                    <a:pt x="715" y="450"/>
                  </a:cubicBezTo>
                  <a:lnTo>
                    <a:pt x="715" y="260"/>
                  </a:lnTo>
                  <a:cubicBezTo>
                    <a:pt x="715" y="98"/>
                    <a:pt x="641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51"/>
            <p:cNvSpPr/>
            <p:nvPr/>
          </p:nvSpPr>
          <p:spPr>
            <a:xfrm>
              <a:off x="6199150" y="2505550"/>
              <a:ext cx="7125" cy="7250"/>
            </a:xfrm>
            <a:custGeom>
              <a:avLst/>
              <a:gdLst/>
              <a:ahLst/>
              <a:cxnLst/>
              <a:rect l="l" t="t" r="r" b="b"/>
              <a:pathLst>
                <a:path w="285" h="290" extrusionOk="0">
                  <a:moveTo>
                    <a:pt x="285" y="1"/>
                  </a:moveTo>
                  <a:lnTo>
                    <a:pt x="0" y="165"/>
                  </a:lnTo>
                  <a:cubicBezTo>
                    <a:pt x="0" y="242"/>
                    <a:pt x="36" y="289"/>
                    <a:pt x="86" y="289"/>
                  </a:cubicBezTo>
                  <a:cubicBezTo>
                    <a:pt x="103" y="289"/>
                    <a:pt x="122" y="284"/>
                    <a:pt x="142" y="272"/>
                  </a:cubicBezTo>
                  <a:cubicBezTo>
                    <a:pt x="221" y="227"/>
                    <a:pt x="285" y="10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6" name="Google Shape;6786;p51"/>
          <p:cNvSpPr txBox="1">
            <a:spLocks noGrp="1"/>
          </p:cNvSpPr>
          <p:nvPr>
            <p:ph type="title" idx="6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Technologies</a:t>
            </a:r>
            <a:endParaRPr dirty="0"/>
          </a:p>
        </p:txBody>
      </p:sp>
      <p:sp>
        <p:nvSpPr>
          <p:cNvPr id="6789" name="Google Shape;6789;p51"/>
          <p:cNvSpPr txBox="1">
            <a:spLocks noGrp="1"/>
          </p:cNvSpPr>
          <p:nvPr>
            <p:ph type="ctrTitle"/>
          </p:nvPr>
        </p:nvSpPr>
        <p:spPr>
          <a:xfrm>
            <a:off x="1174254" y="1592050"/>
            <a:ext cx="16227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6791" name="Google Shape;6791;p51"/>
          <p:cNvSpPr txBox="1">
            <a:spLocks noGrp="1"/>
          </p:cNvSpPr>
          <p:nvPr>
            <p:ph type="ctrTitle" idx="5"/>
          </p:nvPr>
        </p:nvSpPr>
        <p:spPr>
          <a:xfrm>
            <a:off x="6014350" y="1592050"/>
            <a:ext cx="2002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6792" name="Google Shape;6792;p51"/>
          <p:cNvSpPr txBox="1">
            <a:spLocks noGrp="1"/>
          </p:cNvSpPr>
          <p:nvPr>
            <p:ph type="ctrTitle" idx="3"/>
          </p:nvPr>
        </p:nvSpPr>
        <p:spPr>
          <a:xfrm>
            <a:off x="3475215" y="1592050"/>
            <a:ext cx="2002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6793" name="Google Shape;6793;p51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4" name="Google Shape;6794;p51"/>
          <p:cNvSpPr txBox="1">
            <a:spLocks noGrp="1"/>
          </p:cNvSpPr>
          <p:nvPr>
            <p:ph type="ctrTitle"/>
          </p:nvPr>
        </p:nvSpPr>
        <p:spPr>
          <a:xfrm>
            <a:off x="1174254" y="1275505"/>
            <a:ext cx="16227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795" name="Google Shape;6795;p51"/>
          <p:cNvSpPr txBox="1">
            <a:spLocks noGrp="1"/>
          </p:cNvSpPr>
          <p:nvPr>
            <p:ph type="ctrTitle" idx="5"/>
          </p:nvPr>
        </p:nvSpPr>
        <p:spPr>
          <a:xfrm>
            <a:off x="6218380" y="1275505"/>
            <a:ext cx="1653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796" name="Google Shape;6796;p51"/>
          <p:cNvSpPr txBox="1">
            <a:spLocks noGrp="1"/>
          </p:cNvSpPr>
          <p:nvPr>
            <p:ph type="ctrTitle" idx="3"/>
          </p:nvPr>
        </p:nvSpPr>
        <p:spPr>
          <a:xfrm>
            <a:off x="3475215" y="1275505"/>
            <a:ext cx="2002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6797" name="Google Shape;6797;p51"/>
          <p:cNvGrpSpPr/>
          <p:nvPr/>
        </p:nvGrpSpPr>
        <p:grpSpPr>
          <a:xfrm>
            <a:off x="1405670" y="2036629"/>
            <a:ext cx="1180410" cy="895513"/>
            <a:chOff x="930750" y="2109301"/>
            <a:chExt cx="2155333" cy="1597333"/>
          </a:xfrm>
        </p:grpSpPr>
        <p:sp>
          <p:nvSpPr>
            <p:cNvPr id="6798" name="Google Shape;6798;p51"/>
            <p:cNvSpPr/>
            <p:nvPr/>
          </p:nvSpPr>
          <p:spPr>
            <a:xfrm>
              <a:off x="2196455" y="2109426"/>
              <a:ext cx="347361" cy="221127"/>
            </a:xfrm>
            <a:custGeom>
              <a:avLst/>
              <a:gdLst/>
              <a:ahLst/>
              <a:cxnLst/>
              <a:rect l="l" t="t" r="r" b="b"/>
              <a:pathLst>
                <a:path w="2782" h="1771" extrusionOk="0">
                  <a:moveTo>
                    <a:pt x="2428" y="1"/>
                  </a:moveTo>
                  <a:cubicBezTo>
                    <a:pt x="2407" y="1"/>
                    <a:pt x="2387" y="5"/>
                    <a:pt x="2370" y="14"/>
                  </a:cubicBezTo>
                  <a:cubicBezTo>
                    <a:pt x="2095" y="152"/>
                    <a:pt x="164" y="1389"/>
                    <a:pt x="41" y="1450"/>
                  </a:cubicBezTo>
                  <a:lnTo>
                    <a:pt x="40" y="1451"/>
                  </a:lnTo>
                  <a:cubicBezTo>
                    <a:pt x="17" y="1464"/>
                    <a:pt x="2" y="1490"/>
                    <a:pt x="1" y="1531"/>
                  </a:cubicBezTo>
                  <a:cubicBezTo>
                    <a:pt x="2" y="1619"/>
                    <a:pt x="46" y="1701"/>
                    <a:pt x="118" y="1751"/>
                  </a:cubicBezTo>
                  <a:cubicBezTo>
                    <a:pt x="138" y="1764"/>
                    <a:pt x="158" y="1770"/>
                    <a:pt x="175" y="1770"/>
                  </a:cubicBezTo>
                  <a:cubicBezTo>
                    <a:pt x="187" y="1770"/>
                    <a:pt x="197" y="1768"/>
                    <a:pt x="207" y="1763"/>
                  </a:cubicBezTo>
                  <a:lnTo>
                    <a:pt x="208" y="1763"/>
                  </a:lnTo>
                  <a:cubicBezTo>
                    <a:pt x="404" y="1656"/>
                    <a:pt x="2309" y="844"/>
                    <a:pt x="2698" y="635"/>
                  </a:cubicBezTo>
                  <a:cubicBezTo>
                    <a:pt x="2744" y="609"/>
                    <a:pt x="2773" y="554"/>
                    <a:pt x="2776" y="475"/>
                  </a:cubicBezTo>
                  <a:cubicBezTo>
                    <a:pt x="2782" y="317"/>
                    <a:pt x="2677" y="122"/>
                    <a:pt x="2543" y="37"/>
                  </a:cubicBezTo>
                  <a:cubicBezTo>
                    <a:pt x="2502" y="12"/>
                    <a:pt x="2463" y="1"/>
                    <a:pt x="242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51"/>
            <p:cNvSpPr/>
            <p:nvPr/>
          </p:nvSpPr>
          <p:spPr>
            <a:xfrm>
              <a:off x="2196455" y="2109301"/>
              <a:ext cx="337247" cy="203522"/>
            </a:xfrm>
            <a:custGeom>
              <a:avLst/>
              <a:gdLst/>
              <a:ahLst/>
              <a:cxnLst/>
              <a:rect l="l" t="t" r="r" b="b"/>
              <a:pathLst>
                <a:path w="2701" h="1630" extrusionOk="0">
                  <a:moveTo>
                    <a:pt x="2429" y="0"/>
                  </a:moveTo>
                  <a:cubicBezTo>
                    <a:pt x="2408" y="0"/>
                    <a:pt x="2389" y="5"/>
                    <a:pt x="2371" y="14"/>
                  </a:cubicBezTo>
                  <a:lnTo>
                    <a:pt x="2366" y="17"/>
                  </a:lnTo>
                  <a:cubicBezTo>
                    <a:pt x="2115" y="146"/>
                    <a:pt x="678" y="1062"/>
                    <a:pt x="195" y="1359"/>
                  </a:cubicBezTo>
                  <a:lnTo>
                    <a:pt x="191" y="1362"/>
                  </a:lnTo>
                  <a:lnTo>
                    <a:pt x="172" y="1374"/>
                  </a:lnTo>
                  <a:lnTo>
                    <a:pt x="166" y="1377"/>
                  </a:lnTo>
                  <a:lnTo>
                    <a:pt x="154" y="1384"/>
                  </a:lnTo>
                  <a:lnTo>
                    <a:pt x="141" y="1391"/>
                  </a:lnTo>
                  <a:cubicBezTo>
                    <a:pt x="89" y="1423"/>
                    <a:pt x="56" y="1444"/>
                    <a:pt x="41" y="1449"/>
                  </a:cubicBezTo>
                  <a:lnTo>
                    <a:pt x="40" y="1451"/>
                  </a:lnTo>
                  <a:cubicBezTo>
                    <a:pt x="35" y="1454"/>
                    <a:pt x="33" y="1457"/>
                    <a:pt x="28" y="1460"/>
                  </a:cubicBezTo>
                  <a:cubicBezTo>
                    <a:pt x="11" y="1478"/>
                    <a:pt x="1" y="1504"/>
                    <a:pt x="1" y="1531"/>
                  </a:cubicBezTo>
                  <a:cubicBezTo>
                    <a:pt x="1" y="1539"/>
                    <a:pt x="1" y="1549"/>
                    <a:pt x="2" y="1558"/>
                  </a:cubicBezTo>
                  <a:cubicBezTo>
                    <a:pt x="2" y="1561"/>
                    <a:pt x="4" y="1565"/>
                    <a:pt x="4" y="1568"/>
                  </a:cubicBezTo>
                  <a:cubicBezTo>
                    <a:pt x="5" y="1573"/>
                    <a:pt x="6" y="1580"/>
                    <a:pt x="8" y="1586"/>
                  </a:cubicBezTo>
                  <a:cubicBezTo>
                    <a:pt x="9" y="1591"/>
                    <a:pt x="9" y="1594"/>
                    <a:pt x="11" y="1599"/>
                  </a:cubicBezTo>
                  <a:cubicBezTo>
                    <a:pt x="12" y="1603"/>
                    <a:pt x="15" y="1610"/>
                    <a:pt x="17" y="1615"/>
                  </a:cubicBezTo>
                  <a:cubicBezTo>
                    <a:pt x="18" y="1620"/>
                    <a:pt x="19" y="1623"/>
                    <a:pt x="21" y="1626"/>
                  </a:cubicBezTo>
                  <a:lnTo>
                    <a:pt x="21" y="1629"/>
                  </a:lnTo>
                  <a:lnTo>
                    <a:pt x="2701" y="210"/>
                  </a:lnTo>
                  <a:cubicBezTo>
                    <a:pt x="2663" y="140"/>
                    <a:pt x="2608" y="82"/>
                    <a:pt x="2543" y="38"/>
                  </a:cubicBezTo>
                  <a:cubicBezTo>
                    <a:pt x="2502" y="12"/>
                    <a:pt x="2464" y="0"/>
                    <a:pt x="2429" y="0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51"/>
            <p:cNvSpPr/>
            <p:nvPr/>
          </p:nvSpPr>
          <p:spPr>
            <a:xfrm>
              <a:off x="2196455" y="2289723"/>
              <a:ext cx="30591" cy="40704"/>
            </a:xfrm>
            <a:custGeom>
              <a:avLst/>
              <a:gdLst/>
              <a:ahLst/>
              <a:cxnLst/>
              <a:rect l="l" t="t" r="r" b="b"/>
              <a:pathLst>
                <a:path w="245" h="326" extrusionOk="0">
                  <a:moveTo>
                    <a:pt x="70" y="1"/>
                  </a:moveTo>
                  <a:cubicBezTo>
                    <a:pt x="31" y="1"/>
                    <a:pt x="3" y="32"/>
                    <a:pt x="1" y="87"/>
                  </a:cubicBezTo>
                  <a:cubicBezTo>
                    <a:pt x="2" y="174"/>
                    <a:pt x="46" y="257"/>
                    <a:pt x="118" y="307"/>
                  </a:cubicBezTo>
                  <a:cubicBezTo>
                    <a:pt x="138" y="320"/>
                    <a:pt x="158" y="326"/>
                    <a:pt x="175" y="326"/>
                  </a:cubicBezTo>
                  <a:cubicBezTo>
                    <a:pt x="214" y="326"/>
                    <a:pt x="242" y="295"/>
                    <a:pt x="244" y="239"/>
                  </a:cubicBezTo>
                  <a:cubicBezTo>
                    <a:pt x="243" y="151"/>
                    <a:pt x="199" y="70"/>
                    <a:pt x="127" y="19"/>
                  </a:cubicBezTo>
                  <a:cubicBezTo>
                    <a:pt x="106" y="7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51"/>
            <p:cNvSpPr/>
            <p:nvPr/>
          </p:nvSpPr>
          <p:spPr>
            <a:xfrm>
              <a:off x="2138770" y="2295342"/>
              <a:ext cx="82283" cy="62180"/>
            </a:xfrm>
            <a:custGeom>
              <a:avLst/>
              <a:gdLst/>
              <a:ahLst/>
              <a:cxnLst/>
              <a:rect l="l" t="t" r="r" b="b"/>
              <a:pathLst>
                <a:path w="659" h="498" extrusionOk="0">
                  <a:moveTo>
                    <a:pt x="525" y="0"/>
                  </a:moveTo>
                  <a:cubicBezTo>
                    <a:pt x="516" y="0"/>
                    <a:pt x="507" y="2"/>
                    <a:pt x="499" y="6"/>
                  </a:cubicBezTo>
                  <a:lnTo>
                    <a:pt x="32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4" y="383"/>
                    <a:pt x="38" y="445"/>
                    <a:pt x="93" y="483"/>
                  </a:cubicBezTo>
                  <a:cubicBezTo>
                    <a:pt x="105" y="493"/>
                    <a:pt x="120" y="498"/>
                    <a:pt x="135" y="498"/>
                  </a:cubicBezTo>
                  <a:cubicBezTo>
                    <a:pt x="144" y="498"/>
                    <a:pt x="152" y="496"/>
                    <a:pt x="161" y="493"/>
                  </a:cubicBezTo>
                  <a:lnTo>
                    <a:pt x="628" y="244"/>
                  </a:lnTo>
                  <a:cubicBezTo>
                    <a:pt x="647" y="231"/>
                    <a:pt x="658" y="207"/>
                    <a:pt x="657" y="183"/>
                  </a:cubicBezTo>
                  <a:cubicBezTo>
                    <a:pt x="655" y="116"/>
                    <a:pt x="622" y="52"/>
                    <a:pt x="567" y="14"/>
                  </a:cubicBezTo>
                  <a:cubicBezTo>
                    <a:pt x="554" y="5"/>
                    <a:pt x="540" y="0"/>
                    <a:pt x="52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51"/>
            <p:cNvSpPr/>
            <p:nvPr/>
          </p:nvSpPr>
          <p:spPr>
            <a:xfrm>
              <a:off x="2138770" y="2295342"/>
              <a:ext cx="77413" cy="48446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526" y="0"/>
                  </a:moveTo>
                  <a:cubicBezTo>
                    <a:pt x="517" y="0"/>
                    <a:pt x="508" y="2"/>
                    <a:pt x="500" y="6"/>
                  </a:cubicBezTo>
                  <a:lnTo>
                    <a:pt x="33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3" y="339"/>
                    <a:pt x="7" y="364"/>
                    <a:pt x="17" y="387"/>
                  </a:cubicBezTo>
                  <a:lnTo>
                    <a:pt x="619" y="67"/>
                  </a:lnTo>
                  <a:cubicBezTo>
                    <a:pt x="605" y="45"/>
                    <a:pt x="587" y="28"/>
                    <a:pt x="567" y="14"/>
                  </a:cubicBezTo>
                  <a:cubicBezTo>
                    <a:pt x="555" y="5"/>
                    <a:pt x="540" y="0"/>
                    <a:pt x="5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51"/>
            <p:cNvSpPr/>
            <p:nvPr/>
          </p:nvSpPr>
          <p:spPr>
            <a:xfrm>
              <a:off x="1708128" y="2240404"/>
              <a:ext cx="505808" cy="360845"/>
            </a:xfrm>
            <a:custGeom>
              <a:avLst/>
              <a:gdLst/>
              <a:ahLst/>
              <a:cxnLst/>
              <a:rect l="l" t="t" r="r" b="b"/>
              <a:pathLst>
                <a:path w="4051" h="2890" extrusionOk="0">
                  <a:moveTo>
                    <a:pt x="2025" y="196"/>
                  </a:moveTo>
                  <a:cubicBezTo>
                    <a:pt x="2533" y="196"/>
                    <a:pt x="3007" y="308"/>
                    <a:pt x="3359" y="512"/>
                  </a:cubicBezTo>
                  <a:cubicBezTo>
                    <a:pt x="3680" y="697"/>
                    <a:pt x="3855" y="929"/>
                    <a:pt x="3855" y="1169"/>
                  </a:cubicBezTo>
                  <a:cubicBezTo>
                    <a:pt x="3855" y="1409"/>
                    <a:pt x="3678" y="1642"/>
                    <a:pt x="3359" y="1826"/>
                  </a:cubicBezTo>
                  <a:cubicBezTo>
                    <a:pt x="3007" y="2031"/>
                    <a:pt x="2533" y="2142"/>
                    <a:pt x="2025" y="2142"/>
                  </a:cubicBezTo>
                  <a:cubicBezTo>
                    <a:pt x="1519" y="2142"/>
                    <a:pt x="1045" y="2031"/>
                    <a:pt x="691" y="1826"/>
                  </a:cubicBezTo>
                  <a:cubicBezTo>
                    <a:pt x="372" y="1642"/>
                    <a:pt x="197" y="1409"/>
                    <a:pt x="197" y="1169"/>
                  </a:cubicBezTo>
                  <a:cubicBezTo>
                    <a:pt x="197" y="929"/>
                    <a:pt x="372" y="697"/>
                    <a:pt x="691" y="512"/>
                  </a:cubicBezTo>
                  <a:cubicBezTo>
                    <a:pt x="1045" y="308"/>
                    <a:pt x="1519" y="196"/>
                    <a:pt x="2025" y="196"/>
                  </a:cubicBezTo>
                  <a:close/>
                  <a:moveTo>
                    <a:pt x="2025" y="0"/>
                  </a:moveTo>
                  <a:cubicBezTo>
                    <a:pt x="1507" y="0"/>
                    <a:pt x="989" y="114"/>
                    <a:pt x="594" y="343"/>
                  </a:cubicBezTo>
                  <a:cubicBezTo>
                    <a:pt x="198" y="570"/>
                    <a:pt x="1" y="871"/>
                    <a:pt x="1" y="1169"/>
                  </a:cubicBezTo>
                  <a:lnTo>
                    <a:pt x="1" y="1720"/>
                  </a:lnTo>
                  <a:cubicBezTo>
                    <a:pt x="1" y="2019"/>
                    <a:pt x="198" y="2319"/>
                    <a:pt x="594" y="2547"/>
                  </a:cubicBezTo>
                  <a:cubicBezTo>
                    <a:pt x="989" y="2775"/>
                    <a:pt x="1507" y="2890"/>
                    <a:pt x="2025" y="2890"/>
                  </a:cubicBezTo>
                  <a:cubicBezTo>
                    <a:pt x="2543" y="2890"/>
                    <a:pt x="3062" y="2775"/>
                    <a:pt x="3458" y="2547"/>
                  </a:cubicBezTo>
                  <a:cubicBezTo>
                    <a:pt x="3852" y="2319"/>
                    <a:pt x="4051" y="2019"/>
                    <a:pt x="4051" y="1720"/>
                  </a:cubicBezTo>
                  <a:lnTo>
                    <a:pt x="4051" y="1169"/>
                  </a:lnTo>
                  <a:cubicBezTo>
                    <a:pt x="4051" y="871"/>
                    <a:pt x="3852" y="570"/>
                    <a:pt x="3458" y="343"/>
                  </a:cubicBezTo>
                  <a:cubicBezTo>
                    <a:pt x="3062" y="114"/>
                    <a:pt x="2543" y="0"/>
                    <a:pt x="202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51"/>
            <p:cNvSpPr/>
            <p:nvPr/>
          </p:nvSpPr>
          <p:spPr>
            <a:xfrm>
              <a:off x="1683406" y="2240404"/>
              <a:ext cx="555377" cy="292048"/>
            </a:xfrm>
            <a:custGeom>
              <a:avLst/>
              <a:gdLst/>
              <a:ahLst/>
              <a:cxnLst/>
              <a:rect l="l" t="t" r="r" b="b"/>
              <a:pathLst>
                <a:path w="4448" h="2339" extrusionOk="0">
                  <a:moveTo>
                    <a:pt x="2223" y="196"/>
                  </a:moveTo>
                  <a:cubicBezTo>
                    <a:pt x="2731" y="196"/>
                    <a:pt x="3205" y="308"/>
                    <a:pt x="3557" y="512"/>
                  </a:cubicBezTo>
                  <a:cubicBezTo>
                    <a:pt x="3878" y="697"/>
                    <a:pt x="4053" y="929"/>
                    <a:pt x="4053" y="1169"/>
                  </a:cubicBezTo>
                  <a:cubicBezTo>
                    <a:pt x="4053" y="1409"/>
                    <a:pt x="3878" y="1642"/>
                    <a:pt x="3557" y="1826"/>
                  </a:cubicBezTo>
                  <a:cubicBezTo>
                    <a:pt x="3205" y="2031"/>
                    <a:pt x="2731" y="2142"/>
                    <a:pt x="2223" y="2142"/>
                  </a:cubicBezTo>
                  <a:cubicBezTo>
                    <a:pt x="1717" y="2142"/>
                    <a:pt x="1243" y="2031"/>
                    <a:pt x="890" y="1826"/>
                  </a:cubicBezTo>
                  <a:cubicBezTo>
                    <a:pt x="570" y="1642"/>
                    <a:pt x="395" y="1409"/>
                    <a:pt x="395" y="1169"/>
                  </a:cubicBezTo>
                  <a:cubicBezTo>
                    <a:pt x="395" y="930"/>
                    <a:pt x="570" y="697"/>
                    <a:pt x="890" y="512"/>
                  </a:cubicBezTo>
                  <a:cubicBezTo>
                    <a:pt x="1243" y="308"/>
                    <a:pt x="1717" y="196"/>
                    <a:pt x="2223" y="196"/>
                  </a:cubicBezTo>
                  <a:close/>
                  <a:moveTo>
                    <a:pt x="2224" y="0"/>
                  </a:moveTo>
                  <a:cubicBezTo>
                    <a:pt x="1706" y="0"/>
                    <a:pt x="1188" y="114"/>
                    <a:pt x="792" y="343"/>
                  </a:cubicBezTo>
                  <a:cubicBezTo>
                    <a:pt x="2" y="800"/>
                    <a:pt x="0" y="1539"/>
                    <a:pt x="792" y="1996"/>
                  </a:cubicBezTo>
                  <a:cubicBezTo>
                    <a:pt x="1187" y="2224"/>
                    <a:pt x="1705" y="2338"/>
                    <a:pt x="2224" y="2338"/>
                  </a:cubicBezTo>
                  <a:cubicBezTo>
                    <a:pt x="2742" y="2338"/>
                    <a:pt x="3261" y="2224"/>
                    <a:pt x="3656" y="1996"/>
                  </a:cubicBezTo>
                  <a:cubicBezTo>
                    <a:pt x="4447" y="1539"/>
                    <a:pt x="4446" y="800"/>
                    <a:pt x="3656" y="343"/>
                  </a:cubicBezTo>
                  <a:cubicBezTo>
                    <a:pt x="3261" y="114"/>
                    <a:pt x="2743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51"/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51"/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51"/>
            <p:cNvSpPr/>
            <p:nvPr/>
          </p:nvSpPr>
          <p:spPr>
            <a:xfrm>
              <a:off x="1734598" y="2295966"/>
              <a:ext cx="452742" cy="212012"/>
            </a:xfrm>
            <a:custGeom>
              <a:avLst/>
              <a:gdLst/>
              <a:ahLst/>
              <a:cxnLst/>
              <a:rect l="l" t="t" r="r" b="b"/>
              <a:pathLst>
                <a:path w="3626" h="1698" extrusionOk="0">
                  <a:moveTo>
                    <a:pt x="1813" y="1"/>
                  </a:moveTo>
                  <a:cubicBezTo>
                    <a:pt x="1307" y="1"/>
                    <a:pt x="833" y="112"/>
                    <a:pt x="479" y="317"/>
                  </a:cubicBezTo>
                  <a:cubicBezTo>
                    <a:pt x="217" y="469"/>
                    <a:pt x="50" y="655"/>
                    <a:pt x="0" y="849"/>
                  </a:cubicBezTo>
                  <a:cubicBezTo>
                    <a:pt x="50" y="1043"/>
                    <a:pt x="215" y="1229"/>
                    <a:pt x="479" y="1381"/>
                  </a:cubicBezTo>
                  <a:cubicBezTo>
                    <a:pt x="833" y="1586"/>
                    <a:pt x="1306" y="1697"/>
                    <a:pt x="1813" y="1697"/>
                  </a:cubicBezTo>
                  <a:cubicBezTo>
                    <a:pt x="2321" y="1697"/>
                    <a:pt x="2795" y="1586"/>
                    <a:pt x="3147" y="1381"/>
                  </a:cubicBezTo>
                  <a:cubicBezTo>
                    <a:pt x="3411" y="1230"/>
                    <a:pt x="3576" y="1043"/>
                    <a:pt x="3626" y="849"/>
                  </a:cubicBezTo>
                  <a:cubicBezTo>
                    <a:pt x="3576" y="655"/>
                    <a:pt x="3411" y="469"/>
                    <a:pt x="3147" y="317"/>
                  </a:cubicBezTo>
                  <a:cubicBezTo>
                    <a:pt x="2795" y="112"/>
                    <a:pt x="2321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51"/>
            <p:cNvSpPr/>
            <p:nvPr/>
          </p:nvSpPr>
          <p:spPr>
            <a:xfrm>
              <a:off x="1707753" y="2363765"/>
              <a:ext cx="193658" cy="233488"/>
            </a:xfrm>
            <a:custGeom>
              <a:avLst/>
              <a:gdLst/>
              <a:ahLst/>
              <a:cxnLst/>
              <a:rect l="l" t="t" r="r" b="b"/>
              <a:pathLst>
                <a:path w="1551" h="1870" extrusionOk="0">
                  <a:moveTo>
                    <a:pt x="27" y="0"/>
                  </a:moveTo>
                  <a:lnTo>
                    <a:pt x="27" y="0"/>
                  </a:lnTo>
                  <a:cubicBezTo>
                    <a:pt x="8" y="71"/>
                    <a:pt x="0" y="142"/>
                    <a:pt x="4" y="214"/>
                  </a:cubicBezTo>
                  <a:lnTo>
                    <a:pt x="4" y="214"/>
                  </a:lnTo>
                  <a:lnTo>
                    <a:pt x="4" y="181"/>
                  </a:lnTo>
                  <a:cubicBezTo>
                    <a:pt x="4" y="120"/>
                    <a:pt x="11" y="60"/>
                    <a:pt x="27" y="0"/>
                  </a:cubicBezTo>
                  <a:close/>
                  <a:moveTo>
                    <a:pt x="4" y="214"/>
                  </a:moveTo>
                  <a:lnTo>
                    <a:pt x="4" y="732"/>
                  </a:lnTo>
                  <a:cubicBezTo>
                    <a:pt x="4" y="1031"/>
                    <a:pt x="201" y="1331"/>
                    <a:pt x="597" y="1559"/>
                  </a:cubicBezTo>
                  <a:cubicBezTo>
                    <a:pt x="869" y="1717"/>
                    <a:pt x="1202" y="1820"/>
                    <a:pt x="1551" y="1869"/>
                  </a:cubicBezTo>
                  <a:lnTo>
                    <a:pt x="1551" y="1318"/>
                  </a:lnTo>
                  <a:cubicBezTo>
                    <a:pt x="1202" y="1269"/>
                    <a:pt x="869" y="1166"/>
                    <a:pt x="597" y="1008"/>
                  </a:cubicBezTo>
                  <a:cubicBezTo>
                    <a:pt x="216" y="787"/>
                    <a:pt x="18" y="501"/>
                    <a:pt x="4" y="214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51"/>
            <p:cNvSpPr/>
            <p:nvPr/>
          </p:nvSpPr>
          <p:spPr>
            <a:xfrm>
              <a:off x="930750" y="2654314"/>
              <a:ext cx="2155333" cy="1052320"/>
            </a:xfrm>
            <a:custGeom>
              <a:avLst/>
              <a:gdLst/>
              <a:ahLst/>
              <a:cxnLst/>
              <a:rect l="l" t="t" r="r" b="b"/>
              <a:pathLst>
                <a:path w="17262" h="8428" extrusionOk="0">
                  <a:moveTo>
                    <a:pt x="8630" y="1"/>
                  </a:moveTo>
                  <a:cubicBezTo>
                    <a:pt x="6618" y="1"/>
                    <a:pt x="4607" y="412"/>
                    <a:pt x="3071" y="1234"/>
                  </a:cubicBezTo>
                  <a:cubicBezTo>
                    <a:pt x="0" y="2880"/>
                    <a:pt x="2" y="5547"/>
                    <a:pt x="3071" y="7193"/>
                  </a:cubicBezTo>
                  <a:cubicBezTo>
                    <a:pt x="4607" y="8016"/>
                    <a:pt x="6619" y="8427"/>
                    <a:pt x="8632" y="8427"/>
                  </a:cubicBezTo>
                  <a:cubicBezTo>
                    <a:pt x="10644" y="8427"/>
                    <a:pt x="12656" y="8016"/>
                    <a:pt x="14191" y="7193"/>
                  </a:cubicBezTo>
                  <a:cubicBezTo>
                    <a:pt x="17262" y="5547"/>
                    <a:pt x="17262" y="2879"/>
                    <a:pt x="14191" y="1234"/>
                  </a:cubicBezTo>
                  <a:cubicBezTo>
                    <a:pt x="12655" y="412"/>
                    <a:pt x="10643" y="1"/>
                    <a:pt x="8630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51"/>
            <p:cNvSpPr/>
            <p:nvPr/>
          </p:nvSpPr>
          <p:spPr>
            <a:xfrm>
              <a:off x="1096939" y="2837733"/>
              <a:ext cx="634289" cy="382196"/>
            </a:xfrm>
            <a:custGeom>
              <a:avLst/>
              <a:gdLst/>
              <a:ahLst/>
              <a:cxnLst/>
              <a:rect l="l" t="t" r="r" b="b"/>
              <a:pathLst>
                <a:path w="5080" h="3061" extrusionOk="0">
                  <a:moveTo>
                    <a:pt x="2650" y="0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429" y="3060"/>
                  </a:lnTo>
                  <a:lnTo>
                    <a:pt x="5080" y="1530"/>
                  </a:lnTo>
                  <a:lnTo>
                    <a:pt x="5080" y="1403"/>
                  </a:lnTo>
                  <a:lnTo>
                    <a:pt x="26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51"/>
            <p:cNvSpPr/>
            <p:nvPr/>
          </p:nvSpPr>
          <p:spPr>
            <a:xfrm>
              <a:off x="1096939" y="3028768"/>
              <a:ext cx="303410" cy="191161"/>
            </a:xfrm>
            <a:custGeom>
              <a:avLst/>
              <a:gdLst/>
              <a:ahLst/>
              <a:cxnLst/>
              <a:rect l="l" t="t" r="r" b="b"/>
              <a:pathLst>
                <a:path w="2430" h="1531" extrusionOk="0">
                  <a:moveTo>
                    <a:pt x="0" y="0"/>
                  </a:moveTo>
                  <a:lnTo>
                    <a:pt x="0" y="128"/>
                  </a:lnTo>
                  <a:lnTo>
                    <a:pt x="2429" y="1530"/>
                  </a:lnTo>
                  <a:lnTo>
                    <a:pt x="2429" y="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51"/>
            <p:cNvSpPr/>
            <p:nvPr/>
          </p:nvSpPr>
          <p:spPr>
            <a:xfrm>
              <a:off x="1400223" y="3012786"/>
              <a:ext cx="331004" cy="207143"/>
            </a:xfrm>
            <a:custGeom>
              <a:avLst/>
              <a:gdLst/>
              <a:ahLst/>
              <a:cxnLst/>
              <a:rect l="l" t="t" r="r" b="b"/>
              <a:pathLst>
                <a:path w="2651" h="1659" extrusionOk="0">
                  <a:moveTo>
                    <a:pt x="2651" y="1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651" y="128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51"/>
            <p:cNvSpPr/>
            <p:nvPr/>
          </p:nvSpPr>
          <p:spPr>
            <a:xfrm>
              <a:off x="1687027" y="2953727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7"/>
                  </a:lnTo>
                  <a:lnTo>
                    <a:pt x="18" y="215"/>
                  </a:lnTo>
                  <a:lnTo>
                    <a:pt x="122" y="1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51"/>
            <p:cNvSpPr/>
            <p:nvPr/>
          </p:nvSpPr>
          <p:spPr>
            <a:xfrm>
              <a:off x="1675040" y="295197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51"/>
            <p:cNvSpPr/>
            <p:nvPr/>
          </p:nvSpPr>
          <p:spPr>
            <a:xfrm>
              <a:off x="1687651" y="2950856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4"/>
                    <a:pt x="5" y="505"/>
                  </a:cubicBezTo>
                  <a:cubicBezTo>
                    <a:pt x="9" y="507"/>
                    <a:pt x="13" y="507"/>
                    <a:pt x="17" y="507"/>
                  </a:cubicBezTo>
                  <a:cubicBezTo>
                    <a:pt x="21" y="507"/>
                    <a:pt x="25" y="507"/>
                    <a:pt x="28" y="505"/>
                  </a:cubicBezTo>
                  <a:cubicBezTo>
                    <a:pt x="31" y="504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51"/>
            <p:cNvSpPr/>
            <p:nvPr/>
          </p:nvSpPr>
          <p:spPr>
            <a:xfrm>
              <a:off x="1671169" y="2902660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10" y="1"/>
                  </a:moveTo>
                  <a:cubicBezTo>
                    <a:pt x="104" y="1"/>
                    <a:pt x="1" y="250"/>
                    <a:pt x="146" y="395"/>
                  </a:cubicBezTo>
                  <a:cubicBezTo>
                    <a:pt x="193" y="442"/>
                    <a:pt x="251" y="463"/>
                    <a:pt x="307" y="463"/>
                  </a:cubicBezTo>
                  <a:cubicBezTo>
                    <a:pt x="426" y="463"/>
                    <a:pt x="540" y="371"/>
                    <a:pt x="540" y="233"/>
                  </a:cubicBezTo>
                  <a:cubicBezTo>
                    <a:pt x="540" y="105"/>
                    <a:pt x="436" y="1"/>
                    <a:pt x="3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51"/>
            <p:cNvSpPr/>
            <p:nvPr/>
          </p:nvSpPr>
          <p:spPr>
            <a:xfrm>
              <a:off x="1678037" y="2902660"/>
              <a:ext cx="54189" cy="57935"/>
            </a:xfrm>
            <a:custGeom>
              <a:avLst/>
              <a:gdLst/>
              <a:ahLst/>
              <a:cxnLst/>
              <a:rect l="l" t="t" r="r" b="b"/>
              <a:pathLst>
                <a:path w="434" h="464" extrusionOk="0">
                  <a:moveTo>
                    <a:pt x="255" y="1"/>
                  </a:moveTo>
                  <a:cubicBezTo>
                    <a:pt x="120" y="1"/>
                    <a:pt x="0" y="123"/>
                    <a:pt x="29" y="274"/>
                  </a:cubicBezTo>
                  <a:cubicBezTo>
                    <a:pt x="50" y="393"/>
                    <a:pt x="153" y="463"/>
                    <a:pt x="257" y="463"/>
                  </a:cubicBezTo>
                  <a:cubicBezTo>
                    <a:pt x="321" y="463"/>
                    <a:pt x="386" y="437"/>
                    <a:pt x="433" y="379"/>
                  </a:cubicBezTo>
                  <a:lnTo>
                    <a:pt x="433" y="379"/>
                  </a:lnTo>
                  <a:cubicBezTo>
                    <a:pt x="427" y="381"/>
                    <a:pt x="421" y="382"/>
                    <a:pt x="415" y="382"/>
                  </a:cubicBezTo>
                  <a:cubicBezTo>
                    <a:pt x="352" y="382"/>
                    <a:pt x="291" y="285"/>
                    <a:pt x="327" y="174"/>
                  </a:cubicBezTo>
                  <a:cubicBezTo>
                    <a:pt x="358" y="79"/>
                    <a:pt x="390" y="43"/>
                    <a:pt x="369" y="31"/>
                  </a:cubicBezTo>
                  <a:cubicBezTo>
                    <a:pt x="332" y="10"/>
                    <a:pt x="293" y="1"/>
                    <a:pt x="25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51"/>
            <p:cNvSpPr/>
            <p:nvPr/>
          </p:nvSpPr>
          <p:spPr>
            <a:xfrm>
              <a:off x="1636958" y="2919391"/>
              <a:ext cx="47821" cy="40954"/>
            </a:xfrm>
            <a:custGeom>
              <a:avLst/>
              <a:gdLst/>
              <a:ahLst/>
              <a:cxnLst/>
              <a:rect l="l" t="t" r="r" b="b"/>
              <a:pathLst>
                <a:path w="383" h="328" extrusionOk="0">
                  <a:moveTo>
                    <a:pt x="218" y="0"/>
                  </a:moveTo>
                  <a:cubicBezTo>
                    <a:pt x="73" y="0"/>
                    <a:pt x="1" y="176"/>
                    <a:pt x="102" y="279"/>
                  </a:cubicBezTo>
                  <a:cubicBezTo>
                    <a:pt x="136" y="312"/>
                    <a:pt x="177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3"/>
                    <a:pt x="308" y="0"/>
                    <a:pt x="2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51"/>
            <p:cNvSpPr/>
            <p:nvPr/>
          </p:nvSpPr>
          <p:spPr>
            <a:xfrm>
              <a:off x="1646822" y="2919516"/>
              <a:ext cx="43077" cy="40829"/>
            </a:xfrm>
            <a:custGeom>
              <a:avLst/>
              <a:gdLst/>
              <a:ahLst/>
              <a:cxnLst/>
              <a:rect l="l" t="t" r="r" b="b"/>
              <a:pathLst>
                <a:path w="345" h="327" extrusionOk="0">
                  <a:moveTo>
                    <a:pt x="143" y="1"/>
                  </a:moveTo>
                  <a:cubicBezTo>
                    <a:pt x="142" y="1"/>
                    <a:pt x="141" y="1"/>
                    <a:pt x="141" y="1"/>
                  </a:cubicBezTo>
                  <a:cubicBezTo>
                    <a:pt x="106" y="1"/>
                    <a:pt x="73" y="11"/>
                    <a:pt x="45" y="31"/>
                  </a:cubicBezTo>
                  <a:cubicBezTo>
                    <a:pt x="41" y="130"/>
                    <a:pt x="125" y="227"/>
                    <a:pt x="102" y="259"/>
                  </a:cubicBezTo>
                  <a:cubicBezTo>
                    <a:pt x="93" y="271"/>
                    <a:pt x="80" y="276"/>
                    <a:pt x="65" y="276"/>
                  </a:cubicBezTo>
                  <a:cubicBezTo>
                    <a:pt x="41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1" y="299"/>
                    <a:pt x="87" y="327"/>
                    <a:pt x="142" y="327"/>
                  </a:cubicBezTo>
                  <a:cubicBezTo>
                    <a:pt x="197" y="327"/>
                    <a:pt x="252" y="299"/>
                    <a:pt x="283" y="244"/>
                  </a:cubicBezTo>
                  <a:cubicBezTo>
                    <a:pt x="345" y="136"/>
                    <a:pt x="266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51"/>
            <p:cNvSpPr/>
            <p:nvPr/>
          </p:nvSpPr>
          <p:spPr>
            <a:xfrm>
              <a:off x="1652440" y="2880685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9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3" y="596"/>
                    <a:pt x="596" y="463"/>
                    <a:pt x="596" y="299"/>
                  </a:cubicBezTo>
                  <a:cubicBezTo>
                    <a:pt x="596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51"/>
            <p:cNvSpPr/>
            <p:nvPr/>
          </p:nvSpPr>
          <p:spPr>
            <a:xfrm>
              <a:off x="1645823" y="2885554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2" y="498"/>
                  </a:cubicBezTo>
                  <a:cubicBezTo>
                    <a:pt x="227" y="539"/>
                    <a:pt x="289" y="557"/>
                    <a:pt x="351" y="557"/>
                  </a:cubicBezTo>
                  <a:cubicBezTo>
                    <a:pt x="482" y="557"/>
                    <a:pt x="608" y="470"/>
                    <a:pt x="642" y="328"/>
                  </a:cubicBezTo>
                  <a:lnTo>
                    <a:pt x="642" y="328"/>
                  </a:lnTo>
                  <a:cubicBezTo>
                    <a:pt x="585" y="387"/>
                    <a:pt x="507" y="421"/>
                    <a:pt x="424" y="421"/>
                  </a:cubicBezTo>
                  <a:cubicBezTo>
                    <a:pt x="401" y="427"/>
                    <a:pt x="379" y="430"/>
                    <a:pt x="357" y="430"/>
                  </a:cubicBezTo>
                  <a:cubicBezTo>
                    <a:pt x="146" y="430"/>
                    <a:pt x="25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51"/>
            <p:cNvSpPr/>
            <p:nvPr/>
          </p:nvSpPr>
          <p:spPr>
            <a:xfrm>
              <a:off x="1135645" y="2969585"/>
              <a:ext cx="15358" cy="26845"/>
            </a:xfrm>
            <a:custGeom>
              <a:avLst/>
              <a:gdLst/>
              <a:ahLst/>
              <a:cxnLst/>
              <a:rect l="l" t="t" r="r" b="b"/>
              <a:pathLst>
                <a:path w="123" h="215" extrusionOk="0">
                  <a:moveTo>
                    <a:pt x="105" y="0"/>
                  </a:moveTo>
                  <a:lnTo>
                    <a:pt x="1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51"/>
            <p:cNvSpPr/>
            <p:nvPr/>
          </p:nvSpPr>
          <p:spPr>
            <a:xfrm>
              <a:off x="1123659" y="2967712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7" y="1"/>
                  </a:moveTo>
                  <a:lnTo>
                    <a:pt x="1" y="11"/>
                  </a:lnTo>
                  <a:lnTo>
                    <a:pt x="104" y="176"/>
                  </a:lnTo>
                  <a:lnTo>
                    <a:pt x="120" y="16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51"/>
            <p:cNvSpPr/>
            <p:nvPr/>
          </p:nvSpPr>
          <p:spPr>
            <a:xfrm>
              <a:off x="1136394" y="2966838"/>
              <a:ext cx="4120" cy="63179"/>
            </a:xfrm>
            <a:custGeom>
              <a:avLst/>
              <a:gdLst/>
              <a:ahLst/>
              <a:cxnLst/>
              <a:rect l="l" t="t" r="r" b="b"/>
              <a:pathLst>
                <a:path w="33" h="506" extrusionOk="0">
                  <a:moveTo>
                    <a:pt x="0" y="0"/>
                  </a:moveTo>
                  <a:lnTo>
                    <a:pt x="0" y="496"/>
                  </a:lnTo>
                  <a:cubicBezTo>
                    <a:pt x="0" y="499"/>
                    <a:pt x="2" y="502"/>
                    <a:pt x="5" y="502"/>
                  </a:cubicBezTo>
                  <a:cubicBezTo>
                    <a:pt x="8" y="504"/>
                    <a:pt x="12" y="505"/>
                    <a:pt x="16" y="505"/>
                  </a:cubicBezTo>
                  <a:cubicBezTo>
                    <a:pt x="19" y="505"/>
                    <a:pt x="23" y="504"/>
                    <a:pt x="27" y="502"/>
                  </a:cubicBezTo>
                  <a:cubicBezTo>
                    <a:pt x="29" y="502"/>
                    <a:pt x="31" y="499"/>
                    <a:pt x="32" y="49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51"/>
            <p:cNvSpPr/>
            <p:nvPr/>
          </p:nvSpPr>
          <p:spPr>
            <a:xfrm>
              <a:off x="1119913" y="2918642"/>
              <a:ext cx="67424" cy="57810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9" y="1"/>
                  </a:moveTo>
                  <a:cubicBezTo>
                    <a:pt x="103" y="1"/>
                    <a:pt x="0" y="249"/>
                    <a:pt x="145" y="394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40" y="370"/>
                    <a:pt x="540" y="231"/>
                  </a:cubicBezTo>
                  <a:cubicBezTo>
                    <a:pt x="540" y="104"/>
                    <a:pt x="435" y="1"/>
                    <a:pt x="3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51"/>
            <p:cNvSpPr/>
            <p:nvPr/>
          </p:nvSpPr>
          <p:spPr>
            <a:xfrm>
              <a:off x="1126530" y="291851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1" y="0"/>
                    <a:pt x="0" y="123"/>
                    <a:pt x="29" y="274"/>
                  </a:cubicBezTo>
                  <a:cubicBezTo>
                    <a:pt x="51" y="393"/>
                    <a:pt x="153" y="463"/>
                    <a:pt x="256" y="463"/>
                  </a:cubicBezTo>
                  <a:cubicBezTo>
                    <a:pt x="321" y="463"/>
                    <a:pt x="386" y="436"/>
                    <a:pt x="433" y="379"/>
                  </a:cubicBezTo>
                  <a:lnTo>
                    <a:pt x="433" y="379"/>
                  </a:lnTo>
                  <a:cubicBezTo>
                    <a:pt x="427" y="380"/>
                    <a:pt x="422" y="381"/>
                    <a:pt x="416" y="381"/>
                  </a:cubicBezTo>
                  <a:cubicBezTo>
                    <a:pt x="353" y="381"/>
                    <a:pt x="293" y="284"/>
                    <a:pt x="329" y="173"/>
                  </a:cubicBezTo>
                  <a:cubicBezTo>
                    <a:pt x="358" y="78"/>
                    <a:pt x="390" y="42"/>
                    <a:pt x="369" y="31"/>
                  </a:cubicBezTo>
                  <a:cubicBezTo>
                    <a:pt x="332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51"/>
            <p:cNvSpPr/>
            <p:nvPr/>
          </p:nvSpPr>
          <p:spPr>
            <a:xfrm>
              <a:off x="1085701" y="2935123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18" y="1"/>
                  </a:moveTo>
                  <a:cubicBezTo>
                    <a:pt x="73" y="1"/>
                    <a:pt x="0" y="177"/>
                    <a:pt x="102" y="279"/>
                  </a:cubicBezTo>
                  <a:cubicBezTo>
                    <a:pt x="135" y="312"/>
                    <a:pt x="176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4"/>
                    <a:pt x="308" y="1"/>
                    <a:pt x="21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51"/>
            <p:cNvSpPr/>
            <p:nvPr/>
          </p:nvSpPr>
          <p:spPr>
            <a:xfrm>
              <a:off x="1095440" y="2935248"/>
              <a:ext cx="43202" cy="40954"/>
            </a:xfrm>
            <a:custGeom>
              <a:avLst/>
              <a:gdLst/>
              <a:ahLst/>
              <a:cxnLst/>
              <a:rect l="l" t="t" r="r" b="b"/>
              <a:pathLst>
                <a:path w="346" h="328" extrusionOk="0">
                  <a:moveTo>
                    <a:pt x="143" y="1"/>
                  </a:moveTo>
                  <a:cubicBezTo>
                    <a:pt x="143" y="1"/>
                    <a:pt x="142" y="1"/>
                    <a:pt x="141" y="1"/>
                  </a:cubicBezTo>
                  <a:cubicBezTo>
                    <a:pt x="107" y="1"/>
                    <a:pt x="73" y="11"/>
                    <a:pt x="46" y="31"/>
                  </a:cubicBezTo>
                  <a:cubicBezTo>
                    <a:pt x="41" y="130"/>
                    <a:pt x="125" y="227"/>
                    <a:pt x="102" y="261"/>
                  </a:cubicBezTo>
                  <a:cubicBezTo>
                    <a:pt x="94" y="272"/>
                    <a:pt x="81" y="277"/>
                    <a:pt x="67" y="277"/>
                  </a:cubicBezTo>
                  <a:cubicBezTo>
                    <a:pt x="42" y="277"/>
                    <a:pt x="14" y="262"/>
                    <a:pt x="1" y="245"/>
                  </a:cubicBezTo>
                  <a:lnTo>
                    <a:pt x="1" y="245"/>
                  </a:lnTo>
                  <a:cubicBezTo>
                    <a:pt x="32" y="300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5"/>
                  </a:cubicBezTo>
                  <a:cubicBezTo>
                    <a:pt x="345" y="136"/>
                    <a:pt x="267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51"/>
            <p:cNvSpPr/>
            <p:nvPr/>
          </p:nvSpPr>
          <p:spPr>
            <a:xfrm>
              <a:off x="1101059" y="2896542"/>
              <a:ext cx="74541" cy="7441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1"/>
                  </a:moveTo>
                  <a:cubicBezTo>
                    <a:pt x="134" y="1"/>
                    <a:pt x="1" y="134"/>
                    <a:pt x="1" y="298"/>
                  </a:cubicBezTo>
                  <a:cubicBezTo>
                    <a:pt x="1" y="463"/>
                    <a:pt x="134" y="595"/>
                    <a:pt x="299" y="595"/>
                  </a:cubicBezTo>
                  <a:cubicBezTo>
                    <a:pt x="463" y="595"/>
                    <a:pt x="597" y="463"/>
                    <a:pt x="597" y="298"/>
                  </a:cubicBezTo>
                  <a:cubicBezTo>
                    <a:pt x="597" y="134"/>
                    <a:pt x="463" y="1"/>
                    <a:pt x="2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51"/>
            <p:cNvSpPr/>
            <p:nvPr/>
          </p:nvSpPr>
          <p:spPr>
            <a:xfrm>
              <a:off x="1096564" y="2901286"/>
              <a:ext cx="78162" cy="69672"/>
            </a:xfrm>
            <a:custGeom>
              <a:avLst/>
              <a:gdLst/>
              <a:ahLst/>
              <a:cxnLst/>
              <a:rect l="l" t="t" r="r" b="b"/>
              <a:pathLst>
                <a:path w="626" h="558" extrusionOk="0">
                  <a:moveTo>
                    <a:pt x="189" y="0"/>
                  </a:moveTo>
                  <a:cubicBezTo>
                    <a:pt x="180" y="5"/>
                    <a:pt x="172" y="11"/>
                    <a:pt x="163" y="17"/>
                  </a:cubicBezTo>
                  <a:lnTo>
                    <a:pt x="163" y="17"/>
                  </a:lnTo>
                  <a:cubicBezTo>
                    <a:pt x="171" y="11"/>
                    <a:pt x="180" y="5"/>
                    <a:pt x="189" y="0"/>
                  </a:cubicBezTo>
                  <a:close/>
                  <a:moveTo>
                    <a:pt x="163" y="17"/>
                  </a:moveTo>
                  <a:cubicBezTo>
                    <a:pt x="151" y="25"/>
                    <a:pt x="140" y="34"/>
                    <a:pt x="130" y="44"/>
                  </a:cubicBezTo>
                  <a:lnTo>
                    <a:pt x="130" y="44"/>
                  </a:lnTo>
                  <a:cubicBezTo>
                    <a:pt x="140" y="34"/>
                    <a:pt x="152" y="25"/>
                    <a:pt x="163" y="17"/>
                  </a:cubicBezTo>
                  <a:close/>
                  <a:moveTo>
                    <a:pt x="130" y="44"/>
                  </a:moveTo>
                  <a:cubicBezTo>
                    <a:pt x="126" y="48"/>
                    <a:pt x="122" y="52"/>
                    <a:pt x="118" y="55"/>
                  </a:cubicBezTo>
                  <a:cubicBezTo>
                    <a:pt x="118" y="56"/>
                    <a:pt x="118" y="56"/>
                    <a:pt x="118" y="56"/>
                  </a:cubicBezTo>
                  <a:lnTo>
                    <a:pt x="118" y="56"/>
                  </a:lnTo>
                  <a:cubicBezTo>
                    <a:pt x="122" y="52"/>
                    <a:pt x="126" y="48"/>
                    <a:pt x="130" y="44"/>
                  </a:cubicBezTo>
                  <a:close/>
                  <a:moveTo>
                    <a:pt x="118" y="56"/>
                  </a:moveTo>
                  <a:lnTo>
                    <a:pt x="118" y="56"/>
                  </a:lnTo>
                  <a:cubicBezTo>
                    <a:pt x="1" y="181"/>
                    <a:pt x="10" y="389"/>
                    <a:pt x="156" y="498"/>
                  </a:cubicBezTo>
                  <a:cubicBezTo>
                    <a:pt x="210" y="539"/>
                    <a:pt x="273" y="558"/>
                    <a:pt x="334" y="558"/>
                  </a:cubicBezTo>
                  <a:cubicBezTo>
                    <a:pt x="466" y="558"/>
                    <a:pt x="592" y="471"/>
                    <a:pt x="625" y="328"/>
                  </a:cubicBezTo>
                  <a:lnTo>
                    <a:pt x="625" y="328"/>
                  </a:lnTo>
                  <a:cubicBezTo>
                    <a:pt x="569" y="388"/>
                    <a:pt x="491" y="421"/>
                    <a:pt x="408" y="421"/>
                  </a:cubicBezTo>
                  <a:cubicBezTo>
                    <a:pt x="217" y="421"/>
                    <a:pt x="75" y="243"/>
                    <a:pt x="118" y="5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51"/>
            <p:cNvSpPr/>
            <p:nvPr/>
          </p:nvSpPr>
          <p:spPr>
            <a:xfrm>
              <a:off x="1502858" y="3069972"/>
              <a:ext cx="87777" cy="50818"/>
            </a:xfrm>
            <a:custGeom>
              <a:avLst/>
              <a:gdLst/>
              <a:ahLst/>
              <a:cxnLst/>
              <a:rect l="l" t="t" r="r" b="b"/>
              <a:pathLst>
                <a:path w="703" h="407" extrusionOk="0">
                  <a:moveTo>
                    <a:pt x="370" y="1"/>
                  </a:moveTo>
                  <a:lnTo>
                    <a:pt x="0" y="215"/>
                  </a:lnTo>
                  <a:lnTo>
                    <a:pt x="332" y="407"/>
                  </a:lnTo>
                  <a:lnTo>
                    <a:pt x="702" y="1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51"/>
            <p:cNvSpPr/>
            <p:nvPr/>
          </p:nvSpPr>
          <p:spPr>
            <a:xfrm>
              <a:off x="1179596" y="2885304"/>
              <a:ext cx="220752" cy="270821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1" y="1"/>
                  </a:moveTo>
                  <a:lnTo>
                    <a:pt x="1" y="1149"/>
                  </a:lnTo>
                  <a:lnTo>
                    <a:pt x="1767" y="2169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51"/>
            <p:cNvSpPr/>
            <p:nvPr/>
          </p:nvSpPr>
          <p:spPr>
            <a:xfrm>
              <a:off x="1179596" y="2885304"/>
              <a:ext cx="220752" cy="184418"/>
            </a:xfrm>
            <a:custGeom>
              <a:avLst/>
              <a:gdLst/>
              <a:ahLst/>
              <a:cxnLst/>
              <a:rect l="l" t="t" r="r" b="b"/>
              <a:pathLst>
                <a:path w="1768" h="1477" extrusionOk="0">
                  <a:moveTo>
                    <a:pt x="1" y="1"/>
                  </a:moveTo>
                  <a:lnTo>
                    <a:pt x="1" y="456"/>
                  </a:lnTo>
                  <a:lnTo>
                    <a:pt x="1767" y="1477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51"/>
            <p:cNvSpPr/>
            <p:nvPr/>
          </p:nvSpPr>
          <p:spPr>
            <a:xfrm>
              <a:off x="1400223" y="2837733"/>
              <a:ext cx="248347" cy="318393"/>
            </a:xfrm>
            <a:custGeom>
              <a:avLst/>
              <a:gdLst/>
              <a:ahLst/>
              <a:cxnLst/>
              <a:rect l="l" t="t" r="r" b="b"/>
              <a:pathLst>
                <a:path w="1989" h="2550" extrusionOk="0">
                  <a:moveTo>
                    <a:pt x="1326" y="0"/>
                  </a:moveTo>
                  <a:lnTo>
                    <a:pt x="0" y="1403"/>
                  </a:lnTo>
                  <a:lnTo>
                    <a:pt x="0" y="2550"/>
                  </a:lnTo>
                  <a:lnTo>
                    <a:pt x="1988" y="1403"/>
                  </a:lnTo>
                  <a:lnTo>
                    <a:pt x="1988" y="286"/>
                  </a:lnTo>
                  <a:lnTo>
                    <a:pt x="1326" y="12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51"/>
            <p:cNvSpPr/>
            <p:nvPr/>
          </p:nvSpPr>
          <p:spPr>
            <a:xfrm>
              <a:off x="1565663" y="2837733"/>
              <a:ext cx="96642" cy="39705"/>
            </a:xfrm>
            <a:custGeom>
              <a:avLst/>
              <a:gdLst/>
              <a:ahLst/>
              <a:cxnLst/>
              <a:rect l="l" t="t" r="r" b="b"/>
              <a:pathLst>
                <a:path w="774" h="318" extrusionOk="0">
                  <a:moveTo>
                    <a:pt x="1" y="0"/>
                  </a:moveTo>
                  <a:lnTo>
                    <a:pt x="1" y="127"/>
                  </a:lnTo>
                  <a:lnTo>
                    <a:pt x="773" y="318"/>
                  </a:lnTo>
                  <a:lnTo>
                    <a:pt x="77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51"/>
            <p:cNvSpPr/>
            <p:nvPr/>
          </p:nvSpPr>
          <p:spPr>
            <a:xfrm>
              <a:off x="1344910" y="2710251"/>
              <a:ext cx="317394" cy="151330"/>
            </a:xfrm>
            <a:custGeom>
              <a:avLst/>
              <a:gdLst/>
              <a:ahLst/>
              <a:cxnLst/>
              <a:rect l="l" t="t" r="r" b="b"/>
              <a:pathLst>
                <a:path w="2542" h="1212" extrusionOk="0">
                  <a:moveTo>
                    <a:pt x="1" y="1"/>
                  </a:moveTo>
                  <a:lnTo>
                    <a:pt x="1769" y="1021"/>
                  </a:lnTo>
                  <a:lnTo>
                    <a:pt x="2541" y="1211"/>
                  </a:lnTo>
                  <a:lnTo>
                    <a:pt x="775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51"/>
            <p:cNvSpPr/>
            <p:nvPr/>
          </p:nvSpPr>
          <p:spPr>
            <a:xfrm>
              <a:off x="1372629" y="2821751"/>
              <a:ext cx="193158" cy="223000"/>
            </a:xfrm>
            <a:custGeom>
              <a:avLst/>
              <a:gdLst/>
              <a:ahLst/>
              <a:cxnLst/>
              <a:rect l="l" t="t" r="r" b="b"/>
              <a:pathLst>
                <a:path w="1547" h="1786" extrusionOk="0">
                  <a:moveTo>
                    <a:pt x="1547" y="1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11" y="1722"/>
                  </a:lnTo>
                  <a:lnTo>
                    <a:pt x="1547" y="128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51"/>
            <p:cNvSpPr/>
            <p:nvPr/>
          </p:nvSpPr>
          <p:spPr>
            <a:xfrm>
              <a:off x="1152002" y="2694269"/>
              <a:ext cx="413786" cy="350732"/>
            </a:xfrm>
            <a:custGeom>
              <a:avLst/>
              <a:gdLst/>
              <a:ahLst/>
              <a:cxnLst/>
              <a:rect l="l" t="t" r="r" b="b"/>
              <a:pathLst>
                <a:path w="3314" h="2809" extrusionOk="0">
                  <a:moveTo>
                    <a:pt x="1547" y="1"/>
                  </a:moveTo>
                  <a:lnTo>
                    <a:pt x="0" y="1786"/>
                  </a:lnTo>
                  <a:lnTo>
                    <a:pt x="1771" y="2808"/>
                  </a:lnTo>
                  <a:lnTo>
                    <a:pt x="3314" y="1022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51"/>
            <p:cNvSpPr/>
            <p:nvPr/>
          </p:nvSpPr>
          <p:spPr>
            <a:xfrm>
              <a:off x="1275988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0" y="0"/>
                  </a:moveTo>
                  <a:lnTo>
                    <a:pt x="0" y="323"/>
                  </a:lnTo>
                  <a:lnTo>
                    <a:pt x="222" y="451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51"/>
            <p:cNvSpPr/>
            <p:nvPr/>
          </p:nvSpPr>
          <p:spPr>
            <a:xfrm>
              <a:off x="1303707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222" y="0"/>
                  </a:moveTo>
                  <a:lnTo>
                    <a:pt x="0" y="129"/>
                  </a:lnTo>
                  <a:lnTo>
                    <a:pt x="0" y="451"/>
                  </a:lnTo>
                  <a:lnTo>
                    <a:pt x="222" y="19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51"/>
            <p:cNvSpPr/>
            <p:nvPr/>
          </p:nvSpPr>
          <p:spPr>
            <a:xfrm>
              <a:off x="1273116" y="2873443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51"/>
            <p:cNvSpPr/>
            <p:nvPr/>
          </p:nvSpPr>
          <p:spPr>
            <a:xfrm>
              <a:off x="1273116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51"/>
            <p:cNvSpPr/>
            <p:nvPr/>
          </p:nvSpPr>
          <p:spPr>
            <a:xfrm>
              <a:off x="1303707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51"/>
            <p:cNvSpPr/>
            <p:nvPr/>
          </p:nvSpPr>
          <p:spPr>
            <a:xfrm>
              <a:off x="1283230" y="2879311"/>
              <a:ext cx="40829" cy="23723"/>
            </a:xfrm>
            <a:custGeom>
              <a:avLst/>
              <a:gdLst/>
              <a:ahLst/>
              <a:cxnLst/>
              <a:rect l="l" t="t" r="r" b="b"/>
              <a:pathLst>
                <a:path w="327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327" y="9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51"/>
            <p:cNvSpPr/>
            <p:nvPr/>
          </p:nvSpPr>
          <p:spPr>
            <a:xfrm>
              <a:off x="1283230" y="2879311"/>
              <a:ext cx="20602" cy="23723"/>
            </a:xfrm>
            <a:custGeom>
              <a:avLst/>
              <a:gdLst/>
              <a:ahLst/>
              <a:cxnLst/>
              <a:rect l="l" t="t" r="r" b="b"/>
              <a:pathLst>
                <a:path w="165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51"/>
            <p:cNvSpPr/>
            <p:nvPr/>
          </p:nvSpPr>
          <p:spPr>
            <a:xfrm>
              <a:off x="1303707" y="2879311"/>
              <a:ext cx="20352" cy="23723"/>
            </a:xfrm>
            <a:custGeom>
              <a:avLst/>
              <a:gdLst/>
              <a:ahLst/>
              <a:cxnLst/>
              <a:rect l="l" t="t" r="r" b="b"/>
              <a:pathLst>
                <a:path w="163" h="190" extrusionOk="0">
                  <a:moveTo>
                    <a:pt x="0" y="1"/>
                  </a:moveTo>
                  <a:lnTo>
                    <a:pt x="0" y="189"/>
                  </a:lnTo>
                  <a:lnTo>
                    <a:pt x="163" y="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51"/>
            <p:cNvSpPr/>
            <p:nvPr/>
          </p:nvSpPr>
          <p:spPr>
            <a:xfrm>
              <a:off x="1418078" y="3014409"/>
              <a:ext cx="62305" cy="83656"/>
            </a:xfrm>
            <a:custGeom>
              <a:avLst/>
              <a:gdLst/>
              <a:ahLst/>
              <a:cxnLst/>
              <a:rect l="l" t="t" r="r" b="b"/>
              <a:pathLst>
                <a:path w="499" h="670" extrusionOk="0">
                  <a:moveTo>
                    <a:pt x="498" y="1"/>
                  </a:moveTo>
                  <a:lnTo>
                    <a:pt x="1" y="286"/>
                  </a:lnTo>
                  <a:lnTo>
                    <a:pt x="1" y="669"/>
                  </a:lnTo>
                  <a:lnTo>
                    <a:pt x="498" y="38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51"/>
            <p:cNvSpPr/>
            <p:nvPr/>
          </p:nvSpPr>
          <p:spPr>
            <a:xfrm>
              <a:off x="1418078" y="3015908"/>
              <a:ext cx="59308" cy="79036"/>
            </a:xfrm>
            <a:custGeom>
              <a:avLst/>
              <a:gdLst/>
              <a:ahLst/>
              <a:cxnLst/>
              <a:rect l="l" t="t" r="r" b="b"/>
              <a:pathLst>
                <a:path w="475" h="633" extrusionOk="0">
                  <a:moveTo>
                    <a:pt x="475" y="0"/>
                  </a:moveTo>
                  <a:lnTo>
                    <a:pt x="1" y="274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51"/>
            <p:cNvSpPr/>
            <p:nvPr/>
          </p:nvSpPr>
          <p:spPr>
            <a:xfrm>
              <a:off x="1418078" y="3060607"/>
              <a:ext cx="62305" cy="37458"/>
            </a:xfrm>
            <a:custGeom>
              <a:avLst/>
              <a:gdLst/>
              <a:ahLst/>
              <a:cxnLst/>
              <a:rect l="l" t="t" r="r" b="b"/>
              <a:pathLst>
                <a:path w="499" h="300" extrusionOk="0">
                  <a:moveTo>
                    <a:pt x="475" y="0"/>
                  </a:moveTo>
                  <a:lnTo>
                    <a:pt x="1" y="274"/>
                  </a:lnTo>
                  <a:lnTo>
                    <a:pt x="1" y="299"/>
                  </a:lnTo>
                  <a:lnTo>
                    <a:pt x="498" y="1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51"/>
            <p:cNvSpPr/>
            <p:nvPr/>
          </p:nvSpPr>
          <p:spPr>
            <a:xfrm>
              <a:off x="1418078" y="3035011"/>
              <a:ext cx="62305" cy="39081"/>
            </a:xfrm>
            <a:custGeom>
              <a:avLst/>
              <a:gdLst/>
              <a:ahLst/>
              <a:cxnLst/>
              <a:rect l="l" t="t" r="r" b="b"/>
              <a:pathLst>
                <a:path w="499" h="313" extrusionOk="0">
                  <a:moveTo>
                    <a:pt x="498" y="1"/>
                  </a:moveTo>
                  <a:lnTo>
                    <a:pt x="1" y="288"/>
                  </a:lnTo>
                  <a:lnTo>
                    <a:pt x="1" y="313"/>
                  </a:lnTo>
                  <a:lnTo>
                    <a:pt x="498" y="2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51"/>
            <p:cNvSpPr/>
            <p:nvPr/>
          </p:nvSpPr>
          <p:spPr>
            <a:xfrm>
              <a:off x="1569783" y="2926758"/>
              <a:ext cx="62055" cy="83781"/>
            </a:xfrm>
            <a:custGeom>
              <a:avLst/>
              <a:gdLst/>
              <a:ahLst/>
              <a:cxnLst/>
              <a:rect l="l" t="t" r="r" b="b"/>
              <a:pathLst>
                <a:path w="497" h="671" extrusionOk="0">
                  <a:moveTo>
                    <a:pt x="497" y="1"/>
                  </a:moveTo>
                  <a:lnTo>
                    <a:pt x="1" y="288"/>
                  </a:lnTo>
                  <a:lnTo>
                    <a:pt x="1" y="671"/>
                  </a:lnTo>
                  <a:lnTo>
                    <a:pt x="497" y="38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51"/>
            <p:cNvSpPr/>
            <p:nvPr/>
          </p:nvSpPr>
          <p:spPr>
            <a:xfrm>
              <a:off x="1569783" y="2928381"/>
              <a:ext cx="59433" cy="78912"/>
            </a:xfrm>
            <a:custGeom>
              <a:avLst/>
              <a:gdLst/>
              <a:ahLst/>
              <a:cxnLst/>
              <a:rect l="l" t="t" r="r" b="b"/>
              <a:pathLst>
                <a:path w="476" h="632" extrusionOk="0">
                  <a:moveTo>
                    <a:pt x="475" y="1"/>
                  </a:moveTo>
                  <a:lnTo>
                    <a:pt x="1" y="275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51"/>
            <p:cNvSpPr/>
            <p:nvPr/>
          </p:nvSpPr>
          <p:spPr>
            <a:xfrm>
              <a:off x="1569783" y="2972956"/>
              <a:ext cx="62055" cy="37583"/>
            </a:xfrm>
            <a:custGeom>
              <a:avLst/>
              <a:gdLst/>
              <a:ahLst/>
              <a:cxnLst/>
              <a:rect l="l" t="t" r="r" b="b"/>
              <a:pathLst>
                <a:path w="497" h="301" extrusionOk="0">
                  <a:moveTo>
                    <a:pt x="475" y="1"/>
                  </a:moveTo>
                  <a:lnTo>
                    <a:pt x="1" y="275"/>
                  </a:lnTo>
                  <a:lnTo>
                    <a:pt x="1" y="301"/>
                  </a:lnTo>
                  <a:lnTo>
                    <a:pt x="497" y="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51"/>
            <p:cNvSpPr/>
            <p:nvPr/>
          </p:nvSpPr>
          <p:spPr>
            <a:xfrm>
              <a:off x="1569783" y="2947485"/>
              <a:ext cx="62055" cy="39206"/>
            </a:xfrm>
            <a:custGeom>
              <a:avLst/>
              <a:gdLst/>
              <a:ahLst/>
              <a:cxnLst/>
              <a:rect l="l" t="t" r="r" b="b"/>
              <a:pathLst>
                <a:path w="497" h="314" extrusionOk="0">
                  <a:moveTo>
                    <a:pt x="497" y="0"/>
                  </a:moveTo>
                  <a:lnTo>
                    <a:pt x="1" y="287"/>
                  </a:lnTo>
                  <a:lnTo>
                    <a:pt x="1" y="313"/>
                  </a:lnTo>
                  <a:lnTo>
                    <a:pt x="497" y="2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51"/>
            <p:cNvSpPr/>
            <p:nvPr/>
          </p:nvSpPr>
          <p:spPr>
            <a:xfrm>
              <a:off x="1502858" y="2974579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0" y="1"/>
                  </a:moveTo>
                  <a:lnTo>
                    <a:pt x="0" y="214"/>
                  </a:lnTo>
                  <a:lnTo>
                    <a:pt x="0" y="979"/>
                  </a:lnTo>
                  <a:lnTo>
                    <a:pt x="370" y="7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51"/>
            <p:cNvSpPr/>
            <p:nvPr/>
          </p:nvSpPr>
          <p:spPr>
            <a:xfrm>
              <a:off x="1502858" y="2975453"/>
              <a:ext cx="44700" cy="119366"/>
            </a:xfrm>
            <a:custGeom>
              <a:avLst/>
              <a:gdLst/>
              <a:ahLst/>
              <a:cxnLst/>
              <a:rect l="l" t="t" r="r" b="b"/>
              <a:pathLst>
                <a:path w="358" h="956" extrusionOk="0">
                  <a:moveTo>
                    <a:pt x="357" y="1"/>
                  </a:moveTo>
                  <a:lnTo>
                    <a:pt x="0" y="207"/>
                  </a:lnTo>
                  <a:lnTo>
                    <a:pt x="0" y="955"/>
                  </a:lnTo>
                  <a:lnTo>
                    <a:pt x="357" y="74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51"/>
            <p:cNvSpPr/>
            <p:nvPr/>
          </p:nvSpPr>
          <p:spPr>
            <a:xfrm>
              <a:off x="1547433" y="2974579"/>
              <a:ext cx="1748" cy="95518"/>
            </a:xfrm>
            <a:custGeom>
              <a:avLst/>
              <a:gdLst/>
              <a:ahLst/>
              <a:cxnLst/>
              <a:rect l="l" t="t" r="r" b="b"/>
              <a:pathLst>
                <a:path w="14" h="765" extrusionOk="0">
                  <a:moveTo>
                    <a:pt x="13" y="1"/>
                  </a:moveTo>
                  <a:lnTo>
                    <a:pt x="0" y="8"/>
                  </a:lnTo>
                  <a:lnTo>
                    <a:pt x="0" y="756"/>
                  </a:lnTo>
                  <a:lnTo>
                    <a:pt x="13" y="76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51"/>
            <p:cNvSpPr/>
            <p:nvPr/>
          </p:nvSpPr>
          <p:spPr>
            <a:xfrm>
              <a:off x="1317441" y="3012786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51"/>
            <p:cNvSpPr/>
            <p:nvPr/>
          </p:nvSpPr>
          <p:spPr>
            <a:xfrm>
              <a:off x="1320188" y="3014409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51"/>
            <p:cNvSpPr/>
            <p:nvPr/>
          </p:nvSpPr>
          <p:spPr>
            <a:xfrm>
              <a:off x="1317441" y="3058984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2" y="0"/>
                  </a:moveTo>
                  <a:lnTo>
                    <a:pt x="1" y="12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51"/>
            <p:cNvSpPr/>
            <p:nvPr/>
          </p:nvSpPr>
          <p:spPr>
            <a:xfrm>
              <a:off x="1317441" y="3033388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0" y="175"/>
                  </a:lnTo>
                  <a:lnTo>
                    <a:pt x="260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51"/>
            <p:cNvSpPr/>
            <p:nvPr/>
          </p:nvSpPr>
          <p:spPr>
            <a:xfrm>
              <a:off x="1320188" y="3014409"/>
              <a:ext cx="29842" cy="2634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0" y="1"/>
                  </a:moveTo>
                  <a:lnTo>
                    <a:pt x="0" y="75"/>
                  </a:lnTo>
                  <a:lnTo>
                    <a:pt x="238" y="211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51"/>
            <p:cNvSpPr/>
            <p:nvPr/>
          </p:nvSpPr>
          <p:spPr>
            <a:xfrm>
              <a:off x="1220924" y="2956974"/>
              <a:ext cx="32588" cy="66675"/>
            </a:xfrm>
            <a:custGeom>
              <a:avLst/>
              <a:gdLst/>
              <a:ahLst/>
              <a:cxnLst/>
              <a:rect l="l" t="t" r="r" b="b"/>
              <a:pathLst>
                <a:path w="261" h="534" extrusionOk="0">
                  <a:moveTo>
                    <a:pt x="1" y="1"/>
                  </a:moveTo>
                  <a:lnTo>
                    <a:pt x="1" y="384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51"/>
            <p:cNvSpPr/>
            <p:nvPr/>
          </p:nvSpPr>
          <p:spPr>
            <a:xfrm>
              <a:off x="1223671" y="2958722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0"/>
                  </a:moveTo>
                  <a:lnTo>
                    <a:pt x="0" y="357"/>
                  </a:lnTo>
                  <a:lnTo>
                    <a:pt x="238" y="493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51"/>
            <p:cNvSpPr/>
            <p:nvPr/>
          </p:nvSpPr>
          <p:spPr>
            <a:xfrm>
              <a:off x="1220924" y="3003172"/>
              <a:ext cx="32588" cy="20477"/>
            </a:xfrm>
            <a:custGeom>
              <a:avLst/>
              <a:gdLst/>
              <a:ahLst/>
              <a:cxnLst/>
              <a:rect l="l" t="t" r="r" b="b"/>
              <a:pathLst>
                <a:path w="261" h="164" extrusionOk="0">
                  <a:moveTo>
                    <a:pt x="22" y="1"/>
                  </a:moveTo>
                  <a:lnTo>
                    <a:pt x="1" y="14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51"/>
            <p:cNvSpPr/>
            <p:nvPr/>
          </p:nvSpPr>
          <p:spPr>
            <a:xfrm>
              <a:off x="1220924" y="2977701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0"/>
                  </a:moveTo>
                  <a:lnTo>
                    <a:pt x="1" y="26"/>
                  </a:lnTo>
                  <a:lnTo>
                    <a:pt x="260" y="174"/>
                  </a:lnTo>
                  <a:lnTo>
                    <a:pt x="26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51"/>
            <p:cNvSpPr/>
            <p:nvPr/>
          </p:nvSpPr>
          <p:spPr>
            <a:xfrm>
              <a:off x="1223671" y="2958722"/>
              <a:ext cx="29842" cy="25971"/>
            </a:xfrm>
            <a:custGeom>
              <a:avLst/>
              <a:gdLst/>
              <a:ahLst/>
              <a:cxnLst/>
              <a:rect l="l" t="t" r="r" b="b"/>
              <a:pathLst>
                <a:path w="239" h="208" extrusionOk="0">
                  <a:moveTo>
                    <a:pt x="0" y="0"/>
                  </a:moveTo>
                  <a:lnTo>
                    <a:pt x="0" y="71"/>
                  </a:lnTo>
                  <a:lnTo>
                    <a:pt x="238" y="207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51"/>
            <p:cNvSpPr/>
            <p:nvPr/>
          </p:nvSpPr>
          <p:spPr>
            <a:xfrm>
              <a:off x="2244401" y="2823748"/>
              <a:ext cx="661883" cy="398054"/>
            </a:xfrm>
            <a:custGeom>
              <a:avLst/>
              <a:gdLst/>
              <a:ahLst/>
              <a:cxnLst/>
              <a:rect l="l" t="t" r="r" b="b"/>
              <a:pathLst>
                <a:path w="5301" h="3188" extrusionOk="0">
                  <a:moveTo>
                    <a:pt x="2652" y="1"/>
                  </a:moveTo>
                  <a:lnTo>
                    <a:pt x="1" y="1531"/>
                  </a:lnTo>
                  <a:lnTo>
                    <a:pt x="1" y="1658"/>
                  </a:lnTo>
                  <a:lnTo>
                    <a:pt x="2652" y="3188"/>
                  </a:lnTo>
                  <a:lnTo>
                    <a:pt x="5301" y="1658"/>
                  </a:lnTo>
                  <a:lnTo>
                    <a:pt x="5301" y="1531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51"/>
            <p:cNvSpPr/>
            <p:nvPr/>
          </p:nvSpPr>
          <p:spPr>
            <a:xfrm>
              <a:off x="2244401" y="3014784"/>
              <a:ext cx="331129" cy="207018"/>
            </a:xfrm>
            <a:custGeom>
              <a:avLst/>
              <a:gdLst/>
              <a:ahLst/>
              <a:cxnLst/>
              <a:rect l="l" t="t" r="r" b="b"/>
              <a:pathLst>
                <a:path w="2652" h="1658" extrusionOk="0">
                  <a:moveTo>
                    <a:pt x="1" y="1"/>
                  </a:moveTo>
                  <a:lnTo>
                    <a:pt x="1" y="128"/>
                  </a:lnTo>
                  <a:lnTo>
                    <a:pt x="2652" y="1658"/>
                  </a:lnTo>
                  <a:lnTo>
                    <a:pt x="2652" y="1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51"/>
            <p:cNvSpPr/>
            <p:nvPr/>
          </p:nvSpPr>
          <p:spPr>
            <a:xfrm>
              <a:off x="2575405" y="3014784"/>
              <a:ext cx="330879" cy="207018"/>
            </a:xfrm>
            <a:custGeom>
              <a:avLst/>
              <a:gdLst/>
              <a:ahLst/>
              <a:cxnLst/>
              <a:rect l="l" t="t" r="r" b="b"/>
              <a:pathLst>
                <a:path w="2650" h="1658" extrusionOk="0">
                  <a:moveTo>
                    <a:pt x="2650" y="1"/>
                  </a:moveTo>
                  <a:lnTo>
                    <a:pt x="1" y="1530"/>
                  </a:lnTo>
                  <a:lnTo>
                    <a:pt x="1" y="1658"/>
                  </a:lnTo>
                  <a:lnTo>
                    <a:pt x="2650" y="128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51"/>
            <p:cNvSpPr/>
            <p:nvPr/>
          </p:nvSpPr>
          <p:spPr>
            <a:xfrm>
              <a:off x="2863082" y="2956100"/>
              <a:ext cx="15358" cy="27095"/>
            </a:xfrm>
            <a:custGeom>
              <a:avLst/>
              <a:gdLst/>
              <a:ahLst/>
              <a:cxnLst/>
              <a:rect l="l" t="t" r="r" b="b"/>
              <a:pathLst>
                <a:path w="123" h="217" extrusionOk="0">
                  <a:moveTo>
                    <a:pt x="105" y="1"/>
                  </a:moveTo>
                  <a:lnTo>
                    <a:pt x="1" y="208"/>
                  </a:lnTo>
                  <a:lnTo>
                    <a:pt x="18" y="217"/>
                  </a:lnTo>
                  <a:lnTo>
                    <a:pt x="123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51"/>
            <p:cNvSpPr/>
            <p:nvPr/>
          </p:nvSpPr>
          <p:spPr>
            <a:xfrm>
              <a:off x="2851221" y="2954102"/>
              <a:ext cx="14858" cy="22100"/>
            </a:xfrm>
            <a:custGeom>
              <a:avLst/>
              <a:gdLst/>
              <a:ahLst/>
              <a:cxnLst/>
              <a:rect l="l" t="t" r="r" b="b"/>
              <a:pathLst>
                <a:path w="119" h="177" extrusionOk="0">
                  <a:moveTo>
                    <a:pt x="16" y="1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51"/>
            <p:cNvSpPr/>
            <p:nvPr/>
          </p:nvSpPr>
          <p:spPr>
            <a:xfrm>
              <a:off x="2863831" y="2953353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2" y="504"/>
                    <a:pt x="5" y="506"/>
                  </a:cubicBezTo>
                  <a:cubicBezTo>
                    <a:pt x="9" y="507"/>
                    <a:pt x="13" y="508"/>
                    <a:pt x="17" y="508"/>
                  </a:cubicBezTo>
                  <a:cubicBezTo>
                    <a:pt x="21" y="508"/>
                    <a:pt x="25" y="507"/>
                    <a:pt x="28" y="506"/>
                  </a:cubicBezTo>
                  <a:cubicBezTo>
                    <a:pt x="31" y="504"/>
                    <a:pt x="32" y="501"/>
                    <a:pt x="32" y="498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51"/>
            <p:cNvSpPr/>
            <p:nvPr/>
          </p:nvSpPr>
          <p:spPr>
            <a:xfrm>
              <a:off x="2847350" y="2905282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09" y="0"/>
                  </a:moveTo>
                  <a:cubicBezTo>
                    <a:pt x="104" y="0"/>
                    <a:pt x="1" y="250"/>
                    <a:pt x="146" y="395"/>
                  </a:cubicBezTo>
                  <a:cubicBezTo>
                    <a:pt x="193" y="442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5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51"/>
            <p:cNvSpPr/>
            <p:nvPr/>
          </p:nvSpPr>
          <p:spPr>
            <a:xfrm>
              <a:off x="2854092" y="290540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0" y="0"/>
                    <a:pt x="1" y="123"/>
                    <a:pt x="28" y="273"/>
                  </a:cubicBezTo>
                  <a:cubicBezTo>
                    <a:pt x="50" y="393"/>
                    <a:pt x="152" y="462"/>
                    <a:pt x="257" y="462"/>
                  </a:cubicBezTo>
                  <a:cubicBezTo>
                    <a:pt x="321" y="462"/>
                    <a:pt x="386" y="436"/>
                    <a:pt x="434" y="378"/>
                  </a:cubicBezTo>
                  <a:lnTo>
                    <a:pt x="434" y="378"/>
                  </a:lnTo>
                  <a:cubicBezTo>
                    <a:pt x="428" y="379"/>
                    <a:pt x="422" y="380"/>
                    <a:pt x="416" y="380"/>
                  </a:cubicBezTo>
                  <a:cubicBezTo>
                    <a:pt x="354" y="380"/>
                    <a:pt x="292" y="283"/>
                    <a:pt x="328" y="173"/>
                  </a:cubicBezTo>
                  <a:cubicBezTo>
                    <a:pt x="358" y="79"/>
                    <a:pt x="389" y="43"/>
                    <a:pt x="370" y="31"/>
                  </a:cubicBezTo>
                  <a:cubicBezTo>
                    <a:pt x="333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51"/>
            <p:cNvSpPr/>
            <p:nvPr/>
          </p:nvSpPr>
          <p:spPr>
            <a:xfrm>
              <a:off x="2813138" y="2921888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20" y="1"/>
                  </a:moveTo>
                  <a:cubicBezTo>
                    <a:pt x="73" y="1"/>
                    <a:pt x="1" y="176"/>
                    <a:pt x="104" y="279"/>
                  </a:cubicBezTo>
                  <a:cubicBezTo>
                    <a:pt x="137" y="312"/>
                    <a:pt x="178" y="327"/>
                    <a:pt x="218" y="327"/>
                  </a:cubicBezTo>
                  <a:cubicBezTo>
                    <a:pt x="302" y="327"/>
                    <a:pt x="382" y="263"/>
                    <a:pt x="382" y="165"/>
                  </a:cubicBezTo>
                  <a:cubicBezTo>
                    <a:pt x="382" y="73"/>
                    <a:pt x="309" y="1"/>
                    <a:pt x="22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51"/>
            <p:cNvSpPr/>
            <p:nvPr/>
          </p:nvSpPr>
          <p:spPr>
            <a:xfrm>
              <a:off x="2822877" y="2922138"/>
              <a:ext cx="43451" cy="40704"/>
            </a:xfrm>
            <a:custGeom>
              <a:avLst/>
              <a:gdLst/>
              <a:ahLst/>
              <a:cxnLst/>
              <a:rect l="l" t="t" r="r" b="b"/>
              <a:pathLst>
                <a:path w="348" h="326" extrusionOk="0">
                  <a:moveTo>
                    <a:pt x="144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08" y="0"/>
                    <a:pt x="75" y="10"/>
                    <a:pt x="47" y="31"/>
                  </a:cubicBezTo>
                  <a:cubicBezTo>
                    <a:pt x="43" y="129"/>
                    <a:pt x="127" y="226"/>
                    <a:pt x="102" y="258"/>
                  </a:cubicBezTo>
                  <a:cubicBezTo>
                    <a:pt x="94" y="271"/>
                    <a:pt x="80" y="276"/>
                    <a:pt x="66" y="276"/>
                  </a:cubicBezTo>
                  <a:cubicBezTo>
                    <a:pt x="41" y="276"/>
                    <a:pt x="14" y="261"/>
                    <a:pt x="1" y="244"/>
                  </a:cubicBezTo>
                  <a:lnTo>
                    <a:pt x="1" y="244"/>
                  </a:lnTo>
                  <a:cubicBezTo>
                    <a:pt x="32" y="298"/>
                    <a:pt x="88" y="326"/>
                    <a:pt x="143" y="326"/>
                  </a:cubicBezTo>
                  <a:cubicBezTo>
                    <a:pt x="198" y="326"/>
                    <a:pt x="253" y="299"/>
                    <a:pt x="284" y="244"/>
                  </a:cubicBezTo>
                  <a:cubicBezTo>
                    <a:pt x="347" y="136"/>
                    <a:pt x="269" y="0"/>
                    <a:pt x="14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51"/>
            <p:cNvSpPr/>
            <p:nvPr/>
          </p:nvSpPr>
          <p:spPr>
            <a:xfrm>
              <a:off x="2828746" y="2883182"/>
              <a:ext cx="74292" cy="74541"/>
            </a:xfrm>
            <a:custGeom>
              <a:avLst/>
              <a:gdLst/>
              <a:ahLst/>
              <a:cxnLst/>
              <a:rect l="l" t="t" r="r" b="b"/>
              <a:pathLst>
                <a:path w="595" h="597" extrusionOk="0">
                  <a:moveTo>
                    <a:pt x="298" y="0"/>
                  </a:moveTo>
                  <a:cubicBezTo>
                    <a:pt x="134" y="0"/>
                    <a:pt x="0" y="134"/>
                    <a:pt x="0" y="299"/>
                  </a:cubicBezTo>
                  <a:cubicBezTo>
                    <a:pt x="0" y="463"/>
                    <a:pt x="134" y="596"/>
                    <a:pt x="298" y="596"/>
                  </a:cubicBezTo>
                  <a:cubicBezTo>
                    <a:pt x="461" y="596"/>
                    <a:pt x="595" y="463"/>
                    <a:pt x="595" y="299"/>
                  </a:cubicBezTo>
                  <a:cubicBezTo>
                    <a:pt x="595" y="134"/>
                    <a:pt x="461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51"/>
            <p:cNvSpPr/>
            <p:nvPr/>
          </p:nvSpPr>
          <p:spPr>
            <a:xfrm>
              <a:off x="2822003" y="2888051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3" y="498"/>
                  </a:cubicBezTo>
                  <a:cubicBezTo>
                    <a:pt x="228" y="539"/>
                    <a:pt x="290" y="558"/>
                    <a:pt x="351" y="558"/>
                  </a:cubicBezTo>
                  <a:cubicBezTo>
                    <a:pt x="482" y="558"/>
                    <a:pt x="608" y="471"/>
                    <a:pt x="642" y="328"/>
                  </a:cubicBezTo>
                  <a:lnTo>
                    <a:pt x="642" y="328"/>
                  </a:lnTo>
                  <a:cubicBezTo>
                    <a:pt x="585" y="388"/>
                    <a:pt x="507" y="421"/>
                    <a:pt x="425" y="421"/>
                  </a:cubicBezTo>
                  <a:cubicBezTo>
                    <a:pt x="402" y="427"/>
                    <a:pt x="380" y="430"/>
                    <a:pt x="358" y="430"/>
                  </a:cubicBezTo>
                  <a:cubicBezTo>
                    <a:pt x="147" y="430"/>
                    <a:pt x="26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51"/>
            <p:cNvSpPr/>
            <p:nvPr/>
          </p:nvSpPr>
          <p:spPr>
            <a:xfrm>
              <a:off x="2283233" y="2954851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51"/>
            <p:cNvSpPr/>
            <p:nvPr/>
          </p:nvSpPr>
          <p:spPr>
            <a:xfrm>
              <a:off x="2271246" y="295272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0"/>
                  </a:lnTo>
                  <a:lnTo>
                    <a:pt x="103" y="176"/>
                  </a:lnTo>
                  <a:lnTo>
                    <a:pt x="119" y="1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51"/>
            <p:cNvSpPr/>
            <p:nvPr/>
          </p:nvSpPr>
          <p:spPr>
            <a:xfrm>
              <a:off x="2283857" y="2952104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3"/>
                    <a:pt x="5" y="504"/>
                  </a:cubicBezTo>
                  <a:cubicBezTo>
                    <a:pt x="9" y="506"/>
                    <a:pt x="13" y="507"/>
                    <a:pt x="17" y="507"/>
                  </a:cubicBezTo>
                  <a:cubicBezTo>
                    <a:pt x="21" y="507"/>
                    <a:pt x="25" y="506"/>
                    <a:pt x="29" y="504"/>
                  </a:cubicBezTo>
                  <a:cubicBezTo>
                    <a:pt x="31" y="503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51"/>
            <p:cNvSpPr/>
            <p:nvPr/>
          </p:nvSpPr>
          <p:spPr>
            <a:xfrm>
              <a:off x="2267500" y="2904033"/>
              <a:ext cx="67424" cy="57685"/>
            </a:xfrm>
            <a:custGeom>
              <a:avLst/>
              <a:gdLst/>
              <a:ahLst/>
              <a:cxnLst/>
              <a:rect l="l" t="t" r="r" b="b"/>
              <a:pathLst>
                <a:path w="540" h="462" extrusionOk="0">
                  <a:moveTo>
                    <a:pt x="309" y="0"/>
                  </a:moveTo>
                  <a:cubicBezTo>
                    <a:pt x="103" y="0"/>
                    <a:pt x="0" y="248"/>
                    <a:pt x="145" y="393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39" y="370"/>
                    <a:pt x="539" y="231"/>
                  </a:cubicBezTo>
                  <a:cubicBezTo>
                    <a:pt x="539" y="103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51"/>
            <p:cNvSpPr/>
            <p:nvPr/>
          </p:nvSpPr>
          <p:spPr>
            <a:xfrm>
              <a:off x="2274118" y="2903908"/>
              <a:ext cx="54314" cy="57810"/>
            </a:xfrm>
            <a:custGeom>
              <a:avLst/>
              <a:gdLst/>
              <a:ahLst/>
              <a:cxnLst/>
              <a:rect l="l" t="t" r="r" b="b"/>
              <a:pathLst>
                <a:path w="435" h="463" extrusionOk="0">
                  <a:moveTo>
                    <a:pt x="257" y="0"/>
                  </a:moveTo>
                  <a:cubicBezTo>
                    <a:pt x="121" y="0"/>
                    <a:pt x="1" y="123"/>
                    <a:pt x="28" y="274"/>
                  </a:cubicBezTo>
                  <a:cubicBezTo>
                    <a:pt x="51" y="393"/>
                    <a:pt x="153" y="463"/>
                    <a:pt x="257" y="463"/>
                  </a:cubicBezTo>
                  <a:cubicBezTo>
                    <a:pt x="322" y="463"/>
                    <a:pt x="387" y="436"/>
                    <a:pt x="434" y="378"/>
                  </a:cubicBezTo>
                  <a:lnTo>
                    <a:pt x="434" y="378"/>
                  </a:lnTo>
                  <a:cubicBezTo>
                    <a:pt x="429" y="380"/>
                    <a:pt x="423" y="381"/>
                    <a:pt x="417" y="381"/>
                  </a:cubicBezTo>
                  <a:cubicBezTo>
                    <a:pt x="354" y="381"/>
                    <a:pt x="293" y="284"/>
                    <a:pt x="328" y="172"/>
                  </a:cubicBezTo>
                  <a:cubicBezTo>
                    <a:pt x="359" y="79"/>
                    <a:pt x="389" y="42"/>
                    <a:pt x="370" y="30"/>
                  </a:cubicBezTo>
                  <a:cubicBezTo>
                    <a:pt x="333" y="9"/>
                    <a:pt x="295" y="0"/>
                    <a:pt x="2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51"/>
            <p:cNvSpPr/>
            <p:nvPr/>
          </p:nvSpPr>
          <p:spPr>
            <a:xfrm>
              <a:off x="2233289" y="2920640"/>
              <a:ext cx="47697" cy="40704"/>
            </a:xfrm>
            <a:custGeom>
              <a:avLst/>
              <a:gdLst/>
              <a:ahLst/>
              <a:cxnLst/>
              <a:rect l="l" t="t" r="r" b="b"/>
              <a:pathLst>
                <a:path w="382" h="326" extrusionOk="0">
                  <a:moveTo>
                    <a:pt x="217" y="1"/>
                  </a:moveTo>
                  <a:cubicBezTo>
                    <a:pt x="73" y="1"/>
                    <a:pt x="0" y="175"/>
                    <a:pt x="103" y="277"/>
                  </a:cubicBezTo>
                  <a:cubicBezTo>
                    <a:pt x="136" y="311"/>
                    <a:pt x="177" y="326"/>
                    <a:pt x="217" y="326"/>
                  </a:cubicBezTo>
                  <a:cubicBezTo>
                    <a:pt x="301" y="326"/>
                    <a:pt x="381" y="261"/>
                    <a:pt x="381" y="163"/>
                  </a:cubicBezTo>
                  <a:cubicBezTo>
                    <a:pt x="381" y="73"/>
                    <a:pt x="309" y="1"/>
                    <a:pt x="219" y="1"/>
                  </a:cubicBezTo>
                  <a:cubicBezTo>
                    <a:pt x="218" y="1"/>
                    <a:pt x="218" y="1"/>
                    <a:pt x="2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51"/>
            <p:cNvSpPr/>
            <p:nvPr/>
          </p:nvSpPr>
          <p:spPr>
            <a:xfrm>
              <a:off x="2243028" y="2920640"/>
              <a:ext cx="43326" cy="40829"/>
            </a:xfrm>
            <a:custGeom>
              <a:avLst/>
              <a:gdLst/>
              <a:ahLst/>
              <a:cxnLst/>
              <a:rect l="l" t="t" r="r" b="b"/>
              <a:pathLst>
                <a:path w="347" h="327" extrusionOk="0">
                  <a:moveTo>
                    <a:pt x="143" y="0"/>
                  </a:moveTo>
                  <a:cubicBezTo>
                    <a:pt x="142" y="0"/>
                    <a:pt x="142" y="1"/>
                    <a:pt x="141" y="1"/>
                  </a:cubicBezTo>
                  <a:cubicBezTo>
                    <a:pt x="108" y="1"/>
                    <a:pt x="74" y="11"/>
                    <a:pt x="47" y="31"/>
                  </a:cubicBezTo>
                  <a:cubicBezTo>
                    <a:pt x="42" y="130"/>
                    <a:pt x="126" y="227"/>
                    <a:pt x="103" y="260"/>
                  </a:cubicBezTo>
                  <a:cubicBezTo>
                    <a:pt x="94" y="272"/>
                    <a:pt x="81" y="276"/>
                    <a:pt x="67" y="276"/>
                  </a:cubicBezTo>
                  <a:cubicBezTo>
                    <a:pt x="42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2" y="299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6"/>
                  </a:cubicBezTo>
                  <a:cubicBezTo>
                    <a:pt x="347" y="136"/>
                    <a:pt x="268" y="0"/>
                    <a:pt x="14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51"/>
            <p:cNvSpPr/>
            <p:nvPr/>
          </p:nvSpPr>
          <p:spPr>
            <a:xfrm>
              <a:off x="2248771" y="2881933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cubicBezTo>
                    <a:pt x="134" y="0"/>
                    <a:pt x="1" y="134"/>
                    <a:pt x="1" y="297"/>
                  </a:cubicBezTo>
                  <a:cubicBezTo>
                    <a:pt x="1" y="463"/>
                    <a:pt x="134" y="596"/>
                    <a:pt x="298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51"/>
            <p:cNvSpPr/>
            <p:nvPr/>
          </p:nvSpPr>
          <p:spPr>
            <a:xfrm>
              <a:off x="2242154" y="2886803"/>
              <a:ext cx="80035" cy="69672"/>
            </a:xfrm>
            <a:custGeom>
              <a:avLst/>
              <a:gdLst/>
              <a:ahLst/>
              <a:cxnLst/>
              <a:rect l="l" t="t" r="r" b="b"/>
              <a:pathLst>
                <a:path w="641" h="558" extrusionOk="0">
                  <a:moveTo>
                    <a:pt x="204" y="0"/>
                  </a:moveTo>
                  <a:cubicBezTo>
                    <a:pt x="17" y="105"/>
                    <a:pt x="0" y="369"/>
                    <a:pt x="173" y="498"/>
                  </a:cubicBezTo>
                  <a:cubicBezTo>
                    <a:pt x="227" y="539"/>
                    <a:pt x="288" y="557"/>
                    <a:pt x="349" y="557"/>
                  </a:cubicBezTo>
                  <a:cubicBezTo>
                    <a:pt x="481" y="557"/>
                    <a:pt x="607" y="469"/>
                    <a:pt x="641" y="327"/>
                  </a:cubicBezTo>
                  <a:lnTo>
                    <a:pt x="641" y="327"/>
                  </a:lnTo>
                  <a:cubicBezTo>
                    <a:pt x="584" y="386"/>
                    <a:pt x="506" y="419"/>
                    <a:pt x="425" y="419"/>
                  </a:cubicBezTo>
                  <a:cubicBezTo>
                    <a:pt x="402" y="426"/>
                    <a:pt x="379" y="428"/>
                    <a:pt x="358" y="428"/>
                  </a:cubicBezTo>
                  <a:cubicBezTo>
                    <a:pt x="146" y="428"/>
                    <a:pt x="26" y="152"/>
                    <a:pt x="20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51"/>
            <p:cNvSpPr/>
            <p:nvPr/>
          </p:nvSpPr>
          <p:spPr>
            <a:xfrm>
              <a:off x="2642080" y="2740717"/>
              <a:ext cx="27844" cy="48196"/>
            </a:xfrm>
            <a:custGeom>
              <a:avLst/>
              <a:gdLst/>
              <a:ahLst/>
              <a:cxnLst/>
              <a:rect l="l" t="t" r="r" b="b"/>
              <a:pathLst>
                <a:path w="223" h="386" extrusionOk="0">
                  <a:moveTo>
                    <a:pt x="0" y="0"/>
                  </a:moveTo>
                  <a:lnTo>
                    <a:pt x="0" y="257"/>
                  </a:lnTo>
                  <a:lnTo>
                    <a:pt x="222" y="386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51"/>
            <p:cNvSpPr/>
            <p:nvPr/>
          </p:nvSpPr>
          <p:spPr>
            <a:xfrm>
              <a:off x="2669799" y="2740717"/>
              <a:ext cx="27969" cy="64178"/>
            </a:xfrm>
            <a:custGeom>
              <a:avLst/>
              <a:gdLst/>
              <a:ahLst/>
              <a:cxnLst/>
              <a:rect l="l" t="t" r="r" b="b"/>
              <a:pathLst>
                <a:path w="224" h="514" extrusionOk="0">
                  <a:moveTo>
                    <a:pt x="223" y="0"/>
                  </a:moveTo>
                  <a:lnTo>
                    <a:pt x="0" y="129"/>
                  </a:lnTo>
                  <a:lnTo>
                    <a:pt x="0" y="386"/>
                  </a:lnTo>
                  <a:lnTo>
                    <a:pt x="223" y="51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51"/>
            <p:cNvSpPr/>
            <p:nvPr/>
          </p:nvSpPr>
          <p:spPr>
            <a:xfrm>
              <a:off x="2639208" y="2713372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51"/>
            <p:cNvSpPr/>
            <p:nvPr/>
          </p:nvSpPr>
          <p:spPr>
            <a:xfrm>
              <a:off x="2639208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51"/>
            <p:cNvSpPr/>
            <p:nvPr/>
          </p:nvSpPr>
          <p:spPr>
            <a:xfrm>
              <a:off x="2669799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51"/>
            <p:cNvSpPr/>
            <p:nvPr/>
          </p:nvSpPr>
          <p:spPr>
            <a:xfrm>
              <a:off x="2649447" y="2719366"/>
              <a:ext cx="40829" cy="23599"/>
            </a:xfrm>
            <a:custGeom>
              <a:avLst/>
              <a:gdLst/>
              <a:ahLst/>
              <a:cxnLst/>
              <a:rect l="l" t="t" r="r" b="b"/>
              <a:pathLst>
                <a:path w="327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51"/>
            <p:cNvSpPr/>
            <p:nvPr/>
          </p:nvSpPr>
          <p:spPr>
            <a:xfrm>
              <a:off x="2649447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51"/>
            <p:cNvSpPr/>
            <p:nvPr/>
          </p:nvSpPr>
          <p:spPr>
            <a:xfrm>
              <a:off x="2669799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6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51"/>
            <p:cNvSpPr/>
            <p:nvPr/>
          </p:nvSpPr>
          <p:spPr>
            <a:xfrm>
              <a:off x="2575405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1" y="1"/>
                  </a:moveTo>
                  <a:lnTo>
                    <a:pt x="1" y="1149"/>
                  </a:lnTo>
                  <a:lnTo>
                    <a:pt x="662" y="1531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51"/>
            <p:cNvSpPr/>
            <p:nvPr/>
          </p:nvSpPr>
          <p:spPr>
            <a:xfrm>
              <a:off x="2575405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1" y="1"/>
                  </a:moveTo>
                  <a:lnTo>
                    <a:pt x="1" y="459"/>
                  </a:lnTo>
                  <a:lnTo>
                    <a:pt x="662" y="840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51"/>
            <p:cNvSpPr/>
            <p:nvPr/>
          </p:nvSpPr>
          <p:spPr>
            <a:xfrm>
              <a:off x="2657937" y="2823748"/>
              <a:ext cx="165689" cy="286554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664" y="1"/>
                  </a:moveTo>
                  <a:lnTo>
                    <a:pt x="1" y="1148"/>
                  </a:lnTo>
                  <a:lnTo>
                    <a:pt x="1" y="2295"/>
                  </a:lnTo>
                  <a:lnTo>
                    <a:pt x="1326" y="1531"/>
                  </a:lnTo>
                  <a:lnTo>
                    <a:pt x="1326" y="384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51"/>
            <p:cNvSpPr/>
            <p:nvPr/>
          </p:nvSpPr>
          <p:spPr>
            <a:xfrm>
              <a:off x="2630468" y="2807891"/>
              <a:ext cx="110376" cy="191036"/>
            </a:xfrm>
            <a:custGeom>
              <a:avLst/>
              <a:gdLst/>
              <a:ahLst/>
              <a:cxnLst/>
              <a:rect l="l" t="t" r="r" b="b"/>
              <a:pathLst>
                <a:path w="884" h="1530" extrusionOk="0">
                  <a:moveTo>
                    <a:pt x="884" y="0"/>
                  </a:moveTo>
                  <a:lnTo>
                    <a:pt x="0" y="1530"/>
                  </a:lnTo>
                  <a:lnTo>
                    <a:pt x="112" y="1466"/>
                  </a:lnTo>
                  <a:lnTo>
                    <a:pt x="884" y="128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51"/>
            <p:cNvSpPr/>
            <p:nvPr/>
          </p:nvSpPr>
          <p:spPr>
            <a:xfrm>
              <a:off x="2575405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" y="0"/>
                  </a:moveTo>
                  <a:lnTo>
                    <a:pt x="1" y="2041"/>
                  </a:lnTo>
                  <a:lnTo>
                    <a:pt x="441" y="2296"/>
                  </a:lnTo>
                  <a:lnTo>
                    <a:pt x="1325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51"/>
            <p:cNvSpPr/>
            <p:nvPr/>
          </p:nvSpPr>
          <p:spPr>
            <a:xfrm>
              <a:off x="2740719" y="2807891"/>
              <a:ext cx="110626" cy="71545"/>
            </a:xfrm>
            <a:custGeom>
              <a:avLst/>
              <a:gdLst/>
              <a:ahLst/>
              <a:cxnLst/>
              <a:rect l="l" t="t" r="r" b="b"/>
              <a:pathLst>
                <a:path w="886" h="573" extrusionOk="0">
                  <a:moveTo>
                    <a:pt x="1" y="0"/>
                  </a:moveTo>
                  <a:lnTo>
                    <a:pt x="1" y="128"/>
                  </a:lnTo>
                  <a:lnTo>
                    <a:pt x="775" y="573"/>
                  </a:lnTo>
                  <a:lnTo>
                    <a:pt x="88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51"/>
            <p:cNvSpPr/>
            <p:nvPr/>
          </p:nvSpPr>
          <p:spPr>
            <a:xfrm>
              <a:off x="2775306" y="2931502"/>
              <a:ext cx="32588" cy="66426"/>
            </a:xfrm>
            <a:custGeom>
              <a:avLst/>
              <a:gdLst/>
              <a:ahLst/>
              <a:cxnLst/>
              <a:rect l="l" t="t" r="r" b="b"/>
              <a:pathLst>
                <a:path w="261" h="532" extrusionOk="0">
                  <a:moveTo>
                    <a:pt x="260" y="1"/>
                  </a:moveTo>
                  <a:lnTo>
                    <a:pt x="0" y="150"/>
                  </a:lnTo>
                  <a:lnTo>
                    <a:pt x="0" y="531"/>
                  </a:lnTo>
                  <a:lnTo>
                    <a:pt x="260" y="38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51"/>
            <p:cNvSpPr/>
            <p:nvPr/>
          </p:nvSpPr>
          <p:spPr>
            <a:xfrm>
              <a:off x="2775306" y="2933126"/>
              <a:ext cx="29592" cy="61681"/>
            </a:xfrm>
            <a:custGeom>
              <a:avLst/>
              <a:gdLst/>
              <a:ahLst/>
              <a:cxnLst/>
              <a:rect l="l" t="t" r="r" b="b"/>
              <a:pathLst>
                <a:path w="237" h="494" extrusionOk="0">
                  <a:moveTo>
                    <a:pt x="237" y="1"/>
                  </a:moveTo>
                  <a:lnTo>
                    <a:pt x="0" y="137"/>
                  </a:lnTo>
                  <a:lnTo>
                    <a:pt x="0" y="494"/>
                  </a:lnTo>
                  <a:lnTo>
                    <a:pt x="237" y="3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51"/>
            <p:cNvSpPr/>
            <p:nvPr/>
          </p:nvSpPr>
          <p:spPr>
            <a:xfrm>
              <a:off x="2775306" y="2977701"/>
              <a:ext cx="32588" cy="20227"/>
            </a:xfrm>
            <a:custGeom>
              <a:avLst/>
              <a:gdLst/>
              <a:ahLst/>
              <a:cxnLst/>
              <a:rect l="l" t="t" r="r" b="b"/>
              <a:pathLst>
                <a:path w="261" h="162" extrusionOk="0">
                  <a:moveTo>
                    <a:pt x="237" y="0"/>
                  </a:moveTo>
                  <a:lnTo>
                    <a:pt x="0" y="137"/>
                  </a:lnTo>
                  <a:lnTo>
                    <a:pt x="0" y="161"/>
                  </a:lnTo>
                  <a:lnTo>
                    <a:pt x="260" y="1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51"/>
            <p:cNvSpPr/>
            <p:nvPr/>
          </p:nvSpPr>
          <p:spPr>
            <a:xfrm>
              <a:off x="2775306" y="2952104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0" y="150"/>
                  </a:lnTo>
                  <a:lnTo>
                    <a:pt x="0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51"/>
            <p:cNvSpPr/>
            <p:nvPr/>
          </p:nvSpPr>
          <p:spPr>
            <a:xfrm>
              <a:off x="2673545" y="2990187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260" y="0"/>
                  </a:moveTo>
                  <a:lnTo>
                    <a:pt x="1" y="150"/>
                  </a:lnTo>
                  <a:lnTo>
                    <a:pt x="1" y="533"/>
                  </a:lnTo>
                  <a:lnTo>
                    <a:pt x="260" y="3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51"/>
            <p:cNvSpPr/>
            <p:nvPr/>
          </p:nvSpPr>
          <p:spPr>
            <a:xfrm>
              <a:off x="2673545" y="2991810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238" y="0"/>
                  </a:moveTo>
                  <a:lnTo>
                    <a:pt x="1" y="137"/>
                  </a:lnTo>
                  <a:lnTo>
                    <a:pt x="1" y="493"/>
                  </a:lnTo>
                  <a:lnTo>
                    <a:pt x="238" y="35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51"/>
            <p:cNvSpPr/>
            <p:nvPr/>
          </p:nvSpPr>
          <p:spPr>
            <a:xfrm>
              <a:off x="2673545" y="3036385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38" y="0"/>
                  </a:moveTo>
                  <a:lnTo>
                    <a:pt x="1" y="136"/>
                  </a:lnTo>
                  <a:lnTo>
                    <a:pt x="1" y="163"/>
                  </a:lnTo>
                  <a:lnTo>
                    <a:pt x="260" y="1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51"/>
            <p:cNvSpPr/>
            <p:nvPr/>
          </p:nvSpPr>
          <p:spPr>
            <a:xfrm>
              <a:off x="2673545" y="3010788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1" y="150"/>
                  </a:lnTo>
                  <a:lnTo>
                    <a:pt x="1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51"/>
            <p:cNvSpPr/>
            <p:nvPr/>
          </p:nvSpPr>
          <p:spPr>
            <a:xfrm>
              <a:off x="2720118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331" y="1"/>
                  </a:moveTo>
                  <a:lnTo>
                    <a:pt x="0" y="191"/>
                  </a:lnTo>
                  <a:lnTo>
                    <a:pt x="0" y="478"/>
                  </a:lnTo>
                  <a:lnTo>
                    <a:pt x="331" y="286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51"/>
            <p:cNvSpPr/>
            <p:nvPr/>
          </p:nvSpPr>
          <p:spPr>
            <a:xfrm>
              <a:off x="2720118" y="2873068"/>
              <a:ext cx="38707" cy="54938"/>
            </a:xfrm>
            <a:custGeom>
              <a:avLst/>
              <a:gdLst/>
              <a:ahLst/>
              <a:cxnLst/>
              <a:rect l="l" t="t" r="r" b="b"/>
              <a:pathLst>
                <a:path w="310" h="440" extrusionOk="0">
                  <a:moveTo>
                    <a:pt x="309" y="0"/>
                  </a:moveTo>
                  <a:lnTo>
                    <a:pt x="0" y="179"/>
                  </a:lnTo>
                  <a:lnTo>
                    <a:pt x="0" y="440"/>
                  </a:lnTo>
                  <a:lnTo>
                    <a:pt x="309" y="26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51"/>
            <p:cNvSpPr/>
            <p:nvPr/>
          </p:nvSpPr>
          <p:spPr>
            <a:xfrm>
              <a:off x="2720118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309" y="1"/>
                  </a:moveTo>
                  <a:lnTo>
                    <a:pt x="0" y="178"/>
                  </a:lnTo>
                  <a:lnTo>
                    <a:pt x="0" y="204"/>
                  </a:lnTo>
                  <a:lnTo>
                    <a:pt x="331" y="1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51"/>
            <p:cNvSpPr/>
            <p:nvPr/>
          </p:nvSpPr>
          <p:spPr>
            <a:xfrm>
              <a:off x="2823502" y="2871570"/>
              <a:ext cx="13984" cy="7866"/>
            </a:xfrm>
            <a:custGeom>
              <a:avLst/>
              <a:gdLst/>
              <a:ahLst/>
              <a:cxnLst/>
              <a:rect l="l" t="t" r="r" b="b"/>
              <a:pathLst>
                <a:path w="112" h="63" extrusionOk="0">
                  <a:moveTo>
                    <a:pt x="0" y="1"/>
                  </a:moveTo>
                  <a:lnTo>
                    <a:pt x="0" y="63"/>
                  </a:lnTo>
                  <a:lnTo>
                    <a:pt x="112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51"/>
            <p:cNvSpPr/>
            <p:nvPr/>
          </p:nvSpPr>
          <p:spPr>
            <a:xfrm>
              <a:off x="2717496" y="2953603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1" y="0"/>
                  </a:moveTo>
                  <a:lnTo>
                    <a:pt x="1" y="215"/>
                  </a:lnTo>
                  <a:lnTo>
                    <a:pt x="1" y="979"/>
                  </a:lnTo>
                  <a:lnTo>
                    <a:pt x="371" y="76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51"/>
            <p:cNvSpPr/>
            <p:nvPr/>
          </p:nvSpPr>
          <p:spPr>
            <a:xfrm>
              <a:off x="2717496" y="2954726"/>
              <a:ext cx="44700" cy="118992"/>
            </a:xfrm>
            <a:custGeom>
              <a:avLst/>
              <a:gdLst/>
              <a:ahLst/>
              <a:cxnLst/>
              <a:rect l="l" t="t" r="r" b="b"/>
              <a:pathLst>
                <a:path w="358" h="953" extrusionOk="0">
                  <a:moveTo>
                    <a:pt x="358" y="0"/>
                  </a:moveTo>
                  <a:lnTo>
                    <a:pt x="1" y="206"/>
                  </a:lnTo>
                  <a:lnTo>
                    <a:pt x="1" y="953"/>
                  </a:lnTo>
                  <a:lnTo>
                    <a:pt x="358" y="74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51"/>
            <p:cNvSpPr/>
            <p:nvPr/>
          </p:nvSpPr>
          <p:spPr>
            <a:xfrm>
              <a:off x="2762071" y="2953603"/>
              <a:ext cx="1748" cy="95768"/>
            </a:xfrm>
            <a:custGeom>
              <a:avLst/>
              <a:gdLst/>
              <a:ahLst/>
              <a:cxnLst/>
              <a:rect l="l" t="t" r="r" b="b"/>
              <a:pathLst>
                <a:path w="14" h="767" extrusionOk="0">
                  <a:moveTo>
                    <a:pt x="14" y="0"/>
                  </a:moveTo>
                  <a:lnTo>
                    <a:pt x="1" y="9"/>
                  </a:lnTo>
                  <a:lnTo>
                    <a:pt x="1" y="756"/>
                  </a:lnTo>
                  <a:lnTo>
                    <a:pt x="14" y="76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51"/>
            <p:cNvSpPr/>
            <p:nvPr/>
          </p:nvSpPr>
          <p:spPr>
            <a:xfrm>
              <a:off x="2492873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1531"/>
                  </a:lnTo>
                  <a:lnTo>
                    <a:pt x="662" y="11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51"/>
            <p:cNvSpPr/>
            <p:nvPr/>
          </p:nvSpPr>
          <p:spPr>
            <a:xfrm>
              <a:off x="2492873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840"/>
                  </a:lnTo>
                  <a:lnTo>
                    <a:pt x="662" y="45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51"/>
            <p:cNvSpPr/>
            <p:nvPr/>
          </p:nvSpPr>
          <p:spPr>
            <a:xfrm>
              <a:off x="2327183" y="2823748"/>
              <a:ext cx="165814" cy="286554"/>
            </a:xfrm>
            <a:custGeom>
              <a:avLst/>
              <a:gdLst/>
              <a:ahLst/>
              <a:cxnLst/>
              <a:rect l="l" t="t" r="r" b="b"/>
              <a:pathLst>
                <a:path w="1328" h="2295" extrusionOk="0">
                  <a:moveTo>
                    <a:pt x="665" y="1"/>
                  </a:moveTo>
                  <a:lnTo>
                    <a:pt x="1" y="384"/>
                  </a:lnTo>
                  <a:lnTo>
                    <a:pt x="1" y="1531"/>
                  </a:lnTo>
                  <a:lnTo>
                    <a:pt x="1327" y="2295"/>
                  </a:lnTo>
                  <a:lnTo>
                    <a:pt x="1327" y="1148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51"/>
            <p:cNvSpPr/>
            <p:nvPr/>
          </p:nvSpPr>
          <p:spPr>
            <a:xfrm>
              <a:off x="2410090" y="2807891"/>
              <a:ext cx="110251" cy="191036"/>
            </a:xfrm>
            <a:custGeom>
              <a:avLst/>
              <a:gdLst/>
              <a:ahLst/>
              <a:cxnLst/>
              <a:rect l="l" t="t" r="r" b="b"/>
              <a:pathLst>
                <a:path w="883" h="1530" extrusionOk="0">
                  <a:moveTo>
                    <a:pt x="1" y="0"/>
                  </a:moveTo>
                  <a:lnTo>
                    <a:pt x="1" y="128"/>
                  </a:lnTo>
                  <a:lnTo>
                    <a:pt x="772" y="1466"/>
                  </a:lnTo>
                  <a:lnTo>
                    <a:pt x="882" y="1530"/>
                  </a:lnTo>
                  <a:lnTo>
                    <a:pt x="882" y="1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51"/>
            <p:cNvSpPr/>
            <p:nvPr/>
          </p:nvSpPr>
          <p:spPr>
            <a:xfrm>
              <a:off x="2410090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325" y="0"/>
                  </a:moveTo>
                  <a:lnTo>
                    <a:pt x="1" y="766"/>
                  </a:lnTo>
                  <a:lnTo>
                    <a:pt x="882" y="2296"/>
                  </a:lnTo>
                  <a:lnTo>
                    <a:pt x="1325" y="204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51"/>
            <p:cNvSpPr/>
            <p:nvPr/>
          </p:nvSpPr>
          <p:spPr>
            <a:xfrm>
              <a:off x="2299714" y="2807891"/>
              <a:ext cx="110501" cy="71545"/>
            </a:xfrm>
            <a:custGeom>
              <a:avLst/>
              <a:gdLst/>
              <a:ahLst/>
              <a:cxnLst/>
              <a:rect l="l" t="t" r="r" b="b"/>
              <a:pathLst>
                <a:path w="885" h="573" extrusionOk="0">
                  <a:moveTo>
                    <a:pt x="885" y="0"/>
                  </a:moveTo>
                  <a:lnTo>
                    <a:pt x="0" y="511"/>
                  </a:lnTo>
                  <a:lnTo>
                    <a:pt x="110" y="573"/>
                  </a:lnTo>
                  <a:lnTo>
                    <a:pt x="885" y="128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51"/>
            <p:cNvSpPr/>
            <p:nvPr/>
          </p:nvSpPr>
          <p:spPr>
            <a:xfrm>
              <a:off x="2354902" y="2935123"/>
              <a:ext cx="32464" cy="66550"/>
            </a:xfrm>
            <a:custGeom>
              <a:avLst/>
              <a:gdLst/>
              <a:ahLst/>
              <a:cxnLst/>
              <a:rect l="l" t="t" r="r" b="b"/>
              <a:pathLst>
                <a:path w="260" h="533" extrusionOk="0">
                  <a:moveTo>
                    <a:pt x="0" y="1"/>
                  </a:moveTo>
                  <a:lnTo>
                    <a:pt x="0" y="383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51"/>
            <p:cNvSpPr/>
            <p:nvPr/>
          </p:nvSpPr>
          <p:spPr>
            <a:xfrm>
              <a:off x="2357649" y="2936747"/>
              <a:ext cx="29717" cy="61681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51"/>
            <p:cNvSpPr/>
            <p:nvPr/>
          </p:nvSpPr>
          <p:spPr>
            <a:xfrm>
              <a:off x="2357649" y="2936747"/>
              <a:ext cx="29717" cy="23099"/>
            </a:xfrm>
            <a:custGeom>
              <a:avLst/>
              <a:gdLst/>
              <a:ahLst/>
              <a:cxnLst/>
              <a:rect l="l" t="t" r="r" b="b"/>
              <a:pathLst>
                <a:path w="238" h="185" extrusionOk="0">
                  <a:moveTo>
                    <a:pt x="0" y="1"/>
                  </a:moveTo>
                  <a:lnTo>
                    <a:pt x="0" y="48"/>
                  </a:lnTo>
                  <a:lnTo>
                    <a:pt x="238" y="185"/>
                  </a:lnTo>
                  <a:lnTo>
                    <a:pt x="238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51"/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51"/>
            <p:cNvSpPr/>
            <p:nvPr/>
          </p:nvSpPr>
          <p:spPr>
            <a:xfrm>
              <a:off x="2354902" y="2981321"/>
              <a:ext cx="32464" cy="20352"/>
            </a:xfrm>
            <a:custGeom>
              <a:avLst/>
              <a:gdLst/>
              <a:ahLst/>
              <a:cxnLst/>
              <a:rect l="l" t="t" r="r" b="b"/>
              <a:pathLst>
                <a:path w="260" h="163" extrusionOk="0">
                  <a:moveTo>
                    <a:pt x="22" y="0"/>
                  </a:moveTo>
                  <a:lnTo>
                    <a:pt x="0" y="13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51"/>
            <p:cNvSpPr/>
            <p:nvPr/>
          </p:nvSpPr>
          <p:spPr>
            <a:xfrm>
              <a:off x="2354902" y="2955725"/>
              <a:ext cx="32464" cy="22100"/>
            </a:xfrm>
            <a:custGeom>
              <a:avLst/>
              <a:gdLst/>
              <a:ahLst/>
              <a:cxnLst/>
              <a:rect l="l" t="t" r="r" b="b"/>
              <a:pathLst>
                <a:path w="260" h="177" extrusionOk="0">
                  <a:moveTo>
                    <a:pt x="0" y="1"/>
                  </a:moveTo>
                  <a:lnTo>
                    <a:pt x="0" y="27"/>
                  </a:lnTo>
                  <a:lnTo>
                    <a:pt x="260" y="176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51"/>
            <p:cNvSpPr/>
            <p:nvPr/>
          </p:nvSpPr>
          <p:spPr>
            <a:xfrm>
              <a:off x="2389489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0" y="1"/>
                  </a:moveTo>
                  <a:lnTo>
                    <a:pt x="0" y="286"/>
                  </a:lnTo>
                  <a:lnTo>
                    <a:pt x="331" y="478"/>
                  </a:lnTo>
                  <a:lnTo>
                    <a:pt x="331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51"/>
            <p:cNvSpPr/>
            <p:nvPr/>
          </p:nvSpPr>
          <p:spPr>
            <a:xfrm>
              <a:off x="2392235" y="2873068"/>
              <a:ext cx="38582" cy="54938"/>
            </a:xfrm>
            <a:custGeom>
              <a:avLst/>
              <a:gdLst/>
              <a:ahLst/>
              <a:cxnLst/>
              <a:rect l="l" t="t" r="r" b="b"/>
              <a:pathLst>
                <a:path w="309" h="440" extrusionOk="0">
                  <a:moveTo>
                    <a:pt x="0" y="0"/>
                  </a:moveTo>
                  <a:lnTo>
                    <a:pt x="0" y="263"/>
                  </a:lnTo>
                  <a:lnTo>
                    <a:pt x="309" y="440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51"/>
            <p:cNvSpPr/>
            <p:nvPr/>
          </p:nvSpPr>
          <p:spPr>
            <a:xfrm>
              <a:off x="2392235" y="2873068"/>
              <a:ext cx="38582" cy="28343"/>
            </a:xfrm>
            <a:custGeom>
              <a:avLst/>
              <a:gdLst/>
              <a:ahLst/>
              <a:cxnLst/>
              <a:rect l="l" t="t" r="r" b="b"/>
              <a:pathLst>
                <a:path w="309" h="227" extrusionOk="0">
                  <a:moveTo>
                    <a:pt x="0" y="0"/>
                  </a:moveTo>
                  <a:lnTo>
                    <a:pt x="0" y="49"/>
                  </a:lnTo>
                  <a:lnTo>
                    <a:pt x="309" y="226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51"/>
            <p:cNvSpPr/>
            <p:nvPr/>
          </p:nvSpPr>
          <p:spPr>
            <a:xfrm>
              <a:off x="2389489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22" y="1"/>
                  </a:moveTo>
                  <a:lnTo>
                    <a:pt x="0" y="12"/>
                  </a:lnTo>
                  <a:lnTo>
                    <a:pt x="331" y="204"/>
                  </a:lnTo>
                  <a:lnTo>
                    <a:pt x="331" y="17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51"/>
            <p:cNvSpPr/>
            <p:nvPr/>
          </p:nvSpPr>
          <p:spPr>
            <a:xfrm>
              <a:off x="2313449" y="2871570"/>
              <a:ext cx="13859" cy="7866"/>
            </a:xfrm>
            <a:custGeom>
              <a:avLst/>
              <a:gdLst/>
              <a:ahLst/>
              <a:cxnLst/>
              <a:rect l="l" t="t" r="r" b="b"/>
              <a:pathLst>
                <a:path w="111" h="63" extrusionOk="0">
                  <a:moveTo>
                    <a:pt x="111" y="1"/>
                  </a:moveTo>
                  <a:lnTo>
                    <a:pt x="0" y="63"/>
                  </a:lnTo>
                  <a:lnTo>
                    <a:pt x="111" y="6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51"/>
            <p:cNvSpPr/>
            <p:nvPr/>
          </p:nvSpPr>
          <p:spPr>
            <a:xfrm>
              <a:off x="2432690" y="2980198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1" y="533"/>
                  </a:lnTo>
                  <a:lnTo>
                    <a:pt x="261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51"/>
            <p:cNvSpPr/>
            <p:nvPr/>
          </p:nvSpPr>
          <p:spPr>
            <a:xfrm>
              <a:off x="2435437" y="2981696"/>
              <a:ext cx="29842" cy="61806"/>
            </a:xfrm>
            <a:custGeom>
              <a:avLst/>
              <a:gdLst/>
              <a:ahLst/>
              <a:cxnLst/>
              <a:rect l="l" t="t" r="r" b="b"/>
              <a:pathLst>
                <a:path w="239" h="495" extrusionOk="0">
                  <a:moveTo>
                    <a:pt x="1" y="0"/>
                  </a:moveTo>
                  <a:lnTo>
                    <a:pt x="1" y="357"/>
                  </a:lnTo>
                  <a:lnTo>
                    <a:pt x="239" y="495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51"/>
            <p:cNvSpPr/>
            <p:nvPr/>
          </p:nvSpPr>
          <p:spPr>
            <a:xfrm>
              <a:off x="2432690" y="3026146"/>
              <a:ext cx="32588" cy="20602"/>
            </a:xfrm>
            <a:custGeom>
              <a:avLst/>
              <a:gdLst/>
              <a:ahLst/>
              <a:cxnLst/>
              <a:rect l="l" t="t" r="r" b="b"/>
              <a:pathLst>
                <a:path w="261" h="165" extrusionOk="0">
                  <a:moveTo>
                    <a:pt x="23" y="1"/>
                  </a:moveTo>
                  <a:lnTo>
                    <a:pt x="1" y="14"/>
                  </a:lnTo>
                  <a:lnTo>
                    <a:pt x="261" y="165"/>
                  </a:lnTo>
                  <a:lnTo>
                    <a:pt x="261" y="13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51"/>
            <p:cNvSpPr/>
            <p:nvPr/>
          </p:nvSpPr>
          <p:spPr>
            <a:xfrm>
              <a:off x="2432690" y="3000800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1" y="175"/>
                  </a:lnTo>
                  <a:lnTo>
                    <a:pt x="261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51"/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51"/>
            <p:cNvSpPr/>
            <p:nvPr/>
          </p:nvSpPr>
          <p:spPr>
            <a:xfrm>
              <a:off x="2589140" y="2974954"/>
              <a:ext cx="41454" cy="68049"/>
            </a:xfrm>
            <a:custGeom>
              <a:avLst/>
              <a:gdLst/>
              <a:ahLst/>
              <a:cxnLst/>
              <a:rect l="l" t="t" r="r" b="b"/>
              <a:pathLst>
                <a:path w="332" h="545" extrusionOk="0">
                  <a:moveTo>
                    <a:pt x="1" y="1"/>
                  </a:moveTo>
                  <a:lnTo>
                    <a:pt x="1" y="353"/>
                  </a:lnTo>
                  <a:lnTo>
                    <a:pt x="331" y="544"/>
                  </a:lnTo>
                  <a:lnTo>
                    <a:pt x="331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51"/>
            <p:cNvSpPr/>
            <p:nvPr/>
          </p:nvSpPr>
          <p:spPr>
            <a:xfrm>
              <a:off x="2591762" y="2976452"/>
              <a:ext cx="38831" cy="63679"/>
            </a:xfrm>
            <a:custGeom>
              <a:avLst/>
              <a:gdLst/>
              <a:ahLst/>
              <a:cxnLst/>
              <a:rect l="l" t="t" r="r" b="b"/>
              <a:pathLst>
                <a:path w="311" h="510" extrusionOk="0">
                  <a:moveTo>
                    <a:pt x="0" y="0"/>
                  </a:moveTo>
                  <a:lnTo>
                    <a:pt x="0" y="329"/>
                  </a:lnTo>
                  <a:lnTo>
                    <a:pt x="310" y="509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51"/>
            <p:cNvSpPr/>
            <p:nvPr/>
          </p:nvSpPr>
          <p:spPr>
            <a:xfrm>
              <a:off x="2591762" y="2976452"/>
              <a:ext cx="38831" cy="32089"/>
            </a:xfrm>
            <a:custGeom>
              <a:avLst/>
              <a:gdLst/>
              <a:ahLst/>
              <a:cxnLst/>
              <a:rect l="l" t="t" r="r" b="b"/>
              <a:pathLst>
                <a:path w="311" h="257" extrusionOk="0">
                  <a:moveTo>
                    <a:pt x="0" y="0"/>
                  </a:moveTo>
                  <a:lnTo>
                    <a:pt x="0" y="77"/>
                  </a:lnTo>
                  <a:lnTo>
                    <a:pt x="310" y="257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51"/>
            <p:cNvSpPr/>
            <p:nvPr/>
          </p:nvSpPr>
          <p:spPr>
            <a:xfrm>
              <a:off x="2589140" y="3017531"/>
              <a:ext cx="41454" cy="25471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3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51"/>
            <p:cNvSpPr/>
            <p:nvPr/>
          </p:nvSpPr>
          <p:spPr>
            <a:xfrm>
              <a:off x="2589140" y="2995431"/>
              <a:ext cx="41454" cy="25596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5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51"/>
            <p:cNvSpPr/>
            <p:nvPr/>
          </p:nvSpPr>
          <p:spPr>
            <a:xfrm>
              <a:off x="2608867" y="2986316"/>
              <a:ext cx="2747" cy="45574"/>
            </a:xfrm>
            <a:custGeom>
              <a:avLst/>
              <a:gdLst/>
              <a:ahLst/>
              <a:cxnLst/>
              <a:rect l="l" t="t" r="r" b="b"/>
              <a:pathLst>
                <a:path w="22" h="365" extrusionOk="0">
                  <a:moveTo>
                    <a:pt x="1" y="1"/>
                  </a:moveTo>
                  <a:lnTo>
                    <a:pt x="1" y="353"/>
                  </a:lnTo>
                  <a:lnTo>
                    <a:pt x="21" y="365"/>
                  </a:lnTo>
                  <a:lnTo>
                    <a:pt x="21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51"/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51"/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51"/>
            <p:cNvSpPr/>
            <p:nvPr/>
          </p:nvSpPr>
          <p:spPr>
            <a:xfrm>
              <a:off x="2533452" y="3028144"/>
              <a:ext cx="19978" cy="57436"/>
            </a:xfrm>
            <a:custGeom>
              <a:avLst/>
              <a:gdLst/>
              <a:ahLst/>
              <a:cxnLst/>
              <a:rect l="l" t="t" r="r" b="b"/>
              <a:pathLst>
                <a:path w="160" h="460" extrusionOk="0">
                  <a:moveTo>
                    <a:pt x="5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4"/>
                    <a:pt x="0" y="5"/>
                    <a:pt x="2" y="8"/>
                  </a:cubicBezTo>
                  <a:cubicBezTo>
                    <a:pt x="81" y="85"/>
                    <a:pt x="152" y="278"/>
                    <a:pt x="128" y="453"/>
                  </a:cubicBezTo>
                  <a:cubicBezTo>
                    <a:pt x="128" y="456"/>
                    <a:pt x="129" y="458"/>
                    <a:pt x="131" y="459"/>
                  </a:cubicBezTo>
                  <a:cubicBezTo>
                    <a:pt x="134" y="459"/>
                    <a:pt x="135" y="458"/>
                    <a:pt x="135" y="455"/>
                  </a:cubicBezTo>
                  <a:cubicBezTo>
                    <a:pt x="160" y="276"/>
                    <a:pt x="89" y="81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51"/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51"/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51"/>
            <p:cNvSpPr/>
            <p:nvPr/>
          </p:nvSpPr>
          <p:spPr>
            <a:xfrm>
              <a:off x="2521840" y="3048371"/>
              <a:ext cx="18354" cy="51817"/>
            </a:xfrm>
            <a:custGeom>
              <a:avLst/>
              <a:gdLst/>
              <a:ahLst/>
              <a:cxnLst/>
              <a:rect l="l" t="t" r="r" b="b"/>
              <a:pathLst>
                <a:path w="147" h="415" extrusionOk="0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60" y="61"/>
                    <a:pt x="138" y="245"/>
                    <a:pt x="131" y="410"/>
                  </a:cubicBezTo>
                  <a:cubicBezTo>
                    <a:pt x="131" y="413"/>
                    <a:pt x="132" y="415"/>
                    <a:pt x="135" y="415"/>
                  </a:cubicBezTo>
                  <a:cubicBezTo>
                    <a:pt x="137" y="415"/>
                    <a:pt x="140" y="413"/>
                    <a:pt x="140" y="412"/>
                  </a:cubicBezTo>
                  <a:cubicBezTo>
                    <a:pt x="147" y="242"/>
                    <a:pt x="66" y="56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51"/>
            <p:cNvSpPr/>
            <p:nvPr/>
          </p:nvSpPr>
          <p:spPr>
            <a:xfrm>
              <a:off x="2519842" y="3072095"/>
              <a:ext cx="16357" cy="3621"/>
            </a:xfrm>
            <a:custGeom>
              <a:avLst/>
              <a:gdLst/>
              <a:ahLst/>
              <a:cxnLst/>
              <a:rect l="l" t="t" r="r" b="b"/>
              <a:pathLst>
                <a:path w="131" h="29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7"/>
                    <a:pt x="2" y="8"/>
                    <a:pt x="3" y="8"/>
                  </a:cubicBezTo>
                  <a:cubicBezTo>
                    <a:pt x="45" y="11"/>
                    <a:pt x="85" y="17"/>
                    <a:pt x="125" y="29"/>
                  </a:cubicBezTo>
                  <a:lnTo>
                    <a:pt x="127" y="29"/>
                  </a:lnTo>
                  <a:cubicBezTo>
                    <a:pt x="128" y="29"/>
                    <a:pt x="129" y="27"/>
                    <a:pt x="129" y="26"/>
                  </a:cubicBezTo>
                  <a:cubicBezTo>
                    <a:pt x="131" y="23"/>
                    <a:pt x="129" y="22"/>
                    <a:pt x="127" y="20"/>
                  </a:cubicBezTo>
                  <a:cubicBezTo>
                    <a:pt x="87" y="10"/>
                    <a:pt x="45" y="3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51"/>
            <p:cNvSpPr/>
            <p:nvPr/>
          </p:nvSpPr>
          <p:spPr>
            <a:xfrm>
              <a:off x="2717496" y="3049245"/>
              <a:ext cx="87777" cy="50568"/>
            </a:xfrm>
            <a:custGeom>
              <a:avLst/>
              <a:gdLst/>
              <a:ahLst/>
              <a:cxnLst/>
              <a:rect l="l" t="t" r="r" b="b"/>
              <a:pathLst>
                <a:path w="703" h="405" extrusionOk="0">
                  <a:moveTo>
                    <a:pt x="371" y="0"/>
                  </a:moveTo>
                  <a:lnTo>
                    <a:pt x="1" y="213"/>
                  </a:lnTo>
                  <a:lnTo>
                    <a:pt x="333" y="405"/>
                  </a:lnTo>
                  <a:lnTo>
                    <a:pt x="703" y="191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51"/>
            <p:cNvSpPr/>
            <p:nvPr/>
          </p:nvSpPr>
          <p:spPr>
            <a:xfrm>
              <a:off x="1567286" y="3145013"/>
              <a:ext cx="822078" cy="492698"/>
            </a:xfrm>
            <a:custGeom>
              <a:avLst/>
              <a:gdLst/>
              <a:ahLst/>
              <a:cxnLst/>
              <a:rect l="l" t="t" r="r" b="b"/>
              <a:pathLst>
                <a:path w="6584" h="3946" extrusionOk="0">
                  <a:moveTo>
                    <a:pt x="3230" y="0"/>
                  </a:moveTo>
                  <a:lnTo>
                    <a:pt x="1" y="1865"/>
                  </a:lnTo>
                  <a:lnTo>
                    <a:pt x="1" y="2008"/>
                  </a:lnTo>
                  <a:lnTo>
                    <a:pt x="3353" y="3946"/>
                  </a:lnTo>
                  <a:lnTo>
                    <a:pt x="6584" y="2081"/>
                  </a:lnTo>
                  <a:lnTo>
                    <a:pt x="6584" y="1937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51"/>
            <p:cNvSpPr/>
            <p:nvPr/>
          </p:nvSpPr>
          <p:spPr>
            <a:xfrm>
              <a:off x="2156625" y="3422701"/>
              <a:ext cx="123986" cy="71794"/>
            </a:xfrm>
            <a:custGeom>
              <a:avLst/>
              <a:gdLst/>
              <a:ahLst/>
              <a:cxnLst/>
              <a:rect l="l" t="t" r="r" b="b"/>
              <a:pathLst>
                <a:path w="993" h="575" extrusionOk="0">
                  <a:moveTo>
                    <a:pt x="621" y="1"/>
                  </a:moveTo>
                  <a:lnTo>
                    <a:pt x="1" y="359"/>
                  </a:lnTo>
                  <a:lnTo>
                    <a:pt x="370" y="575"/>
                  </a:lnTo>
                  <a:lnTo>
                    <a:pt x="992" y="21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51"/>
            <p:cNvSpPr/>
            <p:nvPr/>
          </p:nvSpPr>
          <p:spPr>
            <a:xfrm>
              <a:off x="1567286" y="3377751"/>
              <a:ext cx="418780" cy="259959"/>
            </a:xfrm>
            <a:custGeom>
              <a:avLst/>
              <a:gdLst/>
              <a:ahLst/>
              <a:cxnLst/>
              <a:rect l="l" t="t" r="r" b="b"/>
              <a:pathLst>
                <a:path w="3354" h="2082" extrusionOk="0">
                  <a:moveTo>
                    <a:pt x="1" y="1"/>
                  </a:moveTo>
                  <a:lnTo>
                    <a:pt x="1" y="144"/>
                  </a:lnTo>
                  <a:lnTo>
                    <a:pt x="3353" y="2082"/>
                  </a:lnTo>
                  <a:lnTo>
                    <a:pt x="3353" y="1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51"/>
            <p:cNvSpPr/>
            <p:nvPr/>
          </p:nvSpPr>
          <p:spPr>
            <a:xfrm>
              <a:off x="1985941" y="3386866"/>
              <a:ext cx="403423" cy="250844"/>
            </a:xfrm>
            <a:custGeom>
              <a:avLst/>
              <a:gdLst/>
              <a:ahLst/>
              <a:cxnLst/>
              <a:rect l="l" t="t" r="r" b="b"/>
              <a:pathLst>
                <a:path w="3231" h="2009" extrusionOk="0">
                  <a:moveTo>
                    <a:pt x="3231" y="0"/>
                  </a:moveTo>
                  <a:lnTo>
                    <a:pt x="0" y="1865"/>
                  </a:lnTo>
                  <a:lnTo>
                    <a:pt x="0" y="2009"/>
                  </a:lnTo>
                  <a:lnTo>
                    <a:pt x="3231" y="144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51"/>
            <p:cNvSpPr/>
            <p:nvPr/>
          </p:nvSpPr>
          <p:spPr>
            <a:xfrm>
              <a:off x="2327059" y="3308704"/>
              <a:ext cx="20852" cy="36959"/>
            </a:xfrm>
            <a:custGeom>
              <a:avLst/>
              <a:gdLst/>
              <a:ahLst/>
              <a:cxnLst/>
              <a:rect l="l" t="t" r="r" b="b"/>
              <a:pathLst>
                <a:path w="167" h="296" extrusionOk="0">
                  <a:moveTo>
                    <a:pt x="144" y="0"/>
                  </a:moveTo>
                  <a:lnTo>
                    <a:pt x="0" y="284"/>
                  </a:lnTo>
                  <a:lnTo>
                    <a:pt x="23" y="296"/>
                  </a:lnTo>
                  <a:lnTo>
                    <a:pt x="167" y="1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51"/>
            <p:cNvSpPr/>
            <p:nvPr/>
          </p:nvSpPr>
          <p:spPr>
            <a:xfrm>
              <a:off x="2307456" y="3303085"/>
              <a:ext cx="20352" cy="30091"/>
            </a:xfrm>
            <a:custGeom>
              <a:avLst/>
              <a:gdLst/>
              <a:ahLst/>
              <a:cxnLst/>
              <a:rect l="l" t="t" r="r" b="b"/>
              <a:pathLst>
                <a:path w="163" h="241" extrusionOk="0">
                  <a:moveTo>
                    <a:pt x="22" y="0"/>
                  </a:moveTo>
                  <a:lnTo>
                    <a:pt x="1" y="15"/>
                  </a:lnTo>
                  <a:lnTo>
                    <a:pt x="141" y="241"/>
                  </a:lnTo>
                  <a:lnTo>
                    <a:pt x="163" y="22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51"/>
            <p:cNvSpPr/>
            <p:nvPr/>
          </p:nvSpPr>
          <p:spPr>
            <a:xfrm>
              <a:off x="2324686" y="3301212"/>
              <a:ext cx="5494" cy="87027"/>
            </a:xfrm>
            <a:custGeom>
              <a:avLst/>
              <a:gdLst/>
              <a:ahLst/>
              <a:cxnLst/>
              <a:rect l="l" t="t" r="r" b="b"/>
              <a:pathLst>
                <a:path w="44" h="697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2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51"/>
            <p:cNvSpPr/>
            <p:nvPr/>
          </p:nvSpPr>
          <p:spPr>
            <a:xfrm>
              <a:off x="2315197" y="3235161"/>
              <a:ext cx="79411" cy="79161"/>
            </a:xfrm>
            <a:custGeom>
              <a:avLst/>
              <a:gdLst/>
              <a:ahLst/>
              <a:cxnLst/>
              <a:rect l="l" t="t" r="r" b="b"/>
              <a:pathLst>
                <a:path w="636" h="634" extrusionOk="0">
                  <a:moveTo>
                    <a:pt x="318" y="0"/>
                  </a:moveTo>
                  <a:cubicBezTo>
                    <a:pt x="143" y="0"/>
                    <a:pt x="1" y="142"/>
                    <a:pt x="1" y="318"/>
                  </a:cubicBezTo>
                  <a:cubicBezTo>
                    <a:pt x="1" y="492"/>
                    <a:pt x="143" y="634"/>
                    <a:pt x="318" y="634"/>
                  </a:cubicBezTo>
                  <a:cubicBezTo>
                    <a:pt x="494" y="634"/>
                    <a:pt x="636" y="492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51"/>
            <p:cNvSpPr/>
            <p:nvPr/>
          </p:nvSpPr>
          <p:spPr>
            <a:xfrm>
              <a:off x="2311201" y="3234912"/>
              <a:ext cx="74417" cy="79536"/>
            </a:xfrm>
            <a:custGeom>
              <a:avLst/>
              <a:gdLst/>
              <a:ahLst/>
              <a:cxnLst/>
              <a:rect l="l" t="t" r="r" b="b"/>
              <a:pathLst>
                <a:path w="596" h="637" extrusionOk="0">
                  <a:moveTo>
                    <a:pt x="351" y="1"/>
                  </a:moveTo>
                  <a:cubicBezTo>
                    <a:pt x="165" y="1"/>
                    <a:pt x="0" y="170"/>
                    <a:pt x="39" y="376"/>
                  </a:cubicBezTo>
                  <a:cubicBezTo>
                    <a:pt x="68" y="541"/>
                    <a:pt x="209" y="637"/>
                    <a:pt x="352" y="637"/>
                  </a:cubicBezTo>
                  <a:cubicBezTo>
                    <a:pt x="440" y="637"/>
                    <a:pt x="530" y="600"/>
                    <a:pt x="595" y="521"/>
                  </a:cubicBezTo>
                  <a:lnTo>
                    <a:pt x="595" y="521"/>
                  </a:lnTo>
                  <a:cubicBezTo>
                    <a:pt x="588" y="524"/>
                    <a:pt x="580" y="525"/>
                    <a:pt x="572" y="525"/>
                  </a:cubicBezTo>
                  <a:cubicBezTo>
                    <a:pt x="485" y="525"/>
                    <a:pt x="401" y="391"/>
                    <a:pt x="450" y="239"/>
                  </a:cubicBezTo>
                  <a:cubicBezTo>
                    <a:pt x="491" y="110"/>
                    <a:pt x="535" y="59"/>
                    <a:pt x="507" y="43"/>
                  </a:cubicBezTo>
                  <a:cubicBezTo>
                    <a:pt x="456" y="14"/>
                    <a:pt x="402" y="1"/>
                    <a:pt x="35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51"/>
            <p:cNvSpPr/>
            <p:nvPr/>
          </p:nvSpPr>
          <p:spPr>
            <a:xfrm>
              <a:off x="2264504" y="3258136"/>
              <a:ext cx="55937" cy="55688"/>
            </a:xfrm>
            <a:custGeom>
              <a:avLst/>
              <a:gdLst/>
              <a:ahLst/>
              <a:cxnLst/>
              <a:rect l="l" t="t" r="r" b="b"/>
              <a:pathLst>
                <a:path w="448" h="446" extrusionOk="0">
                  <a:moveTo>
                    <a:pt x="224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6"/>
                    <a:pt x="101" y="446"/>
                    <a:pt x="224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51"/>
            <p:cNvSpPr/>
            <p:nvPr/>
          </p:nvSpPr>
          <p:spPr>
            <a:xfrm>
              <a:off x="2268374" y="3258136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0"/>
                  </a:moveTo>
                  <a:cubicBezTo>
                    <a:pt x="147" y="0"/>
                    <a:pt x="102" y="15"/>
                    <a:pt x="63" y="42"/>
                  </a:cubicBezTo>
                  <a:cubicBezTo>
                    <a:pt x="57" y="179"/>
                    <a:pt x="171" y="311"/>
                    <a:pt x="141" y="356"/>
                  </a:cubicBezTo>
                  <a:cubicBezTo>
                    <a:pt x="129" y="372"/>
                    <a:pt x="111" y="379"/>
                    <a:pt x="91" y="379"/>
                  </a:cubicBezTo>
                  <a:cubicBezTo>
                    <a:pt x="56" y="379"/>
                    <a:pt x="18" y="359"/>
                    <a:pt x="0" y="335"/>
                  </a:cubicBezTo>
                  <a:lnTo>
                    <a:pt x="0" y="335"/>
                  </a:lnTo>
                  <a:cubicBezTo>
                    <a:pt x="44" y="409"/>
                    <a:pt x="118" y="446"/>
                    <a:pt x="193" y="446"/>
                  </a:cubicBezTo>
                  <a:cubicBezTo>
                    <a:pt x="269" y="446"/>
                    <a:pt x="344" y="408"/>
                    <a:pt x="387" y="334"/>
                  </a:cubicBezTo>
                  <a:cubicBezTo>
                    <a:pt x="472" y="186"/>
                    <a:pt x="364" y="0"/>
                    <a:pt x="193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51"/>
            <p:cNvSpPr/>
            <p:nvPr/>
          </p:nvSpPr>
          <p:spPr>
            <a:xfrm>
              <a:off x="2269998" y="3204071"/>
              <a:ext cx="112499" cy="102260"/>
            </a:xfrm>
            <a:custGeom>
              <a:avLst/>
              <a:gdLst/>
              <a:ahLst/>
              <a:cxnLst/>
              <a:rect l="l" t="t" r="r" b="b"/>
              <a:pathLst>
                <a:path w="901" h="819" extrusionOk="0">
                  <a:moveTo>
                    <a:pt x="450" y="0"/>
                  </a:moveTo>
                  <a:cubicBezTo>
                    <a:pt x="265" y="0"/>
                    <a:pt x="97" y="127"/>
                    <a:pt x="53" y="316"/>
                  </a:cubicBezTo>
                  <a:cubicBezTo>
                    <a:pt x="0" y="535"/>
                    <a:pt x="137" y="755"/>
                    <a:pt x="357" y="808"/>
                  </a:cubicBezTo>
                  <a:cubicBezTo>
                    <a:pt x="389" y="815"/>
                    <a:pt x="420" y="819"/>
                    <a:pt x="451" y="819"/>
                  </a:cubicBezTo>
                  <a:cubicBezTo>
                    <a:pt x="636" y="819"/>
                    <a:pt x="804" y="692"/>
                    <a:pt x="849" y="503"/>
                  </a:cubicBezTo>
                  <a:cubicBezTo>
                    <a:pt x="901" y="284"/>
                    <a:pt x="765" y="64"/>
                    <a:pt x="544" y="11"/>
                  </a:cubicBezTo>
                  <a:cubicBezTo>
                    <a:pt x="513" y="4"/>
                    <a:pt x="481" y="0"/>
                    <a:pt x="45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51"/>
            <p:cNvSpPr/>
            <p:nvPr/>
          </p:nvSpPr>
          <p:spPr>
            <a:xfrm>
              <a:off x="2269748" y="3211438"/>
              <a:ext cx="107380" cy="95643"/>
            </a:xfrm>
            <a:custGeom>
              <a:avLst/>
              <a:gdLst/>
              <a:ahLst/>
              <a:cxnLst/>
              <a:rect l="l" t="t" r="r" b="b"/>
              <a:pathLst>
                <a:path w="860" h="766" extrusionOk="0">
                  <a:moveTo>
                    <a:pt x="260" y="0"/>
                  </a:moveTo>
                  <a:cubicBezTo>
                    <a:pt x="238" y="13"/>
                    <a:pt x="218" y="27"/>
                    <a:pt x="199" y="43"/>
                  </a:cubicBezTo>
                  <a:lnTo>
                    <a:pt x="199" y="43"/>
                  </a:lnTo>
                  <a:cubicBezTo>
                    <a:pt x="218" y="27"/>
                    <a:pt x="238" y="13"/>
                    <a:pt x="260" y="0"/>
                  </a:cubicBezTo>
                  <a:close/>
                  <a:moveTo>
                    <a:pt x="199" y="43"/>
                  </a:moveTo>
                  <a:cubicBezTo>
                    <a:pt x="2" y="206"/>
                    <a:pt x="1" y="522"/>
                    <a:pt x="215" y="683"/>
                  </a:cubicBezTo>
                  <a:cubicBezTo>
                    <a:pt x="291" y="739"/>
                    <a:pt x="376" y="765"/>
                    <a:pt x="460" y="765"/>
                  </a:cubicBezTo>
                  <a:cubicBezTo>
                    <a:pt x="641" y="765"/>
                    <a:pt x="814" y="646"/>
                    <a:pt x="859" y="450"/>
                  </a:cubicBezTo>
                  <a:lnTo>
                    <a:pt x="859" y="450"/>
                  </a:lnTo>
                  <a:cubicBezTo>
                    <a:pt x="781" y="534"/>
                    <a:pt x="672" y="578"/>
                    <a:pt x="562" y="578"/>
                  </a:cubicBezTo>
                  <a:cubicBezTo>
                    <a:pt x="496" y="578"/>
                    <a:pt x="429" y="562"/>
                    <a:pt x="368" y="530"/>
                  </a:cubicBezTo>
                  <a:cubicBezTo>
                    <a:pt x="205" y="441"/>
                    <a:pt x="121" y="256"/>
                    <a:pt x="165" y="76"/>
                  </a:cubicBezTo>
                  <a:cubicBezTo>
                    <a:pt x="176" y="64"/>
                    <a:pt x="187" y="53"/>
                    <a:pt x="199" y="43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51"/>
            <p:cNvSpPr/>
            <p:nvPr/>
          </p:nvSpPr>
          <p:spPr>
            <a:xfrm>
              <a:off x="1627219" y="3296343"/>
              <a:ext cx="21101" cy="36834"/>
            </a:xfrm>
            <a:custGeom>
              <a:avLst/>
              <a:gdLst/>
              <a:ahLst/>
              <a:cxnLst/>
              <a:rect l="l" t="t" r="r" b="b"/>
              <a:pathLst>
                <a:path w="169" h="295" extrusionOk="0">
                  <a:moveTo>
                    <a:pt x="146" y="0"/>
                  </a:moveTo>
                  <a:lnTo>
                    <a:pt x="1" y="283"/>
                  </a:lnTo>
                  <a:lnTo>
                    <a:pt x="24" y="295"/>
                  </a:lnTo>
                  <a:lnTo>
                    <a:pt x="169" y="1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51"/>
            <p:cNvSpPr/>
            <p:nvPr/>
          </p:nvSpPr>
          <p:spPr>
            <a:xfrm>
              <a:off x="1609988" y="3293221"/>
              <a:ext cx="20477" cy="30091"/>
            </a:xfrm>
            <a:custGeom>
              <a:avLst/>
              <a:gdLst/>
              <a:ahLst/>
              <a:cxnLst/>
              <a:rect l="l" t="t" r="r" b="b"/>
              <a:pathLst>
                <a:path w="164" h="241" extrusionOk="0">
                  <a:moveTo>
                    <a:pt x="23" y="1"/>
                  </a:moveTo>
                  <a:lnTo>
                    <a:pt x="1" y="14"/>
                  </a:lnTo>
                  <a:lnTo>
                    <a:pt x="141" y="240"/>
                  </a:lnTo>
                  <a:lnTo>
                    <a:pt x="163" y="22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51"/>
            <p:cNvSpPr/>
            <p:nvPr/>
          </p:nvSpPr>
          <p:spPr>
            <a:xfrm>
              <a:off x="1627219" y="3291223"/>
              <a:ext cx="5619" cy="87027"/>
            </a:xfrm>
            <a:custGeom>
              <a:avLst/>
              <a:gdLst/>
              <a:ahLst/>
              <a:cxnLst/>
              <a:rect l="l" t="t" r="r" b="b"/>
              <a:pathLst>
                <a:path w="45" h="697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3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51"/>
            <p:cNvSpPr/>
            <p:nvPr/>
          </p:nvSpPr>
          <p:spPr>
            <a:xfrm>
              <a:off x="1617854" y="3225173"/>
              <a:ext cx="79411" cy="7928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318" y="1"/>
                  </a:moveTo>
                  <a:cubicBezTo>
                    <a:pt x="142" y="1"/>
                    <a:pt x="0" y="143"/>
                    <a:pt x="0" y="317"/>
                  </a:cubicBezTo>
                  <a:cubicBezTo>
                    <a:pt x="0" y="492"/>
                    <a:pt x="142" y="634"/>
                    <a:pt x="318" y="634"/>
                  </a:cubicBezTo>
                  <a:cubicBezTo>
                    <a:pt x="493" y="634"/>
                    <a:pt x="635" y="492"/>
                    <a:pt x="635" y="317"/>
                  </a:cubicBezTo>
                  <a:cubicBezTo>
                    <a:pt x="635" y="143"/>
                    <a:pt x="493" y="1"/>
                    <a:pt x="31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51"/>
            <p:cNvSpPr/>
            <p:nvPr/>
          </p:nvSpPr>
          <p:spPr>
            <a:xfrm>
              <a:off x="1609114" y="3225173"/>
              <a:ext cx="79036" cy="79411"/>
            </a:xfrm>
            <a:custGeom>
              <a:avLst/>
              <a:gdLst/>
              <a:ahLst/>
              <a:cxnLst/>
              <a:rect l="l" t="t" r="r" b="b"/>
              <a:pathLst>
                <a:path w="633" h="636" extrusionOk="0">
                  <a:moveTo>
                    <a:pt x="388" y="1"/>
                  </a:moveTo>
                  <a:cubicBezTo>
                    <a:pt x="154" y="1"/>
                    <a:pt x="1" y="243"/>
                    <a:pt x="101" y="453"/>
                  </a:cubicBezTo>
                  <a:cubicBezTo>
                    <a:pt x="156" y="572"/>
                    <a:pt x="272" y="635"/>
                    <a:pt x="389" y="635"/>
                  </a:cubicBezTo>
                  <a:cubicBezTo>
                    <a:pt x="478" y="635"/>
                    <a:pt x="569" y="598"/>
                    <a:pt x="633" y="520"/>
                  </a:cubicBezTo>
                  <a:lnTo>
                    <a:pt x="633" y="520"/>
                  </a:lnTo>
                  <a:cubicBezTo>
                    <a:pt x="625" y="522"/>
                    <a:pt x="617" y="523"/>
                    <a:pt x="609" y="523"/>
                  </a:cubicBezTo>
                  <a:cubicBezTo>
                    <a:pt x="522" y="523"/>
                    <a:pt x="439" y="390"/>
                    <a:pt x="488" y="237"/>
                  </a:cubicBezTo>
                  <a:cubicBezTo>
                    <a:pt x="528" y="108"/>
                    <a:pt x="572" y="57"/>
                    <a:pt x="544" y="41"/>
                  </a:cubicBezTo>
                  <a:cubicBezTo>
                    <a:pt x="496" y="14"/>
                    <a:pt x="443" y="1"/>
                    <a:pt x="38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51"/>
            <p:cNvSpPr/>
            <p:nvPr/>
          </p:nvSpPr>
          <p:spPr>
            <a:xfrm>
              <a:off x="1567161" y="3248147"/>
              <a:ext cx="55812" cy="55688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46"/>
                    <a:pt x="100" y="446"/>
                    <a:pt x="223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51"/>
            <p:cNvSpPr/>
            <p:nvPr/>
          </p:nvSpPr>
          <p:spPr>
            <a:xfrm>
              <a:off x="1570907" y="3248147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1"/>
                  </a:moveTo>
                  <a:cubicBezTo>
                    <a:pt x="147" y="1"/>
                    <a:pt x="102" y="15"/>
                    <a:pt x="63" y="43"/>
                  </a:cubicBezTo>
                  <a:cubicBezTo>
                    <a:pt x="57" y="179"/>
                    <a:pt x="172" y="311"/>
                    <a:pt x="141" y="356"/>
                  </a:cubicBezTo>
                  <a:cubicBezTo>
                    <a:pt x="130" y="373"/>
                    <a:pt x="111" y="379"/>
                    <a:pt x="91" y="379"/>
                  </a:cubicBezTo>
                  <a:cubicBezTo>
                    <a:pt x="57" y="379"/>
                    <a:pt x="19" y="359"/>
                    <a:pt x="1" y="336"/>
                  </a:cubicBezTo>
                  <a:lnTo>
                    <a:pt x="1" y="336"/>
                  </a:lnTo>
                  <a:cubicBezTo>
                    <a:pt x="44" y="409"/>
                    <a:pt x="119" y="446"/>
                    <a:pt x="194" y="446"/>
                  </a:cubicBezTo>
                  <a:cubicBezTo>
                    <a:pt x="269" y="446"/>
                    <a:pt x="345" y="409"/>
                    <a:pt x="388" y="334"/>
                  </a:cubicBezTo>
                  <a:cubicBezTo>
                    <a:pt x="472" y="186"/>
                    <a:pt x="365" y="1"/>
                    <a:pt x="19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51"/>
            <p:cNvSpPr/>
            <p:nvPr/>
          </p:nvSpPr>
          <p:spPr>
            <a:xfrm>
              <a:off x="1573779" y="3194832"/>
              <a:ext cx="112249" cy="102260"/>
            </a:xfrm>
            <a:custGeom>
              <a:avLst/>
              <a:gdLst/>
              <a:ahLst/>
              <a:cxnLst/>
              <a:rect l="l" t="t" r="r" b="b"/>
              <a:pathLst>
                <a:path w="899" h="819" extrusionOk="0">
                  <a:moveTo>
                    <a:pt x="450" y="1"/>
                  </a:moveTo>
                  <a:cubicBezTo>
                    <a:pt x="345" y="1"/>
                    <a:pt x="240" y="41"/>
                    <a:pt x="160" y="120"/>
                  </a:cubicBezTo>
                  <a:cubicBezTo>
                    <a:pt x="1" y="280"/>
                    <a:pt x="1" y="539"/>
                    <a:pt x="160" y="699"/>
                  </a:cubicBezTo>
                  <a:cubicBezTo>
                    <a:pt x="240" y="779"/>
                    <a:pt x="345" y="818"/>
                    <a:pt x="450" y="818"/>
                  </a:cubicBezTo>
                  <a:cubicBezTo>
                    <a:pt x="554" y="818"/>
                    <a:pt x="659" y="779"/>
                    <a:pt x="739" y="699"/>
                  </a:cubicBezTo>
                  <a:cubicBezTo>
                    <a:pt x="898" y="539"/>
                    <a:pt x="898" y="280"/>
                    <a:pt x="739" y="120"/>
                  </a:cubicBezTo>
                  <a:cubicBezTo>
                    <a:pt x="659" y="41"/>
                    <a:pt x="554" y="1"/>
                    <a:pt x="45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51"/>
            <p:cNvSpPr/>
            <p:nvPr/>
          </p:nvSpPr>
          <p:spPr>
            <a:xfrm>
              <a:off x="1569658" y="3201449"/>
              <a:ext cx="110002" cy="95643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282" y="1"/>
                  </a:moveTo>
                  <a:lnTo>
                    <a:pt x="282" y="1"/>
                  </a:lnTo>
                  <a:cubicBezTo>
                    <a:pt x="25" y="146"/>
                    <a:pt x="0" y="507"/>
                    <a:pt x="237" y="684"/>
                  </a:cubicBezTo>
                  <a:cubicBezTo>
                    <a:pt x="312" y="740"/>
                    <a:pt x="397" y="766"/>
                    <a:pt x="481" y="766"/>
                  </a:cubicBezTo>
                  <a:cubicBezTo>
                    <a:pt x="662" y="766"/>
                    <a:pt x="835" y="646"/>
                    <a:pt x="881" y="450"/>
                  </a:cubicBezTo>
                  <a:lnTo>
                    <a:pt x="881" y="450"/>
                  </a:lnTo>
                  <a:cubicBezTo>
                    <a:pt x="807" y="535"/>
                    <a:pt x="703" y="579"/>
                    <a:pt x="598" y="579"/>
                  </a:cubicBezTo>
                  <a:cubicBezTo>
                    <a:pt x="519" y="579"/>
                    <a:pt x="440" y="554"/>
                    <a:pt x="373" y="504"/>
                  </a:cubicBezTo>
                  <a:cubicBezTo>
                    <a:pt x="215" y="385"/>
                    <a:pt x="176" y="166"/>
                    <a:pt x="28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51"/>
            <p:cNvSpPr/>
            <p:nvPr/>
          </p:nvSpPr>
          <p:spPr>
            <a:xfrm>
              <a:off x="1753452" y="3037633"/>
              <a:ext cx="325635" cy="474593"/>
            </a:xfrm>
            <a:custGeom>
              <a:avLst/>
              <a:gdLst/>
              <a:ahLst/>
              <a:cxnLst/>
              <a:rect l="l" t="t" r="r" b="b"/>
              <a:pathLst>
                <a:path w="2608" h="3801" extrusionOk="0">
                  <a:moveTo>
                    <a:pt x="0" y="0"/>
                  </a:moveTo>
                  <a:lnTo>
                    <a:pt x="0" y="2296"/>
                  </a:lnTo>
                  <a:lnTo>
                    <a:pt x="2608" y="3801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51"/>
            <p:cNvSpPr/>
            <p:nvPr/>
          </p:nvSpPr>
          <p:spPr>
            <a:xfrm>
              <a:off x="1660307" y="3216682"/>
              <a:ext cx="325760" cy="349358"/>
            </a:xfrm>
            <a:custGeom>
              <a:avLst/>
              <a:gdLst/>
              <a:ahLst/>
              <a:cxnLst/>
              <a:rect l="l" t="t" r="r" b="b"/>
              <a:pathLst>
                <a:path w="2609" h="2798" extrusionOk="0">
                  <a:moveTo>
                    <a:pt x="1" y="0"/>
                  </a:moveTo>
                  <a:lnTo>
                    <a:pt x="1" y="1291"/>
                  </a:lnTo>
                  <a:lnTo>
                    <a:pt x="2608" y="279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51"/>
            <p:cNvSpPr/>
            <p:nvPr/>
          </p:nvSpPr>
          <p:spPr>
            <a:xfrm>
              <a:off x="1660307" y="3216682"/>
              <a:ext cx="325760" cy="241979"/>
            </a:xfrm>
            <a:custGeom>
              <a:avLst/>
              <a:gdLst/>
              <a:ahLst/>
              <a:cxnLst/>
              <a:rect l="l" t="t" r="r" b="b"/>
              <a:pathLst>
                <a:path w="2609" h="1938" extrusionOk="0">
                  <a:moveTo>
                    <a:pt x="1" y="0"/>
                  </a:moveTo>
                  <a:lnTo>
                    <a:pt x="1" y="431"/>
                  </a:lnTo>
                  <a:lnTo>
                    <a:pt x="2608" y="193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51"/>
            <p:cNvSpPr/>
            <p:nvPr/>
          </p:nvSpPr>
          <p:spPr>
            <a:xfrm>
              <a:off x="1753452" y="3037633"/>
              <a:ext cx="325635" cy="241854"/>
            </a:xfrm>
            <a:custGeom>
              <a:avLst/>
              <a:gdLst/>
              <a:ahLst/>
              <a:cxnLst/>
              <a:rect l="l" t="t" r="r" b="b"/>
              <a:pathLst>
                <a:path w="2608" h="1937" extrusionOk="0">
                  <a:moveTo>
                    <a:pt x="0" y="0"/>
                  </a:moveTo>
                  <a:lnTo>
                    <a:pt x="0" y="431"/>
                  </a:lnTo>
                  <a:lnTo>
                    <a:pt x="2608" y="1936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51"/>
            <p:cNvSpPr/>
            <p:nvPr/>
          </p:nvSpPr>
          <p:spPr>
            <a:xfrm>
              <a:off x="2078962" y="3100188"/>
              <a:ext cx="217381" cy="412038"/>
            </a:xfrm>
            <a:custGeom>
              <a:avLst/>
              <a:gdLst/>
              <a:ahLst/>
              <a:cxnLst/>
              <a:rect l="l" t="t" r="r" b="b"/>
              <a:pathLst>
                <a:path w="1741" h="3300" extrusionOk="0">
                  <a:moveTo>
                    <a:pt x="1741" y="1"/>
                  </a:moveTo>
                  <a:lnTo>
                    <a:pt x="1" y="1006"/>
                  </a:lnTo>
                  <a:lnTo>
                    <a:pt x="1" y="3300"/>
                  </a:lnTo>
                  <a:lnTo>
                    <a:pt x="1741" y="2296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51"/>
            <p:cNvSpPr/>
            <p:nvPr/>
          </p:nvSpPr>
          <p:spPr>
            <a:xfrm>
              <a:off x="1985941" y="3315196"/>
              <a:ext cx="93146" cy="250844"/>
            </a:xfrm>
            <a:custGeom>
              <a:avLst/>
              <a:gdLst/>
              <a:ahLst/>
              <a:cxnLst/>
              <a:rect l="l" t="t" r="r" b="b"/>
              <a:pathLst>
                <a:path w="746" h="2009" extrusionOk="0">
                  <a:moveTo>
                    <a:pt x="746" y="0"/>
                  </a:moveTo>
                  <a:lnTo>
                    <a:pt x="0" y="718"/>
                  </a:lnTo>
                  <a:lnTo>
                    <a:pt x="0" y="2009"/>
                  </a:lnTo>
                  <a:lnTo>
                    <a:pt x="746" y="157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51"/>
            <p:cNvSpPr/>
            <p:nvPr/>
          </p:nvSpPr>
          <p:spPr>
            <a:xfrm>
              <a:off x="2078962" y="3037633"/>
              <a:ext cx="217381" cy="188164"/>
            </a:xfrm>
            <a:custGeom>
              <a:avLst/>
              <a:gdLst/>
              <a:ahLst/>
              <a:cxnLst/>
              <a:rect l="l" t="t" r="r" b="b"/>
              <a:pathLst>
                <a:path w="1741" h="1507" extrusionOk="0">
                  <a:moveTo>
                    <a:pt x="871" y="0"/>
                  </a:moveTo>
                  <a:lnTo>
                    <a:pt x="1" y="1507"/>
                  </a:lnTo>
                  <a:lnTo>
                    <a:pt x="1741" y="50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51"/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51"/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51"/>
            <p:cNvSpPr/>
            <p:nvPr/>
          </p:nvSpPr>
          <p:spPr>
            <a:xfrm>
              <a:off x="1737845" y="2836234"/>
              <a:ext cx="449995" cy="403173"/>
            </a:xfrm>
            <a:custGeom>
              <a:avLst/>
              <a:gdLst/>
              <a:ahLst/>
              <a:cxnLst/>
              <a:rect l="l" t="t" r="r" b="b"/>
              <a:pathLst>
                <a:path w="3604" h="3229" extrusionOk="0">
                  <a:moveTo>
                    <a:pt x="995" y="1"/>
                  </a:moveTo>
                  <a:lnTo>
                    <a:pt x="1" y="1722"/>
                  </a:lnTo>
                  <a:lnTo>
                    <a:pt x="2609" y="3229"/>
                  </a:lnTo>
                  <a:lnTo>
                    <a:pt x="3604" y="150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51"/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51"/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51"/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51"/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51"/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51"/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51"/>
            <p:cNvSpPr/>
            <p:nvPr/>
          </p:nvSpPr>
          <p:spPr>
            <a:xfrm>
              <a:off x="1803271" y="2962593"/>
              <a:ext cx="74292" cy="128856"/>
            </a:xfrm>
            <a:custGeom>
              <a:avLst/>
              <a:gdLst/>
              <a:ahLst/>
              <a:cxnLst/>
              <a:rect l="l" t="t" r="r" b="b"/>
              <a:pathLst>
                <a:path w="595" h="1032" extrusionOk="0">
                  <a:moveTo>
                    <a:pt x="299" y="1"/>
                  </a:moveTo>
                  <a:lnTo>
                    <a:pt x="0" y="172"/>
                  </a:lnTo>
                  <a:lnTo>
                    <a:pt x="0" y="688"/>
                  </a:lnTo>
                  <a:lnTo>
                    <a:pt x="595" y="1032"/>
                  </a:lnTo>
                  <a:lnTo>
                    <a:pt x="595" y="514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51"/>
            <p:cNvSpPr/>
            <p:nvPr/>
          </p:nvSpPr>
          <p:spPr>
            <a:xfrm>
              <a:off x="1788787" y="2955725"/>
              <a:ext cx="51817" cy="33462"/>
            </a:xfrm>
            <a:custGeom>
              <a:avLst/>
              <a:gdLst/>
              <a:ahLst/>
              <a:cxnLst/>
              <a:rect l="l" t="t" r="r" b="b"/>
              <a:pathLst>
                <a:path w="415" h="268" extrusionOk="0">
                  <a:moveTo>
                    <a:pt x="415" y="1"/>
                  </a:moveTo>
                  <a:lnTo>
                    <a:pt x="0" y="240"/>
                  </a:lnTo>
                  <a:lnTo>
                    <a:pt x="48" y="268"/>
                  </a:lnTo>
                  <a:lnTo>
                    <a:pt x="415" y="5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51"/>
            <p:cNvSpPr/>
            <p:nvPr/>
          </p:nvSpPr>
          <p:spPr>
            <a:xfrm>
              <a:off x="1877438" y="2994307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1"/>
                  </a:moveTo>
                  <a:lnTo>
                    <a:pt x="1" y="259"/>
                  </a:lnTo>
                  <a:lnTo>
                    <a:pt x="1" y="778"/>
                  </a:lnTo>
                  <a:lnTo>
                    <a:pt x="296" y="26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51"/>
            <p:cNvSpPr/>
            <p:nvPr/>
          </p:nvSpPr>
          <p:spPr>
            <a:xfrm>
              <a:off x="1794656" y="2984068"/>
              <a:ext cx="8740" cy="5119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0"/>
                  </a:moveTo>
                  <a:lnTo>
                    <a:pt x="1" y="41"/>
                  </a:lnTo>
                  <a:lnTo>
                    <a:pt x="69" y="4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51"/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51"/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51"/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51"/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51"/>
            <p:cNvSpPr/>
            <p:nvPr/>
          </p:nvSpPr>
          <p:spPr>
            <a:xfrm>
              <a:off x="1821875" y="2994931"/>
              <a:ext cx="37208" cy="64178"/>
            </a:xfrm>
            <a:custGeom>
              <a:avLst/>
              <a:gdLst/>
              <a:ahLst/>
              <a:cxnLst/>
              <a:rect l="l" t="t" r="r" b="b"/>
              <a:pathLst>
                <a:path w="298" h="514" extrusionOk="0">
                  <a:moveTo>
                    <a:pt x="0" y="0"/>
                  </a:moveTo>
                  <a:lnTo>
                    <a:pt x="0" y="342"/>
                  </a:lnTo>
                  <a:lnTo>
                    <a:pt x="298" y="513"/>
                  </a:lnTo>
                  <a:lnTo>
                    <a:pt x="298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51"/>
            <p:cNvSpPr/>
            <p:nvPr/>
          </p:nvSpPr>
          <p:spPr>
            <a:xfrm>
              <a:off x="1825621" y="2997054"/>
              <a:ext cx="33462" cy="57685"/>
            </a:xfrm>
            <a:custGeom>
              <a:avLst/>
              <a:gdLst/>
              <a:ahLst/>
              <a:cxnLst/>
              <a:rect l="l" t="t" r="r" b="b"/>
              <a:pathLst>
                <a:path w="268" h="462" extrusionOk="0">
                  <a:moveTo>
                    <a:pt x="1" y="0"/>
                  </a:moveTo>
                  <a:lnTo>
                    <a:pt x="1" y="308"/>
                  </a:lnTo>
                  <a:lnTo>
                    <a:pt x="268" y="462"/>
                  </a:lnTo>
                  <a:lnTo>
                    <a:pt x="268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51"/>
            <p:cNvSpPr/>
            <p:nvPr/>
          </p:nvSpPr>
          <p:spPr>
            <a:xfrm>
              <a:off x="1821875" y="3035386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0" y="18"/>
                  </a:lnTo>
                  <a:lnTo>
                    <a:pt x="298" y="189"/>
                  </a:lnTo>
                  <a:lnTo>
                    <a:pt x="298" y="15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51"/>
            <p:cNvSpPr/>
            <p:nvPr/>
          </p:nvSpPr>
          <p:spPr>
            <a:xfrm>
              <a:off x="1958347" y="3052117"/>
              <a:ext cx="74167" cy="128856"/>
            </a:xfrm>
            <a:custGeom>
              <a:avLst/>
              <a:gdLst/>
              <a:ahLst/>
              <a:cxnLst/>
              <a:rect l="l" t="t" r="r" b="b"/>
              <a:pathLst>
                <a:path w="594" h="1032" extrusionOk="0">
                  <a:moveTo>
                    <a:pt x="298" y="0"/>
                  </a:moveTo>
                  <a:lnTo>
                    <a:pt x="1" y="173"/>
                  </a:lnTo>
                  <a:lnTo>
                    <a:pt x="1" y="689"/>
                  </a:lnTo>
                  <a:lnTo>
                    <a:pt x="594" y="1031"/>
                  </a:lnTo>
                  <a:lnTo>
                    <a:pt x="594" y="51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51"/>
            <p:cNvSpPr/>
            <p:nvPr/>
          </p:nvSpPr>
          <p:spPr>
            <a:xfrm>
              <a:off x="1943863" y="3045375"/>
              <a:ext cx="51817" cy="33213"/>
            </a:xfrm>
            <a:custGeom>
              <a:avLst/>
              <a:gdLst/>
              <a:ahLst/>
              <a:cxnLst/>
              <a:rect l="l" t="t" r="r" b="b"/>
              <a:pathLst>
                <a:path w="415" h="266" extrusionOk="0">
                  <a:moveTo>
                    <a:pt x="414" y="1"/>
                  </a:moveTo>
                  <a:lnTo>
                    <a:pt x="1" y="240"/>
                  </a:lnTo>
                  <a:lnTo>
                    <a:pt x="47" y="266"/>
                  </a:lnTo>
                  <a:lnTo>
                    <a:pt x="414" y="5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51"/>
            <p:cNvSpPr/>
            <p:nvPr/>
          </p:nvSpPr>
          <p:spPr>
            <a:xfrm>
              <a:off x="2032389" y="3083831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0"/>
                  </a:moveTo>
                  <a:lnTo>
                    <a:pt x="1" y="260"/>
                  </a:lnTo>
                  <a:lnTo>
                    <a:pt x="1" y="777"/>
                  </a:lnTo>
                  <a:lnTo>
                    <a:pt x="298" y="26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51"/>
            <p:cNvSpPr/>
            <p:nvPr/>
          </p:nvSpPr>
          <p:spPr>
            <a:xfrm>
              <a:off x="1949732" y="3073593"/>
              <a:ext cx="8740" cy="4994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70" y="1"/>
                  </a:moveTo>
                  <a:lnTo>
                    <a:pt x="0" y="40"/>
                  </a:lnTo>
                  <a:lnTo>
                    <a:pt x="70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51"/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51"/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51"/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51"/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51"/>
            <p:cNvSpPr/>
            <p:nvPr/>
          </p:nvSpPr>
          <p:spPr>
            <a:xfrm>
              <a:off x="1976826" y="3084456"/>
              <a:ext cx="37208" cy="64303"/>
            </a:xfrm>
            <a:custGeom>
              <a:avLst/>
              <a:gdLst/>
              <a:ahLst/>
              <a:cxnLst/>
              <a:rect l="l" t="t" r="r" b="b"/>
              <a:pathLst>
                <a:path w="298" h="515" extrusionOk="0">
                  <a:moveTo>
                    <a:pt x="1" y="1"/>
                  </a:moveTo>
                  <a:lnTo>
                    <a:pt x="1" y="343"/>
                  </a:lnTo>
                  <a:lnTo>
                    <a:pt x="298" y="514"/>
                  </a:lnTo>
                  <a:lnTo>
                    <a:pt x="298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51"/>
            <p:cNvSpPr/>
            <p:nvPr/>
          </p:nvSpPr>
          <p:spPr>
            <a:xfrm>
              <a:off x="1980697" y="3086703"/>
              <a:ext cx="33338" cy="57685"/>
            </a:xfrm>
            <a:custGeom>
              <a:avLst/>
              <a:gdLst/>
              <a:ahLst/>
              <a:cxnLst/>
              <a:rect l="l" t="t" r="r" b="b"/>
              <a:pathLst>
                <a:path w="267" h="462" extrusionOk="0">
                  <a:moveTo>
                    <a:pt x="0" y="0"/>
                  </a:moveTo>
                  <a:lnTo>
                    <a:pt x="0" y="308"/>
                  </a:lnTo>
                  <a:lnTo>
                    <a:pt x="267" y="461"/>
                  </a:lnTo>
                  <a:lnTo>
                    <a:pt x="26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51"/>
            <p:cNvSpPr/>
            <p:nvPr/>
          </p:nvSpPr>
          <p:spPr>
            <a:xfrm>
              <a:off x="1976826" y="3125035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1" y="18"/>
                  </a:lnTo>
                  <a:lnTo>
                    <a:pt x="298" y="189"/>
                  </a:lnTo>
                  <a:lnTo>
                    <a:pt x="298" y="1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51"/>
            <p:cNvSpPr/>
            <p:nvPr/>
          </p:nvSpPr>
          <p:spPr>
            <a:xfrm>
              <a:off x="1644824" y="3115046"/>
              <a:ext cx="434263" cy="316645"/>
            </a:xfrm>
            <a:custGeom>
              <a:avLst/>
              <a:gdLst/>
              <a:ahLst/>
              <a:cxnLst/>
              <a:rect l="l" t="t" r="r" b="b"/>
              <a:pathLst>
                <a:path w="3478" h="2536" extrusionOk="0">
                  <a:moveTo>
                    <a:pt x="870" y="1"/>
                  </a:moveTo>
                  <a:lnTo>
                    <a:pt x="0" y="933"/>
                  </a:lnTo>
                  <a:lnTo>
                    <a:pt x="0" y="1030"/>
                  </a:lnTo>
                  <a:lnTo>
                    <a:pt x="2609" y="2536"/>
                  </a:lnTo>
                  <a:lnTo>
                    <a:pt x="3478" y="1603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51"/>
            <p:cNvSpPr/>
            <p:nvPr/>
          </p:nvSpPr>
          <p:spPr>
            <a:xfrm>
              <a:off x="1644824" y="3115046"/>
              <a:ext cx="434263" cy="304534"/>
            </a:xfrm>
            <a:custGeom>
              <a:avLst/>
              <a:gdLst/>
              <a:ahLst/>
              <a:cxnLst/>
              <a:rect l="l" t="t" r="r" b="b"/>
              <a:pathLst>
                <a:path w="3478" h="2439" extrusionOk="0">
                  <a:moveTo>
                    <a:pt x="870" y="1"/>
                  </a:moveTo>
                  <a:lnTo>
                    <a:pt x="0" y="933"/>
                  </a:lnTo>
                  <a:lnTo>
                    <a:pt x="2609" y="2438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51"/>
            <p:cNvSpPr/>
            <p:nvPr/>
          </p:nvSpPr>
          <p:spPr>
            <a:xfrm>
              <a:off x="1970459" y="3303085"/>
              <a:ext cx="108628" cy="128606"/>
            </a:xfrm>
            <a:custGeom>
              <a:avLst/>
              <a:gdLst/>
              <a:ahLst/>
              <a:cxnLst/>
              <a:rect l="l" t="t" r="r" b="b"/>
              <a:pathLst>
                <a:path w="870" h="1030" extrusionOk="0">
                  <a:moveTo>
                    <a:pt x="870" y="0"/>
                  </a:moveTo>
                  <a:lnTo>
                    <a:pt x="1" y="932"/>
                  </a:lnTo>
                  <a:lnTo>
                    <a:pt x="1" y="1030"/>
                  </a:lnTo>
                  <a:lnTo>
                    <a:pt x="870" y="97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51"/>
            <p:cNvSpPr/>
            <p:nvPr/>
          </p:nvSpPr>
          <p:spPr>
            <a:xfrm>
              <a:off x="1644824" y="3231540"/>
              <a:ext cx="325760" cy="200151"/>
            </a:xfrm>
            <a:custGeom>
              <a:avLst/>
              <a:gdLst/>
              <a:ahLst/>
              <a:cxnLst/>
              <a:rect l="l" t="t" r="r" b="b"/>
              <a:pathLst>
                <a:path w="2609" h="1603" extrusionOk="0">
                  <a:moveTo>
                    <a:pt x="0" y="0"/>
                  </a:moveTo>
                  <a:lnTo>
                    <a:pt x="0" y="97"/>
                  </a:lnTo>
                  <a:lnTo>
                    <a:pt x="2609" y="1603"/>
                  </a:lnTo>
                  <a:lnTo>
                    <a:pt x="2609" y="1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51"/>
            <p:cNvSpPr/>
            <p:nvPr/>
          </p:nvSpPr>
          <p:spPr>
            <a:xfrm>
              <a:off x="1706879" y="3279362"/>
              <a:ext cx="77663" cy="127357"/>
            </a:xfrm>
            <a:custGeom>
              <a:avLst/>
              <a:gdLst/>
              <a:ahLst/>
              <a:cxnLst/>
              <a:rect l="l" t="t" r="r" b="b"/>
              <a:pathLst>
                <a:path w="622" h="1020" extrusionOk="0">
                  <a:moveTo>
                    <a:pt x="1" y="0"/>
                  </a:moveTo>
                  <a:lnTo>
                    <a:pt x="1" y="660"/>
                  </a:lnTo>
                  <a:lnTo>
                    <a:pt x="621" y="1019"/>
                  </a:lnTo>
                  <a:lnTo>
                    <a:pt x="62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51"/>
            <p:cNvSpPr/>
            <p:nvPr/>
          </p:nvSpPr>
          <p:spPr>
            <a:xfrm>
              <a:off x="1711624" y="3282233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0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51"/>
            <p:cNvSpPr/>
            <p:nvPr/>
          </p:nvSpPr>
          <p:spPr>
            <a:xfrm>
              <a:off x="1711624" y="3282234"/>
              <a:ext cx="72918" cy="59808"/>
            </a:xfrm>
            <a:custGeom>
              <a:avLst/>
              <a:gdLst/>
              <a:ahLst/>
              <a:cxnLst/>
              <a:rect l="l" t="t" r="r" b="b"/>
              <a:pathLst>
                <a:path w="584" h="479" extrusionOk="0">
                  <a:moveTo>
                    <a:pt x="0" y="0"/>
                  </a:moveTo>
                  <a:lnTo>
                    <a:pt x="0" y="144"/>
                  </a:lnTo>
                  <a:lnTo>
                    <a:pt x="583" y="479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51"/>
            <p:cNvSpPr/>
            <p:nvPr/>
          </p:nvSpPr>
          <p:spPr>
            <a:xfrm>
              <a:off x="1706879" y="3359022"/>
              <a:ext cx="77663" cy="47697"/>
            </a:xfrm>
            <a:custGeom>
              <a:avLst/>
              <a:gdLst/>
              <a:ahLst/>
              <a:cxnLst/>
              <a:rect l="l" t="t" r="r" b="b"/>
              <a:pathLst>
                <a:path w="622" h="382" extrusionOk="0">
                  <a:moveTo>
                    <a:pt x="38" y="0"/>
                  </a:moveTo>
                  <a:lnTo>
                    <a:pt x="1" y="22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51"/>
            <p:cNvSpPr/>
            <p:nvPr/>
          </p:nvSpPr>
          <p:spPr>
            <a:xfrm>
              <a:off x="1706879" y="3317819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38" y="1"/>
                  </a:moveTo>
                  <a:lnTo>
                    <a:pt x="1" y="23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51"/>
            <p:cNvSpPr/>
            <p:nvPr/>
          </p:nvSpPr>
          <p:spPr>
            <a:xfrm>
              <a:off x="1743963" y="3300838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0"/>
                  </a:lnTo>
                  <a:lnTo>
                    <a:pt x="39" y="682"/>
                  </a:lnTo>
                  <a:lnTo>
                    <a:pt x="39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51"/>
            <p:cNvSpPr/>
            <p:nvPr/>
          </p:nvSpPr>
          <p:spPr>
            <a:xfrm>
              <a:off x="1846348" y="3359896"/>
              <a:ext cx="77788" cy="127357"/>
            </a:xfrm>
            <a:custGeom>
              <a:avLst/>
              <a:gdLst/>
              <a:ahLst/>
              <a:cxnLst/>
              <a:rect l="l" t="t" r="r" b="b"/>
              <a:pathLst>
                <a:path w="623" h="1020" extrusionOk="0">
                  <a:moveTo>
                    <a:pt x="0" y="0"/>
                  </a:moveTo>
                  <a:lnTo>
                    <a:pt x="0" y="662"/>
                  </a:lnTo>
                  <a:lnTo>
                    <a:pt x="622" y="1020"/>
                  </a:lnTo>
                  <a:lnTo>
                    <a:pt x="622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51"/>
            <p:cNvSpPr/>
            <p:nvPr/>
          </p:nvSpPr>
          <p:spPr>
            <a:xfrm>
              <a:off x="1851217" y="3362768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1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51"/>
            <p:cNvSpPr/>
            <p:nvPr/>
          </p:nvSpPr>
          <p:spPr>
            <a:xfrm>
              <a:off x="1851217" y="3362768"/>
              <a:ext cx="72918" cy="60058"/>
            </a:xfrm>
            <a:custGeom>
              <a:avLst/>
              <a:gdLst/>
              <a:ahLst/>
              <a:cxnLst/>
              <a:rect l="l" t="t" r="r" b="b"/>
              <a:pathLst>
                <a:path w="584" h="481" extrusionOk="0">
                  <a:moveTo>
                    <a:pt x="0" y="1"/>
                  </a:moveTo>
                  <a:lnTo>
                    <a:pt x="0" y="144"/>
                  </a:lnTo>
                  <a:lnTo>
                    <a:pt x="583" y="481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51"/>
            <p:cNvSpPr/>
            <p:nvPr/>
          </p:nvSpPr>
          <p:spPr>
            <a:xfrm>
              <a:off x="1846348" y="3439557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39" y="0"/>
                  </a:moveTo>
                  <a:lnTo>
                    <a:pt x="0" y="24"/>
                  </a:lnTo>
                  <a:lnTo>
                    <a:pt x="622" y="382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51"/>
            <p:cNvSpPr/>
            <p:nvPr/>
          </p:nvSpPr>
          <p:spPr>
            <a:xfrm>
              <a:off x="1846348" y="3398478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39" y="0"/>
                  </a:moveTo>
                  <a:lnTo>
                    <a:pt x="0" y="22"/>
                  </a:lnTo>
                  <a:lnTo>
                    <a:pt x="622" y="380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51"/>
            <p:cNvSpPr/>
            <p:nvPr/>
          </p:nvSpPr>
          <p:spPr>
            <a:xfrm>
              <a:off x="1883556" y="3381372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1"/>
                  </a:lnTo>
                  <a:lnTo>
                    <a:pt x="39" y="682"/>
                  </a:lnTo>
                  <a:lnTo>
                    <a:pt x="39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51"/>
            <p:cNvSpPr/>
            <p:nvPr/>
          </p:nvSpPr>
          <p:spPr>
            <a:xfrm>
              <a:off x="2032389" y="3368886"/>
              <a:ext cx="77788" cy="127232"/>
            </a:xfrm>
            <a:custGeom>
              <a:avLst/>
              <a:gdLst/>
              <a:ahLst/>
              <a:cxnLst/>
              <a:rect l="l" t="t" r="r" b="b"/>
              <a:pathLst>
                <a:path w="623" h="1019" extrusionOk="0">
                  <a:moveTo>
                    <a:pt x="623" y="1"/>
                  </a:moveTo>
                  <a:lnTo>
                    <a:pt x="1" y="359"/>
                  </a:lnTo>
                  <a:lnTo>
                    <a:pt x="1" y="1019"/>
                  </a:lnTo>
                  <a:lnTo>
                    <a:pt x="623" y="661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51"/>
            <p:cNvSpPr/>
            <p:nvPr/>
          </p:nvSpPr>
          <p:spPr>
            <a:xfrm>
              <a:off x="2032389" y="3371633"/>
              <a:ext cx="72918" cy="119116"/>
            </a:xfrm>
            <a:custGeom>
              <a:avLst/>
              <a:gdLst/>
              <a:ahLst/>
              <a:cxnLst/>
              <a:rect l="l" t="t" r="r" b="b"/>
              <a:pathLst>
                <a:path w="584" h="954" extrusionOk="0">
                  <a:moveTo>
                    <a:pt x="584" y="1"/>
                  </a:moveTo>
                  <a:lnTo>
                    <a:pt x="1" y="337"/>
                  </a:lnTo>
                  <a:lnTo>
                    <a:pt x="1" y="953"/>
                  </a:lnTo>
                  <a:lnTo>
                    <a:pt x="584" y="61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51"/>
            <p:cNvSpPr/>
            <p:nvPr/>
          </p:nvSpPr>
          <p:spPr>
            <a:xfrm>
              <a:off x="2032389" y="3371633"/>
              <a:ext cx="72918" cy="50069"/>
            </a:xfrm>
            <a:custGeom>
              <a:avLst/>
              <a:gdLst/>
              <a:ahLst/>
              <a:cxnLst/>
              <a:rect l="l" t="t" r="r" b="b"/>
              <a:pathLst>
                <a:path w="584" h="40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401"/>
                  </a:lnTo>
                  <a:lnTo>
                    <a:pt x="584" y="6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51"/>
            <p:cNvSpPr/>
            <p:nvPr/>
          </p:nvSpPr>
          <p:spPr>
            <a:xfrm>
              <a:off x="2032389" y="3448547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3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51"/>
            <p:cNvSpPr/>
            <p:nvPr/>
          </p:nvSpPr>
          <p:spPr>
            <a:xfrm>
              <a:off x="2032389" y="3407343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3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51"/>
            <p:cNvSpPr/>
            <p:nvPr/>
          </p:nvSpPr>
          <p:spPr>
            <a:xfrm>
              <a:off x="2068099" y="3390237"/>
              <a:ext cx="4870" cy="85404"/>
            </a:xfrm>
            <a:custGeom>
              <a:avLst/>
              <a:gdLst/>
              <a:ahLst/>
              <a:cxnLst/>
              <a:rect l="l" t="t" r="r" b="b"/>
              <a:pathLst>
                <a:path w="39" h="684" extrusionOk="0">
                  <a:moveTo>
                    <a:pt x="38" y="1"/>
                  </a:moveTo>
                  <a:lnTo>
                    <a:pt x="1" y="24"/>
                  </a:lnTo>
                  <a:lnTo>
                    <a:pt x="1" y="684"/>
                  </a:lnTo>
                  <a:lnTo>
                    <a:pt x="38" y="66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51"/>
            <p:cNvSpPr/>
            <p:nvPr/>
          </p:nvSpPr>
          <p:spPr>
            <a:xfrm>
              <a:off x="2155126" y="3102435"/>
              <a:ext cx="77663" cy="127232"/>
            </a:xfrm>
            <a:custGeom>
              <a:avLst/>
              <a:gdLst/>
              <a:ahLst/>
              <a:cxnLst/>
              <a:rect l="l" t="t" r="r" b="b"/>
              <a:pathLst>
                <a:path w="622" h="1019" extrusionOk="0">
                  <a:moveTo>
                    <a:pt x="622" y="0"/>
                  </a:moveTo>
                  <a:lnTo>
                    <a:pt x="1" y="359"/>
                  </a:lnTo>
                  <a:lnTo>
                    <a:pt x="1" y="1018"/>
                  </a:lnTo>
                  <a:lnTo>
                    <a:pt x="622" y="66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51"/>
            <p:cNvSpPr/>
            <p:nvPr/>
          </p:nvSpPr>
          <p:spPr>
            <a:xfrm>
              <a:off x="2155126" y="3105182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951"/>
                  </a:lnTo>
                  <a:lnTo>
                    <a:pt x="584" y="615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51"/>
            <p:cNvSpPr/>
            <p:nvPr/>
          </p:nvSpPr>
          <p:spPr>
            <a:xfrm>
              <a:off x="2155126" y="3105182"/>
              <a:ext cx="72918" cy="49819"/>
            </a:xfrm>
            <a:custGeom>
              <a:avLst/>
              <a:gdLst/>
              <a:ahLst/>
              <a:cxnLst/>
              <a:rect l="l" t="t" r="r" b="b"/>
              <a:pathLst>
                <a:path w="584" h="399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99"/>
                  </a:lnTo>
                  <a:lnTo>
                    <a:pt x="584" y="6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51"/>
            <p:cNvSpPr/>
            <p:nvPr/>
          </p:nvSpPr>
          <p:spPr>
            <a:xfrm>
              <a:off x="2155126" y="3181846"/>
              <a:ext cx="77663" cy="47821"/>
            </a:xfrm>
            <a:custGeom>
              <a:avLst/>
              <a:gdLst/>
              <a:ahLst/>
              <a:cxnLst/>
              <a:rect l="l" t="t" r="r" b="b"/>
              <a:pathLst>
                <a:path w="622" h="383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2" y="2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51"/>
            <p:cNvSpPr/>
            <p:nvPr/>
          </p:nvSpPr>
          <p:spPr>
            <a:xfrm>
              <a:off x="2155126" y="3140767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2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51"/>
            <p:cNvSpPr/>
            <p:nvPr/>
          </p:nvSpPr>
          <p:spPr>
            <a:xfrm>
              <a:off x="2190836" y="3123786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38" y="0"/>
                  </a:moveTo>
                  <a:lnTo>
                    <a:pt x="1" y="22"/>
                  </a:lnTo>
                  <a:lnTo>
                    <a:pt x="1" y="682"/>
                  </a:lnTo>
                  <a:lnTo>
                    <a:pt x="38" y="66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51"/>
            <p:cNvSpPr/>
            <p:nvPr/>
          </p:nvSpPr>
          <p:spPr>
            <a:xfrm>
              <a:off x="2156625" y="3279362"/>
              <a:ext cx="77663" cy="188164"/>
            </a:xfrm>
            <a:custGeom>
              <a:avLst/>
              <a:gdLst/>
              <a:ahLst/>
              <a:cxnLst/>
              <a:rect l="l" t="t" r="r" b="b"/>
              <a:pathLst>
                <a:path w="622" h="1507" extrusionOk="0">
                  <a:moveTo>
                    <a:pt x="621" y="0"/>
                  </a:moveTo>
                  <a:lnTo>
                    <a:pt x="1" y="360"/>
                  </a:lnTo>
                  <a:lnTo>
                    <a:pt x="1" y="1507"/>
                  </a:lnTo>
                  <a:lnTo>
                    <a:pt x="621" y="114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51"/>
            <p:cNvSpPr/>
            <p:nvPr/>
          </p:nvSpPr>
          <p:spPr>
            <a:xfrm>
              <a:off x="2156625" y="3280985"/>
              <a:ext cx="74916" cy="182795"/>
            </a:xfrm>
            <a:custGeom>
              <a:avLst/>
              <a:gdLst/>
              <a:ahLst/>
              <a:cxnLst/>
              <a:rect l="l" t="t" r="r" b="b"/>
              <a:pathLst>
                <a:path w="600" h="1464" extrusionOk="0">
                  <a:moveTo>
                    <a:pt x="599" y="0"/>
                  </a:moveTo>
                  <a:lnTo>
                    <a:pt x="1" y="347"/>
                  </a:lnTo>
                  <a:lnTo>
                    <a:pt x="1" y="1463"/>
                  </a:lnTo>
                  <a:lnTo>
                    <a:pt x="599" y="111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51"/>
            <p:cNvSpPr/>
            <p:nvPr/>
          </p:nvSpPr>
          <p:spPr>
            <a:xfrm>
              <a:off x="2231416" y="3279362"/>
              <a:ext cx="2872" cy="143464"/>
            </a:xfrm>
            <a:custGeom>
              <a:avLst/>
              <a:gdLst/>
              <a:ahLst/>
              <a:cxnLst/>
              <a:rect l="l" t="t" r="r" b="b"/>
              <a:pathLst>
                <a:path w="23" h="1149" extrusionOk="0">
                  <a:moveTo>
                    <a:pt x="22" y="0"/>
                  </a:moveTo>
                  <a:lnTo>
                    <a:pt x="0" y="13"/>
                  </a:lnTo>
                  <a:lnTo>
                    <a:pt x="0" y="1131"/>
                  </a:lnTo>
                  <a:lnTo>
                    <a:pt x="22" y="11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AADDFF82-0FC6-875D-ED25-474AF4DCD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8" r="20034"/>
          <a:stretch/>
        </p:blipFill>
        <p:spPr bwMode="auto">
          <a:xfrm>
            <a:off x="561202" y="2853321"/>
            <a:ext cx="692281" cy="7653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8D27C3-446A-F2CD-8D70-6CC26BCF4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04" y="3385292"/>
            <a:ext cx="668662" cy="76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ABA0289-6448-1063-5308-A46ED2DB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120" y="2707185"/>
            <a:ext cx="763636" cy="4656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6118EA-AA93-F0E0-A3D6-B1030D4F9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957" y="3027925"/>
            <a:ext cx="1143576" cy="7147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22A35C9-738A-A4C2-D68C-12FA6F440D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27" y="2853321"/>
            <a:ext cx="940794" cy="95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50"/>
                                        <p:tgtEl>
                                          <p:spTgt spid="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50"/>
                                        <p:tgtEl>
                                          <p:spTgt spid="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50"/>
                                        <p:tgtEl>
                                          <p:spTgt spid="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50"/>
                                        <p:tgtEl>
                                          <p:spTgt spid="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50"/>
                                        <p:tgtEl>
                                          <p:spTgt spid="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50"/>
                                        <p:tgtEl>
                                          <p:spTgt spid="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" grpId="0"/>
      <p:bldP spid="6791" grpId="0"/>
      <p:bldP spid="6792" grpId="0"/>
      <p:bldP spid="6794" grpId="0"/>
      <p:bldP spid="6795" grpId="0"/>
      <p:bldP spid="67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34"/>
          <p:cNvGrpSpPr/>
          <p:nvPr/>
        </p:nvGrpSpPr>
        <p:grpSpPr>
          <a:xfrm flipH="1">
            <a:off x="484400" y="647492"/>
            <a:ext cx="4223974" cy="3785488"/>
            <a:chOff x="4177618" y="768600"/>
            <a:chExt cx="3053107" cy="2025300"/>
          </a:xfrm>
        </p:grpSpPr>
        <p:sp>
          <p:nvSpPr>
            <p:cNvPr id="1984" name="Google Shape;1984;p34"/>
            <p:cNvSpPr/>
            <p:nvPr/>
          </p:nvSpPr>
          <p:spPr>
            <a:xfrm>
              <a:off x="4861325" y="768600"/>
              <a:ext cx="2369400" cy="20253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 rot="10800000">
              <a:off x="4177618" y="2286676"/>
              <a:ext cx="683700" cy="3090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34"/>
          <p:cNvSpPr txBox="1">
            <a:spLocks noGrp="1"/>
          </p:cNvSpPr>
          <p:nvPr>
            <p:ph type="ctrTitle"/>
          </p:nvPr>
        </p:nvSpPr>
        <p:spPr>
          <a:xfrm flipH="1">
            <a:off x="4267488" y="1081019"/>
            <a:ext cx="3742661" cy="2651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dirty="0"/>
              <a:t>Contexte de projet</a:t>
            </a:r>
            <a:endParaRPr dirty="0"/>
          </a:p>
        </p:txBody>
      </p:sp>
      <p:sp>
        <p:nvSpPr>
          <p:cNvPr id="1988" name="Google Shape;1988;p34"/>
          <p:cNvSpPr txBox="1">
            <a:spLocks noGrp="1"/>
          </p:cNvSpPr>
          <p:nvPr>
            <p:ph type="title" idx="2"/>
          </p:nvPr>
        </p:nvSpPr>
        <p:spPr>
          <a:xfrm flipH="1">
            <a:off x="989423" y="2155338"/>
            <a:ext cx="22683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01</a:t>
            </a:r>
            <a:endParaRPr sz="1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" grpId="0"/>
      <p:bldP spid="1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34"/>
          <p:cNvGrpSpPr/>
          <p:nvPr/>
        </p:nvGrpSpPr>
        <p:grpSpPr>
          <a:xfrm flipH="1">
            <a:off x="484400" y="647492"/>
            <a:ext cx="4223974" cy="3785488"/>
            <a:chOff x="4177618" y="768600"/>
            <a:chExt cx="3053107" cy="2025300"/>
          </a:xfrm>
        </p:grpSpPr>
        <p:sp>
          <p:nvSpPr>
            <p:cNvPr id="1984" name="Google Shape;1984;p34"/>
            <p:cNvSpPr/>
            <p:nvPr/>
          </p:nvSpPr>
          <p:spPr>
            <a:xfrm>
              <a:off x="4861325" y="768600"/>
              <a:ext cx="2369400" cy="20253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 rot="10800000">
              <a:off x="4177618" y="2286676"/>
              <a:ext cx="683700" cy="3090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34"/>
          <p:cNvSpPr txBox="1">
            <a:spLocks noGrp="1"/>
          </p:cNvSpPr>
          <p:nvPr>
            <p:ph type="ctrTitle"/>
          </p:nvPr>
        </p:nvSpPr>
        <p:spPr>
          <a:xfrm flipH="1">
            <a:off x="4118344" y="1069292"/>
            <a:ext cx="4268950" cy="2152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  <p:sp>
        <p:nvSpPr>
          <p:cNvPr id="1988" name="Google Shape;1988;p34"/>
          <p:cNvSpPr txBox="1">
            <a:spLocks noGrp="1"/>
          </p:cNvSpPr>
          <p:nvPr>
            <p:ph type="title" idx="2"/>
          </p:nvPr>
        </p:nvSpPr>
        <p:spPr>
          <a:xfrm flipH="1">
            <a:off x="989423" y="2155338"/>
            <a:ext cx="22683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03</a:t>
            </a:r>
            <a:endParaRPr sz="12000" dirty="0"/>
          </a:p>
        </p:txBody>
      </p:sp>
    </p:spTree>
    <p:extLst>
      <p:ext uri="{BB962C8B-B14F-4D97-AF65-F5344CB8AC3E}">
        <p14:creationId xmlns:p14="http://schemas.microsoft.com/office/powerpoint/2010/main" val="148750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" grpId="0"/>
      <p:bldP spid="19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3" name="Google Shape;1993;p35"/>
          <p:cNvCxnSpPr/>
          <p:nvPr/>
        </p:nvCxnSpPr>
        <p:spPr>
          <a:xfrm>
            <a:off x="5583825" y="1078475"/>
            <a:ext cx="3561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1994" name="Google Shape;1994;p35"/>
          <p:cNvGrpSpPr/>
          <p:nvPr/>
        </p:nvGrpSpPr>
        <p:grpSpPr>
          <a:xfrm>
            <a:off x="6032205" y="1339702"/>
            <a:ext cx="2073395" cy="2825819"/>
            <a:chOff x="905500" y="1465750"/>
            <a:chExt cx="444000" cy="579400"/>
          </a:xfrm>
        </p:grpSpPr>
        <p:sp>
          <p:nvSpPr>
            <p:cNvPr id="1995" name="Google Shape;1995;p35"/>
            <p:cNvSpPr/>
            <p:nvPr/>
          </p:nvSpPr>
          <p:spPr>
            <a:xfrm>
              <a:off x="925850" y="1759075"/>
              <a:ext cx="154925" cy="274950"/>
            </a:xfrm>
            <a:custGeom>
              <a:avLst/>
              <a:gdLst/>
              <a:ahLst/>
              <a:cxnLst/>
              <a:rect l="l" t="t" r="r" b="b"/>
              <a:pathLst>
                <a:path w="6197" h="10998" extrusionOk="0">
                  <a:moveTo>
                    <a:pt x="1582" y="0"/>
                  </a:moveTo>
                  <a:cubicBezTo>
                    <a:pt x="1533" y="0"/>
                    <a:pt x="1489" y="11"/>
                    <a:pt x="1450" y="33"/>
                  </a:cubicBezTo>
                  <a:lnTo>
                    <a:pt x="0" y="876"/>
                  </a:lnTo>
                  <a:cubicBezTo>
                    <a:pt x="28" y="866"/>
                    <a:pt x="58" y="861"/>
                    <a:pt x="91" y="861"/>
                  </a:cubicBezTo>
                  <a:cubicBezTo>
                    <a:pt x="159" y="861"/>
                    <a:pt x="236" y="884"/>
                    <a:pt x="318" y="931"/>
                  </a:cubicBezTo>
                  <a:lnTo>
                    <a:pt x="4198" y="3171"/>
                  </a:lnTo>
                  <a:cubicBezTo>
                    <a:pt x="4478" y="3332"/>
                    <a:pt x="4704" y="3724"/>
                    <a:pt x="4703" y="4044"/>
                  </a:cubicBezTo>
                  <a:lnTo>
                    <a:pt x="4684" y="10787"/>
                  </a:lnTo>
                  <a:cubicBezTo>
                    <a:pt x="4687" y="10860"/>
                    <a:pt x="4671" y="10931"/>
                    <a:pt x="4641" y="10997"/>
                  </a:cubicBezTo>
                  <a:lnTo>
                    <a:pt x="6030" y="10190"/>
                  </a:lnTo>
                  <a:cubicBezTo>
                    <a:pt x="6121" y="10136"/>
                    <a:pt x="6178" y="10024"/>
                    <a:pt x="6178" y="9865"/>
                  </a:cubicBezTo>
                  <a:lnTo>
                    <a:pt x="6197" y="3183"/>
                  </a:lnTo>
                  <a:cubicBezTo>
                    <a:pt x="6197" y="2862"/>
                    <a:pt x="5970" y="2471"/>
                    <a:pt x="5690" y="2310"/>
                  </a:cubicBezTo>
                  <a:lnTo>
                    <a:pt x="1810" y="70"/>
                  </a:lnTo>
                  <a:cubicBezTo>
                    <a:pt x="1728" y="22"/>
                    <a:pt x="1651" y="0"/>
                    <a:pt x="1582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909725" y="1780625"/>
              <a:ext cx="133700" cy="263650"/>
            </a:xfrm>
            <a:custGeom>
              <a:avLst/>
              <a:gdLst/>
              <a:ahLst/>
              <a:cxnLst/>
              <a:rect l="l" t="t" r="r" b="b"/>
              <a:pathLst>
                <a:path w="5348" h="10546" extrusionOk="0">
                  <a:moveTo>
                    <a:pt x="2" y="388"/>
                  </a:moveTo>
                  <a:cubicBezTo>
                    <a:pt x="1" y="389"/>
                    <a:pt x="1" y="389"/>
                    <a:pt x="0" y="389"/>
                  </a:cubicBezTo>
                  <a:lnTo>
                    <a:pt x="2" y="388"/>
                  </a:lnTo>
                  <a:close/>
                  <a:moveTo>
                    <a:pt x="736" y="0"/>
                  </a:moveTo>
                  <a:cubicBezTo>
                    <a:pt x="703" y="0"/>
                    <a:pt x="672" y="5"/>
                    <a:pt x="644" y="15"/>
                  </a:cubicBezTo>
                  <a:lnTo>
                    <a:pt x="2" y="388"/>
                  </a:lnTo>
                  <a:lnTo>
                    <a:pt x="2" y="388"/>
                  </a:lnTo>
                  <a:cubicBezTo>
                    <a:pt x="40" y="366"/>
                    <a:pt x="84" y="355"/>
                    <a:pt x="132" y="355"/>
                  </a:cubicBezTo>
                  <a:cubicBezTo>
                    <a:pt x="201" y="355"/>
                    <a:pt x="278" y="378"/>
                    <a:pt x="360" y="426"/>
                  </a:cubicBezTo>
                  <a:lnTo>
                    <a:pt x="4242" y="2666"/>
                  </a:lnTo>
                  <a:cubicBezTo>
                    <a:pt x="4520" y="2827"/>
                    <a:pt x="4746" y="3218"/>
                    <a:pt x="4745" y="3539"/>
                  </a:cubicBezTo>
                  <a:lnTo>
                    <a:pt x="4726" y="10222"/>
                  </a:lnTo>
                  <a:cubicBezTo>
                    <a:pt x="4726" y="10382"/>
                    <a:pt x="4669" y="10493"/>
                    <a:pt x="4579" y="10546"/>
                  </a:cubicBezTo>
                  <a:lnTo>
                    <a:pt x="5284" y="10137"/>
                  </a:lnTo>
                  <a:cubicBezTo>
                    <a:pt x="5315" y="10070"/>
                    <a:pt x="5331" y="9999"/>
                    <a:pt x="5328" y="9926"/>
                  </a:cubicBezTo>
                  <a:lnTo>
                    <a:pt x="5348" y="3184"/>
                  </a:lnTo>
                  <a:cubicBezTo>
                    <a:pt x="5348" y="2862"/>
                    <a:pt x="5122" y="2472"/>
                    <a:pt x="4843" y="2309"/>
                  </a:cubicBezTo>
                  <a:lnTo>
                    <a:pt x="961" y="69"/>
                  </a:lnTo>
                  <a:cubicBezTo>
                    <a:pt x="880" y="22"/>
                    <a:pt x="804" y="0"/>
                    <a:pt x="7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905500" y="1789500"/>
              <a:ext cx="122900" cy="255650"/>
            </a:xfrm>
            <a:custGeom>
              <a:avLst/>
              <a:gdLst/>
              <a:ahLst/>
              <a:cxnLst/>
              <a:rect l="l" t="t" r="r" b="b"/>
              <a:pathLst>
                <a:path w="4916" h="10226" extrusionOk="0">
                  <a:moveTo>
                    <a:pt x="302" y="1"/>
                  </a:moveTo>
                  <a:cubicBezTo>
                    <a:pt x="136" y="1"/>
                    <a:pt x="21" y="132"/>
                    <a:pt x="21" y="359"/>
                  </a:cubicBezTo>
                  <a:lnTo>
                    <a:pt x="2" y="7043"/>
                  </a:lnTo>
                  <a:cubicBezTo>
                    <a:pt x="1" y="7363"/>
                    <a:pt x="227" y="7755"/>
                    <a:pt x="507" y="7915"/>
                  </a:cubicBezTo>
                  <a:lnTo>
                    <a:pt x="4387" y="10156"/>
                  </a:lnTo>
                  <a:cubicBezTo>
                    <a:pt x="4469" y="10203"/>
                    <a:pt x="4546" y="10225"/>
                    <a:pt x="4615" y="10225"/>
                  </a:cubicBezTo>
                  <a:cubicBezTo>
                    <a:pt x="4781" y="10225"/>
                    <a:pt x="4895" y="10094"/>
                    <a:pt x="4895" y="9866"/>
                  </a:cubicBezTo>
                  <a:lnTo>
                    <a:pt x="4915" y="3184"/>
                  </a:lnTo>
                  <a:cubicBezTo>
                    <a:pt x="4915" y="2863"/>
                    <a:pt x="4689" y="2472"/>
                    <a:pt x="4411" y="2311"/>
                  </a:cubicBezTo>
                  <a:lnTo>
                    <a:pt x="529" y="69"/>
                  </a:lnTo>
                  <a:cubicBezTo>
                    <a:pt x="447" y="23"/>
                    <a:pt x="370" y="1"/>
                    <a:pt x="30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905550" y="1794225"/>
              <a:ext cx="122850" cy="246975"/>
            </a:xfrm>
            <a:custGeom>
              <a:avLst/>
              <a:gdLst/>
              <a:ahLst/>
              <a:cxnLst/>
              <a:rect l="l" t="t" r="r" b="b"/>
              <a:pathLst>
                <a:path w="4914" h="9879" extrusionOk="0">
                  <a:moveTo>
                    <a:pt x="47" y="1"/>
                  </a:moveTo>
                  <a:cubicBezTo>
                    <a:pt x="28" y="56"/>
                    <a:pt x="19" y="112"/>
                    <a:pt x="21" y="170"/>
                  </a:cubicBezTo>
                  <a:lnTo>
                    <a:pt x="21" y="247"/>
                  </a:lnTo>
                  <a:cubicBezTo>
                    <a:pt x="1498" y="1097"/>
                    <a:pt x="2977" y="1949"/>
                    <a:pt x="4453" y="2802"/>
                  </a:cubicBezTo>
                  <a:cubicBezTo>
                    <a:pt x="4606" y="2891"/>
                    <a:pt x="4759" y="2976"/>
                    <a:pt x="4913" y="3063"/>
                  </a:cubicBezTo>
                  <a:lnTo>
                    <a:pt x="4913" y="2993"/>
                  </a:lnTo>
                  <a:cubicBezTo>
                    <a:pt x="4912" y="2927"/>
                    <a:pt x="4903" y="2860"/>
                    <a:pt x="4887" y="2795"/>
                  </a:cubicBezTo>
                  <a:cubicBezTo>
                    <a:pt x="3273" y="1864"/>
                    <a:pt x="1659" y="933"/>
                    <a:pt x="47" y="1"/>
                  </a:cubicBezTo>
                  <a:close/>
                  <a:moveTo>
                    <a:pt x="18" y="840"/>
                  </a:moveTo>
                  <a:lnTo>
                    <a:pt x="18" y="1101"/>
                  </a:lnTo>
                  <a:cubicBezTo>
                    <a:pt x="1265" y="1817"/>
                    <a:pt x="2512" y="2537"/>
                    <a:pt x="3757" y="3256"/>
                  </a:cubicBezTo>
                  <a:cubicBezTo>
                    <a:pt x="4142" y="3478"/>
                    <a:pt x="4526" y="3700"/>
                    <a:pt x="4910" y="3920"/>
                  </a:cubicBezTo>
                  <a:lnTo>
                    <a:pt x="4910" y="3663"/>
                  </a:lnTo>
                  <a:lnTo>
                    <a:pt x="32" y="849"/>
                  </a:lnTo>
                  <a:lnTo>
                    <a:pt x="18" y="840"/>
                  </a:lnTo>
                  <a:close/>
                  <a:moveTo>
                    <a:pt x="15" y="1693"/>
                  </a:moveTo>
                  <a:lnTo>
                    <a:pt x="15" y="1948"/>
                  </a:lnTo>
                  <a:cubicBezTo>
                    <a:pt x="31" y="1960"/>
                    <a:pt x="47" y="1970"/>
                    <a:pt x="66" y="1981"/>
                  </a:cubicBezTo>
                  <a:lnTo>
                    <a:pt x="4581" y="4589"/>
                  </a:lnTo>
                  <a:cubicBezTo>
                    <a:pt x="4687" y="4651"/>
                    <a:pt x="4794" y="4712"/>
                    <a:pt x="4907" y="4776"/>
                  </a:cubicBezTo>
                  <a:lnTo>
                    <a:pt x="4907" y="4516"/>
                  </a:lnTo>
                  <a:cubicBezTo>
                    <a:pt x="3498" y="3705"/>
                    <a:pt x="2090" y="2892"/>
                    <a:pt x="683" y="2078"/>
                  </a:cubicBezTo>
                  <a:cubicBezTo>
                    <a:pt x="463" y="1951"/>
                    <a:pt x="241" y="1823"/>
                    <a:pt x="15" y="1693"/>
                  </a:cubicBezTo>
                  <a:close/>
                  <a:moveTo>
                    <a:pt x="5" y="5109"/>
                  </a:moveTo>
                  <a:cubicBezTo>
                    <a:pt x="5" y="5109"/>
                    <a:pt x="6" y="5110"/>
                    <a:pt x="6" y="5110"/>
                  </a:cubicBezTo>
                  <a:lnTo>
                    <a:pt x="6" y="5110"/>
                  </a:lnTo>
                  <a:lnTo>
                    <a:pt x="6" y="5109"/>
                  </a:lnTo>
                  <a:close/>
                  <a:moveTo>
                    <a:pt x="12" y="2545"/>
                  </a:moveTo>
                  <a:lnTo>
                    <a:pt x="12" y="2806"/>
                  </a:lnTo>
                  <a:cubicBezTo>
                    <a:pt x="22" y="2812"/>
                    <a:pt x="32" y="2819"/>
                    <a:pt x="42" y="2825"/>
                  </a:cubicBezTo>
                  <a:cubicBezTo>
                    <a:pt x="1665" y="3758"/>
                    <a:pt x="3285" y="4693"/>
                    <a:pt x="4904" y="5630"/>
                  </a:cubicBezTo>
                  <a:lnTo>
                    <a:pt x="4904" y="5370"/>
                  </a:lnTo>
                  <a:cubicBezTo>
                    <a:pt x="3273" y="4429"/>
                    <a:pt x="1643" y="3488"/>
                    <a:pt x="12" y="2545"/>
                  </a:cubicBezTo>
                  <a:close/>
                  <a:moveTo>
                    <a:pt x="10" y="3401"/>
                  </a:moveTo>
                  <a:lnTo>
                    <a:pt x="10" y="3660"/>
                  </a:lnTo>
                  <a:cubicBezTo>
                    <a:pt x="1642" y="4602"/>
                    <a:pt x="3273" y="5543"/>
                    <a:pt x="4903" y="6484"/>
                  </a:cubicBezTo>
                  <a:lnTo>
                    <a:pt x="4903" y="6224"/>
                  </a:lnTo>
                  <a:cubicBezTo>
                    <a:pt x="3341" y="5324"/>
                    <a:pt x="1780" y="4423"/>
                    <a:pt x="219" y="3521"/>
                  </a:cubicBezTo>
                  <a:cubicBezTo>
                    <a:pt x="151" y="3482"/>
                    <a:pt x="83" y="3443"/>
                    <a:pt x="10" y="3401"/>
                  </a:cubicBezTo>
                  <a:close/>
                  <a:moveTo>
                    <a:pt x="6" y="4255"/>
                  </a:moveTo>
                  <a:lnTo>
                    <a:pt x="8" y="4516"/>
                  </a:lnTo>
                  <a:cubicBezTo>
                    <a:pt x="16" y="4522"/>
                    <a:pt x="25" y="4528"/>
                    <a:pt x="35" y="4533"/>
                  </a:cubicBezTo>
                  <a:cubicBezTo>
                    <a:pt x="1519" y="5386"/>
                    <a:pt x="2999" y="6240"/>
                    <a:pt x="4480" y="7096"/>
                  </a:cubicBezTo>
                  <a:cubicBezTo>
                    <a:pt x="4617" y="7175"/>
                    <a:pt x="4755" y="7255"/>
                    <a:pt x="4900" y="7339"/>
                  </a:cubicBezTo>
                  <a:lnTo>
                    <a:pt x="4900" y="7080"/>
                  </a:lnTo>
                  <a:cubicBezTo>
                    <a:pt x="3269" y="6139"/>
                    <a:pt x="1637" y="5198"/>
                    <a:pt x="6" y="4255"/>
                  </a:cubicBezTo>
                  <a:close/>
                  <a:moveTo>
                    <a:pt x="6" y="5110"/>
                  </a:moveTo>
                  <a:lnTo>
                    <a:pt x="6" y="5370"/>
                  </a:lnTo>
                  <a:cubicBezTo>
                    <a:pt x="1637" y="6310"/>
                    <a:pt x="3269" y="7251"/>
                    <a:pt x="4900" y="8192"/>
                  </a:cubicBezTo>
                  <a:lnTo>
                    <a:pt x="4900" y="7931"/>
                  </a:lnTo>
                  <a:cubicBezTo>
                    <a:pt x="3415" y="7078"/>
                    <a:pt x="1933" y="6223"/>
                    <a:pt x="451" y="5366"/>
                  </a:cubicBezTo>
                  <a:cubicBezTo>
                    <a:pt x="305" y="5282"/>
                    <a:pt x="159" y="5198"/>
                    <a:pt x="6" y="5110"/>
                  </a:cubicBezTo>
                  <a:close/>
                  <a:moveTo>
                    <a:pt x="2" y="5963"/>
                  </a:moveTo>
                  <a:lnTo>
                    <a:pt x="3" y="6224"/>
                  </a:lnTo>
                  <a:cubicBezTo>
                    <a:pt x="9" y="6227"/>
                    <a:pt x="15" y="6231"/>
                    <a:pt x="21" y="6236"/>
                  </a:cubicBezTo>
                  <a:cubicBezTo>
                    <a:pt x="1646" y="7171"/>
                    <a:pt x="3272" y="8108"/>
                    <a:pt x="4896" y="9047"/>
                  </a:cubicBezTo>
                  <a:lnTo>
                    <a:pt x="4896" y="8788"/>
                  </a:lnTo>
                  <a:cubicBezTo>
                    <a:pt x="3264" y="7847"/>
                    <a:pt x="1633" y="6906"/>
                    <a:pt x="2" y="5963"/>
                  </a:cubicBezTo>
                  <a:close/>
                  <a:moveTo>
                    <a:pt x="0" y="6817"/>
                  </a:moveTo>
                  <a:lnTo>
                    <a:pt x="0" y="6852"/>
                  </a:lnTo>
                  <a:cubicBezTo>
                    <a:pt x="2" y="6936"/>
                    <a:pt x="15" y="7020"/>
                    <a:pt x="39" y="7102"/>
                  </a:cubicBezTo>
                  <a:cubicBezTo>
                    <a:pt x="1559" y="7976"/>
                    <a:pt x="3079" y="8853"/>
                    <a:pt x="4597" y="9730"/>
                  </a:cubicBezTo>
                  <a:cubicBezTo>
                    <a:pt x="4681" y="9780"/>
                    <a:pt x="4765" y="9828"/>
                    <a:pt x="4854" y="9878"/>
                  </a:cubicBezTo>
                  <a:cubicBezTo>
                    <a:pt x="4881" y="9815"/>
                    <a:pt x="4896" y="9746"/>
                    <a:pt x="4894" y="9677"/>
                  </a:cubicBezTo>
                  <a:lnTo>
                    <a:pt x="4894" y="9641"/>
                  </a:lnTo>
                  <a:cubicBezTo>
                    <a:pt x="3263" y="8699"/>
                    <a:pt x="1632" y="7758"/>
                    <a:pt x="0" y="6817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949925" y="1770850"/>
              <a:ext cx="103300" cy="57875"/>
            </a:xfrm>
            <a:custGeom>
              <a:avLst/>
              <a:gdLst/>
              <a:ahLst/>
              <a:cxnLst/>
              <a:rect l="l" t="t" r="r" b="b"/>
              <a:pathLst>
                <a:path w="4132" h="2315" extrusionOk="0">
                  <a:moveTo>
                    <a:pt x="663" y="1"/>
                  </a:moveTo>
                  <a:cubicBezTo>
                    <a:pt x="517" y="1"/>
                    <a:pt x="364" y="36"/>
                    <a:pt x="244" y="106"/>
                  </a:cubicBezTo>
                  <a:cubicBezTo>
                    <a:pt x="25" y="232"/>
                    <a:pt x="0" y="425"/>
                    <a:pt x="190" y="534"/>
                  </a:cubicBezTo>
                  <a:lnTo>
                    <a:pt x="3148" y="2241"/>
                  </a:lnTo>
                  <a:cubicBezTo>
                    <a:pt x="3234" y="2290"/>
                    <a:pt x="3349" y="2315"/>
                    <a:pt x="3469" y="2315"/>
                  </a:cubicBezTo>
                  <a:cubicBezTo>
                    <a:pt x="3615" y="2315"/>
                    <a:pt x="3769" y="2279"/>
                    <a:pt x="3889" y="2210"/>
                  </a:cubicBezTo>
                  <a:cubicBezTo>
                    <a:pt x="4108" y="2083"/>
                    <a:pt x="4131" y="1891"/>
                    <a:pt x="3941" y="1782"/>
                  </a:cubicBezTo>
                  <a:lnTo>
                    <a:pt x="985" y="74"/>
                  </a:lnTo>
                  <a:cubicBezTo>
                    <a:pt x="899" y="25"/>
                    <a:pt x="784" y="1"/>
                    <a:pt x="66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960150" y="1690825"/>
              <a:ext cx="63375" cy="91175"/>
            </a:xfrm>
            <a:custGeom>
              <a:avLst/>
              <a:gdLst/>
              <a:ahLst/>
              <a:cxnLst/>
              <a:rect l="l" t="t" r="r" b="b"/>
              <a:pathLst>
                <a:path w="2535" h="3647" extrusionOk="0">
                  <a:moveTo>
                    <a:pt x="345" y="1"/>
                  </a:moveTo>
                  <a:cubicBezTo>
                    <a:pt x="166" y="1"/>
                    <a:pt x="1" y="144"/>
                    <a:pt x="0" y="345"/>
                  </a:cubicBezTo>
                  <a:lnTo>
                    <a:pt x="0" y="3465"/>
                  </a:lnTo>
                  <a:cubicBezTo>
                    <a:pt x="0" y="3565"/>
                    <a:pt x="81" y="3646"/>
                    <a:pt x="181" y="3646"/>
                  </a:cubicBezTo>
                  <a:cubicBezTo>
                    <a:pt x="281" y="3646"/>
                    <a:pt x="363" y="3565"/>
                    <a:pt x="363" y="3465"/>
                  </a:cubicBezTo>
                  <a:lnTo>
                    <a:pt x="363" y="375"/>
                  </a:lnTo>
                  <a:lnTo>
                    <a:pt x="2225" y="1451"/>
                  </a:lnTo>
                  <a:cubicBezTo>
                    <a:pt x="2255" y="1472"/>
                    <a:pt x="2290" y="1481"/>
                    <a:pt x="2324" y="1481"/>
                  </a:cubicBezTo>
                  <a:cubicBezTo>
                    <a:pt x="2387" y="1481"/>
                    <a:pt x="2448" y="1449"/>
                    <a:pt x="2483" y="1390"/>
                  </a:cubicBezTo>
                  <a:cubicBezTo>
                    <a:pt x="2535" y="1300"/>
                    <a:pt x="2500" y="1184"/>
                    <a:pt x="2406" y="1138"/>
                  </a:cubicBezTo>
                  <a:lnTo>
                    <a:pt x="516" y="47"/>
                  </a:lnTo>
                  <a:cubicBezTo>
                    <a:pt x="461" y="15"/>
                    <a:pt x="402" y="1"/>
                    <a:pt x="345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977725" y="1697575"/>
              <a:ext cx="47650" cy="32425"/>
            </a:xfrm>
            <a:custGeom>
              <a:avLst/>
              <a:gdLst/>
              <a:ahLst/>
              <a:cxnLst/>
              <a:rect l="l" t="t" r="r" b="b"/>
              <a:pathLst>
                <a:path w="1906" h="1297" extrusionOk="0">
                  <a:moveTo>
                    <a:pt x="308" y="0"/>
                  </a:moveTo>
                  <a:cubicBezTo>
                    <a:pt x="214" y="0"/>
                    <a:pt x="123" y="49"/>
                    <a:pt x="73" y="135"/>
                  </a:cubicBezTo>
                  <a:cubicBezTo>
                    <a:pt x="0" y="260"/>
                    <a:pt x="38" y="420"/>
                    <a:pt x="158" y="499"/>
                  </a:cubicBezTo>
                  <a:lnTo>
                    <a:pt x="1478" y="1261"/>
                  </a:lnTo>
                  <a:cubicBezTo>
                    <a:pt x="1520" y="1284"/>
                    <a:pt x="1566" y="1297"/>
                    <a:pt x="1614" y="1297"/>
                  </a:cubicBezTo>
                  <a:cubicBezTo>
                    <a:pt x="1736" y="1296"/>
                    <a:pt x="1843" y="1213"/>
                    <a:pt x="1874" y="1095"/>
                  </a:cubicBezTo>
                  <a:cubicBezTo>
                    <a:pt x="1906" y="977"/>
                    <a:pt x="1855" y="852"/>
                    <a:pt x="1751" y="791"/>
                  </a:cubicBezTo>
                  <a:lnTo>
                    <a:pt x="431" y="30"/>
                  </a:lnTo>
                  <a:cubicBezTo>
                    <a:pt x="392" y="10"/>
                    <a:pt x="349" y="0"/>
                    <a:pt x="30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1012525" y="1718500"/>
              <a:ext cx="30475" cy="106100"/>
            </a:xfrm>
            <a:custGeom>
              <a:avLst/>
              <a:gdLst/>
              <a:ahLst/>
              <a:cxnLst/>
              <a:rect l="l" t="t" r="r" b="b"/>
              <a:pathLst>
                <a:path w="1219" h="4244" extrusionOk="0">
                  <a:moveTo>
                    <a:pt x="210" y="0"/>
                  </a:moveTo>
                  <a:cubicBezTo>
                    <a:pt x="148" y="0"/>
                    <a:pt x="86" y="32"/>
                    <a:pt x="53" y="90"/>
                  </a:cubicBezTo>
                  <a:cubicBezTo>
                    <a:pt x="0" y="182"/>
                    <a:pt x="35" y="298"/>
                    <a:pt x="130" y="344"/>
                  </a:cubicBezTo>
                  <a:lnTo>
                    <a:pt x="686" y="666"/>
                  </a:lnTo>
                  <a:cubicBezTo>
                    <a:pt x="792" y="727"/>
                    <a:pt x="856" y="838"/>
                    <a:pt x="856" y="959"/>
                  </a:cubicBezTo>
                  <a:lnTo>
                    <a:pt x="856" y="4062"/>
                  </a:lnTo>
                  <a:cubicBezTo>
                    <a:pt x="856" y="4162"/>
                    <a:pt x="937" y="4243"/>
                    <a:pt x="1037" y="4243"/>
                  </a:cubicBezTo>
                  <a:cubicBezTo>
                    <a:pt x="1137" y="4243"/>
                    <a:pt x="1219" y="4162"/>
                    <a:pt x="1219" y="4062"/>
                  </a:cubicBezTo>
                  <a:lnTo>
                    <a:pt x="1219" y="959"/>
                  </a:lnTo>
                  <a:cubicBezTo>
                    <a:pt x="1217" y="709"/>
                    <a:pt x="1084" y="477"/>
                    <a:pt x="868" y="353"/>
                  </a:cubicBezTo>
                  <a:lnTo>
                    <a:pt x="311" y="31"/>
                  </a:lnTo>
                  <a:cubicBezTo>
                    <a:pt x="280" y="10"/>
                    <a:pt x="245" y="0"/>
                    <a:pt x="21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934225" y="1827450"/>
              <a:ext cx="65500" cy="67825"/>
            </a:xfrm>
            <a:custGeom>
              <a:avLst/>
              <a:gdLst/>
              <a:ahLst/>
              <a:cxnLst/>
              <a:rect l="l" t="t" r="r" b="b"/>
              <a:pathLst>
                <a:path w="2620" h="2713" extrusionOk="0">
                  <a:moveTo>
                    <a:pt x="116" y="0"/>
                  </a:moveTo>
                  <a:cubicBezTo>
                    <a:pt x="48" y="0"/>
                    <a:pt x="0" y="63"/>
                    <a:pt x="0" y="168"/>
                  </a:cubicBezTo>
                  <a:lnTo>
                    <a:pt x="0" y="1032"/>
                  </a:lnTo>
                  <a:cubicBezTo>
                    <a:pt x="0" y="1173"/>
                    <a:pt x="86" y="1337"/>
                    <a:pt x="192" y="1399"/>
                  </a:cubicBezTo>
                  <a:lnTo>
                    <a:pt x="2428" y="2690"/>
                  </a:lnTo>
                  <a:cubicBezTo>
                    <a:pt x="2455" y="2705"/>
                    <a:pt x="2480" y="2712"/>
                    <a:pt x="2504" y="2712"/>
                  </a:cubicBezTo>
                  <a:cubicBezTo>
                    <a:pt x="2572" y="2712"/>
                    <a:pt x="2619" y="2650"/>
                    <a:pt x="2619" y="2545"/>
                  </a:cubicBezTo>
                  <a:lnTo>
                    <a:pt x="2619" y="1680"/>
                  </a:lnTo>
                  <a:cubicBezTo>
                    <a:pt x="2619" y="1540"/>
                    <a:pt x="2534" y="1376"/>
                    <a:pt x="2428" y="1314"/>
                  </a:cubicBezTo>
                  <a:lnTo>
                    <a:pt x="192" y="23"/>
                  </a:lnTo>
                  <a:cubicBezTo>
                    <a:pt x="165" y="7"/>
                    <a:pt x="139" y="0"/>
                    <a:pt x="11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924800" y="1779425"/>
              <a:ext cx="119875" cy="255200"/>
            </a:xfrm>
            <a:custGeom>
              <a:avLst/>
              <a:gdLst/>
              <a:ahLst/>
              <a:cxnLst/>
              <a:rect l="l" t="t" r="r" b="b"/>
              <a:pathLst>
                <a:path w="4795" h="10208" extrusionOk="0">
                  <a:moveTo>
                    <a:pt x="151" y="1"/>
                  </a:moveTo>
                  <a:lnTo>
                    <a:pt x="42" y="63"/>
                  </a:lnTo>
                  <a:lnTo>
                    <a:pt x="0" y="88"/>
                  </a:lnTo>
                  <a:cubicBezTo>
                    <a:pt x="8" y="103"/>
                    <a:pt x="24" y="113"/>
                    <a:pt x="41" y="113"/>
                  </a:cubicBezTo>
                  <a:cubicBezTo>
                    <a:pt x="46" y="113"/>
                    <a:pt x="52" y="112"/>
                    <a:pt x="57" y="110"/>
                  </a:cubicBezTo>
                  <a:cubicBezTo>
                    <a:pt x="80" y="101"/>
                    <a:pt x="105" y="97"/>
                    <a:pt x="132" y="97"/>
                  </a:cubicBezTo>
                  <a:cubicBezTo>
                    <a:pt x="194" y="97"/>
                    <a:pt x="263" y="119"/>
                    <a:pt x="334" y="160"/>
                  </a:cubicBezTo>
                  <a:lnTo>
                    <a:pt x="4216" y="2401"/>
                  </a:lnTo>
                  <a:cubicBezTo>
                    <a:pt x="4481" y="2553"/>
                    <a:pt x="4696" y="2926"/>
                    <a:pt x="4696" y="3230"/>
                  </a:cubicBezTo>
                  <a:lnTo>
                    <a:pt x="4677" y="9973"/>
                  </a:lnTo>
                  <a:cubicBezTo>
                    <a:pt x="4678" y="10038"/>
                    <a:pt x="4665" y="10104"/>
                    <a:pt x="4638" y="10162"/>
                  </a:cubicBezTo>
                  <a:cubicBezTo>
                    <a:pt x="4630" y="10176"/>
                    <a:pt x="4630" y="10193"/>
                    <a:pt x="4639" y="10208"/>
                  </a:cubicBezTo>
                  <a:lnTo>
                    <a:pt x="4681" y="10183"/>
                  </a:lnTo>
                  <a:lnTo>
                    <a:pt x="4749" y="10144"/>
                  </a:lnTo>
                  <a:cubicBezTo>
                    <a:pt x="4767" y="10088"/>
                    <a:pt x="4775" y="10031"/>
                    <a:pt x="4775" y="9973"/>
                  </a:cubicBezTo>
                  <a:lnTo>
                    <a:pt x="4793" y="3232"/>
                  </a:lnTo>
                  <a:cubicBezTo>
                    <a:pt x="4794" y="2895"/>
                    <a:pt x="4556" y="2485"/>
                    <a:pt x="4265" y="2317"/>
                  </a:cubicBezTo>
                  <a:lnTo>
                    <a:pt x="383" y="76"/>
                  </a:lnTo>
                  <a:cubicBezTo>
                    <a:pt x="314" y="31"/>
                    <a:pt x="232" y="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1216900" y="1465750"/>
              <a:ext cx="132600" cy="171725"/>
            </a:xfrm>
            <a:custGeom>
              <a:avLst/>
              <a:gdLst/>
              <a:ahLst/>
              <a:cxnLst/>
              <a:rect l="l" t="t" r="r" b="b"/>
              <a:pathLst>
                <a:path w="5304" h="6869" extrusionOk="0">
                  <a:moveTo>
                    <a:pt x="1754" y="1"/>
                  </a:moveTo>
                  <a:cubicBezTo>
                    <a:pt x="1682" y="1"/>
                    <a:pt x="1609" y="5"/>
                    <a:pt x="1535" y="15"/>
                  </a:cubicBezTo>
                  <a:cubicBezTo>
                    <a:pt x="741" y="118"/>
                    <a:pt x="1" y="839"/>
                    <a:pt x="158" y="2086"/>
                  </a:cubicBezTo>
                  <a:cubicBezTo>
                    <a:pt x="163" y="2128"/>
                    <a:pt x="958" y="2367"/>
                    <a:pt x="1662" y="2367"/>
                  </a:cubicBezTo>
                  <a:cubicBezTo>
                    <a:pt x="1839" y="2367"/>
                    <a:pt x="2011" y="2352"/>
                    <a:pt x="2163" y="2315"/>
                  </a:cubicBezTo>
                  <a:lnTo>
                    <a:pt x="2163" y="2315"/>
                  </a:lnTo>
                  <a:cubicBezTo>
                    <a:pt x="2164" y="2325"/>
                    <a:pt x="2162" y="3318"/>
                    <a:pt x="2208" y="3874"/>
                  </a:cubicBezTo>
                  <a:cubicBezTo>
                    <a:pt x="2240" y="4254"/>
                    <a:pt x="2621" y="4493"/>
                    <a:pt x="2946" y="4597"/>
                  </a:cubicBezTo>
                  <a:cubicBezTo>
                    <a:pt x="3269" y="4702"/>
                    <a:pt x="3377" y="4915"/>
                    <a:pt x="3448" y="5234"/>
                  </a:cubicBezTo>
                  <a:cubicBezTo>
                    <a:pt x="3517" y="5546"/>
                    <a:pt x="3513" y="5863"/>
                    <a:pt x="3558" y="6176"/>
                  </a:cubicBezTo>
                  <a:cubicBezTo>
                    <a:pt x="3581" y="6327"/>
                    <a:pt x="3591" y="6479"/>
                    <a:pt x="3633" y="6626"/>
                  </a:cubicBezTo>
                  <a:cubicBezTo>
                    <a:pt x="3687" y="6809"/>
                    <a:pt x="3908" y="6868"/>
                    <a:pt x="4135" y="6868"/>
                  </a:cubicBezTo>
                  <a:cubicBezTo>
                    <a:pt x="4323" y="6868"/>
                    <a:pt x="4515" y="6827"/>
                    <a:pt x="4617" y="6784"/>
                  </a:cubicBezTo>
                  <a:cubicBezTo>
                    <a:pt x="5075" y="6591"/>
                    <a:pt x="5262" y="6081"/>
                    <a:pt x="5281" y="5615"/>
                  </a:cubicBezTo>
                  <a:cubicBezTo>
                    <a:pt x="5304" y="5047"/>
                    <a:pt x="5078" y="4519"/>
                    <a:pt x="4759" y="4058"/>
                  </a:cubicBezTo>
                  <a:cubicBezTo>
                    <a:pt x="4577" y="3797"/>
                    <a:pt x="4370" y="3556"/>
                    <a:pt x="4160" y="3318"/>
                  </a:cubicBezTo>
                  <a:cubicBezTo>
                    <a:pt x="3822" y="2938"/>
                    <a:pt x="3529" y="2532"/>
                    <a:pt x="3472" y="2015"/>
                  </a:cubicBezTo>
                  <a:cubicBezTo>
                    <a:pt x="3430" y="1626"/>
                    <a:pt x="3441" y="1262"/>
                    <a:pt x="3253" y="907"/>
                  </a:cubicBezTo>
                  <a:cubicBezTo>
                    <a:pt x="2959" y="344"/>
                    <a:pt x="2378" y="1"/>
                    <a:pt x="175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1182050" y="1935850"/>
              <a:ext cx="81650" cy="59450"/>
            </a:xfrm>
            <a:custGeom>
              <a:avLst/>
              <a:gdLst/>
              <a:ahLst/>
              <a:cxnLst/>
              <a:rect l="l" t="t" r="r" b="b"/>
              <a:pathLst>
                <a:path w="3266" h="2378" extrusionOk="0">
                  <a:moveTo>
                    <a:pt x="2807" y="1"/>
                  </a:moveTo>
                  <a:cubicBezTo>
                    <a:pt x="2805" y="1"/>
                    <a:pt x="2802" y="1"/>
                    <a:pt x="2800" y="1"/>
                  </a:cubicBezTo>
                  <a:lnTo>
                    <a:pt x="1744" y="124"/>
                  </a:lnTo>
                  <a:lnTo>
                    <a:pt x="696" y="926"/>
                  </a:lnTo>
                  <a:lnTo>
                    <a:pt x="261" y="1184"/>
                  </a:lnTo>
                  <a:cubicBezTo>
                    <a:pt x="131" y="1258"/>
                    <a:pt x="41" y="1387"/>
                    <a:pt x="15" y="1535"/>
                  </a:cubicBezTo>
                  <a:cubicBezTo>
                    <a:pt x="3" y="1608"/>
                    <a:pt x="0" y="1682"/>
                    <a:pt x="7" y="1754"/>
                  </a:cubicBezTo>
                  <a:cubicBezTo>
                    <a:pt x="16" y="1837"/>
                    <a:pt x="44" y="1915"/>
                    <a:pt x="88" y="1983"/>
                  </a:cubicBezTo>
                  <a:cubicBezTo>
                    <a:pt x="189" y="2130"/>
                    <a:pt x="423" y="2362"/>
                    <a:pt x="919" y="2378"/>
                  </a:cubicBezTo>
                  <a:cubicBezTo>
                    <a:pt x="924" y="2378"/>
                    <a:pt x="930" y="2378"/>
                    <a:pt x="935" y="2378"/>
                  </a:cubicBezTo>
                  <a:cubicBezTo>
                    <a:pt x="1027" y="2378"/>
                    <a:pt x="1117" y="2353"/>
                    <a:pt x="1196" y="2308"/>
                  </a:cubicBezTo>
                  <a:lnTo>
                    <a:pt x="2997" y="1267"/>
                  </a:lnTo>
                  <a:cubicBezTo>
                    <a:pt x="3166" y="1171"/>
                    <a:pt x="3266" y="990"/>
                    <a:pt x="3260" y="797"/>
                  </a:cubicBezTo>
                  <a:cubicBezTo>
                    <a:pt x="3254" y="635"/>
                    <a:pt x="3231" y="435"/>
                    <a:pt x="3161" y="249"/>
                  </a:cubicBezTo>
                  <a:cubicBezTo>
                    <a:pt x="3107" y="100"/>
                    <a:pt x="2965" y="1"/>
                    <a:pt x="280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1182225" y="1958275"/>
              <a:ext cx="81150" cy="37125"/>
            </a:xfrm>
            <a:custGeom>
              <a:avLst/>
              <a:gdLst/>
              <a:ahLst/>
              <a:cxnLst/>
              <a:rect l="l" t="t" r="r" b="b"/>
              <a:pathLst>
                <a:path w="3246" h="1485" extrusionOk="0">
                  <a:moveTo>
                    <a:pt x="1210" y="1199"/>
                  </a:moveTo>
                  <a:cubicBezTo>
                    <a:pt x="1120" y="1250"/>
                    <a:pt x="1017" y="1276"/>
                    <a:pt x="914" y="1273"/>
                  </a:cubicBezTo>
                  <a:cubicBezTo>
                    <a:pt x="385" y="1256"/>
                    <a:pt x="134" y="1008"/>
                    <a:pt x="28" y="853"/>
                  </a:cubicBezTo>
                  <a:cubicBezTo>
                    <a:pt x="18" y="837"/>
                    <a:pt x="9" y="821"/>
                    <a:pt x="0" y="803"/>
                  </a:cubicBezTo>
                  <a:cubicBezTo>
                    <a:pt x="0" y="822"/>
                    <a:pt x="0" y="840"/>
                    <a:pt x="2" y="859"/>
                  </a:cubicBezTo>
                  <a:cubicBezTo>
                    <a:pt x="9" y="940"/>
                    <a:pt x="37" y="1019"/>
                    <a:pt x="83" y="1088"/>
                  </a:cubicBezTo>
                  <a:cubicBezTo>
                    <a:pt x="183" y="1234"/>
                    <a:pt x="418" y="1466"/>
                    <a:pt x="912" y="1482"/>
                  </a:cubicBezTo>
                  <a:cubicBezTo>
                    <a:pt x="1010" y="1485"/>
                    <a:pt x="1107" y="1460"/>
                    <a:pt x="1189" y="1412"/>
                  </a:cubicBezTo>
                  <a:lnTo>
                    <a:pt x="2992" y="371"/>
                  </a:lnTo>
                  <a:cubicBezTo>
                    <a:pt x="3128" y="292"/>
                    <a:pt x="3222" y="155"/>
                    <a:pt x="3246" y="0"/>
                  </a:cubicBezTo>
                  <a:cubicBezTo>
                    <a:pt x="3211" y="33"/>
                    <a:pt x="3173" y="64"/>
                    <a:pt x="3130" y="89"/>
                  </a:cubicBezTo>
                  <a:close/>
                </a:path>
              </a:pathLst>
            </a:custGeom>
            <a:solidFill>
              <a:srgbClr val="F1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1225400" y="1688175"/>
              <a:ext cx="28700" cy="263625"/>
            </a:xfrm>
            <a:custGeom>
              <a:avLst/>
              <a:gdLst/>
              <a:ahLst/>
              <a:cxnLst/>
              <a:rect l="l" t="t" r="r" b="b"/>
              <a:pathLst>
                <a:path w="1148" h="10545" extrusionOk="0">
                  <a:moveTo>
                    <a:pt x="574" y="0"/>
                  </a:moveTo>
                  <a:cubicBezTo>
                    <a:pt x="287" y="0"/>
                    <a:pt x="0" y="79"/>
                    <a:pt x="0" y="237"/>
                  </a:cubicBezTo>
                  <a:lnTo>
                    <a:pt x="106" y="10095"/>
                  </a:lnTo>
                  <a:cubicBezTo>
                    <a:pt x="106" y="10411"/>
                    <a:pt x="264" y="10545"/>
                    <a:pt x="582" y="10545"/>
                  </a:cubicBezTo>
                  <a:cubicBezTo>
                    <a:pt x="898" y="10545"/>
                    <a:pt x="1068" y="10391"/>
                    <a:pt x="1068" y="10073"/>
                  </a:cubicBezTo>
                  <a:lnTo>
                    <a:pt x="1147" y="237"/>
                  </a:lnTo>
                  <a:cubicBezTo>
                    <a:pt x="1147" y="79"/>
                    <a:pt x="861" y="0"/>
                    <a:pt x="57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1217900" y="1933275"/>
              <a:ext cx="25000" cy="25700"/>
            </a:xfrm>
            <a:custGeom>
              <a:avLst/>
              <a:gdLst/>
              <a:ahLst/>
              <a:cxnLst/>
              <a:rect l="l" t="t" r="r" b="b"/>
              <a:pathLst>
                <a:path w="1000" h="1028" extrusionOk="0">
                  <a:moveTo>
                    <a:pt x="348" y="967"/>
                  </a:moveTo>
                  <a:lnTo>
                    <a:pt x="300" y="951"/>
                  </a:lnTo>
                  <a:cubicBezTo>
                    <a:pt x="231" y="929"/>
                    <a:pt x="168" y="888"/>
                    <a:pt x="119" y="833"/>
                  </a:cubicBezTo>
                  <a:lnTo>
                    <a:pt x="119" y="833"/>
                  </a:lnTo>
                  <a:cubicBezTo>
                    <a:pt x="36" y="742"/>
                    <a:pt x="0" y="619"/>
                    <a:pt x="18" y="497"/>
                  </a:cubicBezTo>
                  <a:lnTo>
                    <a:pt x="60" y="221"/>
                  </a:lnTo>
                  <a:cubicBezTo>
                    <a:pt x="80" y="82"/>
                    <a:pt x="228" y="1"/>
                    <a:pt x="355" y="59"/>
                  </a:cubicBezTo>
                  <a:lnTo>
                    <a:pt x="840" y="274"/>
                  </a:lnTo>
                  <a:cubicBezTo>
                    <a:pt x="951" y="323"/>
                    <a:pt x="999" y="458"/>
                    <a:pt x="943" y="567"/>
                  </a:cubicBezTo>
                  <a:lnTo>
                    <a:pt x="840" y="762"/>
                  </a:lnTo>
                  <a:cubicBezTo>
                    <a:pt x="747" y="941"/>
                    <a:pt x="540" y="1028"/>
                    <a:pt x="348" y="967"/>
                  </a:cubicBezTo>
                  <a:close/>
                </a:path>
              </a:pathLst>
            </a:custGeom>
            <a:solidFill>
              <a:srgbClr val="F1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217500" y="1687200"/>
              <a:ext cx="44975" cy="85700"/>
            </a:xfrm>
            <a:custGeom>
              <a:avLst/>
              <a:gdLst/>
              <a:ahLst/>
              <a:cxnLst/>
              <a:rect l="l" t="t" r="r" b="b"/>
              <a:pathLst>
                <a:path w="1799" h="3428" extrusionOk="0">
                  <a:moveTo>
                    <a:pt x="13" y="1"/>
                  </a:moveTo>
                  <a:lnTo>
                    <a:pt x="2" y="2694"/>
                  </a:lnTo>
                  <a:cubicBezTo>
                    <a:pt x="0" y="3187"/>
                    <a:pt x="399" y="3425"/>
                    <a:pt x="892" y="3427"/>
                  </a:cubicBezTo>
                  <a:lnTo>
                    <a:pt x="895" y="3427"/>
                  </a:lnTo>
                  <a:cubicBezTo>
                    <a:pt x="1386" y="3427"/>
                    <a:pt x="1787" y="3191"/>
                    <a:pt x="1788" y="2699"/>
                  </a:cubicBezTo>
                  <a:lnTo>
                    <a:pt x="179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1224500" y="1964800"/>
              <a:ext cx="81650" cy="59425"/>
            </a:xfrm>
            <a:custGeom>
              <a:avLst/>
              <a:gdLst/>
              <a:ahLst/>
              <a:cxnLst/>
              <a:rect l="l" t="t" r="r" b="b"/>
              <a:pathLst>
                <a:path w="3266" h="2377" extrusionOk="0">
                  <a:moveTo>
                    <a:pt x="2806" y="0"/>
                  </a:moveTo>
                  <a:cubicBezTo>
                    <a:pt x="2803" y="0"/>
                    <a:pt x="2801" y="0"/>
                    <a:pt x="2799" y="0"/>
                  </a:cubicBezTo>
                  <a:lnTo>
                    <a:pt x="1743" y="123"/>
                  </a:lnTo>
                  <a:lnTo>
                    <a:pt x="695" y="925"/>
                  </a:lnTo>
                  <a:lnTo>
                    <a:pt x="260" y="1183"/>
                  </a:lnTo>
                  <a:cubicBezTo>
                    <a:pt x="131" y="1259"/>
                    <a:pt x="39" y="1386"/>
                    <a:pt x="13" y="1534"/>
                  </a:cubicBezTo>
                  <a:cubicBezTo>
                    <a:pt x="1" y="1607"/>
                    <a:pt x="0" y="1681"/>
                    <a:pt x="7" y="1753"/>
                  </a:cubicBezTo>
                  <a:cubicBezTo>
                    <a:pt x="15" y="1836"/>
                    <a:pt x="42" y="1914"/>
                    <a:pt x="89" y="1982"/>
                  </a:cubicBezTo>
                  <a:cubicBezTo>
                    <a:pt x="189" y="2129"/>
                    <a:pt x="423" y="2361"/>
                    <a:pt x="918" y="2377"/>
                  </a:cubicBezTo>
                  <a:cubicBezTo>
                    <a:pt x="923" y="2377"/>
                    <a:pt x="928" y="2377"/>
                    <a:pt x="933" y="2377"/>
                  </a:cubicBezTo>
                  <a:cubicBezTo>
                    <a:pt x="1025" y="2377"/>
                    <a:pt x="1117" y="2352"/>
                    <a:pt x="1195" y="2307"/>
                  </a:cubicBezTo>
                  <a:lnTo>
                    <a:pt x="2997" y="1266"/>
                  </a:lnTo>
                  <a:cubicBezTo>
                    <a:pt x="3164" y="1170"/>
                    <a:pt x="3266" y="989"/>
                    <a:pt x="3258" y="796"/>
                  </a:cubicBezTo>
                  <a:cubicBezTo>
                    <a:pt x="3254" y="634"/>
                    <a:pt x="3229" y="434"/>
                    <a:pt x="3160" y="248"/>
                  </a:cubicBezTo>
                  <a:cubicBezTo>
                    <a:pt x="3105" y="99"/>
                    <a:pt x="2964" y="0"/>
                    <a:pt x="280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1224625" y="1987150"/>
              <a:ext cx="81200" cy="37200"/>
            </a:xfrm>
            <a:custGeom>
              <a:avLst/>
              <a:gdLst/>
              <a:ahLst/>
              <a:cxnLst/>
              <a:rect l="l" t="t" r="r" b="b"/>
              <a:pathLst>
                <a:path w="3248" h="1488" extrusionOk="0">
                  <a:moveTo>
                    <a:pt x="1210" y="1200"/>
                  </a:moveTo>
                  <a:cubicBezTo>
                    <a:pt x="1120" y="1252"/>
                    <a:pt x="1019" y="1278"/>
                    <a:pt x="914" y="1275"/>
                  </a:cubicBezTo>
                  <a:cubicBezTo>
                    <a:pt x="387" y="1257"/>
                    <a:pt x="136" y="1010"/>
                    <a:pt x="30" y="855"/>
                  </a:cubicBezTo>
                  <a:cubicBezTo>
                    <a:pt x="20" y="839"/>
                    <a:pt x="10" y="823"/>
                    <a:pt x="1" y="806"/>
                  </a:cubicBezTo>
                  <a:cubicBezTo>
                    <a:pt x="1" y="824"/>
                    <a:pt x="1" y="840"/>
                    <a:pt x="2" y="861"/>
                  </a:cubicBezTo>
                  <a:cubicBezTo>
                    <a:pt x="10" y="942"/>
                    <a:pt x="39" y="1020"/>
                    <a:pt x="84" y="1090"/>
                  </a:cubicBezTo>
                  <a:cubicBezTo>
                    <a:pt x="184" y="1235"/>
                    <a:pt x="418" y="1468"/>
                    <a:pt x="914" y="1484"/>
                  </a:cubicBezTo>
                  <a:cubicBezTo>
                    <a:pt x="1012" y="1487"/>
                    <a:pt x="1107" y="1462"/>
                    <a:pt x="1191" y="1413"/>
                  </a:cubicBezTo>
                  <a:lnTo>
                    <a:pt x="2992" y="372"/>
                  </a:lnTo>
                  <a:cubicBezTo>
                    <a:pt x="3129" y="294"/>
                    <a:pt x="3223" y="157"/>
                    <a:pt x="3248" y="1"/>
                  </a:cubicBezTo>
                  <a:cubicBezTo>
                    <a:pt x="3213" y="36"/>
                    <a:pt x="3174" y="66"/>
                    <a:pt x="3132" y="91"/>
                  </a:cubicBezTo>
                  <a:close/>
                </a:path>
              </a:pathLst>
            </a:custGeom>
            <a:solidFill>
              <a:srgbClr val="F1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1267800" y="1755250"/>
              <a:ext cx="28750" cy="225475"/>
            </a:xfrm>
            <a:custGeom>
              <a:avLst/>
              <a:gdLst/>
              <a:ahLst/>
              <a:cxnLst/>
              <a:rect l="l" t="t" r="r" b="b"/>
              <a:pathLst>
                <a:path w="1150" h="9019" extrusionOk="0">
                  <a:moveTo>
                    <a:pt x="581" y="0"/>
                  </a:moveTo>
                  <a:cubicBezTo>
                    <a:pt x="292" y="0"/>
                    <a:pt x="1" y="79"/>
                    <a:pt x="1" y="234"/>
                  </a:cubicBezTo>
                  <a:lnTo>
                    <a:pt x="107" y="8569"/>
                  </a:lnTo>
                  <a:cubicBezTo>
                    <a:pt x="107" y="8887"/>
                    <a:pt x="266" y="9019"/>
                    <a:pt x="582" y="9019"/>
                  </a:cubicBezTo>
                  <a:cubicBezTo>
                    <a:pt x="900" y="9019"/>
                    <a:pt x="1070" y="8865"/>
                    <a:pt x="1070" y="8547"/>
                  </a:cubicBezTo>
                  <a:lnTo>
                    <a:pt x="1149" y="234"/>
                  </a:lnTo>
                  <a:cubicBezTo>
                    <a:pt x="1149" y="77"/>
                    <a:pt x="866" y="0"/>
                    <a:pt x="581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1260300" y="1962250"/>
              <a:ext cx="25000" cy="25650"/>
            </a:xfrm>
            <a:custGeom>
              <a:avLst/>
              <a:gdLst/>
              <a:ahLst/>
              <a:cxnLst/>
              <a:rect l="l" t="t" r="r" b="b"/>
              <a:pathLst>
                <a:path w="1000" h="1026" extrusionOk="0">
                  <a:moveTo>
                    <a:pt x="350" y="965"/>
                  </a:moveTo>
                  <a:lnTo>
                    <a:pt x="302" y="949"/>
                  </a:lnTo>
                  <a:cubicBezTo>
                    <a:pt x="233" y="927"/>
                    <a:pt x="169" y="887"/>
                    <a:pt x="121" y="833"/>
                  </a:cubicBezTo>
                  <a:lnTo>
                    <a:pt x="121" y="833"/>
                  </a:lnTo>
                  <a:cubicBezTo>
                    <a:pt x="38" y="740"/>
                    <a:pt x="1" y="617"/>
                    <a:pt x="20" y="495"/>
                  </a:cubicBezTo>
                  <a:lnTo>
                    <a:pt x="60" y="221"/>
                  </a:lnTo>
                  <a:cubicBezTo>
                    <a:pt x="80" y="82"/>
                    <a:pt x="228" y="1"/>
                    <a:pt x="357" y="57"/>
                  </a:cubicBezTo>
                  <a:lnTo>
                    <a:pt x="840" y="272"/>
                  </a:lnTo>
                  <a:cubicBezTo>
                    <a:pt x="953" y="321"/>
                    <a:pt x="1000" y="456"/>
                    <a:pt x="943" y="565"/>
                  </a:cubicBezTo>
                  <a:lnTo>
                    <a:pt x="842" y="762"/>
                  </a:lnTo>
                  <a:cubicBezTo>
                    <a:pt x="749" y="940"/>
                    <a:pt x="542" y="1026"/>
                    <a:pt x="350" y="965"/>
                  </a:cubicBezTo>
                  <a:close/>
                </a:path>
              </a:pathLst>
            </a:custGeom>
            <a:solidFill>
              <a:srgbClr val="F1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1259950" y="1716150"/>
              <a:ext cx="44975" cy="66650"/>
            </a:xfrm>
            <a:custGeom>
              <a:avLst/>
              <a:gdLst/>
              <a:ahLst/>
              <a:cxnLst/>
              <a:rect l="l" t="t" r="r" b="b"/>
              <a:pathLst>
                <a:path w="1799" h="2666" extrusionOk="0">
                  <a:moveTo>
                    <a:pt x="13" y="0"/>
                  </a:moveTo>
                  <a:lnTo>
                    <a:pt x="2" y="1932"/>
                  </a:lnTo>
                  <a:cubicBezTo>
                    <a:pt x="0" y="2425"/>
                    <a:pt x="399" y="2664"/>
                    <a:pt x="892" y="2665"/>
                  </a:cubicBezTo>
                  <a:lnTo>
                    <a:pt x="895" y="2665"/>
                  </a:lnTo>
                  <a:cubicBezTo>
                    <a:pt x="1386" y="2665"/>
                    <a:pt x="1785" y="2429"/>
                    <a:pt x="1787" y="1937"/>
                  </a:cubicBezTo>
                  <a:lnTo>
                    <a:pt x="179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144550" y="1553675"/>
              <a:ext cx="139500" cy="102725"/>
            </a:xfrm>
            <a:custGeom>
              <a:avLst/>
              <a:gdLst/>
              <a:ahLst/>
              <a:cxnLst/>
              <a:rect l="l" t="t" r="r" b="b"/>
              <a:pathLst>
                <a:path w="5580" h="4109" extrusionOk="0">
                  <a:moveTo>
                    <a:pt x="5008" y="0"/>
                  </a:moveTo>
                  <a:cubicBezTo>
                    <a:pt x="4787" y="0"/>
                    <a:pt x="4584" y="143"/>
                    <a:pt x="4516" y="364"/>
                  </a:cubicBezTo>
                  <a:cubicBezTo>
                    <a:pt x="4241" y="1292"/>
                    <a:pt x="3650" y="2479"/>
                    <a:pt x="3059" y="2959"/>
                  </a:cubicBezTo>
                  <a:cubicBezTo>
                    <a:pt x="2951" y="3047"/>
                    <a:pt x="2732" y="3085"/>
                    <a:pt x="2455" y="3085"/>
                  </a:cubicBezTo>
                  <a:cubicBezTo>
                    <a:pt x="1961" y="3085"/>
                    <a:pt x="1282" y="2964"/>
                    <a:pt x="711" y="2784"/>
                  </a:cubicBezTo>
                  <a:cubicBezTo>
                    <a:pt x="666" y="2771"/>
                    <a:pt x="620" y="2765"/>
                    <a:pt x="574" y="2765"/>
                  </a:cubicBezTo>
                  <a:cubicBezTo>
                    <a:pt x="356" y="2765"/>
                    <a:pt x="153" y="2906"/>
                    <a:pt x="85" y="3125"/>
                  </a:cubicBezTo>
                  <a:cubicBezTo>
                    <a:pt x="1" y="3387"/>
                    <a:pt x="141" y="3670"/>
                    <a:pt x="402" y="3763"/>
                  </a:cubicBezTo>
                  <a:cubicBezTo>
                    <a:pt x="682" y="3851"/>
                    <a:pt x="968" y="3924"/>
                    <a:pt x="1256" y="3980"/>
                  </a:cubicBezTo>
                  <a:cubicBezTo>
                    <a:pt x="1605" y="4050"/>
                    <a:pt x="2015" y="4108"/>
                    <a:pt x="2413" y="4108"/>
                  </a:cubicBezTo>
                  <a:cubicBezTo>
                    <a:pt x="2905" y="4108"/>
                    <a:pt x="3381" y="4020"/>
                    <a:pt x="3706" y="3757"/>
                  </a:cubicBezTo>
                  <a:cubicBezTo>
                    <a:pt x="4612" y="3023"/>
                    <a:pt x="5260" y="1463"/>
                    <a:pt x="5501" y="657"/>
                  </a:cubicBezTo>
                  <a:cubicBezTo>
                    <a:pt x="5579" y="386"/>
                    <a:pt x="5424" y="103"/>
                    <a:pt x="5154" y="22"/>
                  </a:cubicBezTo>
                  <a:cubicBezTo>
                    <a:pt x="5105" y="7"/>
                    <a:pt x="5056" y="0"/>
                    <a:pt x="5008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1204875" y="1548050"/>
              <a:ext cx="111525" cy="182950"/>
            </a:xfrm>
            <a:custGeom>
              <a:avLst/>
              <a:gdLst/>
              <a:ahLst/>
              <a:cxnLst/>
              <a:rect l="l" t="t" r="r" b="b"/>
              <a:pathLst>
                <a:path w="4461" h="7318" extrusionOk="0">
                  <a:moveTo>
                    <a:pt x="1847" y="1"/>
                  </a:moveTo>
                  <a:cubicBezTo>
                    <a:pt x="1832" y="1"/>
                    <a:pt x="1818" y="1"/>
                    <a:pt x="1804" y="2"/>
                  </a:cubicBezTo>
                  <a:cubicBezTo>
                    <a:pt x="54" y="60"/>
                    <a:pt x="1005" y="2855"/>
                    <a:pt x="768" y="4282"/>
                  </a:cubicBezTo>
                  <a:cubicBezTo>
                    <a:pt x="644" y="5025"/>
                    <a:pt x="1" y="4988"/>
                    <a:pt x="373" y="5663"/>
                  </a:cubicBezTo>
                  <a:cubicBezTo>
                    <a:pt x="834" y="6499"/>
                    <a:pt x="2100" y="7303"/>
                    <a:pt x="3056" y="7317"/>
                  </a:cubicBezTo>
                  <a:cubicBezTo>
                    <a:pt x="3061" y="7317"/>
                    <a:pt x="3066" y="7317"/>
                    <a:pt x="3072" y="7317"/>
                  </a:cubicBezTo>
                  <a:cubicBezTo>
                    <a:pt x="3380" y="7317"/>
                    <a:pt x="3862" y="7153"/>
                    <a:pt x="4083" y="6946"/>
                  </a:cubicBezTo>
                  <a:cubicBezTo>
                    <a:pt x="4461" y="6594"/>
                    <a:pt x="4371" y="5986"/>
                    <a:pt x="4319" y="5525"/>
                  </a:cubicBezTo>
                  <a:cubicBezTo>
                    <a:pt x="4216" y="4597"/>
                    <a:pt x="4065" y="3662"/>
                    <a:pt x="4078" y="2728"/>
                  </a:cubicBezTo>
                  <a:cubicBezTo>
                    <a:pt x="4090" y="2011"/>
                    <a:pt x="4313" y="1062"/>
                    <a:pt x="3650" y="571"/>
                  </a:cubicBezTo>
                  <a:lnTo>
                    <a:pt x="3646" y="567"/>
                  </a:lnTo>
                  <a:cubicBezTo>
                    <a:pt x="3251" y="276"/>
                    <a:pt x="2363" y="1"/>
                    <a:pt x="1847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246025" y="1514825"/>
              <a:ext cx="30575" cy="64550"/>
            </a:xfrm>
            <a:custGeom>
              <a:avLst/>
              <a:gdLst/>
              <a:ahLst/>
              <a:cxnLst/>
              <a:rect l="l" t="t" r="r" b="b"/>
              <a:pathLst>
                <a:path w="1223" h="2582" extrusionOk="0">
                  <a:moveTo>
                    <a:pt x="643" y="1"/>
                  </a:moveTo>
                  <a:cubicBezTo>
                    <a:pt x="321" y="1"/>
                    <a:pt x="63" y="265"/>
                    <a:pt x="69" y="585"/>
                  </a:cubicBezTo>
                  <a:lnTo>
                    <a:pt x="150" y="1745"/>
                  </a:lnTo>
                  <a:cubicBezTo>
                    <a:pt x="150" y="2061"/>
                    <a:pt x="0" y="2582"/>
                    <a:pt x="318" y="2582"/>
                  </a:cubicBezTo>
                  <a:cubicBezTo>
                    <a:pt x="636" y="2582"/>
                    <a:pt x="1217" y="2061"/>
                    <a:pt x="1217" y="1745"/>
                  </a:cubicBezTo>
                  <a:lnTo>
                    <a:pt x="1217" y="585"/>
                  </a:lnTo>
                  <a:cubicBezTo>
                    <a:pt x="1223" y="265"/>
                    <a:pt x="963" y="1"/>
                    <a:pt x="643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1220575" y="1471950"/>
              <a:ext cx="73575" cy="82125"/>
            </a:xfrm>
            <a:custGeom>
              <a:avLst/>
              <a:gdLst/>
              <a:ahLst/>
              <a:cxnLst/>
              <a:rect l="l" t="t" r="r" b="b"/>
              <a:pathLst>
                <a:path w="2943" h="3285" extrusionOk="0">
                  <a:moveTo>
                    <a:pt x="1482" y="1"/>
                  </a:moveTo>
                  <a:cubicBezTo>
                    <a:pt x="1428" y="1"/>
                    <a:pt x="1374" y="4"/>
                    <a:pt x="1320" y="11"/>
                  </a:cubicBezTo>
                  <a:cubicBezTo>
                    <a:pt x="546" y="105"/>
                    <a:pt x="0" y="852"/>
                    <a:pt x="100" y="1678"/>
                  </a:cubicBezTo>
                  <a:cubicBezTo>
                    <a:pt x="169" y="2232"/>
                    <a:pt x="594" y="3062"/>
                    <a:pt x="1043" y="3269"/>
                  </a:cubicBezTo>
                  <a:cubicBezTo>
                    <a:pt x="1065" y="3279"/>
                    <a:pt x="1101" y="3284"/>
                    <a:pt x="1150" y="3284"/>
                  </a:cubicBezTo>
                  <a:cubicBezTo>
                    <a:pt x="1409" y="3284"/>
                    <a:pt x="2002" y="3136"/>
                    <a:pt x="2426" y="2731"/>
                  </a:cubicBezTo>
                  <a:cubicBezTo>
                    <a:pt x="2751" y="2419"/>
                    <a:pt x="2943" y="1659"/>
                    <a:pt x="2903" y="1334"/>
                  </a:cubicBezTo>
                  <a:cubicBezTo>
                    <a:pt x="2809" y="566"/>
                    <a:pt x="2190" y="1"/>
                    <a:pt x="1482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1220525" y="1471925"/>
              <a:ext cx="73625" cy="76025"/>
            </a:xfrm>
            <a:custGeom>
              <a:avLst/>
              <a:gdLst/>
              <a:ahLst/>
              <a:cxnLst/>
              <a:rect l="l" t="t" r="r" b="b"/>
              <a:pathLst>
                <a:path w="2945" h="3041" extrusionOk="0">
                  <a:moveTo>
                    <a:pt x="1482" y="0"/>
                  </a:moveTo>
                  <a:cubicBezTo>
                    <a:pt x="1429" y="0"/>
                    <a:pt x="1375" y="4"/>
                    <a:pt x="1321" y="10"/>
                  </a:cubicBezTo>
                  <a:cubicBezTo>
                    <a:pt x="548" y="106"/>
                    <a:pt x="1" y="853"/>
                    <a:pt x="102" y="1678"/>
                  </a:cubicBezTo>
                  <a:cubicBezTo>
                    <a:pt x="126" y="1868"/>
                    <a:pt x="191" y="2090"/>
                    <a:pt x="285" y="2308"/>
                  </a:cubicBezTo>
                  <a:cubicBezTo>
                    <a:pt x="531" y="2428"/>
                    <a:pt x="820" y="2476"/>
                    <a:pt x="1108" y="2476"/>
                  </a:cubicBezTo>
                  <a:cubicBezTo>
                    <a:pt x="1179" y="2476"/>
                    <a:pt x="1249" y="2473"/>
                    <a:pt x="1319" y="2468"/>
                  </a:cubicBezTo>
                  <a:cubicBezTo>
                    <a:pt x="1335" y="2467"/>
                    <a:pt x="1351" y="2466"/>
                    <a:pt x="1367" y="2466"/>
                  </a:cubicBezTo>
                  <a:cubicBezTo>
                    <a:pt x="1662" y="2466"/>
                    <a:pt x="1920" y="2669"/>
                    <a:pt x="1976" y="2964"/>
                  </a:cubicBezTo>
                  <a:cubicBezTo>
                    <a:pt x="1980" y="2990"/>
                    <a:pt x="1985" y="3015"/>
                    <a:pt x="1990" y="3041"/>
                  </a:cubicBezTo>
                  <a:cubicBezTo>
                    <a:pt x="2150" y="2958"/>
                    <a:pt x="2296" y="2854"/>
                    <a:pt x="2427" y="2730"/>
                  </a:cubicBezTo>
                  <a:cubicBezTo>
                    <a:pt x="2753" y="2420"/>
                    <a:pt x="2945" y="1660"/>
                    <a:pt x="2905" y="1335"/>
                  </a:cubicBezTo>
                  <a:cubicBezTo>
                    <a:pt x="2811" y="567"/>
                    <a:pt x="2191" y="0"/>
                    <a:pt x="1482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1251425" y="1526575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85" y="1"/>
                  </a:moveTo>
                  <a:cubicBezTo>
                    <a:pt x="37" y="2"/>
                    <a:pt x="0" y="41"/>
                    <a:pt x="3" y="89"/>
                  </a:cubicBezTo>
                  <a:cubicBezTo>
                    <a:pt x="7" y="135"/>
                    <a:pt x="45" y="163"/>
                    <a:pt x="85" y="163"/>
                  </a:cubicBezTo>
                  <a:cubicBezTo>
                    <a:pt x="106" y="163"/>
                    <a:pt x="127" y="155"/>
                    <a:pt x="144" y="137"/>
                  </a:cubicBezTo>
                  <a:cubicBezTo>
                    <a:pt x="190" y="85"/>
                    <a:pt x="154" y="1"/>
                    <a:pt x="8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1254725" y="1518650"/>
              <a:ext cx="5000" cy="3925"/>
            </a:xfrm>
            <a:custGeom>
              <a:avLst/>
              <a:gdLst/>
              <a:ahLst/>
              <a:cxnLst/>
              <a:rect l="l" t="t" r="r" b="b"/>
              <a:pathLst>
                <a:path w="200" h="157" extrusionOk="0">
                  <a:moveTo>
                    <a:pt x="87" y="1"/>
                  </a:moveTo>
                  <a:cubicBezTo>
                    <a:pt x="51" y="1"/>
                    <a:pt x="17" y="21"/>
                    <a:pt x="0" y="57"/>
                  </a:cubicBezTo>
                  <a:lnTo>
                    <a:pt x="174" y="157"/>
                  </a:lnTo>
                  <a:cubicBezTo>
                    <a:pt x="199" y="106"/>
                    <a:pt x="182" y="44"/>
                    <a:pt x="134" y="13"/>
                  </a:cubicBezTo>
                  <a:cubicBezTo>
                    <a:pt x="119" y="5"/>
                    <a:pt x="103" y="1"/>
                    <a:pt x="8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1245375" y="1543325"/>
              <a:ext cx="5125" cy="3575"/>
            </a:xfrm>
            <a:custGeom>
              <a:avLst/>
              <a:gdLst/>
              <a:ahLst/>
              <a:cxnLst/>
              <a:rect l="l" t="t" r="r" b="b"/>
              <a:pathLst>
                <a:path w="205" h="143" extrusionOk="0">
                  <a:moveTo>
                    <a:pt x="186" y="1"/>
                  </a:moveTo>
                  <a:lnTo>
                    <a:pt x="0" y="73"/>
                  </a:lnTo>
                  <a:cubicBezTo>
                    <a:pt x="13" y="116"/>
                    <a:pt x="52" y="143"/>
                    <a:pt x="94" y="143"/>
                  </a:cubicBezTo>
                  <a:cubicBezTo>
                    <a:pt x="105" y="143"/>
                    <a:pt x="116" y="141"/>
                    <a:pt x="126" y="137"/>
                  </a:cubicBezTo>
                  <a:cubicBezTo>
                    <a:pt x="179" y="114"/>
                    <a:pt x="205" y="54"/>
                    <a:pt x="186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1232150" y="1517675"/>
              <a:ext cx="4750" cy="4250"/>
            </a:xfrm>
            <a:custGeom>
              <a:avLst/>
              <a:gdLst/>
              <a:ahLst/>
              <a:cxnLst/>
              <a:rect l="l" t="t" r="r" b="b"/>
              <a:pathLst>
                <a:path w="190" h="170" extrusionOk="0">
                  <a:moveTo>
                    <a:pt x="111" y="1"/>
                  </a:moveTo>
                  <a:cubicBezTo>
                    <a:pt x="91" y="1"/>
                    <a:pt x="71" y="8"/>
                    <a:pt x="54" y="22"/>
                  </a:cubicBezTo>
                  <a:cubicBezTo>
                    <a:pt x="9" y="58"/>
                    <a:pt x="0" y="122"/>
                    <a:pt x="32" y="170"/>
                  </a:cubicBezTo>
                  <a:lnTo>
                    <a:pt x="190" y="43"/>
                  </a:lnTo>
                  <a:cubicBezTo>
                    <a:pt x="172" y="16"/>
                    <a:pt x="142" y="1"/>
                    <a:pt x="11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1234650" y="1526000"/>
              <a:ext cx="4775" cy="4050"/>
            </a:xfrm>
            <a:custGeom>
              <a:avLst/>
              <a:gdLst/>
              <a:ahLst/>
              <a:cxnLst/>
              <a:rect l="l" t="t" r="r" b="b"/>
              <a:pathLst>
                <a:path w="191" h="162" extrusionOk="0">
                  <a:moveTo>
                    <a:pt x="83" y="0"/>
                  </a:moveTo>
                  <a:cubicBezTo>
                    <a:pt x="36" y="2"/>
                    <a:pt x="0" y="41"/>
                    <a:pt x="2" y="87"/>
                  </a:cubicBezTo>
                  <a:cubicBezTo>
                    <a:pt x="5" y="133"/>
                    <a:pt x="44" y="162"/>
                    <a:pt x="83" y="162"/>
                  </a:cubicBezTo>
                  <a:cubicBezTo>
                    <a:pt x="104" y="162"/>
                    <a:pt x="126" y="153"/>
                    <a:pt x="142" y="135"/>
                  </a:cubicBezTo>
                  <a:cubicBezTo>
                    <a:pt x="190" y="83"/>
                    <a:pt x="154" y="0"/>
                    <a:pt x="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1238000" y="1526475"/>
              <a:ext cx="7550" cy="12775"/>
            </a:xfrm>
            <a:custGeom>
              <a:avLst/>
              <a:gdLst/>
              <a:ahLst/>
              <a:cxnLst/>
              <a:rect l="l" t="t" r="r" b="b"/>
              <a:pathLst>
                <a:path w="302" h="511" extrusionOk="0">
                  <a:moveTo>
                    <a:pt x="301" y="0"/>
                  </a:moveTo>
                  <a:lnTo>
                    <a:pt x="1" y="445"/>
                  </a:lnTo>
                  <a:lnTo>
                    <a:pt x="291" y="51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1189150" y="1699250"/>
              <a:ext cx="25" cy="3750"/>
            </a:xfrm>
            <a:custGeom>
              <a:avLst/>
              <a:gdLst/>
              <a:ahLst/>
              <a:cxnLst/>
              <a:rect l="l" t="t" r="r" b="b"/>
              <a:pathLst>
                <a:path w="1" h="150" extrusionOk="0">
                  <a:moveTo>
                    <a:pt x="0" y="0"/>
                  </a:moveTo>
                  <a:lnTo>
                    <a:pt x="0" y="15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1188525" y="1698925"/>
              <a:ext cx="3425" cy="6025"/>
            </a:xfrm>
            <a:custGeom>
              <a:avLst/>
              <a:gdLst/>
              <a:ahLst/>
              <a:cxnLst/>
              <a:rect l="l" t="t" r="r" b="b"/>
              <a:pathLst>
                <a:path w="137" h="241" extrusionOk="0">
                  <a:moveTo>
                    <a:pt x="81" y="0"/>
                  </a:moveTo>
                  <a:cubicBezTo>
                    <a:pt x="61" y="0"/>
                    <a:pt x="42" y="5"/>
                    <a:pt x="24" y="13"/>
                  </a:cubicBezTo>
                  <a:cubicBezTo>
                    <a:pt x="12" y="19"/>
                    <a:pt x="2" y="32"/>
                    <a:pt x="1" y="47"/>
                  </a:cubicBezTo>
                  <a:lnTo>
                    <a:pt x="1" y="241"/>
                  </a:lnTo>
                  <a:cubicBezTo>
                    <a:pt x="2" y="228"/>
                    <a:pt x="11" y="215"/>
                    <a:pt x="24" y="209"/>
                  </a:cubicBezTo>
                  <a:cubicBezTo>
                    <a:pt x="42" y="200"/>
                    <a:pt x="61" y="195"/>
                    <a:pt x="81" y="195"/>
                  </a:cubicBezTo>
                  <a:cubicBezTo>
                    <a:pt x="100" y="195"/>
                    <a:pt x="119" y="200"/>
                    <a:pt x="137" y="209"/>
                  </a:cubicBezTo>
                  <a:lnTo>
                    <a:pt x="137" y="13"/>
                  </a:lnTo>
                  <a:cubicBezTo>
                    <a:pt x="119" y="5"/>
                    <a:pt x="100" y="0"/>
                    <a:pt x="81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1191925" y="1699250"/>
              <a:ext cx="650" cy="5750"/>
            </a:xfrm>
            <a:custGeom>
              <a:avLst/>
              <a:gdLst/>
              <a:ahLst/>
              <a:cxnLst/>
              <a:rect l="l" t="t" r="r" b="b"/>
              <a:pathLst>
                <a:path w="26" h="230" extrusionOk="0">
                  <a:moveTo>
                    <a:pt x="1" y="0"/>
                  </a:moveTo>
                  <a:lnTo>
                    <a:pt x="1" y="196"/>
                  </a:lnTo>
                  <a:cubicBezTo>
                    <a:pt x="14" y="202"/>
                    <a:pt x="23" y="215"/>
                    <a:pt x="24" y="229"/>
                  </a:cubicBezTo>
                  <a:cubicBezTo>
                    <a:pt x="24" y="170"/>
                    <a:pt x="26" y="92"/>
                    <a:pt x="24" y="34"/>
                  </a:cubicBezTo>
                  <a:cubicBezTo>
                    <a:pt x="23" y="19"/>
                    <a:pt x="14" y="6"/>
                    <a:pt x="1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1188575" y="1700075"/>
              <a:ext cx="4000" cy="6075"/>
            </a:xfrm>
            <a:custGeom>
              <a:avLst/>
              <a:gdLst/>
              <a:ahLst/>
              <a:cxnLst/>
              <a:rect l="l" t="t" r="r" b="b"/>
              <a:pathLst>
                <a:path w="160" h="243" extrusionOk="0">
                  <a:moveTo>
                    <a:pt x="0" y="1"/>
                  </a:moveTo>
                  <a:lnTo>
                    <a:pt x="0" y="195"/>
                  </a:lnTo>
                  <a:cubicBezTo>
                    <a:pt x="1" y="210"/>
                    <a:pt x="10" y="223"/>
                    <a:pt x="23" y="228"/>
                  </a:cubicBezTo>
                  <a:cubicBezTo>
                    <a:pt x="41" y="238"/>
                    <a:pt x="60" y="242"/>
                    <a:pt x="79" y="242"/>
                  </a:cubicBezTo>
                  <a:cubicBezTo>
                    <a:pt x="99" y="242"/>
                    <a:pt x="118" y="238"/>
                    <a:pt x="136" y="228"/>
                  </a:cubicBezTo>
                  <a:cubicBezTo>
                    <a:pt x="149" y="223"/>
                    <a:pt x="158" y="210"/>
                    <a:pt x="160" y="196"/>
                  </a:cubicBezTo>
                  <a:lnTo>
                    <a:pt x="160" y="1"/>
                  </a:lnTo>
                  <a:cubicBezTo>
                    <a:pt x="158" y="15"/>
                    <a:pt x="149" y="27"/>
                    <a:pt x="136" y="33"/>
                  </a:cubicBezTo>
                  <a:cubicBezTo>
                    <a:pt x="118" y="42"/>
                    <a:pt x="99" y="47"/>
                    <a:pt x="79" y="47"/>
                  </a:cubicBezTo>
                  <a:cubicBezTo>
                    <a:pt x="60" y="47"/>
                    <a:pt x="41" y="42"/>
                    <a:pt x="23" y="33"/>
                  </a:cubicBezTo>
                  <a:cubicBezTo>
                    <a:pt x="10" y="27"/>
                    <a:pt x="1" y="14"/>
                    <a:pt x="0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1164050" y="1688600"/>
              <a:ext cx="45575" cy="31200"/>
            </a:xfrm>
            <a:custGeom>
              <a:avLst/>
              <a:gdLst/>
              <a:ahLst/>
              <a:cxnLst/>
              <a:rect l="l" t="t" r="r" b="b"/>
              <a:pathLst>
                <a:path w="1823" h="1248" extrusionOk="0">
                  <a:moveTo>
                    <a:pt x="1" y="0"/>
                  </a:moveTo>
                  <a:lnTo>
                    <a:pt x="1" y="196"/>
                  </a:lnTo>
                  <a:lnTo>
                    <a:pt x="1822" y="1247"/>
                  </a:lnTo>
                  <a:lnTo>
                    <a:pt x="1822" y="10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1092900" y="1688600"/>
              <a:ext cx="71175" cy="46225"/>
            </a:xfrm>
            <a:custGeom>
              <a:avLst/>
              <a:gdLst/>
              <a:ahLst/>
              <a:cxnLst/>
              <a:rect l="l" t="t" r="r" b="b"/>
              <a:pathLst>
                <a:path w="2847" h="1849" extrusionOk="0">
                  <a:moveTo>
                    <a:pt x="2847" y="0"/>
                  </a:moveTo>
                  <a:lnTo>
                    <a:pt x="0" y="1655"/>
                  </a:lnTo>
                  <a:lnTo>
                    <a:pt x="0" y="1849"/>
                  </a:lnTo>
                  <a:lnTo>
                    <a:pt x="2847" y="19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1092900" y="1729950"/>
              <a:ext cx="45550" cy="31200"/>
            </a:xfrm>
            <a:custGeom>
              <a:avLst/>
              <a:gdLst/>
              <a:ahLst/>
              <a:cxnLst/>
              <a:rect l="l" t="t" r="r" b="b"/>
              <a:pathLst>
                <a:path w="1822" h="1248" extrusionOk="0">
                  <a:moveTo>
                    <a:pt x="0" y="1"/>
                  </a:moveTo>
                  <a:lnTo>
                    <a:pt x="0" y="195"/>
                  </a:lnTo>
                  <a:lnTo>
                    <a:pt x="1822" y="1248"/>
                  </a:lnTo>
                  <a:lnTo>
                    <a:pt x="1822" y="10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1106600" y="1743350"/>
              <a:ext cx="8625" cy="7400"/>
            </a:xfrm>
            <a:custGeom>
              <a:avLst/>
              <a:gdLst/>
              <a:ahLst/>
              <a:cxnLst/>
              <a:rect l="l" t="t" r="r" b="b"/>
              <a:pathLst>
                <a:path w="345" h="296" extrusionOk="0">
                  <a:moveTo>
                    <a:pt x="172" y="1"/>
                  </a:moveTo>
                  <a:cubicBezTo>
                    <a:pt x="130" y="1"/>
                    <a:pt x="89" y="11"/>
                    <a:pt x="51" y="30"/>
                  </a:cubicBezTo>
                  <a:cubicBezTo>
                    <a:pt x="18" y="49"/>
                    <a:pt x="0" y="74"/>
                    <a:pt x="0" y="100"/>
                  </a:cubicBezTo>
                  <a:lnTo>
                    <a:pt x="0" y="295"/>
                  </a:lnTo>
                  <a:cubicBezTo>
                    <a:pt x="0" y="269"/>
                    <a:pt x="18" y="245"/>
                    <a:pt x="51" y="226"/>
                  </a:cubicBezTo>
                  <a:cubicBezTo>
                    <a:pt x="89" y="206"/>
                    <a:pt x="130" y="196"/>
                    <a:pt x="172" y="196"/>
                  </a:cubicBezTo>
                  <a:cubicBezTo>
                    <a:pt x="213" y="196"/>
                    <a:pt x="255" y="206"/>
                    <a:pt x="293" y="226"/>
                  </a:cubicBezTo>
                  <a:cubicBezTo>
                    <a:pt x="327" y="245"/>
                    <a:pt x="343" y="271"/>
                    <a:pt x="343" y="295"/>
                  </a:cubicBezTo>
                  <a:lnTo>
                    <a:pt x="343" y="100"/>
                  </a:lnTo>
                  <a:cubicBezTo>
                    <a:pt x="344" y="75"/>
                    <a:pt x="327" y="49"/>
                    <a:pt x="293" y="30"/>
                  </a:cubicBezTo>
                  <a:cubicBezTo>
                    <a:pt x="255" y="11"/>
                    <a:pt x="213" y="1"/>
                    <a:pt x="17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1106625" y="1745825"/>
              <a:ext cx="8600" cy="7400"/>
            </a:xfrm>
            <a:custGeom>
              <a:avLst/>
              <a:gdLst/>
              <a:ahLst/>
              <a:cxnLst/>
              <a:rect l="l" t="t" r="r" b="b"/>
              <a:pathLst>
                <a:path w="344" h="296" extrusionOk="0">
                  <a:moveTo>
                    <a:pt x="1" y="1"/>
                  </a:moveTo>
                  <a:lnTo>
                    <a:pt x="1" y="196"/>
                  </a:lnTo>
                  <a:cubicBezTo>
                    <a:pt x="1" y="223"/>
                    <a:pt x="17" y="247"/>
                    <a:pt x="52" y="267"/>
                  </a:cubicBezTo>
                  <a:cubicBezTo>
                    <a:pt x="89" y="286"/>
                    <a:pt x="131" y="296"/>
                    <a:pt x="172" y="296"/>
                  </a:cubicBezTo>
                  <a:cubicBezTo>
                    <a:pt x="214" y="296"/>
                    <a:pt x="255" y="286"/>
                    <a:pt x="294" y="267"/>
                  </a:cubicBezTo>
                  <a:cubicBezTo>
                    <a:pt x="327" y="247"/>
                    <a:pt x="343" y="223"/>
                    <a:pt x="343" y="198"/>
                  </a:cubicBezTo>
                  <a:lnTo>
                    <a:pt x="343" y="2"/>
                  </a:lnTo>
                  <a:cubicBezTo>
                    <a:pt x="343" y="27"/>
                    <a:pt x="327" y="53"/>
                    <a:pt x="294" y="72"/>
                  </a:cubicBezTo>
                  <a:cubicBezTo>
                    <a:pt x="255" y="91"/>
                    <a:pt x="214" y="100"/>
                    <a:pt x="172" y="100"/>
                  </a:cubicBezTo>
                  <a:cubicBezTo>
                    <a:pt x="131" y="100"/>
                    <a:pt x="89" y="91"/>
                    <a:pt x="52" y="72"/>
                  </a:cubicBezTo>
                  <a:cubicBezTo>
                    <a:pt x="17" y="51"/>
                    <a:pt x="1" y="27"/>
                    <a:pt x="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1138425" y="1714875"/>
              <a:ext cx="71200" cy="46275"/>
            </a:xfrm>
            <a:custGeom>
              <a:avLst/>
              <a:gdLst/>
              <a:ahLst/>
              <a:cxnLst/>
              <a:rect l="l" t="t" r="r" b="b"/>
              <a:pathLst>
                <a:path w="2848" h="1851" extrusionOk="0">
                  <a:moveTo>
                    <a:pt x="2847" y="0"/>
                  </a:moveTo>
                  <a:lnTo>
                    <a:pt x="1" y="1655"/>
                  </a:lnTo>
                  <a:lnTo>
                    <a:pt x="1" y="1851"/>
                  </a:lnTo>
                  <a:lnTo>
                    <a:pt x="2847" y="19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1081475" y="1683175"/>
              <a:ext cx="138150" cy="79325"/>
            </a:xfrm>
            <a:custGeom>
              <a:avLst/>
              <a:gdLst/>
              <a:ahLst/>
              <a:cxnLst/>
              <a:rect l="l" t="t" r="r" b="b"/>
              <a:pathLst>
                <a:path w="5526" h="3173" extrusionOk="0">
                  <a:moveTo>
                    <a:pt x="4363" y="630"/>
                  </a:moveTo>
                  <a:cubicBezTo>
                    <a:pt x="4383" y="630"/>
                    <a:pt x="4402" y="635"/>
                    <a:pt x="4420" y="643"/>
                  </a:cubicBezTo>
                  <a:cubicBezTo>
                    <a:pt x="4451" y="662"/>
                    <a:pt x="4451" y="691"/>
                    <a:pt x="4420" y="709"/>
                  </a:cubicBezTo>
                  <a:cubicBezTo>
                    <a:pt x="4402" y="718"/>
                    <a:pt x="4383" y="723"/>
                    <a:pt x="4363" y="723"/>
                  </a:cubicBezTo>
                  <a:cubicBezTo>
                    <a:pt x="4344" y="723"/>
                    <a:pt x="4325" y="718"/>
                    <a:pt x="4307" y="709"/>
                  </a:cubicBezTo>
                  <a:cubicBezTo>
                    <a:pt x="4277" y="691"/>
                    <a:pt x="4277" y="662"/>
                    <a:pt x="4307" y="643"/>
                  </a:cubicBezTo>
                  <a:cubicBezTo>
                    <a:pt x="4325" y="635"/>
                    <a:pt x="4344" y="630"/>
                    <a:pt x="4363" y="630"/>
                  </a:cubicBezTo>
                  <a:close/>
                  <a:moveTo>
                    <a:pt x="1178" y="2408"/>
                  </a:moveTo>
                  <a:cubicBezTo>
                    <a:pt x="1220" y="2408"/>
                    <a:pt x="1261" y="2418"/>
                    <a:pt x="1300" y="2437"/>
                  </a:cubicBezTo>
                  <a:cubicBezTo>
                    <a:pt x="1365" y="2476"/>
                    <a:pt x="1366" y="2539"/>
                    <a:pt x="1300" y="2578"/>
                  </a:cubicBezTo>
                  <a:cubicBezTo>
                    <a:pt x="1261" y="2597"/>
                    <a:pt x="1220" y="2607"/>
                    <a:pt x="1178" y="2607"/>
                  </a:cubicBezTo>
                  <a:cubicBezTo>
                    <a:pt x="1137" y="2607"/>
                    <a:pt x="1095" y="2597"/>
                    <a:pt x="1058" y="2578"/>
                  </a:cubicBezTo>
                  <a:cubicBezTo>
                    <a:pt x="991" y="2539"/>
                    <a:pt x="991" y="2476"/>
                    <a:pt x="1058" y="2437"/>
                  </a:cubicBezTo>
                  <a:cubicBezTo>
                    <a:pt x="1095" y="2418"/>
                    <a:pt x="1137" y="2408"/>
                    <a:pt x="1178" y="2408"/>
                  </a:cubicBezTo>
                  <a:close/>
                  <a:moveTo>
                    <a:pt x="3304" y="216"/>
                  </a:moveTo>
                  <a:lnTo>
                    <a:pt x="5125" y="1267"/>
                  </a:lnTo>
                  <a:lnTo>
                    <a:pt x="2279" y="2923"/>
                  </a:lnTo>
                  <a:lnTo>
                    <a:pt x="457" y="1872"/>
                  </a:lnTo>
                  <a:lnTo>
                    <a:pt x="3304" y="216"/>
                  </a:lnTo>
                  <a:close/>
                  <a:moveTo>
                    <a:pt x="3511" y="0"/>
                  </a:moveTo>
                  <a:cubicBezTo>
                    <a:pt x="3442" y="0"/>
                    <a:pt x="3373" y="15"/>
                    <a:pt x="3320" y="46"/>
                  </a:cubicBezTo>
                  <a:lnTo>
                    <a:pt x="106" y="1915"/>
                  </a:lnTo>
                  <a:cubicBezTo>
                    <a:pt x="1" y="1976"/>
                    <a:pt x="1" y="2075"/>
                    <a:pt x="108" y="2137"/>
                  </a:cubicBezTo>
                  <a:lnTo>
                    <a:pt x="1822" y="3127"/>
                  </a:lnTo>
                  <a:cubicBezTo>
                    <a:pt x="1875" y="3158"/>
                    <a:pt x="1944" y="3173"/>
                    <a:pt x="2014" y="3173"/>
                  </a:cubicBezTo>
                  <a:cubicBezTo>
                    <a:pt x="2083" y="3173"/>
                    <a:pt x="2152" y="3158"/>
                    <a:pt x="2205" y="3127"/>
                  </a:cubicBezTo>
                  <a:lnTo>
                    <a:pt x="5419" y="1260"/>
                  </a:lnTo>
                  <a:cubicBezTo>
                    <a:pt x="5525" y="1197"/>
                    <a:pt x="5524" y="1099"/>
                    <a:pt x="5418" y="1038"/>
                  </a:cubicBezTo>
                  <a:lnTo>
                    <a:pt x="3703" y="46"/>
                  </a:lnTo>
                  <a:cubicBezTo>
                    <a:pt x="3650" y="15"/>
                    <a:pt x="3580" y="0"/>
                    <a:pt x="3511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1186925" y="1698150"/>
              <a:ext cx="7275" cy="3875"/>
            </a:xfrm>
            <a:custGeom>
              <a:avLst/>
              <a:gdLst/>
              <a:ahLst/>
              <a:cxnLst/>
              <a:rect l="l" t="t" r="r" b="b"/>
              <a:pathLst>
                <a:path w="291" h="155" extrusionOk="0">
                  <a:moveTo>
                    <a:pt x="146" y="1"/>
                  </a:moveTo>
                  <a:cubicBezTo>
                    <a:pt x="114" y="1"/>
                    <a:pt x="82" y="8"/>
                    <a:pt x="53" y="23"/>
                  </a:cubicBezTo>
                  <a:cubicBezTo>
                    <a:pt x="1" y="54"/>
                    <a:pt x="1" y="102"/>
                    <a:pt x="53" y="131"/>
                  </a:cubicBezTo>
                  <a:cubicBezTo>
                    <a:pt x="82" y="147"/>
                    <a:pt x="114" y="154"/>
                    <a:pt x="146" y="154"/>
                  </a:cubicBezTo>
                  <a:cubicBezTo>
                    <a:pt x="178" y="154"/>
                    <a:pt x="210" y="147"/>
                    <a:pt x="240" y="131"/>
                  </a:cubicBezTo>
                  <a:cubicBezTo>
                    <a:pt x="291" y="101"/>
                    <a:pt x="291" y="53"/>
                    <a:pt x="240" y="23"/>
                  </a:cubicBezTo>
                  <a:cubicBezTo>
                    <a:pt x="210" y="8"/>
                    <a:pt x="178" y="1"/>
                    <a:pt x="146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1108625" y="1744650"/>
              <a:ext cx="4550" cy="2400"/>
            </a:xfrm>
            <a:custGeom>
              <a:avLst/>
              <a:gdLst/>
              <a:ahLst/>
              <a:cxnLst/>
              <a:rect l="l" t="t" r="r" b="b"/>
              <a:pathLst>
                <a:path w="182" h="96" extrusionOk="0">
                  <a:moveTo>
                    <a:pt x="91" y="0"/>
                  </a:moveTo>
                  <a:cubicBezTo>
                    <a:pt x="72" y="0"/>
                    <a:pt x="52" y="5"/>
                    <a:pt x="34" y="14"/>
                  </a:cubicBezTo>
                  <a:cubicBezTo>
                    <a:pt x="1" y="33"/>
                    <a:pt x="2" y="64"/>
                    <a:pt x="34" y="82"/>
                  </a:cubicBezTo>
                  <a:cubicBezTo>
                    <a:pt x="52" y="91"/>
                    <a:pt x="72" y="96"/>
                    <a:pt x="91" y="96"/>
                  </a:cubicBezTo>
                  <a:cubicBezTo>
                    <a:pt x="111" y="96"/>
                    <a:pt x="131" y="91"/>
                    <a:pt x="150" y="82"/>
                  </a:cubicBezTo>
                  <a:cubicBezTo>
                    <a:pt x="182" y="64"/>
                    <a:pt x="182" y="33"/>
                    <a:pt x="150" y="14"/>
                  </a:cubicBezTo>
                  <a:cubicBezTo>
                    <a:pt x="131" y="5"/>
                    <a:pt x="111" y="0"/>
                    <a:pt x="9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1092900" y="1688600"/>
              <a:ext cx="116725" cy="67650"/>
            </a:xfrm>
            <a:custGeom>
              <a:avLst/>
              <a:gdLst/>
              <a:ahLst/>
              <a:cxnLst/>
              <a:rect l="l" t="t" r="r" b="b"/>
              <a:pathLst>
                <a:path w="4669" h="2706" extrusionOk="0">
                  <a:moveTo>
                    <a:pt x="2847" y="0"/>
                  </a:moveTo>
                  <a:lnTo>
                    <a:pt x="0" y="1655"/>
                  </a:lnTo>
                  <a:lnTo>
                    <a:pt x="1822" y="2706"/>
                  </a:lnTo>
                  <a:lnTo>
                    <a:pt x="4668" y="105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1082125" y="1711850"/>
              <a:ext cx="136775" cy="55550"/>
            </a:xfrm>
            <a:custGeom>
              <a:avLst/>
              <a:gdLst/>
              <a:ahLst/>
              <a:cxnLst/>
              <a:rect l="l" t="t" r="r" b="b"/>
              <a:pathLst>
                <a:path w="5471" h="2222" extrusionOk="0">
                  <a:moveTo>
                    <a:pt x="5470" y="1"/>
                  </a:moveTo>
                  <a:lnTo>
                    <a:pt x="5470" y="7"/>
                  </a:lnTo>
                  <a:lnTo>
                    <a:pt x="5470" y="7"/>
                  </a:lnTo>
                  <a:cubicBezTo>
                    <a:pt x="5470" y="5"/>
                    <a:pt x="5470" y="3"/>
                    <a:pt x="5470" y="1"/>
                  </a:cubicBezTo>
                  <a:close/>
                  <a:moveTo>
                    <a:pt x="5470" y="7"/>
                  </a:moveTo>
                  <a:cubicBezTo>
                    <a:pt x="5469" y="46"/>
                    <a:pt x="5443" y="82"/>
                    <a:pt x="5393" y="111"/>
                  </a:cubicBezTo>
                  <a:lnTo>
                    <a:pt x="2179" y="1979"/>
                  </a:lnTo>
                  <a:cubicBezTo>
                    <a:pt x="2126" y="2010"/>
                    <a:pt x="2056" y="2026"/>
                    <a:pt x="1987" y="2026"/>
                  </a:cubicBezTo>
                  <a:cubicBezTo>
                    <a:pt x="1918" y="2026"/>
                    <a:pt x="1849" y="2010"/>
                    <a:pt x="1796" y="1979"/>
                  </a:cubicBezTo>
                  <a:lnTo>
                    <a:pt x="82" y="990"/>
                  </a:lnTo>
                  <a:cubicBezTo>
                    <a:pt x="27" y="958"/>
                    <a:pt x="1" y="917"/>
                    <a:pt x="1" y="878"/>
                  </a:cubicBezTo>
                  <a:lnTo>
                    <a:pt x="1" y="1073"/>
                  </a:lnTo>
                  <a:cubicBezTo>
                    <a:pt x="1" y="1113"/>
                    <a:pt x="28" y="1154"/>
                    <a:pt x="82" y="1184"/>
                  </a:cubicBezTo>
                  <a:lnTo>
                    <a:pt x="1796" y="2175"/>
                  </a:lnTo>
                  <a:cubicBezTo>
                    <a:pt x="1849" y="2206"/>
                    <a:pt x="1918" y="2221"/>
                    <a:pt x="1988" y="2221"/>
                  </a:cubicBezTo>
                  <a:cubicBezTo>
                    <a:pt x="2057" y="2221"/>
                    <a:pt x="2126" y="2206"/>
                    <a:pt x="2179" y="2175"/>
                  </a:cubicBezTo>
                  <a:lnTo>
                    <a:pt x="5392" y="307"/>
                  </a:lnTo>
                  <a:cubicBezTo>
                    <a:pt x="5444" y="276"/>
                    <a:pt x="5470" y="237"/>
                    <a:pt x="5470" y="197"/>
                  </a:cubicBezTo>
                  <a:lnTo>
                    <a:pt x="5470" y="7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1188375" y="1577575"/>
              <a:ext cx="123025" cy="166025"/>
            </a:xfrm>
            <a:custGeom>
              <a:avLst/>
              <a:gdLst/>
              <a:ahLst/>
              <a:cxnLst/>
              <a:rect l="l" t="t" r="r" b="b"/>
              <a:pathLst>
                <a:path w="4921" h="6641" extrusionOk="0">
                  <a:moveTo>
                    <a:pt x="4301" y="0"/>
                  </a:moveTo>
                  <a:cubicBezTo>
                    <a:pt x="4274" y="0"/>
                    <a:pt x="4247" y="2"/>
                    <a:pt x="4219" y="7"/>
                  </a:cubicBezTo>
                  <a:cubicBezTo>
                    <a:pt x="3939" y="52"/>
                    <a:pt x="3748" y="316"/>
                    <a:pt x="3793" y="595"/>
                  </a:cubicBezTo>
                  <a:cubicBezTo>
                    <a:pt x="3897" y="1242"/>
                    <a:pt x="4051" y="3259"/>
                    <a:pt x="3411" y="4029"/>
                  </a:cubicBezTo>
                  <a:cubicBezTo>
                    <a:pt x="3060" y="4451"/>
                    <a:pt x="1417" y="5230"/>
                    <a:pt x="363" y="5650"/>
                  </a:cubicBezTo>
                  <a:cubicBezTo>
                    <a:pt x="134" y="5740"/>
                    <a:pt x="1" y="5982"/>
                    <a:pt x="47" y="6223"/>
                  </a:cubicBezTo>
                  <a:cubicBezTo>
                    <a:pt x="94" y="6465"/>
                    <a:pt x="305" y="6641"/>
                    <a:pt x="553" y="6641"/>
                  </a:cubicBezTo>
                  <a:cubicBezTo>
                    <a:pt x="617" y="6641"/>
                    <a:pt x="682" y="6629"/>
                    <a:pt x="743" y="6605"/>
                  </a:cubicBezTo>
                  <a:cubicBezTo>
                    <a:pt x="1207" y="6420"/>
                    <a:pt x="3559" y="5460"/>
                    <a:pt x="4202" y="4686"/>
                  </a:cubicBezTo>
                  <a:cubicBezTo>
                    <a:pt x="4666" y="4126"/>
                    <a:pt x="4906" y="3230"/>
                    <a:pt x="4917" y="2019"/>
                  </a:cubicBezTo>
                  <a:cubicBezTo>
                    <a:pt x="4921" y="1489"/>
                    <a:pt x="4885" y="958"/>
                    <a:pt x="4808" y="433"/>
                  </a:cubicBezTo>
                  <a:cubicBezTo>
                    <a:pt x="4767" y="179"/>
                    <a:pt x="4549" y="0"/>
                    <a:pt x="4301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1279050" y="1676625"/>
              <a:ext cx="24600" cy="30300"/>
            </a:xfrm>
            <a:custGeom>
              <a:avLst/>
              <a:gdLst/>
              <a:ahLst/>
              <a:cxnLst/>
              <a:rect l="l" t="t" r="r" b="b"/>
              <a:pathLst>
                <a:path w="984" h="1212" extrusionOk="0">
                  <a:moveTo>
                    <a:pt x="984" y="1"/>
                  </a:moveTo>
                  <a:lnTo>
                    <a:pt x="984" y="1"/>
                  </a:lnTo>
                  <a:cubicBezTo>
                    <a:pt x="438" y="106"/>
                    <a:pt x="37" y="647"/>
                    <a:pt x="0" y="1211"/>
                  </a:cubicBezTo>
                  <a:cubicBezTo>
                    <a:pt x="241" y="1046"/>
                    <a:pt x="444" y="881"/>
                    <a:pt x="575" y="724"/>
                  </a:cubicBezTo>
                  <a:cubicBezTo>
                    <a:pt x="738" y="525"/>
                    <a:pt x="875" y="283"/>
                    <a:pt x="98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1196950" y="1592450"/>
              <a:ext cx="97525" cy="126625"/>
            </a:xfrm>
            <a:custGeom>
              <a:avLst/>
              <a:gdLst/>
              <a:ahLst/>
              <a:cxnLst/>
              <a:rect l="l" t="t" r="r" b="b"/>
              <a:pathLst>
                <a:path w="3901" h="5065" extrusionOk="0">
                  <a:moveTo>
                    <a:pt x="3450" y="0"/>
                  </a:moveTo>
                  <a:lnTo>
                    <a:pt x="3450" y="0"/>
                  </a:lnTo>
                  <a:cubicBezTo>
                    <a:pt x="3554" y="647"/>
                    <a:pt x="3706" y="2664"/>
                    <a:pt x="3067" y="3434"/>
                  </a:cubicBezTo>
                  <a:cubicBezTo>
                    <a:pt x="2717" y="3856"/>
                    <a:pt x="1074" y="4635"/>
                    <a:pt x="20" y="5055"/>
                  </a:cubicBezTo>
                  <a:cubicBezTo>
                    <a:pt x="5" y="5061"/>
                    <a:pt x="0" y="5064"/>
                    <a:pt x="5" y="5064"/>
                  </a:cubicBezTo>
                  <a:cubicBezTo>
                    <a:pt x="74" y="5064"/>
                    <a:pt x="2645" y="4273"/>
                    <a:pt x="3251" y="3544"/>
                  </a:cubicBezTo>
                  <a:cubicBezTo>
                    <a:pt x="3715" y="2985"/>
                    <a:pt x="3901" y="1253"/>
                    <a:pt x="345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1152275" y="1725850"/>
              <a:ext cx="52325" cy="32050"/>
            </a:xfrm>
            <a:custGeom>
              <a:avLst/>
              <a:gdLst/>
              <a:ahLst/>
              <a:cxnLst/>
              <a:rect l="l" t="t" r="r" b="b"/>
              <a:pathLst>
                <a:path w="2093" h="1282" extrusionOk="0">
                  <a:moveTo>
                    <a:pt x="64" y="1211"/>
                  </a:moveTo>
                  <a:cubicBezTo>
                    <a:pt x="64" y="1212"/>
                    <a:pt x="64" y="1212"/>
                    <a:pt x="64" y="1212"/>
                  </a:cubicBezTo>
                  <a:lnTo>
                    <a:pt x="64" y="1212"/>
                  </a:lnTo>
                  <a:cubicBezTo>
                    <a:pt x="64" y="1212"/>
                    <a:pt x="64" y="1211"/>
                    <a:pt x="64" y="1211"/>
                  </a:cubicBezTo>
                  <a:close/>
                  <a:moveTo>
                    <a:pt x="1728" y="0"/>
                  </a:moveTo>
                  <a:cubicBezTo>
                    <a:pt x="1685" y="0"/>
                    <a:pt x="1140" y="305"/>
                    <a:pt x="900" y="315"/>
                  </a:cubicBezTo>
                  <a:cubicBezTo>
                    <a:pt x="625" y="325"/>
                    <a:pt x="375" y="423"/>
                    <a:pt x="119" y="423"/>
                  </a:cubicBezTo>
                  <a:cubicBezTo>
                    <a:pt x="99" y="423"/>
                    <a:pt x="80" y="422"/>
                    <a:pt x="60" y="421"/>
                  </a:cubicBezTo>
                  <a:cubicBezTo>
                    <a:pt x="58" y="421"/>
                    <a:pt x="56" y="421"/>
                    <a:pt x="54" y="421"/>
                  </a:cubicBezTo>
                  <a:cubicBezTo>
                    <a:pt x="25" y="421"/>
                    <a:pt x="1" y="449"/>
                    <a:pt x="8" y="479"/>
                  </a:cubicBezTo>
                  <a:cubicBezTo>
                    <a:pt x="63" y="703"/>
                    <a:pt x="422" y="716"/>
                    <a:pt x="534" y="745"/>
                  </a:cubicBezTo>
                  <a:cubicBezTo>
                    <a:pt x="714" y="792"/>
                    <a:pt x="570" y="919"/>
                    <a:pt x="570" y="919"/>
                  </a:cubicBezTo>
                  <a:cubicBezTo>
                    <a:pt x="570" y="919"/>
                    <a:pt x="73" y="1212"/>
                    <a:pt x="64" y="1212"/>
                  </a:cubicBezTo>
                  <a:cubicBezTo>
                    <a:pt x="64" y="1212"/>
                    <a:pt x="64" y="1212"/>
                    <a:pt x="64" y="1212"/>
                  </a:cubicBezTo>
                  <a:lnTo>
                    <a:pt x="64" y="1212"/>
                  </a:lnTo>
                  <a:cubicBezTo>
                    <a:pt x="231" y="1242"/>
                    <a:pt x="432" y="1281"/>
                    <a:pt x="624" y="1281"/>
                  </a:cubicBezTo>
                  <a:cubicBezTo>
                    <a:pt x="757" y="1281"/>
                    <a:pt x="887" y="1262"/>
                    <a:pt x="997" y="1209"/>
                  </a:cubicBezTo>
                  <a:cubicBezTo>
                    <a:pt x="1288" y="1068"/>
                    <a:pt x="1928" y="631"/>
                    <a:pt x="2007" y="460"/>
                  </a:cubicBezTo>
                  <a:cubicBezTo>
                    <a:pt x="2092" y="258"/>
                    <a:pt x="1969" y="0"/>
                    <a:pt x="1748" y="0"/>
                  </a:cubicBezTo>
                  <a:cubicBezTo>
                    <a:pt x="1743" y="0"/>
                    <a:pt x="1737" y="0"/>
                    <a:pt x="1730" y="1"/>
                  </a:cubicBezTo>
                  <a:cubicBezTo>
                    <a:pt x="1730" y="0"/>
                    <a:pt x="1729" y="0"/>
                    <a:pt x="172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1215798" y="1465751"/>
              <a:ext cx="133700" cy="155448"/>
            </a:xfrm>
            <a:custGeom>
              <a:avLst/>
              <a:gdLst/>
              <a:ahLst/>
              <a:cxnLst/>
              <a:rect l="l" t="t" r="r" b="b"/>
              <a:pathLst>
                <a:path w="5348" h="6668" extrusionOk="0">
                  <a:moveTo>
                    <a:pt x="1798" y="1"/>
                  </a:moveTo>
                  <a:cubicBezTo>
                    <a:pt x="1725" y="1"/>
                    <a:pt x="1652" y="5"/>
                    <a:pt x="1579" y="15"/>
                  </a:cubicBezTo>
                  <a:cubicBezTo>
                    <a:pt x="785" y="119"/>
                    <a:pt x="0" y="923"/>
                    <a:pt x="157" y="2168"/>
                  </a:cubicBezTo>
                  <a:cubicBezTo>
                    <a:pt x="162" y="2207"/>
                    <a:pt x="583" y="2548"/>
                    <a:pt x="1246" y="2548"/>
                  </a:cubicBezTo>
                  <a:cubicBezTo>
                    <a:pt x="1368" y="2548"/>
                    <a:pt x="1498" y="2536"/>
                    <a:pt x="1636" y="2509"/>
                  </a:cubicBezTo>
                  <a:cubicBezTo>
                    <a:pt x="1667" y="2503"/>
                    <a:pt x="1699" y="2500"/>
                    <a:pt x="1730" y="2500"/>
                  </a:cubicBezTo>
                  <a:cubicBezTo>
                    <a:pt x="1988" y="2500"/>
                    <a:pt x="2209" y="2707"/>
                    <a:pt x="2214" y="2976"/>
                  </a:cubicBezTo>
                  <a:cubicBezTo>
                    <a:pt x="2220" y="3278"/>
                    <a:pt x="2230" y="3621"/>
                    <a:pt x="2252" y="3874"/>
                  </a:cubicBezTo>
                  <a:cubicBezTo>
                    <a:pt x="2284" y="4254"/>
                    <a:pt x="2601" y="4626"/>
                    <a:pt x="2942" y="4641"/>
                  </a:cubicBezTo>
                  <a:cubicBezTo>
                    <a:pt x="4269" y="4697"/>
                    <a:pt x="4991" y="5714"/>
                    <a:pt x="4861" y="6668"/>
                  </a:cubicBezTo>
                  <a:cubicBezTo>
                    <a:pt x="5174" y="6429"/>
                    <a:pt x="5309" y="6007"/>
                    <a:pt x="5325" y="5617"/>
                  </a:cubicBezTo>
                  <a:cubicBezTo>
                    <a:pt x="5348" y="5047"/>
                    <a:pt x="5122" y="4519"/>
                    <a:pt x="4803" y="4058"/>
                  </a:cubicBezTo>
                  <a:cubicBezTo>
                    <a:pt x="4621" y="3797"/>
                    <a:pt x="4414" y="3556"/>
                    <a:pt x="4204" y="3318"/>
                  </a:cubicBezTo>
                  <a:cubicBezTo>
                    <a:pt x="3866" y="2938"/>
                    <a:pt x="3573" y="2534"/>
                    <a:pt x="3516" y="2015"/>
                  </a:cubicBezTo>
                  <a:cubicBezTo>
                    <a:pt x="3474" y="1627"/>
                    <a:pt x="3485" y="1262"/>
                    <a:pt x="3297" y="907"/>
                  </a:cubicBezTo>
                  <a:cubicBezTo>
                    <a:pt x="3003" y="346"/>
                    <a:pt x="2421" y="1"/>
                    <a:pt x="1798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7" name="Google Shape;2047;p35"/>
          <p:cNvSpPr txBox="1">
            <a:spLocks noGrp="1"/>
          </p:cNvSpPr>
          <p:nvPr>
            <p:ph type="subTitle" idx="4294967295"/>
          </p:nvPr>
        </p:nvSpPr>
        <p:spPr>
          <a:xfrm>
            <a:off x="258410" y="1359297"/>
            <a:ext cx="5644091" cy="30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La CASA offre une expérience simplifiée et conviviale pour les utilisateurs.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Elle permet de: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fr-FR" dirty="0"/>
              <a:t> réduire considérablement le temps perdu dans les recherches immobilières, 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fr-FR" dirty="0"/>
              <a:t>offrant ainsi une solution pratique et bénéfique pour les utilisateurs qui ne souhaitent plus se perdre dans des démarches complexes et incertaines. </a:t>
            </a:r>
          </a:p>
        </p:txBody>
      </p:sp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2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2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2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34"/>
          <p:cNvGrpSpPr/>
          <p:nvPr/>
        </p:nvGrpSpPr>
        <p:grpSpPr>
          <a:xfrm flipH="1">
            <a:off x="484400" y="647492"/>
            <a:ext cx="4223974" cy="3785488"/>
            <a:chOff x="4177618" y="768600"/>
            <a:chExt cx="3053107" cy="2025300"/>
          </a:xfrm>
        </p:grpSpPr>
        <p:sp>
          <p:nvSpPr>
            <p:cNvPr id="1984" name="Google Shape;1984;p34"/>
            <p:cNvSpPr/>
            <p:nvPr/>
          </p:nvSpPr>
          <p:spPr>
            <a:xfrm>
              <a:off x="4861325" y="768600"/>
              <a:ext cx="2369400" cy="20253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 rot="10800000">
              <a:off x="4177618" y="2286676"/>
              <a:ext cx="683700" cy="3090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34"/>
          <p:cNvSpPr txBox="1">
            <a:spLocks noGrp="1"/>
          </p:cNvSpPr>
          <p:nvPr>
            <p:ph type="ctrTitle"/>
          </p:nvPr>
        </p:nvSpPr>
        <p:spPr>
          <a:xfrm flipH="1">
            <a:off x="4118344" y="1069292"/>
            <a:ext cx="4268950" cy="2152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App </a:t>
            </a:r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1988" name="Google Shape;1988;p34"/>
          <p:cNvSpPr txBox="1">
            <a:spLocks noGrp="1"/>
          </p:cNvSpPr>
          <p:nvPr>
            <p:ph type="title" idx="2"/>
          </p:nvPr>
        </p:nvSpPr>
        <p:spPr>
          <a:xfrm flipH="1">
            <a:off x="989423" y="2155338"/>
            <a:ext cx="22683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04</a:t>
            </a:r>
            <a:endParaRPr sz="12000" dirty="0"/>
          </a:p>
        </p:txBody>
      </p:sp>
    </p:spTree>
    <p:extLst>
      <p:ext uri="{BB962C8B-B14F-4D97-AF65-F5344CB8AC3E}">
        <p14:creationId xmlns:p14="http://schemas.microsoft.com/office/powerpoint/2010/main" val="378683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" grpId="0"/>
      <p:bldP spid="19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229;p55">
            <a:extLst>
              <a:ext uri="{FF2B5EF4-FFF2-40B4-BE49-F238E27FC236}">
                <a16:creationId xmlns:a16="http://schemas.microsoft.com/office/drawing/2014/main" id="{8E43A10C-7811-0F18-DD26-F425830E3BB1}"/>
              </a:ext>
            </a:extLst>
          </p:cNvPr>
          <p:cNvGrpSpPr/>
          <p:nvPr/>
        </p:nvGrpSpPr>
        <p:grpSpPr>
          <a:xfrm>
            <a:off x="4060100" y="1518150"/>
            <a:ext cx="4961680" cy="3494232"/>
            <a:chOff x="6245200" y="806800"/>
            <a:chExt cx="1464400" cy="1031325"/>
          </a:xfrm>
        </p:grpSpPr>
        <p:sp>
          <p:nvSpPr>
            <p:cNvPr id="7" name="Google Shape;7230;p55">
              <a:extLst>
                <a:ext uri="{FF2B5EF4-FFF2-40B4-BE49-F238E27FC236}">
                  <a16:creationId xmlns:a16="http://schemas.microsoft.com/office/drawing/2014/main" id="{DFDF8486-C454-9790-64B7-1DFDD3393E62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1;p55">
              <a:extLst>
                <a:ext uri="{FF2B5EF4-FFF2-40B4-BE49-F238E27FC236}">
                  <a16:creationId xmlns:a16="http://schemas.microsoft.com/office/drawing/2014/main" id="{4C320760-6AD6-4746-054B-7F70314A8556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2;p55">
              <a:extLst>
                <a:ext uri="{FF2B5EF4-FFF2-40B4-BE49-F238E27FC236}">
                  <a16:creationId xmlns:a16="http://schemas.microsoft.com/office/drawing/2014/main" id="{E9559217-2C7E-2288-E491-8806091FBC23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3;p55">
              <a:extLst>
                <a:ext uri="{FF2B5EF4-FFF2-40B4-BE49-F238E27FC236}">
                  <a16:creationId xmlns:a16="http://schemas.microsoft.com/office/drawing/2014/main" id="{2D68F91E-9601-F738-593D-672883F975C1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4;p55">
              <a:extLst>
                <a:ext uri="{FF2B5EF4-FFF2-40B4-BE49-F238E27FC236}">
                  <a16:creationId xmlns:a16="http://schemas.microsoft.com/office/drawing/2014/main" id="{415C5AB7-A44A-2CED-338B-7D252473B84B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5;p55">
              <a:extLst>
                <a:ext uri="{FF2B5EF4-FFF2-40B4-BE49-F238E27FC236}">
                  <a16:creationId xmlns:a16="http://schemas.microsoft.com/office/drawing/2014/main" id="{0A0EFDEF-AE83-D670-9B00-40F8232914EB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6;p55">
              <a:extLst>
                <a:ext uri="{FF2B5EF4-FFF2-40B4-BE49-F238E27FC236}">
                  <a16:creationId xmlns:a16="http://schemas.microsoft.com/office/drawing/2014/main" id="{813F9394-0EB7-B82C-BCA0-54C313F4792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7;p55">
              <a:extLst>
                <a:ext uri="{FF2B5EF4-FFF2-40B4-BE49-F238E27FC236}">
                  <a16:creationId xmlns:a16="http://schemas.microsoft.com/office/drawing/2014/main" id="{9EA3F1A2-E6FE-E398-6638-BE1D80361AE6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8;p55">
              <a:extLst>
                <a:ext uri="{FF2B5EF4-FFF2-40B4-BE49-F238E27FC236}">
                  <a16:creationId xmlns:a16="http://schemas.microsoft.com/office/drawing/2014/main" id="{683C01BE-DB85-1AC3-87C1-FA59BDEE4D29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39;p55">
              <a:extLst>
                <a:ext uri="{FF2B5EF4-FFF2-40B4-BE49-F238E27FC236}">
                  <a16:creationId xmlns:a16="http://schemas.microsoft.com/office/drawing/2014/main" id="{8DDBB984-AE68-E554-3801-A5AB0C31F517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0;p55">
              <a:extLst>
                <a:ext uri="{FF2B5EF4-FFF2-40B4-BE49-F238E27FC236}">
                  <a16:creationId xmlns:a16="http://schemas.microsoft.com/office/drawing/2014/main" id="{E49F09B3-9B75-645B-6018-5BAF3140AE99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1;p55">
              <a:extLst>
                <a:ext uri="{FF2B5EF4-FFF2-40B4-BE49-F238E27FC236}">
                  <a16:creationId xmlns:a16="http://schemas.microsoft.com/office/drawing/2014/main" id="{7584C3F7-EEEB-B30C-86FD-40E54FFF2624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2;p55">
              <a:extLst>
                <a:ext uri="{FF2B5EF4-FFF2-40B4-BE49-F238E27FC236}">
                  <a16:creationId xmlns:a16="http://schemas.microsoft.com/office/drawing/2014/main" id="{702E61CF-052D-3F11-49C9-9E34BDBB6EFB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3;p55">
              <a:extLst>
                <a:ext uri="{FF2B5EF4-FFF2-40B4-BE49-F238E27FC236}">
                  <a16:creationId xmlns:a16="http://schemas.microsoft.com/office/drawing/2014/main" id="{42A0FBCC-0362-BF87-0F8D-BC5AA5F706E6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4;p55">
              <a:extLst>
                <a:ext uri="{FF2B5EF4-FFF2-40B4-BE49-F238E27FC236}">
                  <a16:creationId xmlns:a16="http://schemas.microsoft.com/office/drawing/2014/main" id="{32733391-E4AE-5B86-33D9-CAB3C3DAA8C5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5;p55">
              <a:extLst>
                <a:ext uri="{FF2B5EF4-FFF2-40B4-BE49-F238E27FC236}">
                  <a16:creationId xmlns:a16="http://schemas.microsoft.com/office/drawing/2014/main" id="{01F5FEF7-7C2F-07D1-5F7D-174CC3C92B4C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6;p55">
              <a:extLst>
                <a:ext uri="{FF2B5EF4-FFF2-40B4-BE49-F238E27FC236}">
                  <a16:creationId xmlns:a16="http://schemas.microsoft.com/office/drawing/2014/main" id="{EB0794DD-E300-0F3D-419F-1A903FF3F4C5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7;p55">
              <a:extLst>
                <a:ext uri="{FF2B5EF4-FFF2-40B4-BE49-F238E27FC236}">
                  <a16:creationId xmlns:a16="http://schemas.microsoft.com/office/drawing/2014/main" id="{99100A58-1676-3631-AB20-7278EB323F55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8;p55">
              <a:extLst>
                <a:ext uri="{FF2B5EF4-FFF2-40B4-BE49-F238E27FC236}">
                  <a16:creationId xmlns:a16="http://schemas.microsoft.com/office/drawing/2014/main" id="{9F217412-82D8-4F5D-74B3-1E4C4285789A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49;p55">
              <a:extLst>
                <a:ext uri="{FF2B5EF4-FFF2-40B4-BE49-F238E27FC236}">
                  <a16:creationId xmlns:a16="http://schemas.microsoft.com/office/drawing/2014/main" id="{E371E6CB-01C0-72DB-D9FC-3FE0CD3C3E1E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0;p55">
              <a:extLst>
                <a:ext uri="{FF2B5EF4-FFF2-40B4-BE49-F238E27FC236}">
                  <a16:creationId xmlns:a16="http://schemas.microsoft.com/office/drawing/2014/main" id="{8292C46C-965B-9807-2005-6AF9196A3099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1;p55">
              <a:extLst>
                <a:ext uri="{FF2B5EF4-FFF2-40B4-BE49-F238E27FC236}">
                  <a16:creationId xmlns:a16="http://schemas.microsoft.com/office/drawing/2014/main" id="{F7D116B9-D9CF-584F-1E0F-AD131932DD1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2;p55">
              <a:extLst>
                <a:ext uri="{FF2B5EF4-FFF2-40B4-BE49-F238E27FC236}">
                  <a16:creationId xmlns:a16="http://schemas.microsoft.com/office/drawing/2014/main" id="{4CD64F19-CE1C-4E27-86CB-BCF3D39B7E09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3;p55">
              <a:extLst>
                <a:ext uri="{FF2B5EF4-FFF2-40B4-BE49-F238E27FC236}">
                  <a16:creationId xmlns:a16="http://schemas.microsoft.com/office/drawing/2014/main" id="{F52B1769-C7C5-E826-389B-65FB4BD9D98D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4;p55">
              <a:extLst>
                <a:ext uri="{FF2B5EF4-FFF2-40B4-BE49-F238E27FC236}">
                  <a16:creationId xmlns:a16="http://schemas.microsoft.com/office/drawing/2014/main" id="{4C307E77-2DCE-1C0D-6B9C-E65808B29908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7255;p55">
              <a:extLst>
                <a:ext uri="{FF2B5EF4-FFF2-40B4-BE49-F238E27FC236}">
                  <a16:creationId xmlns:a16="http://schemas.microsoft.com/office/drawing/2014/main" id="{646A5A93-E9AB-2EA7-CC2D-2819ACAAE51F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7256;p55">
              <a:extLst>
                <a:ext uri="{FF2B5EF4-FFF2-40B4-BE49-F238E27FC236}">
                  <a16:creationId xmlns:a16="http://schemas.microsoft.com/office/drawing/2014/main" id="{417E184A-31B7-CE98-6E10-8BAF9E2C7A20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7257;p55">
              <a:extLst>
                <a:ext uri="{FF2B5EF4-FFF2-40B4-BE49-F238E27FC236}">
                  <a16:creationId xmlns:a16="http://schemas.microsoft.com/office/drawing/2014/main" id="{A7E24C18-3A19-DCD1-581D-EE7F1CD68829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7258;p55">
              <a:extLst>
                <a:ext uri="{FF2B5EF4-FFF2-40B4-BE49-F238E27FC236}">
                  <a16:creationId xmlns:a16="http://schemas.microsoft.com/office/drawing/2014/main" id="{A2F4B717-B8E7-8D76-7363-6D68131BCD22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7259;p55">
              <a:extLst>
                <a:ext uri="{FF2B5EF4-FFF2-40B4-BE49-F238E27FC236}">
                  <a16:creationId xmlns:a16="http://schemas.microsoft.com/office/drawing/2014/main" id="{89FE99D7-F750-535D-884B-31A4FC4F1482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7260;p55">
              <a:extLst>
                <a:ext uri="{FF2B5EF4-FFF2-40B4-BE49-F238E27FC236}">
                  <a16:creationId xmlns:a16="http://schemas.microsoft.com/office/drawing/2014/main" id="{4CDD0D0D-C874-405E-A110-D04DC7899DF5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7261;p55">
              <a:extLst>
                <a:ext uri="{FF2B5EF4-FFF2-40B4-BE49-F238E27FC236}">
                  <a16:creationId xmlns:a16="http://schemas.microsoft.com/office/drawing/2014/main" id="{99975E61-DD53-6BE9-D3FE-949C25EAA53C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7262;p55">
              <a:extLst>
                <a:ext uri="{FF2B5EF4-FFF2-40B4-BE49-F238E27FC236}">
                  <a16:creationId xmlns:a16="http://schemas.microsoft.com/office/drawing/2014/main" id="{C6B586E8-8562-C265-CF93-27259BAA0EA1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7263;p55">
              <a:extLst>
                <a:ext uri="{FF2B5EF4-FFF2-40B4-BE49-F238E27FC236}">
                  <a16:creationId xmlns:a16="http://schemas.microsoft.com/office/drawing/2014/main" id="{40A36210-9A4C-AFC4-9F11-E78F67ED28F2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7264;p55">
              <a:extLst>
                <a:ext uri="{FF2B5EF4-FFF2-40B4-BE49-F238E27FC236}">
                  <a16:creationId xmlns:a16="http://schemas.microsoft.com/office/drawing/2014/main" id="{8E8BDE85-E93D-6FA2-794D-7CAC3273B733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7265;p55">
              <a:extLst>
                <a:ext uri="{FF2B5EF4-FFF2-40B4-BE49-F238E27FC236}">
                  <a16:creationId xmlns:a16="http://schemas.microsoft.com/office/drawing/2014/main" id="{FBBBAD71-4FEE-A581-A31E-C398ACDE6F65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7266;p55">
              <a:extLst>
                <a:ext uri="{FF2B5EF4-FFF2-40B4-BE49-F238E27FC236}">
                  <a16:creationId xmlns:a16="http://schemas.microsoft.com/office/drawing/2014/main" id="{9FF52DDF-A8D1-C3DD-AF0E-C55BF843CE88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7267;p55">
              <a:extLst>
                <a:ext uri="{FF2B5EF4-FFF2-40B4-BE49-F238E27FC236}">
                  <a16:creationId xmlns:a16="http://schemas.microsoft.com/office/drawing/2014/main" id="{C4653228-DD6E-C8FF-604F-552023918A75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7268;p55">
              <a:extLst>
                <a:ext uri="{FF2B5EF4-FFF2-40B4-BE49-F238E27FC236}">
                  <a16:creationId xmlns:a16="http://schemas.microsoft.com/office/drawing/2014/main" id="{0DBC5001-0382-86D2-7904-52F46F269E9D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7269;p55">
              <a:extLst>
                <a:ext uri="{FF2B5EF4-FFF2-40B4-BE49-F238E27FC236}">
                  <a16:creationId xmlns:a16="http://schemas.microsoft.com/office/drawing/2014/main" id="{30528663-A608-4F81-6CEB-92873AA785C5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7270;p55">
              <a:extLst>
                <a:ext uri="{FF2B5EF4-FFF2-40B4-BE49-F238E27FC236}">
                  <a16:creationId xmlns:a16="http://schemas.microsoft.com/office/drawing/2014/main" id="{5151C3BB-3F22-50BC-9E7F-D64B53720748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7271;p55">
              <a:extLst>
                <a:ext uri="{FF2B5EF4-FFF2-40B4-BE49-F238E27FC236}">
                  <a16:creationId xmlns:a16="http://schemas.microsoft.com/office/drawing/2014/main" id="{8DC8AD4B-3DBF-A712-31D6-508FA74708B1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7272;p55">
              <a:extLst>
                <a:ext uri="{FF2B5EF4-FFF2-40B4-BE49-F238E27FC236}">
                  <a16:creationId xmlns:a16="http://schemas.microsoft.com/office/drawing/2014/main" id="{F4128796-B8B7-3ADE-795D-CA0F7BAF2C8E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7273;p55">
              <a:extLst>
                <a:ext uri="{FF2B5EF4-FFF2-40B4-BE49-F238E27FC236}">
                  <a16:creationId xmlns:a16="http://schemas.microsoft.com/office/drawing/2014/main" id="{AB84A9BA-B09D-0B91-F0E6-F8CE881FF4C2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7274;p55">
              <a:extLst>
                <a:ext uri="{FF2B5EF4-FFF2-40B4-BE49-F238E27FC236}">
                  <a16:creationId xmlns:a16="http://schemas.microsoft.com/office/drawing/2014/main" id="{AA98CAE1-B526-3E22-06F1-B4F1E3C9D44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7275;p55">
              <a:extLst>
                <a:ext uri="{FF2B5EF4-FFF2-40B4-BE49-F238E27FC236}">
                  <a16:creationId xmlns:a16="http://schemas.microsoft.com/office/drawing/2014/main" id="{53AB4322-F300-217D-BDA4-ACCFD48AA28C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7276;p55">
              <a:extLst>
                <a:ext uri="{FF2B5EF4-FFF2-40B4-BE49-F238E27FC236}">
                  <a16:creationId xmlns:a16="http://schemas.microsoft.com/office/drawing/2014/main" id="{92A0BEF0-BF1C-3673-1D67-0AA3059B36FB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7277;p55">
              <a:extLst>
                <a:ext uri="{FF2B5EF4-FFF2-40B4-BE49-F238E27FC236}">
                  <a16:creationId xmlns:a16="http://schemas.microsoft.com/office/drawing/2014/main" id="{4CCA8464-B271-976E-3982-CE1DDFF6BFD4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7278;p55">
              <a:extLst>
                <a:ext uri="{FF2B5EF4-FFF2-40B4-BE49-F238E27FC236}">
                  <a16:creationId xmlns:a16="http://schemas.microsoft.com/office/drawing/2014/main" id="{E5D1ECD1-0970-BD1D-769A-4B82D0F0D0E3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7279;p55">
              <a:extLst>
                <a:ext uri="{FF2B5EF4-FFF2-40B4-BE49-F238E27FC236}">
                  <a16:creationId xmlns:a16="http://schemas.microsoft.com/office/drawing/2014/main" id="{6C38C9B2-9556-FEDB-FDD6-41FB8332B9BE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7280;p55">
              <a:extLst>
                <a:ext uri="{FF2B5EF4-FFF2-40B4-BE49-F238E27FC236}">
                  <a16:creationId xmlns:a16="http://schemas.microsoft.com/office/drawing/2014/main" id="{63F15003-BF28-3A0F-5B71-898970266391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7281;p55">
              <a:extLst>
                <a:ext uri="{FF2B5EF4-FFF2-40B4-BE49-F238E27FC236}">
                  <a16:creationId xmlns:a16="http://schemas.microsoft.com/office/drawing/2014/main" id="{D3E273D3-F90F-35E5-B8A0-1CE8488ED0D6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7282;p55">
              <a:extLst>
                <a:ext uri="{FF2B5EF4-FFF2-40B4-BE49-F238E27FC236}">
                  <a16:creationId xmlns:a16="http://schemas.microsoft.com/office/drawing/2014/main" id="{57F3A1FC-A521-9A77-C78D-F6F076F131EB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7283;p55">
              <a:extLst>
                <a:ext uri="{FF2B5EF4-FFF2-40B4-BE49-F238E27FC236}">
                  <a16:creationId xmlns:a16="http://schemas.microsoft.com/office/drawing/2014/main" id="{A803B2CA-74D9-2D52-1555-2F445F158CB4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7284;p55">
              <a:extLst>
                <a:ext uri="{FF2B5EF4-FFF2-40B4-BE49-F238E27FC236}">
                  <a16:creationId xmlns:a16="http://schemas.microsoft.com/office/drawing/2014/main" id="{CF273DC6-2AFF-D46F-3E26-584C36DEF4F3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7285;p55">
              <a:extLst>
                <a:ext uri="{FF2B5EF4-FFF2-40B4-BE49-F238E27FC236}">
                  <a16:creationId xmlns:a16="http://schemas.microsoft.com/office/drawing/2014/main" id="{20EB1FF8-07EC-014D-A504-8BD0BF23B450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7286;p55">
              <a:extLst>
                <a:ext uri="{FF2B5EF4-FFF2-40B4-BE49-F238E27FC236}">
                  <a16:creationId xmlns:a16="http://schemas.microsoft.com/office/drawing/2014/main" id="{82555709-395E-3588-80A4-86E35355B21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7287;p55">
              <a:extLst>
                <a:ext uri="{FF2B5EF4-FFF2-40B4-BE49-F238E27FC236}">
                  <a16:creationId xmlns:a16="http://schemas.microsoft.com/office/drawing/2014/main" id="{258F38A6-9299-94F2-47F0-D2689F6E20F7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7288;p55">
              <a:extLst>
                <a:ext uri="{FF2B5EF4-FFF2-40B4-BE49-F238E27FC236}">
                  <a16:creationId xmlns:a16="http://schemas.microsoft.com/office/drawing/2014/main" id="{0689C8E4-B1E6-47CA-8639-B42EB697D6F0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7289;p55">
              <a:extLst>
                <a:ext uri="{FF2B5EF4-FFF2-40B4-BE49-F238E27FC236}">
                  <a16:creationId xmlns:a16="http://schemas.microsoft.com/office/drawing/2014/main" id="{5BFD8687-2981-D41C-41A4-8E2808D88462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7290;p55">
              <a:extLst>
                <a:ext uri="{FF2B5EF4-FFF2-40B4-BE49-F238E27FC236}">
                  <a16:creationId xmlns:a16="http://schemas.microsoft.com/office/drawing/2014/main" id="{1CAA723D-9EE0-58FB-85AA-87CA1D05028D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7291;p55">
              <a:extLst>
                <a:ext uri="{FF2B5EF4-FFF2-40B4-BE49-F238E27FC236}">
                  <a16:creationId xmlns:a16="http://schemas.microsoft.com/office/drawing/2014/main" id="{0129DB6C-6C0E-B966-256D-7CDAB9E380D1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7292;p55">
              <a:extLst>
                <a:ext uri="{FF2B5EF4-FFF2-40B4-BE49-F238E27FC236}">
                  <a16:creationId xmlns:a16="http://schemas.microsoft.com/office/drawing/2014/main" id="{08083FE7-B31C-0FA1-619C-4ECEC8C68DA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7293;p55">
              <a:extLst>
                <a:ext uri="{FF2B5EF4-FFF2-40B4-BE49-F238E27FC236}">
                  <a16:creationId xmlns:a16="http://schemas.microsoft.com/office/drawing/2014/main" id="{2E960A55-7FB9-83AA-95D4-0A744377656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7294;p55">
              <a:extLst>
                <a:ext uri="{FF2B5EF4-FFF2-40B4-BE49-F238E27FC236}">
                  <a16:creationId xmlns:a16="http://schemas.microsoft.com/office/drawing/2014/main" id="{2FB3DCEF-A4D3-0C2B-E831-23B0FAFE341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7295;p55">
              <a:extLst>
                <a:ext uri="{FF2B5EF4-FFF2-40B4-BE49-F238E27FC236}">
                  <a16:creationId xmlns:a16="http://schemas.microsoft.com/office/drawing/2014/main" id="{F4446B75-646D-FF1B-0FED-80C6B12A4EEC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7296;p55">
              <a:extLst>
                <a:ext uri="{FF2B5EF4-FFF2-40B4-BE49-F238E27FC236}">
                  <a16:creationId xmlns:a16="http://schemas.microsoft.com/office/drawing/2014/main" id="{FA92C438-BE32-F2FE-5399-9AD6D3B890C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7297;p55">
              <a:extLst>
                <a:ext uri="{FF2B5EF4-FFF2-40B4-BE49-F238E27FC236}">
                  <a16:creationId xmlns:a16="http://schemas.microsoft.com/office/drawing/2014/main" id="{48580B72-FB76-0925-668F-4CB9B6B9A2B1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7298;p55">
              <a:extLst>
                <a:ext uri="{FF2B5EF4-FFF2-40B4-BE49-F238E27FC236}">
                  <a16:creationId xmlns:a16="http://schemas.microsoft.com/office/drawing/2014/main" id="{CFB4AF8F-475C-8DE3-2277-B7BC7BE6979A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7299;p55">
              <a:extLst>
                <a:ext uri="{FF2B5EF4-FFF2-40B4-BE49-F238E27FC236}">
                  <a16:creationId xmlns:a16="http://schemas.microsoft.com/office/drawing/2014/main" id="{021C622F-4AF3-81E1-D6D1-78AFB4B1FC1B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7300;p55">
              <a:extLst>
                <a:ext uri="{FF2B5EF4-FFF2-40B4-BE49-F238E27FC236}">
                  <a16:creationId xmlns:a16="http://schemas.microsoft.com/office/drawing/2014/main" id="{75A019CD-7D40-0075-EAC9-CC1DCEF775D7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7301;p55">
              <a:extLst>
                <a:ext uri="{FF2B5EF4-FFF2-40B4-BE49-F238E27FC236}">
                  <a16:creationId xmlns:a16="http://schemas.microsoft.com/office/drawing/2014/main" id="{DC62DAF1-9F5C-E322-B72C-701E34114EBA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7302;p55">
              <a:extLst>
                <a:ext uri="{FF2B5EF4-FFF2-40B4-BE49-F238E27FC236}">
                  <a16:creationId xmlns:a16="http://schemas.microsoft.com/office/drawing/2014/main" id="{FD78BC77-C521-C1EA-EB54-3A517741E384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7303;p55">
              <a:extLst>
                <a:ext uri="{FF2B5EF4-FFF2-40B4-BE49-F238E27FC236}">
                  <a16:creationId xmlns:a16="http://schemas.microsoft.com/office/drawing/2014/main" id="{160F7B13-6CC0-2EB3-2F86-12ED6E8F113F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7304;p55">
              <a:extLst>
                <a:ext uri="{FF2B5EF4-FFF2-40B4-BE49-F238E27FC236}">
                  <a16:creationId xmlns:a16="http://schemas.microsoft.com/office/drawing/2014/main" id="{06363344-2FB0-439D-E536-8CC33A4EDBD7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7305;p55">
              <a:extLst>
                <a:ext uri="{FF2B5EF4-FFF2-40B4-BE49-F238E27FC236}">
                  <a16:creationId xmlns:a16="http://schemas.microsoft.com/office/drawing/2014/main" id="{6B45486F-9519-E583-0A8D-63D4B5BF685B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7306;p55">
              <a:extLst>
                <a:ext uri="{FF2B5EF4-FFF2-40B4-BE49-F238E27FC236}">
                  <a16:creationId xmlns:a16="http://schemas.microsoft.com/office/drawing/2014/main" id="{F8AE4460-D4BC-1C1D-0BFF-0868A5C4CE5B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7307;p55">
              <a:extLst>
                <a:ext uri="{FF2B5EF4-FFF2-40B4-BE49-F238E27FC236}">
                  <a16:creationId xmlns:a16="http://schemas.microsoft.com/office/drawing/2014/main" id="{31388295-251D-7A1C-90C7-9380DBAAB60C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7308;p55">
              <a:extLst>
                <a:ext uri="{FF2B5EF4-FFF2-40B4-BE49-F238E27FC236}">
                  <a16:creationId xmlns:a16="http://schemas.microsoft.com/office/drawing/2014/main" id="{422DA3A3-31D7-81A9-BDE1-0C53487C61CC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7309;p55">
              <a:extLst>
                <a:ext uri="{FF2B5EF4-FFF2-40B4-BE49-F238E27FC236}">
                  <a16:creationId xmlns:a16="http://schemas.microsoft.com/office/drawing/2014/main" id="{B977CB9D-5B6C-DC02-4E7A-6333EACB1AC5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7310;p55">
              <a:extLst>
                <a:ext uri="{FF2B5EF4-FFF2-40B4-BE49-F238E27FC236}">
                  <a16:creationId xmlns:a16="http://schemas.microsoft.com/office/drawing/2014/main" id="{36F57AD8-525A-F555-A685-DF2605909390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7311;p55">
              <a:extLst>
                <a:ext uri="{FF2B5EF4-FFF2-40B4-BE49-F238E27FC236}">
                  <a16:creationId xmlns:a16="http://schemas.microsoft.com/office/drawing/2014/main" id="{6A7CB787-AB85-9DD5-4297-5114CD3DDFB5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7312;p55">
              <a:extLst>
                <a:ext uri="{FF2B5EF4-FFF2-40B4-BE49-F238E27FC236}">
                  <a16:creationId xmlns:a16="http://schemas.microsoft.com/office/drawing/2014/main" id="{709F1F28-E97B-A81D-06CF-C216013B9679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7313;p55">
              <a:extLst>
                <a:ext uri="{FF2B5EF4-FFF2-40B4-BE49-F238E27FC236}">
                  <a16:creationId xmlns:a16="http://schemas.microsoft.com/office/drawing/2014/main" id="{F519782D-A6C6-5DEA-7F01-D4FC815D00C4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7314;p55">
              <a:extLst>
                <a:ext uri="{FF2B5EF4-FFF2-40B4-BE49-F238E27FC236}">
                  <a16:creationId xmlns:a16="http://schemas.microsoft.com/office/drawing/2014/main" id="{911684A2-01D9-BCB6-A902-FDA6A731382E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7315;p55">
              <a:extLst>
                <a:ext uri="{FF2B5EF4-FFF2-40B4-BE49-F238E27FC236}">
                  <a16:creationId xmlns:a16="http://schemas.microsoft.com/office/drawing/2014/main" id="{5B04A345-F81E-60D5-BE9B-7E8EAB3D01D3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7316;p55">
              <a:extLst>
                <a:ext uri="{FF2B5EF4-FFF2-40B4-BE49-F238E27FC236}">
                  <a16:creationId xmlns:a16="http://schemas.microsoft.com/office/drawing/2014/main" id="{7D8B0A1B-4A56-9543-5864-A6668D8800C6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7317;p55">
              <a:extLst>
                <a:ext uri="{FF2B5EF4-FFF2-40B4-BE49-F238E27FC236}">
                  <a16:creationId xmlns:a16="http://schemas.microsoft.com/office/drawing/2014/main" id="{A1D4A47A-62D1-26A9-3FEC-3AE7C6063692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7318;p55">
              <a:extLst>
                <a:ext uri="{FF2B5EF4-FFF2-40B4-BE49-F238E27FC236}">
                  <a16:creationId xmlns:a16="http://schemas.microsoft.com/office/drawing/2014/main" id="{21AADECD-D53E-C672-79CA-1F0AE88D35D8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319;p55">
              <a:extLst>
                <a:ext uri="{FF2B5EF4-FFF2-40B4-BE49-F238E27FC236}">
                  <a16:creationId xmlns:a16="http://schemas.microsoft.com/office/drawing/2014/main" id="{E840F08C-4B74-C4E4-F503-2F3C8BEFC472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320;p55">
              <a:extLst>
                <a:ext uri="{FF2B5EF4-FFF2-40B4-BE49-F238E27FC236}">
                  <a16:creationId xmlns:a16="http://schemas.microsoft.com/office/drawing/2014/main" id="{DFB85699-7D3A-0CE7-C670-9A8FD79B8EAE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321;p55">
              <a:extLst>
                <a:ext uri="{FF2B5EF4-FFF2-40B4-BE49-F238E27FC236}">
                  <a16:creationId xmlns:a16="http://schemas.microsoft.com/office/drawing/2014/main" id="{0606C3D8-459A-563C-C790-51F109422E50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22;p55">
              <a:extLst>
                <a:ext uri="{FF2B5EF4-FFF2-40B4-BE49-F238E27FC236}">
                  <a16:creationId xmlns:a16="http://schemas.microsoft.com/office/drawing/2014/main" id="{BD917A03-1A1B-3682-28CE-5D2C9B715439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323;p55">
              <a:extLst>
                <a:ext uri="{FF2B5EF4-FFF2-40B4-BE49-F238E27FC236}">
                  <a16:creationId xmlns:a16="http://schemas.microsoft.com/office/drawing/2014/main" id="{6B95FB08-B801-1235-5F16-F78E956CAA4B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324;p55">
              <a:extLst>
                <a:ext uri="{FF2B5EF4-FFF2-40B4-BE49-F238E27FC236}">
                  <a16:creationId xmlns:a16="http://schemas.microsoft.com/office/drawing/2014/main" id="{C913C2A8-E813-2130-CD1B-97041A867CD1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325;p55">
              <a:extLst>
                <a:ext uri="{FF2B5EF4-FFF2-40B4-BE49-F238E27FC236}">
                  <a16:creationId xmlns:a16="http://schemas.microsoft.com/office/drawing/2014/main" id="{C92010D0-469F-A11E-0124-F42079F3430B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326;p55">
              <a:extLst>
                <a:ext uri="{FF2B5EF4-FFF2-40B4-BE49-F238E27FC236}">
                  <a16:creationId xmlns:a16="http://schemas.microsoft.com/office/drawing/2014/main" id="{A3B9EF94-B36B-DCBC-E28E-D5C5FFBE4CD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327;p55">
              <a:extLst>
                <a:ext uri="{FF2B5EF4-FFF2-40B4-BE49-F238E27FC236}">
                  <a16:creationId xmlns:a16="http://schemas.microsoft.com/office/drawing/2014/main" id="{3B19B587-5276-BF75-9C51-FDE8AC57BDCF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328;p55">
              <a:extLst>
                <a:ext uri="{FF2B5EF4-FFF2-40B4-BE49-F238E27FC236}">
                  <a16:creationId xmlns:a16="http://schemas.microsoft.com/office/drawing/2014/main" id="{2971EB67-5D5E-0241-9A8F-C31B780E329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7329;p55">
              <a:extLst>
                <a:ext uri="{FF2B5EF4-FFF2-40B4-BE49-F238E27FC236}">
                  <a16:creationId xmlns:a16="http://schemas.microsoft.com/office/drawing/2014/main" id="{C4BC29C9-5925-4854-ACD5-9C50DEB05D8A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7330;p55">
              <a:extLst>
                <a:ext uri="{FF2B5EF4-FFF2-40B4-BE49-F238E27FC236}">
                  <a16:creationId xmlns:a16="http://schemas.microsoft.com/office/drawing/2014/main" id="{0CDF3143-2F35-59F9-992D-27604466E4E1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7331;p55">
              <a:extLst>
                <a:ext uri="{FF2B5EF4-FFF2-40B4-BE49-F238E27FC236}">
                  <a16:creationId xmlns:a16="http://schemas.microsoft.com/office/drawing/2014/main" id="{FF2B85BF-CEF3-9E29-D92C-619D6FD87ED1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7332;p55">
              <a:extLst>
                <a:ext uri="{FF2B5EF4-FFF2-40B4-BE49-F238E27FC236}">
                  <a16:creationId xmlns:a16="http://schemas.microsoft.com/office/drawing/2014/main" id="{A25B11F2-C3AE-D05E-CF0F-E629CD6A2F74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7333;p55">
              <a:extLst>
                <a:ext uri="{FF2B5EF4-FFF2-40B4-BE49-F238E27FC236}">
                  <a16:creationId xmlns:a16="http://schemas.microsoft.com/office/drawing/2014/main" id="{2F3468EB-71A5-5542-D2B5-AF08B7BCBD9F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7334;p55">
              <a:extLst>
                <a:ext uri="{FF2B5EF4-FFF2-40B4-BE49-F238E27FC236}">
                  <a16:creationId xmlns:a16="http://schemas.microsoft.com/office/drawing/2014/main" id="{EE6B0593-4211-140D-8BEE-047BE56CB31A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7335;p55">
              <a:extLst>
                <a:ext uri="{FF2B5EF4-FFF2-40B4-BE49-F238E27FC236}">
                  <a16:creationId xmlns:a16="http://schemas.microsoft.com/office/drawing/2014/main" id="{52217173-15CF-FC5B-41A9-DD116BD98C15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7336;p55">
              <a:extLst>
                <a:ext uri="{FF2B5EF4-FFF2-40B4-BE49-F238E27FC236}">
                  <a16:creationId xmlns:a16="http://schemas.microsoft.com/office/drawing/2014/main" id="{DFB601AA-25BC-F567-C737-FA871C90B0CB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7337;p55">
              <a:extLst>
                <a:ext uri="{FF2B5EF4-FFF2-40B4-BE49-F238E27FC236}">
                  <a16:creationId xmlns:a16="http://schemas.microsoft.com/office/drawing/2014/main" id="{00C85386-AF26-0348-CA44-687545443672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7338;p55">
              <a:extLst>
                <a:ext uri="{FF2B5EF4-FFF2-40B4-BE49-F238E27FC236}">
                  <a16:creationId xmlns:a16="http://schemas.microsoft.com/office/drawing/2014/main" id="{A78B7E28-838A-67B8-4D07-BA8933E9F673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7339;p55">
              <a:extLst>
                <a:ext uri="{FF2B5EF4-FFF2-40B4-BE49-F238E27FC236}">
                  <a16:creationId xmlns:a16="http://schemas.microsoft.com/office/drawing/2014/main" id="{C95F6EE7-E24D-FE0D-7147-7F7953BCDE9F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7340;p55">
              <a:extLst>
                <a:ext uri="{FF2B5EF4-FFF2-40B4-BE49-F238E27FC236}">
                  <a16:creationId xmlns:a16="http://schemas.microsoft.com/office/drawing/2014/main" id="{4EF0A0DA-8132-9FB9-4338-1BE6E27F4D97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7341;p55">
              <a:extLst>
                <a:ext uri="{FF2B5EF4-FFF2-40B4-BE49-F238E27FC236}">
                  <a16:creationId xmlns:a16="http://schemas.microsoft.com/office/drawing/2014/main" id="{3E3BFD4A-47AD-A03F-0EA0-4351A6833A2E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7342;p55">
              <a:extLst>
                <a:ext uri="{FF2B5EF4-FFF2-40B4-BE49-F238E27FC236}">
                  <a16:creationId xmlns:a16="http://schemas.microsoft.com/office/drawing/2014/main" id="{15A6FAC1-8C2E-DA62-39D7-E97C7EA98374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7343;p55">
              <a:extLst>
                <a:ext uri="{FF2B5EF4-FFF2-40B4-BE49-F238E27FC236}">
                  <a16:creationId xmlns:a16="http://schemas.microsoft.com/office/drawing/2014/main" id="{0809F23F-A6D1-F441-A372-9F63908B4FAF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7344;p55">
              <a:extLst>
                <a:ext uri="{FF2B5EF4-FFF2-40B4-BE49-F238E27FC236}">
                  <a16:creationId xmlns:a16="http://schemas.microsoft.com/office/drawing/2014/main" id="{B0097F29-FE7C-5531-01BC-AC115EF69492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7345;p55">
              <a:extLst>
                <a:ext uri="{FF2B5EF4-FFF2-40B4-BE49-F238E27FC236}">
                  <a16:creationId xmlns:a16="http://schemas.microsoft.com/office/drawing/2014/main" id="{7F575D88-1F3D-06D8-03F5-98DCACC8E975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7346;p55">
              <a:extLst>
                <a:ext uri="{FF2B5EF4-FFF2-40B4-BE49-F238E27FC236}">
                  <a16:creationId xmlns:a16="http://schemas.microsoft.com/office/drawing/2014/main" id="{1860D296-607A-7878-D250-BD855D786AD7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7347;p55">
              <a:extLst>
                <a:ext uri="{FF2B5EF4-FFF2-40B4-BE49-F238E27FC236}">
                  <a16:creationId xmlns:a16="http://schemas.microsoft.com/office/drawing/2014/main" id="{0D00BFCC-5568-3509-6C4D-86FDB8927ECE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7348;p55">
              <a:extLst>
                <a:ext uri="{FF2B5EF4-FFF2-40B4-BE49-F238E27FC236}">
                  <a16:creationId xmlns:a16="http://schemas.microsoft.com/office/drawing/2014/main" id="{F921E80B-9EBF-19A0-D47D-F1A4DBDAE4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7349;p55">
              <a:extLst>
                <a:ext uri="{FF2B5EF4-FFF2-40B4-BE49-F238E27FC236}">
                  <a16:creationId xmlns:a16="http://schemas.microsoft.com/office/drawing/2014/main" id="{60702EEF-F428-3EE8-2B37-9DA473767A0E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7350;p55">
              <a:extLst>
                <a:ext uri="{FF2B5EF4-FFF2-40B4-BE49-F238E27FC236}">
                  <a16:creationId xmlns:a16="http://schemas.microsoft.com/office/drawing/2014/main" id="{77B17040-1FB1-FCAB-C9DE-7C0E8EC2C80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7351;p55">
              <a:extLst>
                <a:ext uri="{FF2B5EF4-FFF2-40B4-BE49-F238E27FC236}">
                  <a16:creationId xmlns:a16="http://schemas.microsoft.com/office/drawing/2014/main" id="{07B565D1-6543-662C-F049-FBF7E8CB7328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7352;p55">
              <a:extLst>
                <a:ext uri="{FF2B5EF4-FFF2-40B4-BE49-F238E27FC236}">
                  <a16:creationId xmlns:a16="http://schemas.microsoft.com/office/drawing/2014/main" id="{AECF9429-90AA-AD26-F2AA-0CD52FBE8FE0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7353;p55">
              <a:extLst>
                <a:ext uri="{FF2B5EF4-FFF2-40B4-BE49-F238E27FC236}">
                  <a16:creationId xmlns:a16="http://schemas.microsoft.com/office/drawing/2014/main" id="{41F111FF-1497-38D8-C9CD-75391DA1C683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7354;p55">
              <a:extLst>
                <a:ext uri="{FF2B5EF4-FFF2-40B4-BE49-F238E27FC236}">
                  <a16:creationId xmlns:a16="http://schemas.microsoft.com/office/drawing/2014/main" id="{E7644A9A-A66B-2171-A493-55FFA025C41C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7355;p55">
              <a:extLst>
                <a:ext uri="{FF2B5EF4-FFF2-40B4-BE49-F238E27FC236}">
                  <a16:creationId xmlns:a16="http://schemas.microsoft.com/office/drawing/2014/main" id="{C877371D-35CF-6E9B-6221-B978B3933338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7356;p55">
              <a:extLst>
                <a:ext uri="{FF2B5EF4-FFF2-40B4-BE49-F238E27FC236}">
                  <a16:creationId xmlns:a16="http://schemas.microsoft.com/office/drawing/2014/main" id="{18D229A8-6E57-C33B-E5FF-4E3622AF8E13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7357;p55">
              <a:extLst>
                <a:ext uri="{FF2B5EF4-FFF2-40B4-BE49-F238E27FC236}">
                  <a16:creationId xmlns:a16="http://schemas.microsoft.com/office/drawing/2014/main" id="{7D102CB8-A5A2-0613-6545-93CE98DC5FA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7358;p55">
              <a:extLst>
                <a:ext uri="{FF2B5EF4-FFF2-40B4-BE49-F238E27FC236}">
                  <a16:creationId xmlns:a16="http://schemas.microsoft.com/office/drawing/2014/main" id="{B980B114-88B5-56BD-8B26-0772EB17D281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7359;p55">
              <a:extLst>
                <a:ext uri="{FF2B5EF4-FFF2-40B4-BE49-F238E27FC236}">
                  <a16:creationId xmlns:a16="http://schemas.microsoft.com/office/drawing/2014/main" id="{3900686D-73DD-3452-2D8F-6F1A6204C530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7360;p55">
              <a:extLst>
                <a:ext uri="{FF2B5EF4-FFF2-40B4-BE49-F238E27FC236}">
                  <a16:creationId xmlns:a16="http://schemas.microsoft.com/office/drawing/2014/main" id="{FCC06C53-5082-B1A3-97CC-B49B14EF6BF0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7361;p55">
              <a:extLst>
                <a:ext uri="{FF2B5EF4-FFF2-40B4-BE49-F238E27FC236}">
                  <a16:creationId xmlns:a16="http://schemas.microsoft.com/office/drawing/2014/main" id="{8ACA95DB-A42A-0DF6-ED7F-B8661626531C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7362;p55">
              <a:extLst>
                <a:ext uri="{FF2B5EF4-FFF2-40B4-BE49-F238E27FC236}">
                  <a16:creationId xmlns:a16="http://schemas.microsoft.com/office/drawing/2014/main" id="{EB31BC79-CD03-C76A-4DED-ACCB51879D64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7363;p55">
              <a:extLst>
                <a:ext uri="{FF2B5EF4-FFF2-40B4-BE49-F238E27FC236}">
                  <a16:creationId xmlns:a16="http://schemas.microsoft.com/office/drawing/2014/main" id="{33953C0E-F3E9-7037-8439-461ABC85723E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7364;p55">
              <a:extLst>
                <a:ext uri="{FF2B5EF4-FFF2-40B4-BE49-F238E27FC236}">
                  <a16:creationId xmlns:a16="http://schemas.microsoft.com/office/drawing/2014/main" id="{7694B343-DBB4-BD15-9F69-7343274555BD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7365;p55">
              <a:extLst>
                <a:ext uri="{FF2B5EF4-FFF2-40B4-BE49-F238E27FC236}">
                  <a16:creationId xmlns:a16="http://schemas.microsoft.com/office/drawing/2014/main" id="{8DECCD76-96E8-734E-55D7-08BA28442ADC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7366;p55">
              <a:extLst>
                <a:ext uri="{FF2B5EF4-FFF2-40B4-BE49-F238E27FC236}">
                  <a16:creationId xmlns:a16="http://schemas.microsoft.com/office/drawing/2014/main" id="{99772FF1-46F9-7280-81EC-E82EE7FEE776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7367;p55">
              <a:extLst>
                <a:ext uri="{FF2B5EF4-FFF2-40B4-BE49-F238E27FC236}">
                  <a16:creationId xmlns:a16="http://schemas.microsoft.com/office/drawing/2014/main" id="{3C0A9FEE-D4AD-BE35-9C0F-93C14B6F696B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7368;p55">
              <a:extLst>
                <a:ext uri="{FF2B5EF4-FFF2-40B4-BE49-F238E27FC236}">
                  <a16:creationId xmlns:a16="http://schemas.microsoft.com/office/drawing/2014/main" id="{F017124F-4657-C321-2EAC-1538D5F4B6D2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7369;p55">
              <a:extLst>
                <a:ext uri="{FF2B5EF4-FFF2-40B4-BE49-F238E27FC236}">
                  <a16:creationId xmlns:a16="http://schemas.microsoft.com/office/drawing/2014/main" id="{679042BB-D5DA-F481-2BBB-AAA333B90F98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7370;p55">
              <a:extLst>
                <a:ext uri="{FF2B5EF4-FFF2-40B4-BE49-F238E27FC236}">
                  <a16:creationId xmlns:a16="http://schemas.microsoft.com/office/drawing/2014/main" id="{2F55104F-AE45-1510-CBC2-AFA6082B577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7371;p55">
              <a:extLst>
                <a:ext uri="{FF2B5EF4-FFF2-40B4-BE49-F238E27FC236}">
                  <a16:creationId xmlns:a16="http://schemas.microsoft.com/office/drawing/2014/main" id="{2A4C4199-19EA-E94F-5D8A-F2142200B833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7372;p55">
              <a:extLst>
                <a:ext uri="{FF2B5EF4-FFF2-40B4-BE49-F238E27FC236}">
                  <a16:creationId xmlns:a16="http://schemas.microsoft.com/office/drawing/2014/main" id="{7A539FF3-F1AA-C16E-868C-A87A8902A438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7373;p55">
              <a:extLst>
                <a:ext uri="{FF2B5EF4-FFF2-40B4-BE49-F238E27FC236}">
                  <a16:creationId xmlns:a16="http://schemas.microsoft.com/office/drawing/2014/main" id="{38C4C796-980E-B37A-31E2-5034F35924E7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7374;p55">
              <a:extLst>
                <a:ext uri="{FF2B5EF4-FFF2-40B4-BE49-F238E27FC236}">
                  <a16:creationId xmlns:a16="http://schemas.microsoft.com/office/drawing/2014/main" id="{B9EA11CF-E226-0424-4189-ADB55C7EEF4B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7375;p55">
              <a:extLst>
                <a:ext uri="{FF2B5EF4-FFF2-40B4-BE49-F238E27FC236}">
                  <a16:creationId xmlns:a16="http://schemas.microsoft.com/office/drawing/2014/main" id="{9845B992-6D18-65C3-1097-58702E56715C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7376;p55">
              <a:extLst>
                <a:ext uri="{FF2B5EF4-FFF2-40B4-BE49-F238E27FC236}">
                  <a16:creationId xmlns:a16="http://schemas.microsoft.com/office/drawing/2014/main" id="{47EE3D32-610C-F1D4-27C9-CF581C2CC686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7377;p55">
              <a:extLst>
                <a:ext uri="{FF2B5EF4-FFF2-40B4-BE49-F238E27FC236}">
                  <a16:creationId xmlns:a16="http://schemas.microsoft.com/office/drawing/2014/main" id="{717296B1-F854-DD9C-C170-27C5427175D8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7378;p55">
              <a:extLst>
                <a:ext uri="{FF2B5EF4-FFF2-40B4-BE49-F238E27FC236}">
                  <a16:creationId xmlns:a16="http://schemas.microsoft.com/office/drawing/2014/main" id="{D7479EA7-E46A-15BD-AA38-61DA1FA5D845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7379;p55">
              <a:extLst>
                <a:ext uri="{FF2B5EF4-FFF2-40B4-BE49-F238E27FC236}">
                  <a16:creationId xmlns:a16="http://schemas.microsoft.com/office/drawing/2014/main" id="{CD5993A1-3AF1-D600-B904-850ECB5E91F7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7380;p55">
              <a:extLst>
                <a:ext uri="{FF2B5EF4-FFF2-40B4-BE49-F238E27FC236}">
                  <a16:creationId xmlns:a16="http://schemas.microsoft.com/office/drawing/2014/main" id="{066A4252-2936-644E-3284-F13E93246FE6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7381;p55">
              <a:extLst>
                <a:ext uri="{FF2B5EF4-FFF2-40B4-BE49-F238E27FC236}">
                  <a16:creationId xmlns:a16="http://schemas.microsoft.com/office/drawing/2014/main" id="{F877416A-7585-AF4E-110F-249C3644EB3F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7382;p55">
              <a:extLst>
                <a:ext uri="{FF2B5EF4-FFF2-40B4-BE49-F238E27FC236}">
                  <a16:creationId xmlns:a16="http://schemas.microsoft.com/office/drawing/2014/main" id="{18D509BD-CB30-E2DD-793F-E631DD10A7B1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7383;p55">
              <a:extLst>
                <a:ext uri="{FF2B5EF4-FFF2-40B4-BE49-F238E27FC236}">
                  <a16:creationId xmlns:a16="http://schemas.microsoft.com/office/drawing/2014/main" id="{B5A3C5CB-EC16-5808-FCE5-8A2B55C707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7384;p55">
              <a:extLst>
                <a:ext uri="{FF2B5EF4-FFF2-40B4-BE49-F238E27FC236}">
                  <a16:creationId xmlns:a16="http://schemas.microsoft.com/office/drawing/2014/main" id="{71EF389E-4EE5-6D21-C3FD-198FCABAEF28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7385;p55">
              <a:extLst>
                <a:ext uri="{FF2B5EF4-FFF2-40B4-BE49-F238E27FC236}">
                  <a16:creationId xmlns:a16="http://schemas.microsoft.com/office/drawing/2014/main" id="{566C616A-3721-2752-10B3-B40C0F20C92B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7386;p55">
              <a:extLst>
                <a:ext uri="{FF2B5EF4-FFF2-40B4-BE49-F238E27FC236}">
                  <a16:creationId xmlns:a16="http://schemas.microsoft.com/office/drawing/2014/main" id="{9C3045D0-E04D-AEC2-886B-5BED18740D89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7387;p55">
              <a:extLst>
                <a:ext uri="{FF2B5EF4-FFF2-40B4-BE49-F238E27FC236}">
                  <a16:creationId xmlns:a16="http://schemas.microsoft.com/office/drawing/2014/main" id="{5FED66E2-2B00-129A-FB4B-CD1A18666F08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7388;p55">
              <a:extLst>
                <a:ext uri="{FF2B5EF4-FFF2-40B4-BE49-F238E27FC236}">
                  <a16:creationId xmlns:a16="http://schemas.microsoft.com/office/drawing/2014/main" id="{9EA16AB1-A26B-2D97-ECB7-AC7380EC3D31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7389;p55">
              <a:extLst>
                <a:ext uri="{FF2B5EF4-FFF2-40B4-BE49-F238E27FC236}">
                  <a16:creationId xmlns:a16="http://schemas.microsoft.com/office/drawing/2014/main" id="{313CAFCF-E70A-674B-2BAD-4EE27B516110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7390;p55">
              <a:extLst>
                <a:ext uri="{FF2B5EF4-FFF2-40B4-BE49-F238E27FC236}">
                  <a16:creationId xmlns:a16="http://schemas.microsoft.com/office/drawing/2014/main" id="{F02FC2A9-A384-277D-60AE-CE65F507E5B8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7391;p55">
              <a:extLst>
                <a:ext uri="{FF2B5EF4-FFF2-40B4-BE49-F238E27FC236}">
                  <a16:creationId xmlns:a16="http://schemas.microsoft.com/office/drawing/2014/main" id="{AA992125-F5E7-B293-1996-557A9B7DB66F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7392;p55">
              <a:extLst>
                <a:ext uri="{FF2B5EF4-FFF2-40B4-BE49-F238E27FC236}">
                  <a16:creationId xmlns:a16="http://schemas.microsoft.com/office/drawing/2014/main" id="{B4786734-25FB-0FBF-7330-974665D89D97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7393;p55">
              <a:extLst>
                <a:ext uri="{FF2B5EF4-FFF2-40B4-BE49-F238E27FC236}">
                  <a16:creationId xmlns:a16="http://schemas.microsoft.com/office/drawing/2014/main" id="{F90523C2-CA97-F01B-EB62-7921F0865615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7394;p55">
              <a:extLst>
                <a:ext uri="{FF2B5EF4-FFF2-40B4-BE49-F238E27FC236}">
                  <a16:creationId xmlns:a16="http://schemas.microsoft.com/office/drawing/2014/main" id="{7D8B7875-A72F-D79A-A06F-0AB008E38F99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7395;p55">
              <a:extLst>
                <a:ext uri="{FF2B5EF4-FFF2-40B4-BE49-F238E27FC236}">
                  <a16:creationId xmlns:a16="http://schemas.microsoft.com/office/drawing/2014/main" id="{4A087C94-5B0C-333F-9AD1-6C840A0BD478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7396;p55">
              <a:extLst>
                <a:ext uri="{FF2B5EF4-FFF2-40B4-BE49-F238E27FC236}">
                  <a16:creationId xmlns:a16="http://schemas.microsoft.com/office/drawing/2014/main" id="{ABF665A3-E26B-81D4-3191-B86A492733FD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7397;p55">
              <a:extLst>
                <a:ext uri="{FF2B5EF4-FFF2-40B4-BE49-F238E27FC236}">
                  <a16:creationId xmlns:a16="http://schemas.microsoft.com/office/drawing/2014/main" id="{C140002B-666A-61D7-E891-1CFD5A28CF75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7398;p55">
              <a:extLst>
                <a:ext uri="{FF2B5EF4-FFF2-40B4-BE49-F238E27FC236}">
                  <a16:creationId xmlns:a16="http://schemas.microsoft.com/office/drawing/2014/main" id="{BFFF80E1-60BA-8C4E-45ED-3C1578A0EBF6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7399;p55">
              <a:extLst>
                <a:ext uri="{FF2B5EF4-FFF2-40B4-BE49-F238E27FC236}">
                  <a16:creationId xmlns:a16="http://schemas.microsoft.com/office/drawing/2014/main" id="{D35CF6F0-1CAE-4F51-B42E-6CEBCD90881C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7400;p55">
              <a:extLst>
                <a:ext uri="{FF2B5EF4-FFF2-40B4-BE49-F238E27FC236}">
                  <a16:creationId xmlns:a16="http://schemas.microsoft.com/office/drawing/2014/main" id="{5ED8FCF5-2985-AAFB-0F00-45AA77D0E5ED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7401;p55">
              <a:extLst>
                <a:ext uri="{FF2B5EF4-FFF2-40B4-BE49-F238E27FC236}">
                  <a16:creationId xmlns:a16="http://schemas.microsoft.com/office/drawing/2014/main" id="{59C46C2F-1C7A-9BE9-C837-E2844C5A3B3C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7402;p55">
              <a:extLst>
                <a:ext uri="{FF2B5EF4-FFF2-40B4-BE49-F238E27FC236}">
                  <a16:creationId xmlns:a16="http://schemas.microsoft.com/office/drawing/2014/main" id="{8E253302-2A0F-6AEE-7D7B-604764DB0817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7403;p55">
              <a:extLst>
                <a:ext uri="{FF2B5EF4-FFF2-40B4-BE49-F238E27FC236}">
                  <a16:creationId xmlns:a16="http://schemas.microsoft.com/office/drawing/2014/main" id="{AB4FFC29-2E4C-2895-D404-FD0461C2B3B7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7404;p55">
              <a:extLst>
                <a:ext uri="{FF2B5EF4-FFF2-40B4-BE49-F238E27FC236}">
                  <a16:creationId xmlns:a16="http://schemas.microsoft.com/office/drawing/2014/main" id="{44720B8E-088D-2105-7C41-F6AE974796E3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7405;p55">
              <a:extLst>
                <a:ext uri="{FF2B5EF4-FFF2-40B4-BE49-F238E27FC236}">
                  <a16:creationId xmlns:a16="http://schemas.microsoft.com/office/drawing/2014/main" id="{A566EF8E-1D28-B845-1D42-EE5DCEBC3211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7406;p55">
              <a:extLst>
                <a:ext uri="{FF2B5EF4-FFF2-40B4-BE49-F238E27FC236}">
                  <a16:creationId xmlns:a16="http://schemas.microsoft.com/office/drawing/2014/main" id="{52799F7C-A240-F607-EEAF-0D70F5D018E1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7407;p55">
              <a:extLst>
                <a:ext uri="{FF2B5EF4-FFF2-40B4-BE49-F238E27FC236}">
                  <a16:creationId xmlns:a16="http://schemas.microsoft.com/office/drawing/2014/main" id="{5C1D608A-B5C8-DE12-ACBB-97F740574AD2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7408;p55">
              <a:extLst>
                <a:ext uri="{FF2B5EF4-FFF2-40B4-BE49-F238E27FC236}">
                  <a16:creationId xmlns:a16="http://schemas.microsoft.com/office/drawing/2014/main" id="{866BA7E6-9AB5-CDF5-3511-2D7F35E6F088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7409;p55">
              <a:extLst>
                <a:ext uri="{FF2B5EF4-FFF2-40B4-BE49-F238E27FC236}">
                  <a16:creationId xmlns:a16="http://schemas.microsoft.com/office/drawing/2014/main" id="{7525EE9A-20E2-DF8D-39C3-6178E643482C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7410;p55">
              <a:extLst>
                <a:ext uri="{FF2B5EF4-FFF2-40B4-BE49-F238E27FC236}">
                  <a16:creationId xmlns:a16="http://schemas.microsoft.com/office/drawing/2014/main" id="{AB0AC6CD-4529-1D6F-9582-C0B5FE2B880A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7411;p55">
              <a:extLst>
                <a:ext uri="{FF2B5EF4-FFF2-40B4-BE49-F238E27FC236}">
                  <a16:creationId xmlns:a16="http://schemas.microsoft.com/office/drawing/2014/main" id="{89C02398-256F-B680-0EB2-A86C081A4807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7412;p55">
              <a:extLst>
                <a:ext uri="{FF2B5EF4-FFF2-40B4-BE49-F238E27FC236}">
                  <a16:creationId xmlns:a16="http://schemas.microsoft.com/office/drawing/2014/main" id="{B6DAD851-8E2C-6097-78C2-F29C68190A5F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7413;p55">
              <a:extLst>
                <a:ext uri="{FF2B5EF4-FFF2-40B4-BE49-F238E27FC236}">
                  <a16:creationId xmlns:a16="http://schemas.microsoft.com/office/drawing/2014/main" id="{A3562675-E0D3-19CF-051D-BB88F0791EA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7414;p55">
              <a:extLst>
                <a:ext uri="{FF2B5EF4-FFF2-40B4-BE49-F238E27FC236}">
                  <a16:creationId xmlns:a16="http://schemas.microsoft.com/office/drawing/2014/main" id="{67FB25A5-A857-599E-A917-091286D9286F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7415;p55">
              <a:extLst>
                <a:ext uri="{FF2B5EF4-FFF2-40B4-BE49-F238E27FC236}">
                  <a16:creationId xmlns:a16="http://schemas.microsoft.com/office/drawing/2014/main" id="{B5668F0E-6616-1E41-A4F4-E4D9598D6B76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7416;p55">
              <a:extLst>
                <a:ext uri="{FF2B5EF4-FFF2-40B4-BE49-F238E27FC236}">
                  <a16:creationId xmlns:a16="http://schemas.microsoft.com/office/drawing/2014/main" id="{9920A020-93DF-8D64-C157-34C932124FFA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7417;p55">
              <a:extLst>
                <a:ext uri="{FF2B5EF4-FFF2-40B4-BE49-F238E27FC236}">
                  <a16:creationId xmlns:a16="http://schemas.microsoft.com/office/drawing/2014/main" id="{F6EB488B-D15A-D3E1-B333-AB31D4B72DF2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7418;p55">
              <a:extLst>
                <a:ext uri="{FF2B5EF4-FFF2-40B4-BE49-F238E27FC236}">
                  <a16:creationId xmlns:a16="http://schemas.microsoft.com/office/drawing/2014/main" id="{F607C0B8-4D0A-F334-C8A3-DF9FC9D0102F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7419;p55">
              <a:extLst>
                <a:ext uri="{FF2B5EF4-FFF2-40B4-BE49-F238E27FC236}">
                  <a16:creationId xmlns:a16="http://schemas.microsoft.com/office/drawing/2014/main" id="{BB4B3B7A-A077-637C-AE7F-7316F9478787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7420;p55">
              <a:extLst>
                <a:ext uri="{FF2B5EF4-FFF2-40B4-BE49-F238E27FC236}">
                  <a16:creationId xmlns:a16="http://schemas.microsoft.com/office/drawing/2014/main" id="{9CFB844A-ED84-9B49-A19D-B3E5E9F0C127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7421;p55">
              <a:extLst>
                <a:ext uri="{FF2B5EF4-FFF2-40B4-BE49-F238E27FC236}">
                  <a16:creationId xmlns:a16="http://schemas.microsoft.com/office/drawing/2014/main" id="{27758978-8268-8817-C795-08A7833F1B6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7422;p55">
              <a:extLst>
                <a:ext uri="{FF2B5EF4-FFF2-40B4-BE49-F238E27FC236}">
                  <a16:creationId xmlns:a16="http://schemas.microsoft.com/office/drawing/2014/main" id="{FE68D521-7BC2-A131-6DAD-843017C35162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7423;p55">
              <a:extLst>
                <a:ext uri="{FF2B5EF4-FFF2-40B4-BE49-F238E27FC236}">
                  <a16:creationId xmlns:a16="http://schemas.microsoft.com/office/drawing/2014/main" id="{6E53EE32-EF68-A5FB-D79D-FC352D1CBE8B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7424;p55">
              <a:extLst>
                <a:ext uri="{FF2B5EF4-FFF2-40B4-BE49-F238E27FC236}">
                  <a16:creationId xmlns:a16="http://schemas.microsoft.com/office/drawing/2014/main" id="{CCBC1834-027D-E0D8-88FF-469E22EEBD36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7425;p55">
              <a:extLst>
                <a:ext uri="{FF2B5EF4-FFF2-40B4-BE49-F238E27FC236}">
                  <a16:creationId xmlns:a16="http://schemas.microsoft.com/office/drawing/2014/main" id="{7BD80ECA-600C-033A-912D-5DCB135E36F2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7426;p55">
              <a:extLst>
                <a:ext uri="{FF2B5EF4-FFF2-40B4-BE49-F238E27FC236}">
                  <a16:creationId xmlns:a16="http://schemas.microsoft.com/office/drawing/2014/main" id="{864142BF-DE54-59A8-918D-15C520C8D97F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7427;p55">
              <a:extLst>
                <a:ext uri="{FF2B5EF4-FFF2-40B4-BE49-F238E27FC236}">
                  <a16:creationId xmlns:a16="http://schemas.microsoft.com/office/drawing/2014/main" id="{D42D59CF-14A5-6060-BC83-C903A0A5D15B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7428;p55">
              <a:extLst>
                <a:ext uri="{FF2B5EF4-FFF2-40B4-BE49-F238E27FC236}">
                  <a16:creationId xmlns:a16="http://schemas.microsoft.com/office/drawing/2014/main" id="{C11972F5-423D-C4C8-B39D-77FE639BA8BA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7429;p55">
              <a:extLst>
                <a:ext uri="{FF2B5EF4-FFF2-40B4-BE49-F238E27FC236}">
                  <a16:creationId xmlns:a16="http://schemas.microsoft.com/office/drawing/2014/main" id="{B4F197A6-36F2-56BE-F47A-C6EC8E023E39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7430;p55">
              <a:extLst>
                <a:ext uri="{FF2B5EF4-FFF2-40B4-BE49-F238E27FC236}">
                  <a16:creationId xmlns:a16="http://schemas.microsoft.com/office/drawing/2014/main" id="{B6F80150-AE77-15D9-8EFE-80430100827C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7431;p55">
              <a:extLst>
                <a:ext uri="{FF2B5EF4-FFF2-40B4-BE49-F238E27FC236}">
                  <a16:creationId xmlns:a16="http://schemas.microsoft.com/office/drawing/2014/main" id="{2FA979BC-3331-0CF7-47FC-FF6EE73076F8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7432;p55">
              <a:extLst>
                <a:ext uri="{FF2B5EF4-FFF2-40B4-BE49-F238E27FC236}">
                  <a16:creationId xmlns:a16="http://schemas.microsoft.com/office/drawing/2014/main" id="{74596B28-DEB8-B1DB-8A28-899B95507755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7433;p55">
              <a:extLst>
                <a:ext uri="{FF2B5EF4-FFF2-40B4-BE49-F238E27FC236}">
                  <a16:creationId xmlns:a16="http://schemas.microsoft.com/office/drawing/2014/main" id="{3229C1F1-F006-6C24-0F6D-FF2C14A3F61C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7434;p55">
              <a:extLst>
                <a:ext uri="{FF2B5EF4-FFF2-40B4-BE49-F238E27FC236}">
                  <a16:creationId xmlns:a16="http://schemas.microsoft.com/office/drawing/2014/main" id="{73904B62-4343-9D7D-C55E-003D216E84F1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7435;p55">
              <a:extLst>
                <a:ext uri="{FF2B5EF4-FFF2-40B4-BE49-F238E27FC236}">
                  <a16:creationId xmlns:a16="http://schemas.microsoft.com/office/drawing/2014/main" id="{8CFC8B4E-31F4-0A56-8CEE-D9A316358A6C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7436;p55">
              <a:extLst>
                <a:ext uri="{FF2B5EF4-FFF2-40B4-BE49-F238E27FC236}">
                  <a16:creationId xmlns:a16="http://schemas.microsoft.com/office/drawing/2014/main" id="{C662AF39-C6E5-B07F-5B37-532992910682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7437;p55">
              <a:extLst>
                <a:ext uri="{FF2B5EF4-FFF2-40B4-BE49-F238E27FC236}">
                  <a16:creationId xmlns:a16="http://schemas.microsoft.com/office/drawing/2014/main" id="{D0FBB81D-E0C1-4CF9-2244-55033AFA1623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7438;p55">
              <a:extLst>
                <a:ext uri="{FF2B5EF4-FFF2-40B4-BE49-F238E27FC236}">
                  <a16:creationId xmlns:a16="http://schemas.microsoft.com/office/drawing/2014/main" id="{AE156B7B-9C9F-75E6-720B-70BEDF1D7DAE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7439;p55">
              <a:extLst>
                <a:ext uri="{FF2B5EF4-FFF2-40B4-BE49-F238E27FC236}">
                  <a16:creationId xmlns:a16="http://schemas.microsoft.com/office/drawing/2014/main" id="{596D2E6A-2FAF-7918-5CDC-DBED9E3FEA3C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7440;p55">
              <a:extLst>
                <a:ext uri="{FF2B5EF4-FFF2-40B4-BE49-F238E27FC236}">
                  <a16:creationId xmlns:a16="http://schemas.microsoft.com/office/drawing/2014/main" id="{7D8FA3B9-ABCA-E5EC-748B-C771C3B687B9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7441;p55">
              <a:extLst>
                <a:ext uri="{FF2B5EF4-FFF2-40B4-BE49-F238E27FC236}">
                  <a16:creationId xmlns:a16="http://schemas.microsoft.com/office/drawing/2014/main" id="{1262CECF-D34E-EEA3-F367-A6710C33DB50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7442;p55">
              <a:extLst>
                <a:ext uri="{FF2B5EF4-FFF2-40B4-BE49-F238E27FC236}">
                  <a16:creationId xmlns:a16="http://schemas.microsoft.com/office/drawing/2014/main" id="{357E3E26-91C0-74E7-7B4E-F122401C056F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7443;p55">
              <a:extLst>
                <a:ext uri="{FF2B5EF4-FFF2-40B4-BE49-F238E27FC236}">
                  <a16:creationId xmlns:a16="http://schemas.microsoft.com/office/drawing/2014/main" id="{5189CE8F-BD8D-B1F7-5390-553A42D152BF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7444;p55">
              <a:extLst>
                <a:ext uri="{FF2B5EF4-FFF2-40B4-BE49-F238E27FC236}">
                  <a16:creationId xmlns:a16="http://schemas.microsoft.com/office/drawing/2014/main" id="{59641213-8BE2-C686-3723-9C138C186C45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7445;p55">
              <a:extLst>
                <a:ext uri="{FF2B5EF4-FFF2-40B4-BE49-F238E27FC236}">
                  <a16:creationId xmlns:a16="http://schemas.microsoft.com/office/drawing/2014/main" id="{A7FFAB89-BADE-A269-6899-689AA41A0ED0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7446;p55">
              <a:extLst>
                <a:ext uri="{FF2B5EF4-FFF2-40B4-BE49-F238E27FC236}">
                  <a16:creationId xmlns:a16="http://schemas.microsoft.com/office/drawing/2014/main" id="{060B347F-E806-F740-8FC5-263C5D14622D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7447;p55">
              <a:extLst>
                <a:ext uri="{FF2B5EF4-FFF2-40B4-BE49-F238E27FC236}">
                  <a16:creationId xmlns:a16="http://schemas.microsoft.com/office/drawing/2014/main" id="{096E823C-968C-7A1A-4A12-5730F8D58573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7448;p55">
              <a:extLst>
                <a:ext uri="{FF2B5EF4-FFF2-40B4-BE49-F238E27FC236}">
                  <a16:creationId xmlns:a16="http://schemas.microsoft.com/office/drawing/2014/main" id="{420B0B6B-3CA7-BA16-7681-AE27DAA00668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7449;p55">
              <a:extLst>
                <a:ext uri="{FF2B5EF4-FFF2-40B4-BE49-F238E27FC236}">
                  <a16:creationId xmlns:a16="http://schemas.microsoft.com/office/drawing/2014/main" id="{688B4A83-24B4-DDAA-DC99-94B8D3BC55F5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7450;p55">
              <a:extLst>
                <a:ext uri="{FF2B5EF4-FFF2-40B4-BE49-F238E27FC236}">
                  <a16:creationId xmlns:a16="http://schemas.microsoft.com/office/drawing/2014/main" id="{2664C4DF-E050-A629-0D58-2811E5A464C0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7451;p55">
              <a:extLst>
                <a:ext uri="{FF2B5EF4-FFF2-40B4-BE49-F238E27FC236}">
                  <a16:creationId xmlns:a16="http://schemas.microsoft.com/office/drawing/2014/main" id="{8DFA476E-E02F-E2FA-8F17-743877A857A3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7452;p55">
              <a:extLst>
                <a:ext uri="{FF2B5EF4-FFF2-40B4-BE49-F238E27FC236}">
                  <a16:creationId xmlns:a16="http://schemas.microsoft.com/office/drawing/2014/main" id="{ECE75604-6CAA-4558-E34C-76664E77F2E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7453;p55">
              <a:extLst>
                <a:ext uri="{FF2B5EF4-FFF2-40B4-BE49-F238E27FC236}">
                  <a16:creationId xmlns:a16="http://schemas.microsoft.com/office/drawing/2014/main" id="{1324AAEC-A798-3E5E-B9A3-482FF9960DEF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7454;p55">
              <a:extLst>
                <a:ext uri="{FF2B5EF4-FFF2-40B4-BE49-F238E27FC236}">
                  <a16:creationId xmlns:a16="http://schemas.microsoft.com/office/drawing/2014/main" id="{FA2715DF-A608-C5D1-C0B9-DD43EE1B4F24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7455;p55">
              <a:extLst>
                <a:ext uri="{FF2B5EF4-FFF2-40B4-BE49-F238E27FC236}">
                  <a16:creationId xmlns:a16="http://schemas.microsoft.com/office/drawing/2014/main" id="{6F056A29-9800-1E58-5BDA-C41E953376AA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7456;p55">
              <a:extLst>
                <a:ext uri="{FF2B5EF4-FFF2-40B4-BE49-F238E27FC236}">
                  <a16:creationId xmlns:a16="http://schemas.microsoft.com/office/drawing/2014/main" id="{631C5C13-22A6-DA3B-9C64-6941E68B6001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7457;p55">
              <a:extLst>
                <a:ext uri="{FF2B5EF4-FFF2-40B4-BE49-F238E27FC236}">
                  <a16:creationId xmlns:a16="http://schemas.microsoft.com/office/drawing/2014/main" id="{FA0641FB-05B6-BCB3-F4E7-C4030AA36B1C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7458;p55">
              <a:extLst>
                <a:ext uri="{FF2B5EF4-FFF2-40B4-BE49-F238E27FC236}">
                  <a16:creationId xmlns:a16="http://schemas.microsoft.com/office/drawing/2014/main" id="{3CAC7108-5BE5-9BDE-BCEC-35A158AB5C12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7459;p55">
              <a:extLst>
                <a:ext uri="{FF2B5EF4-FFF2-40B4-BE49-F238E27FC236}">
                  <a16:creationId xmlns:a16="http://schemas.microsoft.com/office/drawing/2014/main" id="{AD5EDB81-F65A-AB5A-BBC1-82A83FAD1EC7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7460;p55">
              <a:extLst>
                <a:ext uri="{FF2B5EF4-FFF2-40B4-BE49-F238E27FC236}">
                  <a16:creationId xmlns:a16="http://schemas.microsoft.com/office/drawing/2014/main" id="{46E80C80-2E2B-3458-F668-9B3F6A0F85B3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7461;p55">
              <a:extLst>
                <a:ext uri="{FF2B5EF4-FFF2-40B4-BE49-F238E27FC236}">
                  <a16:creationId xmlns:a16="http://schemas.microsoft.com/office/drawing/2014/main" id="{38B93C07-3DD5-F52F-725F-E9C7EF2BB640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7462;p55">
              <a:extLst>
                <a:ext uri="{FF2B5EF4-FFF2-40B4-BE49-F238E27FC236}">
                  <a16:creationId xmlns:a16="http://schemas.microsoft.com/office/drawing/2014/main" id="{DB835C3D-E393-B51A-D125-B819F9169209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7463;p55">
              <a:extLst>
                <a:ext uri="{FF2B5EF4-FFF2-40B4-BE49-F238E27FC236}">
                  <a16:creationId xmlns:a16="http://schemas.microsoft.com/office/drawing/2014/main" id="{97CA3268-7681-5F4F-CCF5-D852389662D2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7464;p55">
              <a:extLst>
                <a:ext uri="{FF2B5EF4-FFF2-40B4-BE49-F238E27FC236}">
                  <a16:creationId xmlns:a16="http://schemas.microsoft.com/office/drawing/2014/main" id="{3CFF0529-FDC7-605F-E18C-8A7D8C9B6874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7465;p55">
              <a:extLst>
                <a:ext uri="{FF2B5EF4-FFF2-40B4-BE49-F238E27FC236}">
                  <a16:creationId xmlns:a16="http://schemas.microsoft.com/office/drawing/2014/main" id="{79F985F0-968A-5251-11AA-17A755871697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7466;p55">
              <a:extLst>
                <a:ext uri="{FF2B5EF4-FFF2-40B4-BE49-F238E27FC236}">
                  <a16:creationId xmlns:a16="http://schemas.microsoft.com/office/drawing/2014/main" id="{4922775A-3525-A7C4-5260-ED0C91F8D1D4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7467;p55">
              <a:extLst>
                <a:ext uri="{FF2B5EF4-FFF2-40B4-BE49-F238E27FC236}">
                  <a16:creationId xmlns:a16="http://schemas.microsoft.com/office/drawing/2014/main" id="{08122B68-9C1F-AC85-D01C-F83B4B21FEB9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7468;p55">
              <a:extLst>
                <a:ext uri="{FF2B5EF4-FFF2-40B4-BE49-F238E27FC236}">
                  <a16:creationId xmlns:a16="http://schemas.microsoft.com/office/drawing/2014/main" id="{71D8E70D-36EA-A347-EDB4-9018CAFDEE56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7469;p55">
              <a:extLst>
                <a:ext uri="{FF2B5EF4-FFF2-40B4-BE49-F238E27FC236}">
                  <a16:creationId xmlns:a16="http://schemas.microsoft.com/office/drawing/2014/main" id="{E20EC76A-9CA1-4A73-E7DE-069399289E33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7470;p55">
              <a:extLst>
                <a:ext uri="{FF2B5EF4-FFF2-40B4-BE49-F238E27FC236}">
                  <a16:creationId xmlns:a16="http://schemas.microsoft.com/office/drawing/2014/main" id="{2C020C34-0C73-A8ED-77AE-29DA99F8663D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7471;p55">
              <a:extLst>
                <a:ext uri="{FF2B5EF4-FFF2-40B4-BE49-F238E27FC236}">
                  <a16:creationId xmlns:a16="http://schemas.microsoft.com/office/drawing/2014/main" id="{415957E9-7B61-3A51-1DD9-27B96EA64F3B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7472;p55">
              <a:extLst>
                <a:ext uri="{FF2B5EF4-FFF2-40B4-BE49-F238E27FC236}">
                  <a16:creationId xmlns:a16="http://schemas.microsoft.com/office/drawing/2014/main" id="{9921419E-DAB6-0010-A99C-72F341EFA1DE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7473;p55">
              <a:extLst>
                <a:ext uri="{FF2B5EF4-FFF2-40B4-BE49-F238E27FC236}">
                  <a16:creationId xmlns:a16="http://schemas.microsoft.com/office/drawing/2014/main" id="{E19811DD-9308-895A-084D-4FC8A56F05A0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7474;p55">
              <a:extLst>
                <a:ext uri="{FF2B5EF4-FFF2-40B4-BE49-F238E27FC236}">
                  <a16:creationId xmlns:a16="http://schemas.microsoft.com/office/drawing/2014/main" id="{F782648D-B93A-4C0E-C8E8-7C1D8A13482F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7475;p55">
              <a:extLst>
                <a:ext uri="{FF2B5EF4-FFF2-40B4-BE49-F238E27FC236}">
                  <a16:creationId xmlns:a16="http://schemas.microsoft.com/office/drawing/2014/main" id="{14857EE1-4C3C-5D8B-62C3-4D54318D68B9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7476;p55">
              <a:extLst>
                <a:ext uri="{FF2B5EF4-FFF2-40B4-BE49-F238E27FC236}">
                  <a16:creationId xmlns:a16="http://schemas.microsoft.com/office/drawing/2014/main" id="{57B7CCF6-EF44-A85A-0206-0D7388DFFB73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7477;p55">
              <a:extLst>
                <a:ext uri="{FF2B5EF4-FFF2-40B4-BE49-F238E27FC236}">
                  <a16:creationId xmlns:a16="http://schemas.microsoft.com/office/drawing/2014/main" id="{9BAAEB15-4CC9-8E17-0C8A-4C7415E0F454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7478;p55">
              <a:extLst>
                <a:ext uri="{FF2B5EF4-FFF2-40B4-BE49-F238E27FC236}">
                  <a16:creationId xmlns:a16="http://schemas.microsoft.com/office/drawing/2014/main" id="{1B85E9D3-0B24-7CDE-DFF5-3A908073A240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7479;p55">
              <a:extLst>
                <a:ext uri="{FF2B5EF4-FFF2-40B4-BE49-F238E27FC236}">
                  <a16:creationId xmlns:a16="http://schemas.microsoft.com/office/drawing/2014/main" id="{C7D042E0-7553-0337-BB35-94ABCFC4B6B1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7480;p55">
              <a:extLst>
                <a:ext uri="{FF2B5EF4-FFF2-40B4-BE49-F238E27FC236}">
                  <a16:creationId xmlns:a16="http://schemas.microsoft.com/office/drawing/2014/main" id="{09003530-F536-E086-133F-E08B8516E7D5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7481;p55">
              <a:extLst>
                <a:ext uri="{FF2B5EF4-FFF2-40B4-BE49-F238E27FC236}">
                  <a16:creationId xmlns:a16="http://schemas.microsoft.com/office/drawing/2014/main" id="{A2B2EC2F-8468-6E4A-4DBC-ACCB2731F9C1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7482;p55">
              <a:extLst>
                <a:ext uri="{FF2B5EF4-FFF2-40B4-BE49-F238E27FC236}">
                  <a16:creationId xmlns:a16="http://schemas.microsoft.com/office/drawing/2014/main" id="{BDEAD00C-380A-FEEF-2293-468024EEFC42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7483;p55">
              <a:extLst>
                <a:ext uri="{FF2B5EF4-FFF2-40B4-BE49-F238E27FC236}">
                  <a16:creationId xmlns:a16="http://schemas.microsoft.com/office/drawing/2014/main" id="{DCD5E640-E788-0072-9395-CECCBDF0544D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7484;p55">
              <a:extLst>
                <a:ext uri="{FF2B5EF4-FFF2-40B4-BE49-F238E27FC236}">
                  <a16:creationId xmlns:a16="http://schemas.microsoft.com/office/drawing/2014/main" id="{B4E01C28-180A-A98E-65B8-92459A28F45D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7485;p55">
              <a:extLst>
                <a:ext uri="{FF2B5EF4-FFF2-40B4-BE49-F238E27FC236}">
                  <a16:creationId xmlns:a16="http://schemas.microsoft.com/office/drawing/2014/main" id="{9171CF0F-5167-16D3-310A-1E23A7211B74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7486;p55">
              <a:extLst>
                <a:ext uri="{FF2B5EF4-FFF2-40B4-BE49-F238E27FC236}">
                  <a16:creationId xmlns:a16="http://schemas.microsoft.com/office/drawing/2014/main" id="{987C23C2-B681-AD65-EF0A-5214A6BA8C0C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7487;p55">
              <a:extLst>
                <a:ext uri="{FF2B5EF4-FFF2-40B4-BE49-F238E27FC236}">
                  <a16:creationId xmlns:a16="http://schemas.microsoft.com/office/drawing/2014/main" id="{5BB594A3-5822-1867-CD7F-C7AD28985EBF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7488;p55">
              <a:extLst>
                <a:ext uri="{FF2B5EF4-FFF2-40B4-BE49-F238E27FC236}">
                  <a16:creationId xmlns:a16="http://schemas.microsoft.com/office/drawing/2014/main" id="{EE6C1C92-0D3E-2287-6F50-8BA3F48D749E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7489;p55">
              <a:extLst>
                <a:ext uri="{FF2B5EF4-FFF2-40B4-BE49-F238E27FC236}">
                  <a16:creationId xmlns:a16="http://schemas.microsoft.com/office/drawing/2014/main" id="{E8446568-41BC-85B8-9D67-D5628488D79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7490;p55">
              <a:extLst>
                <a:ext uri="{FF2B5EF4-FFF2-40B4-BE49-F238E27FC236}">
                  <a16:creationId xmlns:a16="http://schemas.microsoft.com/office/drawing/2014/main" id="{2B2E1F25-083A-AA21-1516-02AA9DA99A79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7491;p55">
              <a:extLst>
                <a:ext uri="{FF2B5EF4-FFF2-40B4-BE49-F238E27FC236}">
                  <a16:creationId xmlns:a16="http://schemas.microsoft.com/office/drawing/2014/main" id="{8B3F68E1-8284-F6EA-851C-8CF51ABA811C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7492;p55">
              <a:extLst>
                <a:ext uri="{FF2B5EF4-FFF2-40B4-BE49-F238E27FC236}">
                  <a16:creationId xmlns:a16="http://schemas.microsoft.com/office/drawing/2014/main" id="{7D452633-71AC-9CBC-0BBD-89128033CA53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7493;p55">
              <a:extLst>
                <a:ext uri="{FF2B5EF4-FFF2-40B4-BE49-F238E27FC236}">
                  <a16:creationId xmlns:a16="http://schemas.microsoft.com/office/drawing/2014/main" id="{FBF64F25-5CF4-541A-4A0A-1EBC308937EE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7494;p55">
              <a:extLst>
                <a:ext uri="{FF2B5EF4-FFF2-40B4-BE49-F238E27FC236}">
                  <a16:creationId xmlns:a16="http://schemas.microsoft.com/office/drawing/2014/main" id="{C85104BD-AF34-C6C6-AA10-94D7C0EE0A2B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7495;p55">
              <a:extLst>
                <a:ext uri="{FF2B5EF4-FFF2-40B4-BE49-F238E27FC236}">
                  <a16:creationId xmlns:a16="http://schemas.microsoft.com/office/drawing/2014/main" id="{FD16D8ED-CBB6-8F31-4A7F-E066F012CB03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7496;p55">
              <a:extLst>
                <a:ext uri="{FF2B5EF4-FFF2-40B4-BE49-F238E27FC236}">
                  <a16:creationId xmlns:a16="http://schemas.microsoft.com/office/drawing/2014/main" id="{468FBB0A-6F78-719F-9E6F-71CF79EAA991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7497;p55">
              <a:extLst>
                <a:ext uri="{FF2B5EF4-FFF2-40B4-BE49-F238E27FC236}">
                  <a16:creationId xmlns:a16="http://schemas.microsoft.com/office/drawing/2014/main" id="{12B90A11-A95C-9F50-8CC0-BFBC8A79987F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7498;p55">
              <a:extLst>
                <a:ext uri="{FF2B5EF4-FFF2-40B4-BE49-F238E27FC236}">
                  <a16:creationId xmlns:a16="http://schemas.microsoft.com/office/drawing/2014/main" id="{43B5CCCF-C074-6F3D-AF0D-8D270F5D624D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7499;p55">
              <a:extLst>
                <a:ext uri="{FF2B5EF4-FFF2-40B4-BE49-F238E27FC236}">
                  <a16:creationId xmlns:a16="http://schemas.microsoft.com/office/drawing/2014/main" id="{1038EB9B-ADDE-4CEB-CA4C-506797F2908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7500;p55">
              <a:extLst>
                <a:ext uri="{FF2B5EF4-FFF2-40B4-BE49-F238E27FC236}">
                  <a16:creationId xmlns:a16="http://schemas.microsoft.com/office/drawing/2014/main" id="{63788BCA-7A78-E716-BA4D-FC96A6162EB6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7501;p55">
              <a:extLst>
                <a:ext uri="{FF2B5EF4-FFF2-40B4-BE49-F238E27FC236}">
                  <a16:creationId xmlns:a16="http://schemas.microsoft.com/office/drawing/2014/main" id="{33EA0511-3E5F-E9BF-2D5C-5B1F57D1FC2B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7502;p55">
              <a:extLst>
                <a:ext uri="{FF2B5EF4-FFF2-40B4-BE49-F238E27FC236}">
                  <a16:creationId xmlns:a16="http://schemas.microsoft.com/office/drawing/2014/main" id="{8BB69352-6FD9-107E-AF06-380B945981F7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7503;p55">
              <a:extLst>
                <a:ext uri="{FF2B5EF4-FFF2-40B4-BE49-F238E27FC236}">
                  <a16:creationId xmlns:a16="http://schemas.microsoft.com/office/drawing/2014/main" id="{89D80C7D-665C-6F63-ACDF-E8839AFCE0A2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7504;p55">
              <a:extLst>
                <a:ext uri="{FF2B5EF4-FFF2-40B4-BE49-F238E27FC236}">
                  <a16:creationId xmlns:a16="http://schemas.microsoft.com/office/drawing/2014/main" id="{48D07AB1-E8B4-B756-77C9-AF2E8FAFFF52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7505;p55">
              <a:extLst>
                <a:ext uri="{FF2B5EF4-FFF2-40B4-BE49-F238E27FC236}">
                  <a16:creationId xmlns:a16="http://schemas.microsoft.com/office/drawing/2014/main" id="{2F71A9D2-762B-EE73-ED79-173AE7460886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7506;p55">
              <a:extLst>
                <a:ext uri="{FF2B5EF4-FFF2-40B4-BE49-F238E27FC236}">
                  <a16:creationId xmlns:a16="http://schemas.microsoft.com/office/drawing/2014/main" id="{7AC869D9-F906-A2F5-D4B7-D09AB67A6C2F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7507;p55">
              <a:extLst>
                <a:ext uri="{FF2B5EF4-FFF2-40B4-BE49-F238E27FC236}">
                  <a16:creationId xmlns:a16="http://schemas.microsoft.com/office/drawing/2014/main" id="{B5320C70-3F5A-AC15-FFF3-B803751E1F86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7508;p55">
              <a:extLst>
                <a:ext uri="{FF2B5EF4-FFF2-40B4-BE49-F238E27FC236}">
                  <a16:creationId xmlns:a16="http://schemas.microsoft.com/office/drawing/2014/main" id="{D758CAD2-5F09-FFF1-9335-441BC4ACBA22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7509;p55">
              <a:extLst>
                <a:ext uri="{FF2B5EF4-FFF2-40B4-BE49-F238E27FC236}">
                  <a16:creationId xmlns:a16="http://schemas.microsoft.com/office/drawing/2014/main" id="{4011C611-AE65-F450-6468-0F12E23E8B47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7510;p55">
              <a:extLst>
                <a:ext uri="{FF2B5EF4-FFF2-40B4-BE49-F238E27FC236}">
                  <a16:creationId xmlns:a16="http://schemas.microsoft.com/office/drawing/2014/main" id="{19BEB6D5-C2A1-E538-D4B6-3E287668949A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7511;p55">
              <a:extLst>
                <a:ext uri="{FF2B5EF4-FFF2-40B4-BE49-F238E27FC236}">
                  <a16:creationId xmlns:a16="http://schemas.microsoft.com/office/drawing/2014/main" id="{1F2C8EE4-5DFE-9A72-8B64-725E3AA1DC7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7512;p55">
              <a:extLst>
                <a:ext uri="{FF2B5EF4-FFF2-40B4-BE49-F238E27FC236}">
                  <a16:creationId xmlns:a16="http://schemas.microsoft.com/office/drawing/2014/main" id="{37DE4221-D25A-58C9-BA5C-C6F40386B74D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7513;p55">
              <a:extLst>
                <a:ext uri="{FF2B5EF4-FFF2-40B4-BE49-F238E27FC236}">
                  <a16:creationId xmlns:a16="http://schemas.microsoft.com/office/drawing/2014/main" id="{0929CC25-72ED-84B0-7121-19225A3EB569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7514;p55">
              <a:extLst>
                <a:ext uri="{FF2B5EF4-FFF2-40B4-BE49-F238E27FC236}">
                  <a16:creationId xmlns:a16="http://schemas.microsoft.com/office/drawing/2014/main" id="{909D2701-8223-5835-5EF9-132F3180EB40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7515;p55">
              <a:extLst>
                <a:ext uri="{FF2B5EF4-FFF2-40B4-BE49-F238E27FC236}">
                  <a16:creationId xmlns:a16="http://schemas.microsoft.com/office/drawing/2014/main" id="{5E7DFC0C-D66A-21D0-7EDD-E3A3726D3506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7516;p55">
              <a:extLst>
                <a:ext uri="{FF2B5EF4-FFF2-40B4-BE49-F238E27FC236}">
                  <a16:creationId xmlns:a16="http://schemas.microsoft.com/office/drawing/2014/main" id="{59D442C0-2436-DFCE-A1A2-A16E75B0884C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7517;p55">
              <a:extLst>
                <a:ext uri="{FF2B5EF4-FFF2-40B4-BE49-F238E27FC236}">
                  <a16:creationId xmlns:a16="http://schemas.microsoft.com/office/drawing/2014/main" id="{EC7B6F56-C6C3-5323-C0D2-E4F1817EB8C6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7518;p55">
              <a:extLst>
                <a:ext uri="{FF2B5EF4-FFF2-40B4-BE49-F238E27FC236}">
                  <a16:creationId xmlns:a16="http://schemas.microsoft.com/office/drawing/2014/main" id="{F04B6FC4-314B-C746-C396-E889482E10DB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7519;p55">
              <a:extLst>
                <a:ext uri="{FF2B5EF4-FFF2-40B4-BE49-F238E27FC236}">
                  <a16:creationId xmlns:a16="http://schemas.microsoft.com/office/drawing/2014/main" id="{9885D92B-1DA9-F118-CA8E-51FB1F405C90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7520;p55">
              <a:extLst>
                <a:ext uri="{FF2B5EF4-FFF2-40B4-BE49-F238E27FC236}">
                  <a16:creationId xmlns:a16="http://schemas.microsoft.com/office/drawing/2014/main" id="{4E4D6515-6703-AA5C-83D9-AF22DA15F3C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7521;p55">
              <a:extLst>
                <a:ext uri="{FF2B5EF4-FFF2-40B4-BE49-F238E27FC236}">
                  <a16:creationId xmlns:a16="http://schemas.microsoft.com/office/drawing/2014/main" id="{62CAE097-8694-9EB5-F231-B3B0E36B4890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7522;p55">
              <a:extLst>
                <a:ext uri="{FF2B5EF4-FFF2-40B4-BE49-F238E27FC236}">
                  <a16:creationId xmlns:a16="http://schemas.microsoft.com/office/drawing/2014/main" id="{C649F90A-DB5B-277F-BE0E-FA6473C0B784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7523;p55">
              <a:extLst>
                <a:ext uri="{FF2B5EF4-FFF2-40B4-BE49-F238E27FC236}">
                  <a16:creationId xmlns:a16="http://schemas.microsoft.com/office/drawing/2014/main" id="{D5972021-863A-454D-16F1-2AFF631F4850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7524;p55">
              <a:extLst>
                <a:ext uri="{FF2B5EF4-FFF2-40B4-BE49-F238E27FC236}">
                  <a16:creationId xmlns:a16="http://schemas.microsoft.com/office/drawing/2014/main" id="{1D4D5C65-FAE1-AC25-A8F9-77E4DB3A41C8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7525;p55">
              <a:extLst>
                <a:ext uri="{FF2B5EF4-FFF2-40B4-BE49-F238E27FC236}">
                  <a16:creationId xmlns:a16="http://schemas.microsoft.com/office/drawing/2014/main" id="{22E2014E-1DDB-725A-CC1A-7DF65D18E666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7526;p55">
              <a:extLst>
                <a:ext uri="{FF2B5EF4-FFF2-40B4-BE49-F238E27FC236}">
                  <a16:creationId xmlns:a16="http://schemas.microsoft.com/office/drawing/2014/main" id="{5B4A3178-224E-F38A-42A2-55C0F10BE52A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7527;p55">
              <a:extLst>
                <a:ext uri="{FF2B5EF4-FFF2-40B4-BE49-F238E27FC236}">
                  <a16:creationId xmlns:a16="http://schemas.microsoft.com/office/drawing/2014/main" id="{5009691E-CF07-6AEA-F08A-6E558DAD0F39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7528;p55">
              <a:extLst>
                <a:ext uri="{FF2B5EF4-FFF2-40B4-BE49-F238E27FC236}">
                  <a16:creationId xmlns:a16="http://schemas.microsoft.com/office/drawing/2014/main" id="{DFA4B2CD-F9E1-CDAC-ED97-4F11C44B7240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7529;p55">
              <a:extLst>
                <a:ext uri="{FF2B5EF4-FFF2-40B4-BE49-F238E27FC236}">
                  <a16:creationId xmlns:a16="http://schemas.microsoft.com/office/drawing/2014/main" id="{EF2852F6-13DF-A45C-1B13-D04E237A2759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7530;p55">
              <a:extLst>
                <a:ext uri="{FF2B5EF4-FFF2-40B4-BE49-F238E27FC236}">
                  <a16:creationId xmlns:a16="http://schemas.microsoft.com/office/drawing/2014/main" id="{09534635-65E5-A7C2-9003-278C507BB7D0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7531;p55">
              <a:extLst>
                <a:ext uri="{FF2B5EF4-FFF2-40B4-BE49-F238E27FC236}">
                  <a16:creationId xmlns:a16="http://schemas.microsoft.com/office/drawing/2014/main" id="{E2ADC24D-1374-9842-0649-7B5F20D5F187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7532;p55">
              <a:extLst>
                <a:ext uri="{FF2B5EF4-FFF2-40B4-BE49-F238E27FC236}">
                  <a16:creationId xmlns:a16="http://schemas.microsoft.com/office/drawing/2014/main" id="{AB4D8823-726D-156B-B108-E837E5A38195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7533;p55">
              <a:extLst>
                <a:ext uri="{FF2B5EF4-FFF2-40B4-BE49-F238E27FC236}">
                  <a16:creationId xmlns:a16="http://schemas.microsoft.com/office/drawing/2014/main" id="{C526C333-4A79-3015-12C9-B9A81D3CB92F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7534;p55">
              <a:extLst>
                <a:ext uri="{FF2B5EF4-FFF2-40B4-BE49-F238E27FC236}">
                  <a16:creationId xmlns:a16="http://schemas.microsoft.com/office/drawing/2014/main" id="{4D3033DD-A959-523C-4D6C-CA9FABCF25B4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7535;p55">
              <a:extLst>
                <a:ext uri="{FF2B5EF4-FFF2-40B4-BE49-F238E27FC236}">
                  <a16:creationId xmlns:a16="http://schemas.microsoft.com/office/drawing/2014/main" id="{47DB22E1-3525-DA3C-6FDC-24CB436CB0CA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7536;p55">
              <a:extLst>
                <a:ext uri="{FF2B5EF4-FFF2-40B4-BE49-F238E27FC236}">
                  <a16:creationId xmlns:a16="http://schemas.microsoft.com/office/drawing/2014/main" id="{7FB5E4EF-4D62-348F-FA61-2F4FD5319996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7537;p55">
              <a:extLst>
                <a:ext uri="{FF2B5EF4-FFF2-40B4-BE49-F238E27FC236}">
                  <a16:creationId xmlns:a16="http://schemas.microsoft.com/office/drawing/2014/main" id="{D8D2966E-D6CF-6B07-9235-C22FD7B7D66B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7538;p55">
              <a:extLst>
                <a:ext uri="{FF2B5EF4-FFF2-40B4-BE49-F238E27FC236}">
                  <a16:creationId xmlns:a16="http://schemas.microsoft.com/office/drawing/2014/main" id="{85DDE78C-3ECE-4087-2F1A-D56F8CC577A1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7539;p55">
              <a:extLst>
                <a:ext uri="{FF2B5EF4-FFF2-40B4-BE49-F238E27FC236}">
                  <a16:creationId xmlns:a16="http://schemas.microsoft.com/office/drawing/2014/main" id="{D37F21F2-4ACA-9FCF-6A51-D02937448B44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7540;p55">
              <a:extLst>
                <a:ext uri="{FF2B5EF4-FFF2-40B4-BE49-F238E27FC236}">
                  <a16:creationId xmlns:a16="http://schemas.microsoft.com/office/drawing/2014/main" id="{153AA16D-CB61-5C68-B418-07931150DF04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7541;p55">
              <a:extLst>
                <a:ext uri="{FF2B5EF4-FFF2-40B4-BE49-F238E27FC236}">
                  <a16:creationId xmlns:a16="http://schemas.microsoft.com/office/drawing/2014/main" id="{DCDE0126-AD60-B930-443B-90B32CF166F7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7542;p55">
              <a:extLst>
                <a:ext uri="{FF2B5EF4-FFF2-40B4-BE49-F238E27FC236}">
                  <a16:creationId xmlns:a16="http://schemas.microsoft.com/office/drawing/2014/main" id="{D0684AB2-9406-8B32-E3ED-977E1C80247D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7543;p55">
              <a:extLst>
                <a:ext uri="{FF2B5EF4-FFF2-40B4-BE49-F238E27FC236}">
                  <a16:creationId xmlns:a16="http://schemas.microsoft.com/office/drawing/2014/main" id="{9921D1FC-BB65-2E27-CF0F-2D379FA5FBB4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7544;p55">
              <a:extLst>
                <a:ext uri="{FF2B5EF4-FFF2-40B4-BE49-F238E27FC236}">
                  <a16:creationId xmlns:a16="http://schemas.microsoft.com/office/drawing/2014/main" id="{6D07E85B-EAE5-43CA-973F-86E767070A20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7545;p55">
              <a:extLst>
                <a:ext uri="{FF2B5EF4-FFF2-40B4-BE49-F238E27FC236}">
                  <a16:creationId xmlns:a16="http://schemas.microsoft.com/office/drawing/2014/main" id="{C33C6B48-A390-8AAC-A773-7B11FECFB625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7546;p55">
              <a:extLst>
                <a:ext uri="{FF2B5EF4-FFF2-40B4-BE49-F238E27FC236}">
                  <a16:creationId xmlns:a16="http://schemas.microsoft.com/office/drawing/2014/main" id="{4EA9770B-E513-970F-4A7F-0CA2CE98D521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7547;p55">
              <a:extLst>
                <a:ext uri="{FF2B5EF4-FFF2-40B4-BE49-F238E27FC236}">
                  <a16:creationId xmlns:a16="http://schemas.microsoft.com/office/drawing/2014/main" id="{E509A702-476B-EAB9-F74A-ACA4B1C6848F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7548;p55">
              <a:extLst>
                <a:ext uri="{FF2B5EF4-FFF2-40B4-BE49-F238E27FC236}">
                  <a16:creationId xmlns:a16="http://schemas.microsoft.com/office/drawing/2014/main" id="{E94455B3-6563-9711-9AE1-6546CB08A0B1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7549;p55">
              <a:extLst>
                <a:ext uri="{FF2B5EF4-FFF2-40B4-BE49-F238E27FC236}">
                  <a16:creationId xmlns:a16="http://schemas.microsoft.com/office/drawing/2014/main" id="{2138D6ED-26C0-CD75-3F83-312DDF6139B5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7550;p55">
              <a:extLst>
                <a:ext uri="{FF2B5EF4-FFF2-40B4-BE49-F238E27FC236}">
                  <a16:creationId xmlns:a16="http://schemas.microsoft.com/office/drawing/2014/main" id="{FC01D79E-7428-0D5A-0084-A998B937A85A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7551;p55">
              <a:extLst>
                <a:ext uri="{FF2B5EF4-FFF2-40B4-BE49-F238E27FC236}">
                  <a16:creationId xmlns:a16="http://schemas.microsoft.com/office/drawing/2014/main" id="{C795CEE7-161A-2695-09F7-E6FC58110A83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7552;p55">
              <a:extLst>
                <a:ext uri="{FF2B5EF4-FFF2-40B4-BE49-F238E27FC236}">
                  <a16:creationId xmlns:a16="http://schemas.microsoft.com/office/drawing/2014/main" id="{7087B98C-5A96-2FFA-790A-AFAFBBC228E2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7553;p55">
              <a:extLst>
                <a:ext uri="{FF2B5EF4-FFF2-40B4-BE49-F238E27FC236}">
                  <a16:creationId xmlns:a16="http://schemas.microsoft.com/office/drawing/2014/main" id="{37671FD3-3D88-2E3A-4C57-8E03F5BF3EDA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7554;p55">
              <a:extLst>
                <a:ext uri="{FF2B5EF4-FFF2-40B4-BE49-F238E27FC236}">
                  <a16:creationId xmlns:a16="http://schemas.microsoft.com/office/drawing/2014/main" id="{0D2DC623-90D3-77FE-8A3B-7A80843B0BC1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7555;p55">
              <a:extLst>
                <a:ext uri="{FF2B5EF4-FFF2-40B4-BE49-F238E27FC236}">
                  <a16:creationId xmlns:a16="http://schemas.microsoft.com/office/drawing/2014/main" id="{37A13E18-1766-D92D-C196-17A1AB870B22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7556;p55">
              <a:extLst>
                <a:ext uri="{FF2B5EF4-FFF2-40B4-BE49-F238E27FC236}">
                  <a16:creationId xmlns:a16="http://schemas.microsoft.com/office/drawing/2014/main" id="{D9EBB34E-F07D-D69E-7BFE-1B3DE75A596A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7557;p55">
              <a:extLst>
                <a:ext uri="{FF2B5EF4-FFF2-40B4-BE49-F238E27FC236}">
                  <a16:creationId xmlns:a16="http://schemas.microsoft.com/office/drawing/2014/main" id="{D382CB51-C28B-B23F-34FE-EB60C148A40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7558;p55">
              <a:extLst>
                <a:ext uri="{FF2B5EF4-FFF2-40B4-BE49-F238E27FC236}">
                  <a16:creationId xmlns:a16="http://schemas.microsoft.com/office/drawing/2014/main" id="{C494A4E0-539E-E897-C29B-E75E61CA7515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7559;p55">
              <a:extLst>
                <a:ext uri="{FF2B5EF4-FFF2-40B4-BE49-F238E27FC236}">
                  <a16:creationId xmlns:a16="http://schemas.microsoft.com/office/drawing/2014/main" id="{2BB4AAAE-CDA9-B245-FF3B-36F94DA7818D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7560;p55">
              <a:extLst>
                <a:ext uri="{FF2B5EF4-FFF2-40B4-BE49-F238E27FC236}">
                  <a16:creationId xmlns:a16="http://schemas.microsoft.com/office/drawing/2014/main" id="{DD8C3A78-F3C4-3E20-C02F-E884284D9C1A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7561;p55">
              <a:extLst>
                <a:ext uri="{FF2B5EF4-FFF2-40B4-BE49-F238E27FC236}">
                  <a16:creationId xmlns:a16="http://schemas.microsoft.com/office/drawing/2014/main" id="{BD10A1DE-EB7B-FE29-5EB3-0405CBB1A67D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7562;p55">
              <a:extLst>
                <a:ext uri="{FF2B5EF4-FFF2-40B4-BE49-F238E27FC236}">
                  <a16:creationId xmlns:a16="http://schemas.microsoft.com/office/drawing/2014/main" id="{640A0C6E-D043-B7A4-A74A-03533E0DF325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7563;p55">
              <a:extLst>
                <a:ext uri="{FF2B5EF4-FFF2-40B4-BE49-F238E27FC236}">
                  <a16:creationId xmlns:a16="http://schemas.microsoft.com/office/drawing/2014/main" id="{B9DBA69B-34B2-C0C1-E840-6782A9292469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7564;p55">
              <a:extLst>
                <a:ext uri="{FF2B5EF4-FFF2-40B4-BE49-F238E27FC236}">
                  <a16:creationId xmlns:a16="http://schemas.microsoft.com/office/drawing/2014/main" id="{3E92B5BC-78D4-1B37-4F6E-F4A65EF5D067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7565;p55">
              <a:extLst>
                <a:ext uri="{FF2B5EF4-FFF2-40B4-BE49-F238E27FC236}">
                  <a16:creationId xmlns:a16="http://schemas.microsoft.com/office/drawing/2014/main" id="{298C3B1E-1C64-84CD-768C-1B731E74DCFD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7566;p55">
              <a:extLst>
                <a:ext uri="{FF2B5EF4-FFF2-40B4-BE49-F238E27FC236}">
                  <a16:creationId xmlns:a16="http://schemas.microsoft.com/office/drawing/2014/main" id="{841CBDF6-0E7B-ED3E-B223-D6BBDEC613CF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7567;p55">
              <a:extLst>
                <a:ext uri="{FF2B5EF4-FFF2-40B4-BE49-F238E27FC236}">
                  <a16:creationId xmlns:a16="http://schemas.microsoft.com/office/drawing/2014/main" id="{F3995A6C-B5B5-2A79-FA5B-ED70BE23C05C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7568;p55">
              <a:extLst>
                <a:ext uri="{FF2B5EF4-FFF2-40B4-BE49-F238E27FC236}">
                  <a16:creationId xmlns:a16="http://schemas.microsoft.com/office/drawing/2014/main" id="{3AA0CCFB-8C98-B563-86E3-2399D534C56B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7569;p55">
              <a:extLst>
                <a:ext uri="{FF2B5EF4-FFF2-40B4-BE49-F238E27FC236}">
                  <a16:creationId xmlns:a16="http://schemas.microsoft.com/office/drawing/2014/main" id="{D57E1AC8-B22B-6100-A899-C3FF42F8B601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7570;p55">
              <a:extLst>
                <a:ext uri="{FF2B5EF4-FFF2-40B4-BE49-F238E27FC236}">
                  <a16:creationId xmlns:a16="http://schemas.microsoft.com/office/drawing/2014/main" id="{4B387FD8-A75E-CCD0-08F8-1A9ACCCAC7AF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7571;p55">
              <a:extLst>
                <a:ext uri="{FF2B5EF4-FFF2-40B4-BE49-F238E27FC236}">
                  <a16:creationId xmlns:a16="http://schemas.microsoft.com/office/drawing/2014/main" id="{5D034B54-DCF5-B085-DF94-FC85F6474F74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7572;p55">
              <a:extLst>
                <a:ext uri="{FF2B5EF4-FFF2-40B4-BE49-F238E27FC236}">
                  <a16:creationId xmlns:a16="http://schemas.microsoft.com/office/drawing/2014/main" id="{58B7BB8D-6F1F-BCA2-E66C-57CC19DE4B62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7573;p55">
              <a:extLst>
                <a:ext uri="{FF2B5EF4-FFF2-40B4-BE49-F238E27FC236}">
                  <a16:creationId xmlns:a16="http://schemas.microsoft.com/office/drawing/2014/main" id="{C8ADEF30-EAD7-B8DE-15E6-C34E232E7C5F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7574;p55">
              <a:extLst>
                <a:ext uri="{FF2B5EF4-FFF2-40B4-BE49-F238E27FC236}">
                  <a16:creationId xmlns:a16="http://schemas.microsoft.com/office/drawing/2014/main" id="{E4247102-E85B-3960-8B3D-272FAF5EC86C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7575;p55">
              <a:extLst>
                <a:ext uri="{FF2B5EF4-FFF2-40B4-BE49-F238E27FC236}">
                  <a16:creationId xmlns:a16="http://schemas.microsoft.com/office/drawing/2014/main" id="{5A2CBD29-0535-DEBE-D4A3-DB1C34CA98F5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7576;p55">
              <a:extLst>
                <a:ext uri="{FF2B5EF4-FFF2-40B4-BE49-F238E27FC236}">
                  <a16:creationId xmlns:a16="http://schemas.microsoft.com/office/drawing/2014/main" id="{FD983EAB-49C7-7A6B-B487-6DF75C1D33B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7577;p55">
              <a:extLst>
                <a:ext uri="{FF2B5EF4-FFF2-40B4-BE49-F238E27FC236}">
                  <a16:creationId xmlns:a16="http://schemas.microsoft.com/office/drawing/2014/main" id="{65AA3416-8392-CEE1-CD92-B51F93D0B5B6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7578;p55">
              <a:extLst>
                <a:ext uri="{FF2B5EF4-FFF2-40B4-BE49-F238E27FC236}">
                  <a16:creationId xmlns:a16="http://schemas.microsoft.com/office/drawing/2014/main" id="{8D141336-1B24-4B29-F930-F64EFEFD7797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7579;p55">
              <a:extLst>
                <a:ext uri="{FF2B5EF4-FFF2-40B4-BE49-F238E27FC236}">
                  <a16:creationId xmlns:a16="http://schemas.microsoft.com/office/drawing/2014/main" id="{DAAFC917-70C8-71A7-121A-800D985A6EF6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7580;p55">
              <a:extLst>
                <a:ext uri="{FF2B5EF4-FFF2-40B4-BE49-F238E27FC236}">
                  <a16:creationId xmlns:a16="http://schemas.microsoft.com/office/drawing/2014/main" id="{295A4825-D4FD-BC7A-347C-3F585C7A3611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7581;p55">
              <a:extLst>
                <a:ext uri="{FF2B5EF4-FFF2-40B4-BE49-F238E27FC236}">
                  <a16:creationId xmlns:a16="http://schemas.microsoft.com/office/drawing/2014/main" id="{B81300E4-CC5B-CF8A-F88D-FC29359CF042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7582;p55">
              <a:extLst>
                <a:ext uri="{FF2B5EF4-FFF2-40B4-BE49-F238E27FC236}">
                  <a16:creationId xmlns:a16="http://schemas.microsoft.com/office/drawing/2014/main" id="{6BB5FBF9-6F6D-1C98-F70B-BCB7B5CEFCD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7583;p55">
              <a:extLst>
                <a:ext uri="{FF2B5EF4-FFF2-40B4-BE49-F238E27FC236}">
                  <a16:creationId xmlns:a16="http://schemas.microsoft.com/office/drawing/2014/main" id="{82252E18-0628-446B-5A3E-8587CCEA6AF2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7584;p55">
              <a:extLst>
                <a:ext uri="{FF2B5EF4-FFF2-40B4-BE49-F238E27FC236}">
                  <a16:creationId xmlns:a16="http://schemas.microsoft.com/office/drawing/2014/main" id="{37E70960-B2E1-8D32-F6CB-A72E7A5BB28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7585;p55">
              <a:extLst>
                <a:ext uri="{FF2B5EF4-FFF2-40B4-BE49-F238E27FC236}">
                  <a16:creationId xmlns:a16="http://schemas.microsoft.com/office/drawing/2014/main" id="{E3CD311D-3984-27C4-2FCA-25F857FCE379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7586;p55">
              <a:extLst>
                <a:ext uri="{FF2B5EF4-FFF2-40B4-BE49-F238E27FC236}">
                  <a16:creationId xmlns:a16="http://schemas.microsoft.com/office/drawing/2014/main" id="{0DBDB920-5CB6-7BA1-CDDD-395572A798BC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7587;p55">
              <a:extLst>
                <a:ext uri="{FF2B5EF4-FFF2-40B4-BE49-F238E27FC236}">
                  <a16:creationId xmlns:a16="http://schemas.microsoft.com/office/drawing/2014/main" id="{BA15915A-0B87-D3C6-4E17-5CC45EABC39D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7588;p55">
              <a:extLst>
                <a:ext uri="{FF2B5EF4-FFF2-40B4-BE49-F238E27FC236}">
                  <a16:creationId xmlns:a16="http://schemas.microsoft.com/office/drawing/2014/main" id="{38A6C59E-BC49-6514-2C64-E3E0A60766EF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7589;p55">
              <a:extLst>
                <a:ext uri="{FF2B5EF4-FFF2-40B4-BE49-F238E27FC236}">
                  <a16:creationId xmlns:a16="http://schemas.microsoft.com/office/drawing/2014/main" id="{094AC2A0-2BC9-F720-7F1C-246D4441905C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7590;p55">
              <a:extLst>
                <a:ext uri="{FF2B5EF4-FFF2-40B4-BE49-F238E27FC236}">
                  <a16:creationId xmlns:a16="http://schemas.microsoft.com/office/drawing/2014/main" id="{8C152984-0286-A378-78C1-3B7DE1AFF9AD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7591;p55">
              <a:extLst>
                <a:ext uri="{FF2B5EF4-FFF2-40B4-BE49-F238E27FC236}">
                  <a16:creationId xmlns:a16="http://schemas.microsoft.com/office/drawing/2014/main" id="{A6F20109-4B49-45C4-CED2-F4BCCC73A60F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7592;p55">
              <a:extLst>
                <a:ext uri="{FF2B5EF4-FFF2-40B4-BE49-F238E27FC236}">
                  <a16:creationId xmlns:a16="http://schemas.microsoft.com/office/drawing/2014/main" id="{8C616EB5-8002-632D-3031-7374B2E2841C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7593;p55">
              <a:extLst>
                <a:ext uri="{FF2B5EF4-FFF2-40B4-BE49-F238E27FC236}">
                  <a16:creationId xmlns:a16="http://schemas.microsoft.com/office/drawing/2014/main" id="{B08C9AAE-84F3-EA32-94C8-4241DA3B547E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7594;p55">
              <a:extLst>
                <a:ext uri="{FF2B5EF4-FFF2-40B4-BE49-F238E27FC236}">
                  <a16:creationId xmlns:a16="http://schemas.microsoft.com/office/drawing/2014/main" id="{17769968-F0C1-BE9E-B799-9501712A06E5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7595;p55">
              <a:extLst>
                <a:ext uri="{FF2B5EF4-FFF2-40B4-BE49-F238E27FC236}">
                  <a16:creationId xmlns:a16="http://schemas.microsoft.com/office/drawing/2014/main" id="{5C46A196-3472-5A2F-4D22-4BF1996AD7F7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7596;p55">
              <a:extLst>
                <a:ext uri="{FF2B5EF4-FFF2-40B4-BE49-F238E27FC236}">
                  <a16:creationId xmlns:a16="http://schemas.microsoft.com/office/drawing/2014/main" id="{440A25C3-7447-22BA-0FA8-DF122F4699ED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7597;p55">
              <a:extLst>
                <a:ext uri="{FF2B5EF4-FFF2-40B4-BE49-F238E27FC236}">
                  <a16:creationId xmlns:a16="http://schemas.microsoft.com/office/drawing/2014/main" id="{81FC0616-A66E-6463-9E77-5B276D981095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7598;p55">
              <a:extLst>
                <a:ext uri="{FF2B5EF4-FFF2-40B4-BE49-F238E27FC236}">
                  <a16:creationId xmlns:a16="http://schemas.microsoft.com/office/drawing/2014/main" id="{24BC2247-E977-39FA-2FE7-CB026B0DE117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7599;p55">
              <a:extLst>
                <a:ext uri="{FF2B5EF4-FFF2-40B4-BE49-F238E27FC236}">
                  <a16:creationId xmlns:a16="http://schemas.microsoft.com/office/drawing/2014/main" id="{46788916-2F46-FCDE-BB71-C3630D921D5B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7600;p55">
              <a:extLst>
                <a:ext uri="{FF2B5EF4-FFF2-40B4-BE49-F238E27FC236}">
                  <a16:creationId xmlns:a16="http://schemas.microsoft.com/office/drawing/2014/main" id="{7C2ABB52-7E95-4FAE-1ACD-40E45FE39F55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7601;p55">
              <a:extLst>
                <a:ext uri="{FF2B5EF4-FFF2-40B4-BE49-F238E27FC236}">
                  <a16:creationId xmlns:a16="http://schemas.microsoft.com/office/drawing/2014/main" id="{B341E7F4-8213-5894-D409-19328E790BD0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7602;p55">
              <a:extLst>
                <a:ext uri="{FF2B5EF4-FFF2-40B4-BE49-F238E27FC236}">
                  <a16:creationId xmlns:a16="http://schemas.microsoft.com/office/drawing/2014/main" id="{1DC54E5E-D06B-FC22-69B4-2C06734A7EC7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7603;p55">
              <a:extLst>
                <a:ext uri="{FF2B5EF4-FFF2-40B4-BE49-F238E27FC236}">
                  <a16:creationId xmlns:a16="http://schemas.microsoft.com/office/drawing/2014/main" id="{9787306C-2FF1-121F-198C-DA0664E6851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7604;p55">
              <a:extLst>
                <a:ext uri="{FF2B5EF4-FFF2-40B4-BE49-F238E27FC236}">
                  <a16:creationId xmlns:a16="http://schemas.microsoft.com/office/drawing/2014/main" id="{EA97A043-06B4-FF2B-21DA-2EE614C20B0C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7605;p55">
              <a:extLst>
                <a:ext uri="{FF2B5EF4-FFF2-40B4-BE49-F238E27FC236}">
                  <a16:creationId xmlns:a16="http://schemas.microsoft.com/office/drawing/2014/main" id="{6C967A26-AA81-6D6F-82C3-049059579E17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7606;p55">
              <a:extLst>
                <a:ext uri="{FF2B5EF4-FFF2-40B4-BE49-F238E27FC236}">
                  <a16:creationId xmlns:a16="http://schemas.microsoft.com/office/drawing/2014/main" id="{83E04C64-19B9-192E-0AC8-0FAA2DD10A5E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7607;p55">
              <a:extLst>
                <a:ext uri="{FF2B5EF4-FFF2-40B4-BE49-F238E27FC236}">
                  <a16:creationId xmlns:a16="http://schemas.microsoft.com/office/drawing/2014/main" id="{BCB80645-6BCB-D158-F3F8-F5F9CDC975F5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7608;p55">
              <a:extLst>
                <a:ext uri="{FF2B5EF4-FFF2-40B4-BE49-F238E27FC236}">
                  <a16:creationId xmlns:a16="http://schemas.microsoft.com/office/drawing/2014/main" id="{B3BF3427-E397-84A5-DD5B-45C90D54F8BE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7609;p55">
              <a:extLst>
                <a:ext uri="{FF2B5EF4-FFF2-40B4-BE49-F238E27FC236}">
                  <a16:creationId xmlns:a16="http://schemas.microsoft.com/office/drawing/2014/main" id="{3432BE9C-5148-00AC-29BF-FA8D78CFEFA2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7610;p55">
              <a:extLst>
                <a:ext uri="{FF2B5EF4-FFF2-40B4-BE49-F238E27FC236}">
                  <a16:creationId xmlns:a16="http://schemas.microsoft.com/office/drawing/2014/main" id="{40B7E748-99F5-5452-40D2-A1FC236AA512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7611;p55">
              <a:extLst>
                <a:ext uri="{FF2B5EF4-FFF2-40B4-BE49-F238E27FC236}">
                  <a16:creationId xmlns:a16="http://schemas.microsoft.com/office/drawing/2014/main" id="{ECC99D1C-D3A0-6EF6-B915-A152E16787C5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7612;p55">
              <a:extLst>
                <a:ext uri="{FF2B5EF4-FFF2-40B4-BE49-F238E27FC236}">
                  <a16:creationId xmlns:a16="http://schemas.microsoft.com/office/drawing/2014/main" id="{D0C3DD5B-9045-D19D-E0AE-C92910A1B2C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7613;p55">
              <a:extLst>
                <a:ext uri="{FF2B5EF4-FFF2-40B4-BE49-F238E27FC236}">
                  <a16:creationId xmlns:a16="http://schemas.microsoft.com/office/drawing/2014/main" id="{4A3BFDA3-9BC1-920A-56F7-F2FDD26FFB6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7614;p55">
              <a:extLst>
                <a:ext uri="{FF2B5EF4-FFF2-40B4-BE49-F238E27FC236}">
                  <a16:creationId xmlns:a16="http://schemas.microsoft.com/office/drawing/2014/main" id="{E7C041CA-F9A2-42A5-B1BD-98935570EBDD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7615;p55">
              <a:extLst>
                <a:ext uri="{FF2B5EF4-FFF2-40B4-BE49-F238E27FC236}">
                  <a16:creationId xmlns:a16="http://schemas.microsoft.com/office/drawing/2014/main" id="{193F478A-9215-D48C-3BE0-97914FF8AF38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7616;p55">
              <a:extLst>
                <a:ext uri="{FF2B5EF4-FFF2-40B4-BE49-F238E27FC236}">
                  <a16:creationId xmlns:a16="http://schemas.microsoft.com/office/drawing/2014/main" id="{DEF31B6F-D71E-8AAB-CE4A-CEF2778AA6B9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7617;p55">
              <a:extLst>
                <a:ext uri="{FF2B5EF4-FFF2-40B4-BE49-F238E27FC236}">
                  <a16:creationId xmlns:a16="http://schemas.microsoft.com/office/drawing/2014/main" id="{B36926F0-DE51-27CA-ED71-03318DA3E90F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7618;p55">
              <a:extLst>
                <a:ext uri="{FF2B5EF4-FFF2-40B4-BE49-F238E27FC236}">
                  <a16:creationId xmlns:a16="http://schemas.microsoft.com/office/drawing/2014/main" id="{3DE353DD-E54C-2764-C588-2B9F63C672CD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7619;p55">
              <a:extLst>
                <a:ext uri="{FF2B5EF4-FFF2-40B4-BE49-F238E27FC236}">
                  <a16:creationId xmlns:a16="http://schemas.microsoft.com/office/drawing/2014/main" id="{5163E479-C3B1-6BB6-CC76-D6D3EC8BA2EE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7620;p55">
              <a:extLst>
                <a:ext uri="{FF2B5EF4-FFF2-40B4-BE49-F238E27FC236}">
                  <a16:creationId xmlns:a16="http://schemas.microsoft.com/office/drawing/2014/main" id="{B274443D-D29D-E3AB-9EFE-E9723FC54174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7621;p55">
              <a:extLst>
                <a:ext uri="{FF2B5EF4-FFF2-40B4-BE49-F238E27FC236}">
                  <a16:creationId xmlns:a16="http://schemas.microsoft.com/office/drawing/2014/main" id="{0D9313A9-EDB8-96A0-4AE9-7FC0DC4E55CC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7622;p55">
              <a:extLst>
                <a:ext uri="{FF2B5EF4-FFF2-40B4-BE49-F238E27FC236}">
                  <a16:creationId xmlns:a16="http://schemas.microsoft.com/office/drawing/2014/main" id="{348E1452-4D64-554D-DDB2-C6AE5C2003D1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7623;p55">
              <a:extLst>
                <a:ext uri="{FF2B5EF4-FFF2-40B4-BE49-F238E27FC236}">
                  <a16:creationId xmlns:a16="http://schemas.microsoft.com/office/drawing/2014/main" id="{6391C02C-55E0-4BF9-28D8-5118EFA8E070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7624;p55">
              <a:extLst>
                <a:ext uri="{FF2B5EF4-FFF2-40B4-BE49-F238E27FC236}">
                  <a16:creationId xmlns:a16="http://schemas.microsoft.com/office/drawing/2014/main" id="{B8F5B3A7-BE16-3845-63AB-BB93D62F40B3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7625;p55">
              <a:extLst>
                <a:ext uri="{FF2B5EF4-FFF2-40B4-BE49-F238E27FC236}">
                  <a16:creationId xmlns:a16="http://schemas.microsoft.com/office/drawing/2014/main" id="{6B6CDB6B-8D88-1DB8-DB11-4A636CDD8A5D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7626;p55">
              <a:extLst>
                <a:ext uri="{FF2B5EF4-FFF2-40B4-BE49-F238E27FC236}">
                  <a16:creationId xmlns:a16="http://schemas.microsoft.com/office/drawing/2014/main" id="{67B8D8B5-DCB6-2E51-5D10-4F6673FA8996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7627;p55">
              <a:extLst>
                <a:ext uri="{FF2B5EF4-FFF2-40B4-BE49-F238E27FC236}">
                  <a16:creationId xmlns:a16="http://schemas.microsoft.com/office/drawing/2014/main" id="{F8A5AF03-C262-EA0D-C502-455FD111B572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7628;p55">
              <a:extLst>
                <a:ext uri="{FF2B5EF4-FFF2-40B4-BE49-F238E27FC236}">
                  <a16:creationId xmlns:a16="http://schemas.microsoft.com/office/drawing/2014/main" id="{1AAFFB3F-B621-FD20-2A9F-8F0165088494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7629;p55">
              <a:extLst>
                <a:ext uri="{FF2B5EF4-FFF2-40B4-BE49-F238E27FC236}">
                  <a16:creationId xmlns:a16="http://schemas.microsoft.com/office/drawing/2014/main" id="{E13FBA9E-D18E-560C-A1CE-399F2B76A15C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7630;p55">
              <a:extLst>
                <a:ext uri="{FF2B5EF4-FFF2-40B4-BE49-F238E27FC236}">
                  <a16:creationId xmlns:a16="http://schemas.microsoft.com/office/drawing/2014/main" id="{87C981A6-7F88-780D-FF8D-237763D315F0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7631;p55">
              <a:extLst>
                <a:ext uri="{FF2B5EF4-FFF2-40B4-BE49-F238E27FC236}">
                  <a16:creationId xmlns:a16="http://schemas.microsoft.com/office/drawing/2014/main" id="{DF1F94DD-AAE2-FB88-404F-97C2EA018F19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7632;p55">
              <a:extLst>
                <a:ext uri="{FF2B5EF4-FFF2-40B4-BE49-F238E27FC236}">
                  <a16:creationId xmlns:a16="http://schemas.microsoft.com/office/drawing/2014/main" id="{E6522B8F-C6DA-0014-2727-85C0DCD322FC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7633;p55">
              <a:extLst>
                <a:ext uri="{FF2B5EF4-FFF2-40B4-BE49-F238E27FC236}">
                  <a16:creationId xmlns:a16="http://schemas.microsoft.com/office/drawing/2014/main" id="{F63AD625-7014-B387-BC9A-85601D3A7E51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7634;p55">
              <a:extLst>
                <a:ext uri="{FF2B5EF4-FFF2-40B4-BE49-F238E27FC236}">
                  <a16:creationId xmlns:a16="http://schemas.microsoft.com/office/drawing/2014/main" id="{61493B11-D5FA-701C-7DAF-04E4DA2BA073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7635;p55">
              <a:extLst>
                <a:ext uri="{FF2B5EF4-FFF2-40B4-BE49-F238E27FC236}">
                  <a16:creationId xmlns:a16="http://schemas.microsoft.com/office/drawing/2014/main" id="{660424DD-11E9-5D86-5CA9-AFA6C9CD2872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7636;p55">
              <a:extLst>
                <a:ext uri="{FF2B5EF4-FFF2-40B4-BE49-F238E27FC236}">
                  <a16:creationId xmlns:a16="http://schemas.microsoft.com/office/drawing/2014/main" id="{EB1D587B-5F22-F90F-7B70-99F85A01DF9D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7637;p55">
              <a:extLst>
                <a:ext uri="{FF2B5EF4-FFF2-40B4-BE49-F238E27FC236}">
                  <a16:creationId xmlns:a16="http://schemas.microsoft.com/office/drawing/2014/main" id="{4C7832D1-64DD-BA93-DE03-9433653E4980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7638;p55">
              <a:extLst>
                <a:ext uri="{FF2B5EF4-FFF2-40B4-BE49-F238E27FC236}">
                  <a16:creationId xmlns:a16="http://schemas.microsoft.com/office/drawing/2014/main" id="{473920CB-FC2E-DF28-EE3D-FB0B942806BD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7639;p55">
              <a:extLst>
                <a:ext uri="{FF2B5EF4-FFF2-40B4-BE49-F238E27FC236}">
                  <a16:creationId xmlns:a16="http://schemas.microsoft.com/office/drawing/2014/main" id="{108886CC-3CA7-5734-B7A4-60D4BED21ACB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7640;p55">
              <a:extLst>
                <a:ext uri="{FF2B5EF4-FFF2-40B4-BE49-F238E27FC236}">
                  <a16:creationId xmlns:a16="http://schemas.microsoft.com/office/drawing/2014/main" id="{F3F68CB3-0739-8755-C17B-10456C7DBC9B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7641;p55">
              <a:extLst>
                <a:ext uri="{FF2B5EF4-FFF2-40B4-BE49-F238E27FC236}">
                  <a16:creationId xmlns:a16="http://schemas.microsoft.com/office/drawing/2014/main" id="{ACAE103C-6082-880B-E033-CC43D18818A0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7642;p55">
              <a:extLst>
                <a:ext uri="{FF2B5EF4-FFF2-40B4-BE49-F238E27FC236}">
                  <a16:creationId xmlns:a16="http://schemas.microsoft.com/office/drawing/2014/main" id="{8A20275C-71B7-F10F-8820-CC1521D04DC5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7643;p55">
              <a:extLst>
                <a:ext uri="{FF2B5EF4-FFF2-40B4-BE49-F238E27FC236}">
                  <a16:creationId xmlns:a16="http://schemas.microsoft.com/office/drawing/2014/main" id="{1E777BB2-7776-BDE7-F386-1B4127EAB7B5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7644;p55">
              <a:extLst>
                <a:ext uri="{FF2B5EF4-FFF2-40B4-BE49-F238E27FC236}">
                  <a16:creationId xmlns:a16="http://schemas.microsoft.com/office/drawing/2014/main" id="{194965A7-F97C-1431-A62F-61D418C347AD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7645;p55">
              <a:extLst>
                <a:ext uri="{FF2B5EF4-FFF2-40B4-BE49-F238E27FC236}">
                  <a16:creationId xmlns:a16="http://schemas.microsoft.com/office/drawing/2014/main" id="{04BD95B2-A71D-C176-7482-94094A46BF39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7646;p55">
              <a:extLst>
                <a:ext uri="{FF2B5EF4-FFF2-40B4-BE49-F238E27FC236}">
                  <a16:creationId xmlns:a16="http://schemas.microsoft.com/office/drawing/2014/main" id="{F2266731-D014-55D3-8366-9CBC74B40A65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7647;p55">
            <a:extLst>
              <a:ext uri="{FF2B5EF4-FFF2-40B4-BE49-F238E27FC236}">
                <a16:creationId xmlns:a16="http://schemas.microsoft.com/office/drawing/2014/main" id="{09DF05F1-A8E5-80B3-55D0-19E30E0DFAA5}"/>
              </a:ext>
            </a:extLst>
          </p:cNvPr>
          <p:cNvGrpSpPr/>
          <p:nvPr/>
        </p:nvGrpSpPr>
        <p:grpSpPr>
          <a:xfrm flipH="1">
            <a:off x="770600" y="530082"/>
            <a:ext cx="4010166" cy="2627337"/>
            <a:chOff x="4230215" y="407085"/>
            <a:chExt cx="4537927" cy="4243800"/>
          </a:xfrm>
        </p:grpSpPr>
        <p:sp>
          <p:nvSpPr>
            <p:cNvPr id="2350" name="Google Shape;7648;p55">
              <a:extLst>
                <a:ext uri="{FF2B5EF4-FFF2-40B4-BE49-F238E27FC236}">
                  <a16:creationId xmlns:a16="http://schemas.microsoft.com/office/drawing/2014/main" id="{B9F8DEEE-1571-E844-8E39-2622EA647628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7649;p55">
              <a:extLst>
                <a:ext uri="{FF2B5EF4-FFF2-40B4-BE49-F238E27FC236}">
                  <a16:creationId xmlns:a16="http://schemas.microsoft.com/office/drawing/2014/main" id="{A6D1CEDE-0A32-9F78-CB7A-701C44BC97E3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2" name="Google Shape;7650;p55">
            <a:extLst>
              <a:ext uri="{FF2B5EF4-FFF2-40B4-BE49-F238E27FC236}">
                <a16:creationId xmlns:a16="http://schemas.microsoft.com/office/drawing/2014/main" id="{D2CBFEFF-6702-34EB-735B-F1ADD11DA99C}"/>
              </a:ext>
            </a:extLst>
          </p:cNvPr>
          <p:cNvSpPr txBox="1">
            <a:spLocks/>
          </p:cNvSpPr>
          <p:nvPr/>
        </p:nvSpPr>
        <p:spPr>
          <a:xfrm>
            <a:off x="827259" y="1139179"/>
            <a:ext cx="3072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6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l"/>
            <a:endParaRPr lang="fr-FR" sz="5200" dirty="0"/>
          </a:p>
        </p:txBody>
      </p:sp>
      <p:sp>
        <p:nvSpPr>
          <p:cNvPr id="2355" name="Google Shape;7650;p55">
            <a:extLst>
              <a:ext uri="{FF2B5EF4-FFF2-40B4-BE49-F238E27FC236}">
                <a16:creationId xmlns:a16="http://schemas.microsoft.com/office/drawing/2014/main" id="{A84B2AD1-7A9C-9FD4-8A47-70960064A34F}"/>
              </a:ext>
            </a:extLst>
          </p:cNvPr>
          <p:cNvSpPr txBox="1">
            <a:spLocks/>
          </p:cNvSpPr>
          <p:nvPr/>
        </p:nvSpPr>
        <p:spPr>
          <a:xfrm>
            <a:off x="1274396" y="1116636"/>
            <a:ext cx="2488785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6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l"/>
            <a:r>
              <a:rPr lang="fr-FR" sz="5200" dirty="0">
                <a:solidFill>
                  <a:srgbClr val="FF0000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87451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31"/>
          <p:cNvGrpSpPr/>
          <p:nvPr/>
        </p:nvGrpSpPr>
        <p:grpSpPr>
          <a:xfrm>
            <a:off x="3633381" y="1939226"/>
            <a:ext cx="1863328" cy="1339772"/>
            <a:chOff x="3609050" y="753875"/>
            <a:chExt cx="193075" cy="138825"/>
          </a:xfrm>
        </p:grpSpPr>
        <p:sp>
          <p:nvSpPr>
            <p:cNvPr id="973" name="Google Shape;973;p31"/>
            <p:cNvSpPr/>
            <p:nvPr/>
          </p:nvSpPr>
          <p:spPr>
            <a:xfrm>
              <a:off x="3609050" y="780925"/>
              <a:ext cx="193075" cy="111775"/>
            </a:xfrm>
            <a:custGeom>
              <a:avLst/>
              <a:gdLst/>
              <a:ahLst/>
              <a:cxnLst/>
              <a:rect l="l" t="t" r="r" b="b"/>
              <a:pathLst>
                <a:path w="7723" h="4471" extrusionOk="0">
                  <a:moveTo>
                    <a:pt x="3861" y="0"/>
                  </a:moveTo>
                  <a:lnTo>
                    <a:pt x="1" y="2139"/>
                  </a:lnTo>
                  <a:lnTo>
                    <a:pt x="3861" y="4471"/>
                  </a:lnTo>
                  <a:lnTo>
                    <a:pt x="7723" y="2139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651225" y="825025"/>
              <a:ext cx="25475" cy="19975"/>
            </a:xfrm>
            <a:custGeom>
              <a:avLst/>
              <a:gdLst/>
              <a:ahLst/>
              <a:cxnLst/>
              <a:rect l="l" t="t" r="r" b="b"/>
              <a:pathLst>
                <a:path w="1019" h="799" extrusionOk="0">
                  <a:moveTo>
                    <a:pt x="356" y="1"/>
                  </a:moveTo>
                  <a:lnTo>
                    <a:pt x="0" y="204"/>
                  </a:lnTo>
                  <a:lnTo>
                    <a:pt x="1018" y="798"/>
                  </a:lnTo>
                  <a:lnTo>
                    <a:pt x="1018" y="39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649925" y="817025"/>
              <a:ext cx="7700" cy="12175"/>
            </a:xfrm>
            <a:custGeom>
              <a:avLst/>
              <a:gdLst/>
              <a:ahLst/>
              <a:cxnLst/>
              <a:rect l="l" t="t" r="r" b="b"/>
              <a:pathLst>
                <a:path w="308" h="487" extrusionOk="0">
                  <a:moveTo>
                    <a:pt x="308" y="0"/>
                  </a:moveTo>
                  <a:lnTo>
                    <a:pt x="0" y="177"/>
                  </a:lnTo>
                  <a:lnTo>
                    <a:pt x="0" y="486"/>
                  </a:lnTo>
                  <a:lnTo>
                    <a:pt x="268" y="33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642025" y="816925"/>
              <a:ext cx="7925" cy="12275"/>
            </a:xfrm>
            <a:custGeom>
              <a:avLst/>
              <a:gdLst/>
              <a:ahLst/>
              <a:cxnLst/>
              <a:rect l="l" t="t" r="r" b="b"/>
              <a:pathLst>
                <a:path w="317" h="491" extrusionOk="0">
                  <a:moveTo>
                    <a:pt x="0" y="0"/>
                  </a:moveTo>
                  <a:lnTo>
                    <a:pt x="48" y="335"/>
                  </a:lnTo>
                  <a:lnTo>
                    <a:pt x="316" y="490"/>
                  </a:lnTo>
                  <a:lnTo>
                    <a:pt x="31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3642025" y="812175"/>
              <a:ext cx="15600" cy="9300"/>
            </a:xfrm>
            <a:custGeom>
              <a:avLst/>
              <a:gdLst/>
              <a:ahLst/>
              <a:cxnLst/>
              <a:rect l="l" t="t" r="r" b="b"/>
              <a:pathLst>
                <a:path w="624" h="372" extrusionOk="0">
                  <a:moveTo>
                    <a:pt x="316" y="48"/>
                  </a:moveTo>
                  <a:lnTo>
                    <a:pt x="547" y="193"/>
                  </a:lnTo>
                  <a:lnTo>
                    <a:pt x="316" y="324"/>
                  </a:lnTo>
                  <a:lnTo>
                    <a:pt x="80" y="190"/>
                  </a:lnTo>
                  <a:lnTo>
                    <a:pt x="316" y="48"/>
                  </a:lnTo>
                  <a:close/>
                  <a:moveTo>
                    <a:pt x="316" y="0"/>
                  </a:moveTo>
                  <a:lnTo>
                    <a:pt x="0" y="190"/>
                  </a:lnTo>
                  <a:lnTo>
                    <a:pt x="316" y="371"/>
                  </a:lnTo>
                  <a:lnTo>
                    <a:pt x="624" y="196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3649925" y="813375"/>
              <a:ext cx="5750" cy="4325"/>
            </a:xfrm>
            <a:custGeom>
              <a:avLst/>
              <a:gdLst/>
              <a:ahLst/>
              <a:cxnLst/>
              <a:rect l="l" t="t" r="r" b="b"/>
              <a:pathLst>
                <a:path w="230" h="173" extrusionOk="0">
                  <a:moveTo>
                    <a:pt x="0" y="0"/>
                  </a:moveTo>
                  <a:lnTo>
                    <a:pt x="0" y="61"/>
                  </a:lnTo>
                  <a:lnTo>
                    <a:pt x="181" y="173"/>
                  </a:lnTo>
                  <a:lnTo>
                    <a:pt x="229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3644000" y="813375"/>
              <a:ext cx="5950" cy="4225"/>
            </a:xfrm>
            <a:custGeom>
              <a:avLst/>
              <a:gdLst/>
              <a:ahLst/>
              <a:cxnLst/>
              <a:rect l="l" t="t" r="r" b="b"/>
              <a:pathLst>
                <a:path w="238" h="169" extrusionOk="0">
                  <a:moveTo>
                    <a:pt x="237" y="0"/>
                  </a:moveTo>
                  <a:lnTo>
                    <a:pt x="1" y="142"/>
                  </a:lnTo>
                  <a:lnTo>
                    <a:pt x="49" y="168"/>
                  </a:lnTo>
                  <a:lnTo>
                    <a:pt x="237" y="6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645200" y="814875"/>
              <a:ext cx="9275" cy="5425"/>
            </a:xfrm>
            <a:custGeom>
              <a:avLst/>
              <a:gdLst/>
              <a:ahLst/>
              <a:cxnLst/>
              <a:rect l="l" t="t" r="r" b="b"/>
              <a:pathLst>
                <a:path w="371" h="217" extrusionOk="0">
                  <a:moveTo>
                    <a:pt x="189" y="1"/>
                  </a:moveTo>
                  <a:lnTo>
                    <a:pt x="1" y="108"/>
                  </a:lnTo>
                  <a:lnTo>
                    <a:pt x="189" y="217"/>
                  </a:lnTo>
                  <a:lnTo>
                    <a:pt x="370" y="113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3649075" y="809050"/>
              <a:ext cx="1525" cy="9675"/>
            </a:xfrm>
            <a:custGeom>
              <a:avLst/>
              <a:gdLst/>
              <a:ahLst/>
              <a:cxnLst/>
              <a:rect l="l" t="t" r="r" b="b"/>
              <a:pathLst>
                <a:path w="61" h="387" extrusionOk="0">
                  <a:moveTo>
                    <a:pt x="1" y="0"/>
                  </a:moveTo>
                  <a:lnTo>
                    <a:pt x="1" y="372"/>
                  </a:lnTo>
                  <a:cubicBezTo>
                    <a:pt x="1" y="379"/>
                    <a:pt x="14" y="386"/>
                    <a:pt x="30" y="386"/>
                  </a:cubicBezTo>
                  <a:cubicBezTo>
                    <a:pt x="47" y="386"/>
                    <a:pt x="60" y="379"/>
                    <a:pt x="60" y="37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3642425" y="798825"/>
              <a:ext cx="14850" cy="14900"/>
            </a:xfrm>
            <a:custGeom>
              <a:avLst/>
              <a:gdLst/>
              <a:ahLst/>
              <a:cxnLst/>
              <a:rect l="l" t="t" r="r" b="b"/>
              <a:pathLst>
                <a:path w="594" h="596" extrusionOk="0">
                  <a:moveTo>
                    <a:pt x="296" y="1"/>
                  </a:moveTo>
                  <a:cubicBezTo>
                    <a:pt x="132" y="1"/>
                    <a:pt x="0" y="134"/>
                    <a:pt x="0" y="298"/>
                  </a:cubicBezTo>
                  <a:cubicBezTo>
                    <a:pt x="0" y="462"/>
                    <a:pt x="132" y="595"/>
                    <a:pt x="296" y="595"/>
                  </a:cubicBezTo>
                  <a:cubicBezTo>
                    <a:pt x="461" y="595"/>
                    <a:pt x="593" y="462"/>
                    <a:pt x="593" y="298"/>
                  </a:cubicBezTo>
                  <a:cubicBezTo>
                    <a:pt x="593" y="134"/>
                    <a:pt x="461" y="1"/>
                    <a:pt x="296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3643025" y="801375"/>
              <a:ext cx="15400" cy="12325"/>
            </a:xfrm>
            <a:custGeom>
              <a:avLst/>
              <a:gdLst/>
              <a:ahLst/>
              <a:cxnLst/>
              <a:rect l="l" t="t" r="r" b="b"/>
              <a:pathLst>
                <a:path w="616" h="493" extrusionOk="0">
                  <a:moveTo>
                    <a:pt x="497" y="0"/>
                  </a:moveTo>
                  <a:lnTo>
                    <a:pt x="497" y="0"/>
                  </a:lnTo>
                  <a:cubicBezTo>
                    <a:pt x="556" y="135"/>
                    <a:pt x="508" y="293"/>
                    <a:pt x="384" y="371"/>
                  </a:cubicBezTo>
                  <a:cubicBezTo>
                    <a:pt x="335" y="402"/>
                    <a:pt x="279" y="417"/>
                    <a:pt x="224" y="417"/>
                  </a:cubicBezTo>
                  <a:cubicBezTo>
                    <a:pt x="141" y="417"/>
                    <a:pt x="58" y="383"/>
                    <a:pt x="1" y="316"/>
                  </a:cubicBezTo>
                  <a:lnTo>
                    <a:pt x="1" y="316"/>
                  </a:lnTo>
                  <a:cubicBezTo>
                    <a:pt x="51" y="428"/>
                    <a:pt x="160" y="493"/>
                    <a:pt x="273" y="493"/>
                  </a:cubicBezTo>
                  <a:cubicBezTo>
                    <a:pt x="327" y="493"/>
                    <a:pt x="382" y="478"/>
                    <a:pt x="431" y="447"/>
                  </a:cubicBezTo>
                  <a:cubicBezTo>
                    <a:pt x="585" y="348"/>
                    <a:pt x="616" y="138"/>
                    <a:pt x="49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651650" y="802025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34" y="0"/>
                  </a:moveTo>
                  <a:cubicBezTo>
                    <a:pt x="17" y="0"/>
                    <a:pt x="0" y="12"/>
                    <a:pt x="2" y="35"/>
                  </a:cubicBezTo>
                  <a:cubicBezTo>
                    <a:pt x="1" y="39"/>
                    <a:pt x="2" y="42"/>
                    <a:pt x="4" y="45"/>
                  </a:cubicBezTo>
                  <a:cubicBezTo>
                    <a:pt x="8" y="32"/>
                    <a:pt x="20" y="23"/>
                    <a:pt x="34" y="23"/>
                  </a:cubicBezTo>
                  <a:cubicBezTo>
                    <a:pt x="47" y="23"/>
                    <a:pt x="60" y="32"/>
                    <a:pt x="65" y="45"/>
                  </a:cubicBezTo>
                  <a:cubicBezTo>
                    <a:pt x="65" y="42"/>
                    <a:pt x="66" y="39"/>
                    <a:pt x="66" y="35"/>
                  </a:cubicBezTo>
                  <a:cubicBezTo>
                    <a:pt x="68" y="12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650025" y="804475"/>
              <a:ext cx="1725" cy="1150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35" y="1"/>
                  </a:moveTo>
                  <a:cubicBezTo>
                    <a:pt x="18" y="1"/>
                    <a:pt x="1" y="12"/>
                    <a:pt x="2" y="36"/>
                  </a:cubicBezTo>
                  <a:cubicBezTo>
                    <a:pt x="2" y="38"/>
                    <a:pt x="3" y="43"/>
                    <a:pt x="3" y="46"/>
                  </a:cubicBezTo>
                  <a:cubicBezTo>
                    <a:pt x="8" y="33"/>
                    <a:pt x="21" y="24"/>
                    <a:pt x="34" y="24"/>
                  </a:cubicBezTo>
                  <a:cubicBezTo>
                    <a:pt x="48" y="24"/>
                    <a:pt x="60" y="33"/>
                    <a:pt x="64" y="46"/>
                  </a:cubicBezTo>
                  <a:cubicBezTo>
                    <a:pt x="66" y="43"/>
                    <a:pt x="66" y="38"/>
                    <a:pt x="67" y="36"/>
                  </a:cubicBezTo>
                  <a:cubicBezTo>
                    <a:pt x="69" y="12"/>
                    <a:pt x="52" y="1"/>
                    <a:pt x="35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649150" y="801600"/>
              <a:ext cx="1775" cy="875"/>
            </a:xfrm>
            <a:custGeom>
              <a:avLst/>
              <a:gdLst/>
              <a:ahLst/>
              <a:cxnLst/>
              <a:rect l="l" t="t" r="r" b="b"/>
              <a:pathLst>
                <a:path w="71" h="35" extrusionOk="0">
                  <a:moveTo>
                    <a:pt x="29" y="1"/>
                  </a:moveTo>
                  <a:cubicBezTo>
                    <a:pt x="14" y="1"/>
                    <a:pt x="1" y="8"/>
                    <a:pt x="1" y="23"/>
                  </a:cubicBezTo>
                  <a:cubicBezTo>
                    <a:pt x="1" y="27"/>
                    <a:pt x="2" y="30"/>
                    <a:pt x="2" y="35"/>
                  </a:cubicBezTo>
                  <a:cubicBezTo>
                    <a:pt x="7" y="22"/>
                    <a:pt x="20" y="13"/>
                    <a:pt x="33" y="13"/>
                  </a:cubicBezTo>
                  <a:cubicBezTo>
                    <a:pt x="47" y="13"/>
                    <a:pt x="59" y="22"/>
                    <a:pt x="63" y="35"/>
                  </a:cubicBezTo>
                  <a:cubicBezTo>
                    <a:pt x="71" y="14"/>
                    <a:pt x="49" y="1"/>
                    <a:pt x="29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646775" y="802800"/>
              <a:ext cx="1875" cy="725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38" y="0"/>
                  </a:moveTo>
                  <a:cubicBezTo>
                    <a:pt x="19" y="0"/>
                    <a:pt x="1" y="10"/>
                    <a:pt x="7" y="29"/>
                  </a:cubicBezTo>
                  <a:cubicBezTo>
                    <a:pt x="12" y="16"/>
                    <a:pt x="25" y="7"/>
                    <a:pt x="38" y="7"/>
                  </a:cubicBezTo>
                  <a:cubicBezTo>
                    <a:pt x="51" y="7"/>
                    <a:pt x="64" y="16"/>
                    <a:pt x="68" y="29"/>
                  </a:cubicBezTo>
                  <a:cubicBezTo>
                    <a:pt x="75" y="10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647300" y="800475"/>
              <a:ext cx="950" cy="525"/>
            </a:xfrm>
            <a:custGeom>
              <a:avLst/>
              <a:gdLst/>
              <a:ahLst/>
              <a:cxnLst/>
              <a:rect l="l" t="t" r="r" b="b"/>
              <a:pathLst>
                <a:path w="38" h="21" extrusionOk="0">
                  <a:moveTo>
                    <a:pt x="19" y="0"/>
                  </a:moveTo>
                  <a:cubicBezTo>
                    <a:pt x="11" y="0"/>
                    <a:pt x="3" y="5"/>
                    <a:pt x="1" y="14"/>
                  </a:cubicBezTo>
                  <a:cubicBezTo>
                    <a:pt x="1" y="16"/>
                    <a:pt x="1" y="17"/>
                    <a:pt x="2" y="20"/>
                  </a:cubicBezTo>
                  <a:cubicBezTo>
                    <a:pt x="5" y="13"/>
                    <a:pt x="11" y="9"/>
                    <a:pt x="20" y="9"/>
                  </a:cubicBezTo>
                  <a:cubicBezTo>
                    <a:pt x="27" y="9"/>
                    <a:pt x="33" y="13"/>
                    <a:pt x="36" y="20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653875" y="80160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8" y="0"/>
                  </a:moveTo>
                  <a:cubicBezTo>
                    <a:pt x="9" y="0"/>
                    <a:pt x="0" y="6"/>
                    <a:pt x="0" y="19"/>
                  </a:cubicBezTo>
                  <a:cubicBezTo>
                    <a:pt x="0" y="20"/>
                    <a:pt x="0" y="23"/>
                    <a:pt x="2" y="24"/>
                  </a:cubicBezTo>
                  <a:cubicBezTo>
                    <a:pt x="5" y="17"/>
                    <a:pt x="10" y="13"/>
                    <a:pt x="18" y="13"/>
                  </a:cubicBezTo>
                  <a:cubicBezTo>
                    <a:pt x="19" y="13"/>
                    <a:pt x="19" y="13"/>
                    <a:pt x="20" y="13"/>
                  </a:cubicBezTo>
                  <a:cubicBezTo>
                    <a:pt x="28" y="13"/>
                    <a:pt x="32" y="18"/>
                    <a:pt x="35" y="24"/>
                  </a:cubicBezTo>
                  <a:cubicBezTo>
                    <a:pt x="37" y="23"/>
                    <a:pt x="37" y="20"/>
                    <a:pt x="37" y="19"/>
                  </a:cubicBezTo>
                  <a:cubicBezTo>
                    <a:pt x="37" y="6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644200" y="804625"/>
              <a:ext cx="1725" cy="1175"/>
            </a:xfrm>
            <a:custGeom>
              <a:avLst/>
              <a:gdLst/>
              <a:ahLst/>
              <a:cxnLst/>
              <a:rect l="l" t="t" r="r" b="b"/>
              <a:pathLst>
                <a:path w="69" h="47" extrusionOk="0">
                  <a:moveTo>
                    <a:pt x="34" y="1"/>
                  </a:moveTo>
                  <a:cubicBezTo>
                    <a:pt x="17" y="1"/>
                    <a:pt x="0" y="12"/>
                    <a:pt x="2" y="35"/>
                  </a:cubicBezTo>
                  <a:cubicBezTo>
                    <a:pt x="2" y="40"/>
                    <a:pt x="3" y="43"/>
                    <a:pt x="4" y="47"/>
                  </a:cubicBezTo>
                  <a:cubicBezTo>
                    <a:pt x="9" y="34"/>
                    <a:pt x="20" y="25"/>
                    <a:pt x="35" y="25"/>
                  </a:cubicBezTo>
                  <a:cubicBezTo>
                    <a:pt x="48" y="25"/>
                    <a:pt x="60" y="34"/>
                    <a:pt x="64" y="47"/>
                  </a:cubicBezTo>
                  <a:cubicBezTo>
                    <a:pt x="65" y="43"/>
                    <a:pt x="67" y="40"/>
                    <a:pt x="67" y="35"/>
                  </a:cubicBezTo>
                  <a:cubicBezTo>
                    <a:pt x="68" y="12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3646400" y="8068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33" y="0"/>
                  </a:moveTo>
                  <a:cubicBezTo>
                    <a:pt x="18" y="0"/>
                    <a:pt x="2" y="10"/>
                    <a:pt x="1" y="29"/>
                  </a:cubicBezTo>
                  <a:cubicBezTo>
                    <a:pt x="1" y="34"/>
                    <a:pt x="2" y="37"/>
                    <a:pt x="3" y="41"/>
                  </a:cubicBezTo>
                  <a:cubicBezTo>
                    <a:pt x="8" y="29"/>
                    <a:pt x="18" y="19"/>
                    <a:pt x="31" y="19"/>
                  </a:cubicBezTo>
                  <a:cubicBezTo>
                    <a:pt x="32" y="19"/>
                    <a:pt x="33" y="19"/>
                    <a:pt x="34" y="19"/>
                  </a:cubicBezTo>
                  <a:cubicBezTo>
                    <a:pt x="35" y="19"/>
                    <a:pt x="36" y="19"/>
                    <a:pt x="36" y="19"/>
                  </a:cubicBezTo>
                  <a:cubicBezTo>
                    <a:pt x="48" y="19"/>
                    <a:pt x="59" y="29"/>
                    <a:pt x="63" y="41"/>
                  </a:cubicBezTo>
                  <a:cubicBezTo>
                    <a:pt x="64" y="37"/>
                    <a:pt x="66" y="34"/>
                    <a:pt x="66" y="29"/>
                  </a:cubicBezTo>
                  <a:cubicBezTo>
                    <a:pt x="64" y="1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3647825" y="8051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33" y="0"/>
                  </a:moveTo>
                  <a:cubicBezTo>
                    <a:pt x="17" y="0"/>
                    <a:pt x="2" y="11"/>
                    <a:pt x="0" y="31"/>
                  </a:cubicBezTo>
                  <a:cubicBezTo>
                    <a:pt x="0" y="34"/>
                    <a:pt x="2" y="38"/>
                    <a:pt x="2" y="41"/>
                  </a:cubicBezTo>
                  <a:cubicBezTo>
                    <a:pt x="6" y="28"/>
                    <a:pt x="19" y="19"/>
                    <a:pt x="32" y="19"/>
                  </a:cubicBezTo>
                  <a:cubicBezTo>
                    <a:pt x="47" y="19"/>
                    <a:pt x="58" y="28"/>
                    <a:pt x="62" y="41"/>
                  </a:cubicBezTo>
                  <a:cubicBezTo>
                    <a:pt x="64" y="38"/>
                    <a:pt x="65" y="34"/>
                    <a:pt x="65" y="31"/>
                  </a:cubicBezTo>
                  <a:cubicBezTo>
                    <a:pt x="64" y="11"/>
                    <a:pt x="48" y="0"/>
                    <a:pt x="33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3653300" y="804425"/>
              <a:ext cx="1600" cy="1025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32" y="1"/>
                  </a:moveTo>
                  <a:cubicBezTo>
                    <a:pt x="17" y="1"/>
                    <a:pt x="2" y="11"/>
                    <a:pt x="0" y="30"/>
                  </a:cubicBezTo>
                  <a:cubicBezTo>
                    <a:pt x="0" y="35"/>
                    <a:pt x="0" y="38"/>
                    <a:pt x="2" y="40"/>
                  </a:cubicBezTo>
                  <a:cubicBezTo>
                    <a:pt x="6" y="27"/>
                    <a:pt x="19" y="19"/>
                    <a:pt x="32" y="19"/>
                  </a:cubicBezTo>
                  <a:cubicBezTo>
                    <a:pt x="45" y="19"/>
                    <a:pt x="58" y="27"/>
                    <a:pt x="62" y="40"/>
                  </a:cubicBezTo>
                  <a:cubicBezTo>
                    <a:pt x="64" y="38"/>
                    <a:pt x="64" y="35"/>
                    <a:pt x="64" y="30"/>
                  </a:cubicBezTo>
                  <a:cubicBezTo>
                    <a:pt x="62" y="11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3651125" y="8068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33" y="0"/>
                  </a:moveTo>
                  <a:cubicBezTo>
                    <a:pt x="17" y="0"/>
                    <a:pt x="2" y="10"/>
                    <a:pt x="0" y="29"/>
                  </a:cubicBezTo>
                  <a:cubicBezTo>
                    <a:pt x="0" y="34"/>
                    <a:pt x="2" y="37"/>
                    <a:pt x="3" y="41"/>
                  </a:cubicBezTo>
                  <a:cubicBezTo>
                    <a:pt x="7" y="29"/>
                    <a:pt x="17" y="19"/>
                    <a:pt x="31" y="19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48" y="19"/>
                    <a:pt x="58" y="29"/>
                    <a:pt x="62" y="41"/>
                  </a:cubicBezTo>
                  <a:cubicBezTo>
                    <a:pt x="64" y="37"/>
                    <a:pt x="65" y="34"/>
                    <a:pt x="65" y="29"/>
                  </a:cubicBezTo>
                  <a:cubicBezTo>
                    <a:pt x="64" y="10"/>
                    <a:pt x="48" y="0"/>
                    <a:pt x="33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3648325" y="808175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34" y="1"/>
                  </a:moveTo>
                  <a:cubicBezTo>
                    <a:pt x="17" y="1"/>
                    <a:pt x="0" y="12"/>
                    <a:pt x="2" y="35"/>
                  </a:cubicBezTo>
                  <a:cubicBezTo>
                    <a:pt x="2" y="38"/>
                    <a:pt x="2" y="43"/>
                    <a:pt x="3" y="46"/>
                  </a:cubicBezTo>
                  <a:cubicBezTo>
                    <a:pt x="8" y="33"/>
                    <a:pt x="21" y="24"/>
                    <a:pt x="34" y="24"/>
                  </a:cubicBezTo>
                  <a:cubicBezTo>
                    <a:pt x="48" y="24"/>
                    <a:pt x="60" y="33"/>
                    <a:pt x="64" y="46"/>
                  </a:cubicBezTo>
                  <a:cubicBezTo>
                    <a:pt x="66" y="43"/>
                    <a:pt x="66" y="38"/>
                    <a:pt x="66" y="35"/>
                  </a:cubicBezTo>
                  <a:cubicBezTo>
                    <a:pt x="68" y="12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3643900" y="80752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32" y="1"/>
                  </a:moveTo>
                  <a:cubicBezTo>
                    <a:pt x="17" y="1"/>
                    <a:pt x="2" y="11"/>
                    <a:pt x="0" y="31"/>
                  </a:cubicBezTo>
                  <a:cubicBezTo>
                    <a:pt x="0" y="34"/>
                    <a:pt x="0" y="38"/>
                    <a:pt x="2" y="41"/>
                  </a:cubicBezTo>
                  <a:cubicBezTo>
                    <a:pt x="6" y="28"/>
                    <a:pt x="19" y="19"/>
                    <a:pt x="32" y="19"/>
                  </a:cubicBezTo>
                  <a:cubicBezTo>
                    <a:pt x="47" y="19"/>
                    <a:pt x="58" y="28"/>
                    <a:pt x="63" y="41"/>
                  </a:cubicBezTo>
                  <a:cubicBezTo>
                    <a:pt x="64" y="38"/>
                    <a:pt x="64" y="34"/>
                    <a:pt x="64" y="31"/>
                  </a:cubicBezTo>
                  <a:cubicBezTo>
                    <a:pt x="63" y="11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3644775" y="802825"/>
              <a:ext cx="1100" cy="700"/>
            </a:xfrm>
            <a:custGeom>
              <a:avLst/>
              <a:gdLst/>
              <a:ahLst/>
              <a:cxnLst/>
              <a:rect l="l" t="t" r="r" b="b"/>
              <a:pathLst>
                <a:path w="44" h="28" extrusionOk="0">
                  <a:moveTo>
                    <a:pt x="22" y="1"/>
                  </a:moveTo>
                  <a:cubicBezTo>
                    <a:pt x="11" y="1"/>
                    <a:pt x="1" y="7"/>
                    <a:pt x="0" y="20"/>
                  </a:cubicBezTo>
                  <a:cubicBezTo>
                    <a:pt x="0" y="23"/>
                    <a:pt x="0" y="26"/>
                    <a:pt x="0" y="28"/>
                  </a:cubicBezTo>
                  <a:cubicBezTo>
                    <a:pt x="5" y="19"/>
                    <a:pt x="12" y="13"/>
                    <a:pt x="22" y="13"/>
                  </a:cubicBezTo>
                  <a:cubicBezTo>
                    <a:pt x="31" y="13"/>
                    <a:pt x="39" y="19"/>
                    <a:pt x="42" y="28"/>
                  </a:cubicBezTo>
                  <a:cubicBezTo>
                    <a:pt x="44" y="26"/>
                    <a:pt x="44" y="23"/>
                    <a:pt x="44" y="20"/>
                  </a:cubicBezTo>
                  <a:cubicBezTo>
                    <a:pt x="42" y="7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3650850" y="799975"/>
              <a:ext cx="1125" cy="725"/>
            </a:xfrm>
            <a:custGeom>
              <a:avLst/>
              <a:gdLst/>
              <a:ahLst/>
              <a:cxnLst/>
              <a:rect l="l" t="t" r="r" b="b"/>
              <a:pathLst>
                <a:path w="45" h="29" extrusionOk="0">
                  <a:moveTo>
                    <a:pt x="23" y="1"/>
                  </a:moveTo>
                  <a:cubicBezTo>
                    <a:pt x="13" y="1"/>
                    <a:pt x="2" y="7"/>
                    <a:pt x="1" y="21"/>
                  </a:cubicBezTo>
                  <a:cubicBezTo>
                    <a:pt x="1" y="23"/>
                    <a:pt x="2" y="26"/>
                    <a:pt x="2" y="29"/>
                  </a:cubicBezTo>
                  <a:cubicBezTo>
                    <a:pt x="5" y="21"/>
                    <a:pt x="13" y="14"/>
                    <a:pt x="20" y="14"/>
                  </a:cubicBezTo>
                  <a:cubicBezTo>
                    <a:pt x="21" y="14"/>
                    <a:pt x="22" y="14"/>
                    <a:pt x="23" y="14"/>
                  </a:cubicBezTo>
                  <a:cubicBezTo>
                    <a:pt x="33" y="14"/>
                    <a:pt x="42" y="20"/>
                    <a:pt x="44" y="29"/>
                  </a:cubicBezTo>
                  <a:cubicBezTo>
                    <a:pt x="44" y="26"/>
                    <a:pt x="44" y="23"/>
                    <a:pt x="44" y="21"/>
                  </a:cubicBezTo>
                  <a:cubicBezTo>
                    <a:pt x="44" y="7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3660100" y="774350"/>
              <a:ext cx="24825" cy="65175"/>
            </a:xfrm>
            <a:custGeom>
              <a:avLst/>
              <a:gdLst/>
              <a:ahLst/>
              <a:cxnLst/>
              <a:rect l="l" t="t" r="r" b="b"/>
              <a:pathLst>
                <a:path w="993" h="2607" extrusionOk="0">
                  <a:moveTo>
                    <a:pt x="631" y="1"/>
                  </a:moveTo>
                  <a:lnTo>
                    <a:pt x="1" y="256"/>
                  </a:lnTo>
                  <a:lnTo>
                    <a:pt x="1" y="2028"/>
                  </a:lnTo>
                  <a:lnTo>
                    <a:pt x="993" y="2607"/>
                  </a:lnTo>
                  <a:lnTo>
                    <a:pt x="993" y="176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3662575" y="802950"/>
              <a:ext cx="16950" cy="33650"/>
            </a:xfrm>
            <a:custGeom>
              <a:avLst/>
              <a:gdLst/>
              <a:ahLst/>
              <a:cxnLst/>
              <a:rect l="l" t="t" r="r" b="b"/>
              <a:pathLst>
                <a:path w="678" h="1346" extrusionOk="0">
                  <a:moveTo>
                    <a:pt x="0" y="1"/>
                  </a:moveTo>
                  <a:lnTo>
                    <a:pt x="0" y="943"/>
                  </a:lnTo>
                  <a:lnTo>
                    <a:pt x="677" y="1345"/>
                  </a:lnTo>
                  <a:lnTo>
                    <a:pt x="677" y="4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3664350" y="820750"/>
              <a:ext cx="13350" cy="9725"/>
            </a:xfrm>
            <a:custGeom>
              <a:avLst/>
              <a:gdLst/>
              <a:ahLst/>
              <a:cxnLst/>
              <a:rect l="l" t="t" r="r" b="b"/>
              <a:pathLst>
                <a:path w="534" h="389" extrusionOk="0">
                  <a:moveTo>
                    <a:pt x="0" y="1"/>
                  </a:moveTo>
                  <a:lnTo>
                    <a:pt x="0" y="66"/>
                  </a:lnTo>
                  <a:lnTo>
                    <a:pt x="534" y="388"/>
                  </a:lnTo>
                  <a:lnTo>
                    <a:pt x="534" y="3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3664350" y="819100"/>
              <a:ext cx="13350" cy="9725"/>
            </a:xfrm>
            <a:custGeom>
              <a:avLst/>
              <a:gdLst/>
              <a:ahLst/>
              <a:cxnLst/>
              <a:rect l="l" t="t" r="r" b="b"/>
              <a:pathLst>
                <a:path w="534" h="389" extrusionOk="0">
                  <a:moveTo>
                    <a:pt x="0" y="0"/>
                  </a:moveTo>
                  <a:lnTo>
                    <a:pt x="0" y="67"/>
                  </a:lnTo>
                  <a:lnTo>
                    <a:pt x="534" y="389"/>
                  </a:lnTo>
                  <a:lnTo>
                    <a:pt x="534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3664350" y="817425"/>
              <a:ext cx="13350" cy="9750"/>
            </a:xfrm>
            <a:custGeom>
              <a:avLst/>
              <a:gdLst/>
              <a:ahLst/>
              <a:cxnLst/>
              <a:rect l="l" t="t" r="r" b="b"/>
              <a:pathLst>
                <a:path w="534" h="390" extrusionOk="0">
                  <a:moveTo>
                    <a:pt x="0" y="0"/>
                  </a:moveTo>
                  <a:lnTo>
                    <a:pt x="0" y="67"/>
                  </a:lnTo>
                  <a:lnTo>
                    <a:pt x="534" y="389"/>
                  </a:lnTo>
                  <a:lnTo>
                    <a:pt x="534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3664350" y="822400"/>
              <a:ext cx="13350" cy="9725"/>
            </a:xfrm>
            <a:custGeom>
              <a:avLst/>
              <a:gdLst/>
              <a:ahLst/>
              <a:cxnLst/>
              <a:rect l="l" t="t" r="r" b="b"/>
              <a:pathLst>
                <a:path w="534" h="389" extrusionOk="0">
                  <a:moveTo>
                    <a:pt x="0" y="0"/>
                  </a:moveTo>
                  <a:lnTo>
                    <a:pt x="0" y="67"/>
                  </a:lnTo>
                  <a:lnTo>
                    <a:pt x="534" y="389"/>
                  </a:lnTo>
                  <a:lnTo>
                    <a:pt x="534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3664350" y="815800"/>
              <a:ext cx="13350" cy="9700"/>
            </a:xfrm>
            <a:custGeom>
              <a:avLst/>
              <a:gdLst/>
              <a:ahLst/>
              <a:cxnLst/>
              <a:rect l="l" t="t" r="r" b="b"/>
              <a:pathLst>
                <a:path w="534" h="388" extrusionOk="0">
                  <a:moveTo>
                    <a:pt x="0" y="0"/>
                  </a:moveTo>
                  <a:lnTo>
                    <a:pt x="0" y="65"/>
                  </a:lnTo>
                  <a:lnTo>
                    <a:pt x="534" y="387"/>
                  </a:lnTo>
                  <a:lnTo>
                    <a:pt x="534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3664350" y="825725"/>
              <a:ext cx="13350" cy="9850"/>
            </a:xfrm>
            <a:custGeom>
              <a:avLst/>
              <a:gdLst/>
              <a:ahLst/>
              <a:cxnLst/>
              <a:rect l="l" t="t" r="r" b="b"/>
              <a:pathLst>
                <a:path w="534" h="394" extrusionOk="0">
                  <a:moveTo>
                    <a:pt x="0" y="1"/>
                  </a:moveTo>
                  <a:lnTo>
                    <a:pt x="0" y="74"/>
                  </a:lnTo>
                  <a:lnTo>
                    <a:pt x="534" y="393"/>
                  </a:lnTo>
                  <a:lnTo>
                    <a:pt x="534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3664350" y="824050"/>
              <a:ext cx="13350" cy="9750"/>
            </a:xfrm>
            <a:custGeom>
              <a:avLst/>
              <a:gdLst/>
              <a:ahLst/>
              <a:cxnLst/>
              <a:rect l="l" t="t" r="r" b="b"/>
              <a:pathLst>
                <a:path w="534" h="390" extrusionOk="0">
                  <a:moveTo>
                    <a:pt x="0" y="1"/>
                  </a:moveTo>
                  <a:lnTo>
                    <a:pt x="0" y="68"/>
                  </a:lnTo>
                  <a:lnTo>
                    <a:pt x="534" y="389"/>
                  </a:lnTo>
                  <a:lnTo>
                    <a:pt x="534" y="3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3664350" y="807500"/>
              <a:ext cx="13350" cy="9725"/>
            </a:xfrm>
            <a:custGeom>
              <a:avLst/>
              <a:gdLst/>
              <a:ahLst/>
              <a:cxnLst/>
              <a:rect l="l" t="t" r="r" b="b"/>
              <a:pathLst>
                <a:path w="534" h="389" extrusionOk="0">
                  <a:moveTo>
                    <a:pt x="0" y="0"/>
                  </a:moveTo>
                  <a:lnTo>
                    <a:pt x="0" y="67"/>
                  </a:lnTo>
                  <a:lnTo>
                    <a:pt x="534" y="389"/>
                  </a:lnTo>
                  <a:lnTo>
                    <a:pt x="534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3664350" y="809150"/>
              <a:ext cx="13350" cy="9700"/>
            </a:xfrm>
            <a:custGeom>
              <a:avLst/>
              <a:gdLst/>
              <a:ahLst/>
              <a:cxnLst/>
              <a:rect l="l" t="t" r="r" b="b"/>
              <a:pathLst>
                <a:path w="534" h="388" extrusionOk="0">
                  <a:moveTo>
                    <a:pt x="0" y="1"/>
                  </a:moveTo>
                  <a:lnTo>
                    <a:pt x="0" y="66"/>
                  </a:lnTo>
                  <a:lnTo>
                    <a:pt x="534" y="388"/>
                  </a:lnTo>
                  <a:lnTo>
                    <a:pt x="534" y="3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3664350" y="806075"/>
              <a:ext cx="13350" cy="9500"/>
            </a:xfrm>
            <a:custGeom>
              <a:avLst/>
              <a:gdLst/>
              <a:ahLst/>
              <a:cxnLst/>
              <a:rect l="l" t="t" r="r" b="b"/>
              <a:pathLst>
                <a:path w="534" h="380" extrusionOk="0">
                  <a:moveTo>
                    <a:pt x="0" y="1"/>
                  </a:moveTo>
                  <a:lnTo>
                    <a:pt x="0" y="57"/>
                  </a:lnTo>
                  <a:lnTo>
                    <a:pt x="534" y="379"/>
                  </a:lnTo>
                  <a:lnTo>
                    <a:pt x="534" y="3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3664350" y="810800"/>
              <a:ext cx="13350" cy="9725"/>
            </a:xfrm>
            <a:custGeom>
              <a:avLst/>
              <a:gdLst/>
              <a:ahLst/>
              <a:cxnLst/>
              <a:rect l="l" t="t" r="r" b="b"/>
              <a:pathLst>
                <a:path w="534" h="389" extrusionOk="0">
                  <a:moveTo>
                    <a:pt x="0" y="0"/>
                  </a:moveTo>
                  <a:lnTo>
                    <a:pt x="0" y="67"/>
                  </a:lnTo>
                  <a:lnTo>
                    <a:pt x="534" y="389"/>
                  </a:lnTo>
                  <a:lnTo>
                    <a:pt x="534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3664350" y="814125"/>
              <a:ext cx="13350" cy="9750"/>
            </a:xfrm>
            <a:custGeom>
              <a:avLst/>
              <a:gdLst/>
              <a:ahLst/>
              <a:cxnLst/>
              <a:rect l="l" t="t" r="r" b="b"/>
              <a:pathLst>
                <a:path w="534" h="390" extrusionOk="0">
                  <a:moveTo>
                    <a:pt x="0" y="0"/>
                  </a:moveTo>
                  <a:lnTo>
                    <a:pt x="0" y="67"/>
                  </a:lnTo>
                  <a:lnTo>
                    <a:pt x="534" y="389"/>
                  </a:lnTo>
                  <a:lnTo>
                    <a:pt x="534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3664350" y="812450"/>
              <a:ext cx="13350" cy="9750"/>
            </a:xfrm>
            <a:custGeom>
              <a:avLst/>
              <a:gdLst/>
              <a:ahLst/>
              <a:cxnLst/>
              <a:rect l="l" t="t" r="r" b="b"/>
              <a:pathLst>
                <a:path w="534" h="390" extrusionOk="0">
                  <a:moveTo>
                    <a:pt x="0" y="1"/>
                  </a:moveTo>
                  <a:lnTo>
                    <a:pt x="0" y="67"/>
                  </a:lnTo>
                  <a:lnTo>
                    <a:pt x="534" y="389"/>
                  </a:lnTo>
                  <a:lnTo>
                    <a:pt x="534" y="3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3653700" y="784425"/>
              <a:ext cx="1575" cy="46625"/>
            </a:xfrm>
            <a:custGeom>
              <a:avLst/>
              <a:gdLst/>
              <a:ahLst/>
              <a:cxnLst/>
              <a:rect l="l" t="t" r="r" b="b"/>
              <a:pathLst>
                <a:path w="63" h="1865" extrusionOk="0">
                  <a:moveTo>
                    <a:pt x="62" y="1"/>
                  </a:moveTo>
                  <a:lnTo>
                    <a:pt x="0" y="36"/>
                  </a:lnTo>
                  <a:lnTo>
                    <a:pt x="0" y="1864"/>
                  </a:lnTo>
                  <a:lnTo>
                    <a:pt x="62" y="1828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3652125" y="784425"/>
              <a:ext cx="1600" cy="46625"/>
            </a:xfrm>
            <a:custGeom>
              <a:avLst/>
              <a:gdLst/>
              <a:ahLst/>
              <a:cxnLst/>
              <a:rect l="l" t="t" r="r" b="b"/>
              <a:pathLst>
                <a:path w="64" h="1865" extrusionOk="0">
                  <a:moveTo>
                    <a:pt x="1" y="1"/>
                  </a:moveTo>
                  <a:lnTo>
                    <a:pt x="1" y="1828"/>
                  </a:lnTo>
                  <a:lnTo>
                    <a:pt x="63" y="1864"/>
                  </a:lnTo>
                  <a:lnTo>
                    <a:pt x="63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3676675" y="784175"/>
              <a:ext cx="45925" cy="87625"/>
            </a:xfrm>
            <a:custGeom>
              <a:avLst/>
              <a:gdLst/>
              <a:ahLst/>
              <a:cxnLst/>
              <a:rect l="l" t="t" r="r" b="b"/>
              <a:pathLst>
                <a:path w="1837" h="3505" extrusionOk="0">
                  <a:moveTo>
                    <a:pt x="0" y="1"/>
                  </a:moveTo>
                  <a:lnTo>
                    <a:pt x="0" y="2432"/>
                  </a:lnTo>
                  <a:lnTo>
                    <a:pt x="1836" y="3504"/>
                  </a:lnTo>
                  <a:lnTo>
                    <a:pt x="1836" y="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3722575" y="802600"/>
              <a:ext cx="42175" cy="69200"/>
            </a:xfrm>
            <a:custGeom>
              <a:avLst/>
              <a:gdLst/>
              <a:ahLst/>
              <a:cxnLst/>
              <a:rect l="l" t="t" r="r" b="b"/>
              <a:pathLst>
                <a:path w="1687" h="2768" extrusionOk="0">
                  <a:moveTo>
                    <a:pt x="1687" y="0"/>
                  </a:moveTo>
                  <a:lnTo>
                    <a:pt x="0" y="986"/>
                  </a:lnTo>
                  <a:lnTo>
                    <a:pt x="0" y="2767"/>
                  </a:lnTo>
                  <a:lnTo>
                    <a:pt x="1687" y="1783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3682175" y="804625"/>
              <a:ext cx="22225" cy="3650"/>
            </a:xfrm>
            <a:custGeom>
              <a:avLst/>
              <a:gdLst/>
              <a:ahLst/>
              <a:cxnLst/>
              <a:rect l="l" t="t" r="r" b="b"/>
              <a:pathLst>
                <a:path w="889" h="146" extrusionOk="0">
                  <a:moveTo>
                    <a:pt x="798" y="1"/>
                  </a:moveTo>
                  <a:lnTo>
                    <a:pt x="1" y="108"/>
                  </a:lnTo>
                  <a:lnTo>
                    <a:pt x="65" y="146"/>
                  </a:lnTo>
                  <a:lnTo>
                    <a:pt x="888" y="3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3702075" y="775300"/>
              <a:ext cx="67100" cy="53425"/>
            </a:xfrm>
            <a:custGeom>
              <a:avLst/>
              <a:gdLst/>
              <a:ahLst/>
              <a:cxnLst/>
              <a:rect l="l" t="t" r="r" b="b"/>
              <a:pathLst>
                <a:path w="2684" h="2137" extrusionOk="0">
                  <a:moveTo>
                    <a:pt x="1948" y="0"/>
                  </a:moveTo>
                  <a:lnTo>
                    <a:pt x="1" y="1174"/>
                  </a:lnTo>
                  <a:lnTo>
                    <a:pt x="720" y="2136"/>
                  </a:lnTo>
                  <a:lnTo>
                    <a:pt x="2684" y="989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3682175" y="775300"/>
              <a:ext cx="68775" cy="32025"/>
            </a:xfrm>
            <a:custGeom>
              <a:avLst/>
              <a:gdLst/>
              <a:ahLst/>
              <a:cxnLst/>
              <a:rect l="l" t="t" r="r" b="b"/>
              <a:pathLst>
                <a:path w="2751" h="1281" extrusionOk="0">
                  <a:moveTo>
                    <a:pt x="2750" y="0"/>
                  </a:moveTo>
                  <a:lnTo>
                    <a:pt x="1986" y="102"/>
                  </a:lnTo>
                  <a:lnTo>
                    <a:pt x="1" y="1281"/>
                  </a:lnTo>
                  <a:lnTo>
                    <a:pt x="1" y="1281"/>
                  </a:lnTo>
                  <a:lnTo>
                    <a:pt x="797" y="1175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3700625" y="804625"/>
              <a:ext cx="19475" cy="24100"/>
            </a:xfrm>
            <a:custGeom>
              <a:avLst/>
              <a:gdLst/>
              <a:ahLst/>
              <a:cxnLst/>
              <a:rect l="l" t="t" r="r" b="b"/>
              <a:pathLst>
                <a:path w="779" h="964" extrusionOk="0">
                  <a:moveTo>
                    <a:pt x="60" y="1"/>
                  </a:moveTo>
                  <a:lnTo>
                    <a:pt x="1" y="9"/>
                  </a:lnTo>
                  <a:lnTo>
                    <a:pt x="733" y="963"/>
                  </a:lnTo>
                  <a:lnTo>
                    <a:pt x="778" y="96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3753775" y="818150"/>
              <a:ext cx="7050" cy="21200"/>
            </a:xfrm>
            <a:custGeom>
              <a:avLst/>
              <a:gdLst/>
              <a:ahLst/>
              <a:cxnLst/>
              <a:rect l="l" t="t" r="r" b="b"/>
              <a:pathLst>
                <a:path w="282" h="848" extrusionOk="0">
                  <a:moveTo>
                    <a:pt x="282" y="0"/>
                  </a:moveTo>
                  <a:lnTo>
                    <a:pt x="1" y="164"/>
                  </a:lnTo>
                  <a:lnTo>
                    <a:pt x="1" y="847"/>
                  </a:lnTo>
                  <a:lnTo>
                    <a:pt x="282" y="68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3754750" y="819850"/>
              <a:ext cx="5150" cy="17800"/>
            </a:xfrm>
            <a:custGeom>
              <a:avLst/>
              <a:gdLst/>
              <a:ahLst/>
              <a:cxnLst/>
              <a:rect l="l" t="t" r="r" b="b"/>
              <a:pathLst>
                <a:path w="206" h="712" extrusionOk="0">
                  <a:moveTo>
                    <a:pt x="205" y="1"/>
                  </a:moveTo>
                  <a:lnTo>
                    <a:pt x="123" y="47"/>
                  </a:lnTo>
                  <a:lnTo>
                    <a:pt x="94" y="64"/>
                  </a:lnTo>
                  <a:lnTo>
                    <a:pt x="59" y="85"/>
                  </a:lnTo>
                  <a:lnTo>
                    <a:pt x="44" y="93"/>
                  </a:lnTo>
                  <a:lnTo>
                    <a:pt x="1" y="118"/>
                  </a:lnTo>
                  <a:lnTo>
                    <a:pt x="1" y="144"/>
                  </a:lnTo>
                  <a:lnTo>
                    <a:pt x="1" y="540"/>
                  </a:lnTo>
                  <a:lnTo>
                    <a:pt x="1" y="555"/>
                  </a:lnTo>
                  <a:lnTo>
                    <a:pt x="1" y="569"/>
                  </a:lnTo>
                  <a:lnTo>
                    <a:pt x="1" y="711"/>
                  </a:lnTo>
                  <a:lnTo>
                    <a:pt x="123" y="640"/>
                  </a:lnTo>
                  <a:lnTo>
                    <a:pt x="134" y="633"/>
                  </a:lnTo>
                  <a:lnTo>
                    <a:pt x="147" y="624"/>
                  </a:lnTo>
                  <a:lnTo>
                    <a:pt x="182" y="604"/>
                  </a:lnTo>
                  <a:lnTo>
                    <a:pt x="205" y="591"/>
                  </a:lnTo>
                  <a:lnTo>
                    <a:pt x="205" y="540"/>
                  </a:lnTo>
                  <a:lnTo>
                    <a:pt x="205" y="523"/>
                  </a:lnTo>
                  <a:lnTo>
                    <a:pt x="205" y="128"/>
                  </a:lnTo>
                  <a:lnTo>
                    <a:pt x="205" y="9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3755225" y="822350"/>
              <a:ext cx="4675" cy="2900"/>
            </a:xfrm>
            <a:custGeom>
              <a:avLst/>
              <a:gdLst/>
              <a:ahLst/>
              <a:cxnLst/>
              <a:rect l="l" t="t" r="r" b="b"/>
              <a:pathLst>
                <a:path w="187" h="116" extrusionOk="0">
                  <a:moveTo>
                    <a:pt x="12" y="1"/>
                  </a:moveTo>
                  <a:lnTo>
                    <a:pt x="1" y="8"/>
                  </a:lnTo>
                  <a:lnTo>
                    <a:pt x="186" y="115"/>
                  </a:lnTo>
                  <a:lnTo>
                    <a:pt x="186" y="10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3755525" y="822025"/>
              <a:ext cx="4375" cy="2900"/>
            </a:xfrm>
            <a:custGeom>
              <a:avLst/>
              <a:gdLst/>
              <a:ahLst/>
              <a:cxnLst/>
              <a:rect l="l" t="t" r="r" b="b"/>
              <a:pathLst>
                <a:path w="175" h="116" extrusionOk="0">
                  <a:moveTo>
                    <a:pt x="22" y="1"/>
                  </a:moveTo>
                  <a:lnTo>
                    <a:pt x="13" y="6"/>
                  </a:lnTo>
                  <a:lnTo>
                    <a:pt x="0" y="14"/>
                  </a:lnTo>
                  <a:lnTo>
                    <a:pt x="174" y="115"/>
                  </a:lnTo>
                  <a:lnTo>
                    <a:pt x="174" y="8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3754750" y="822525"/>
              <a:ext cx="5150" cy="5375"/>
            </a:xfrm>
            <a:custGeom>
              <a:avLst/>
              <a:gdLst/>
              <a:ahLst/>
              <a:cxnLst/>
              <a:rect l="l" t="t" r="r" b="b"/>
              <a:pathLst>
                <a:path w="206" h="215" extrusionOk="0">
                  <a:moveTo>
                    <a:pt x="20" y="1"/>
                  </a:moveTo>
                  <a:lnTo>
                    <a:pt x="1" y="11"/>
                  </a:lnTo>
                  <a:lnTo>
                    <a:pt x="1" y="37"/>
                  </a:lnTo>
                  <a:lnTo>
                    <a:pt x="1" y="95"/>
                  </a:lnTo>
                  <a:lnTo>
                    <a:pt x="205" y="214"/>
                  </a:lnTo>
                  <a:lnTo>
                    <a:pt x="205" y="108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3754750" y="824900"/>
              <a:ext cx="5150" cy="4150"/>
            </a:xfrm>
            <a:custGeom>
              <a:avLst/>
              <a:gdLst/>
              <a:ahLst/>
              <a:cxnLst/>
              <a:rect l="l" t="t" r="r" b="b"/>
              <a:pathLst>
                <a:path w="206" h="166" extrusionOk="0">
                  <a:moveTo>
                    <a:pt x="1" y="0"/>
                  </a:moveTo>
                  <a:lnTo>
                    <a:pt x="1" y="47"/>
                  </a:lnTo>
                  <a:lnTo>
                    <a:pt x="205" y="165"/>
                  </a:lnTo>
                  <a:lnTo>
                    <a:pt x="205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3756975" y="819850"/>
              <a:ext cx="2925" cy="3375"/>
            </a:xfrm>
            <a:custGeom>
              <a:avLst/>
              <a:gdLst/>
              <a:ahLst/>
              <a:cxnLst/>
              <a:rect l="l" t="t" r="r" b="b"/>
              <a:pathLst>
                <a:path w="117" h="135" extrusionOk="0">
                  <a:moveTo>
                    <a:pt x="116" y="1"/>
                  </a:moveTo>
                  <a:lnTo>
                    <a:pt x="34" y="47"/>
                  </a:lnTo>
                  <a:lnTo>
                    <a:pt x="5" y="64"/>
                  </a:lnTo>
                  <a:lnTo>
                    <a:pt x="0" y="67"/>
                  </a:lnTo>
                  <a:lnTo>
                    <a:pt x="116" y="134"/>
                  </a:lnTo>
                  <a:lnTo>
                    <a:pt x="116" y="128"/>
                  </a:lnTo>
                  <a:lnTo>
                    <a:pt x="116" y="9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3756075" y="821525"/>
              <a:ext cx="3825" cy="2750"/>
            </a:xfrm>
            <a:custGeom>
              <a:avLst/>
              <a:gdLst/>
              <a:ahLst/>
              <a:cxnLst/>
              <a:rect l="l" t="t" r="r" b="b"/>
              <a:pathLst>
                <a:path w="153" h="110" extrusionOk="0">
                  <a:moveTo>
                    <a:pt x="36" y="0"/>
                  </a:moveTo>
                  <a:lnTo>
                    <a:pt x="6" y="18"/>
                  </a:lnTo>
                  <a:lnTo>
                    <a:pt x="0" y="21"/>
                  </a:lnTo>
                  <a:lnTo>
                    <a:pt x="152" y="109"/>
                  </a:lnTo>
                  <a:lnTo>
                    <a:pt x="152" y="6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3754750" y="834125"/>
              <a:ext cx="3000" cy="3525"/>
            </a:xfrm>
            <a:custGeom>
              <a:avLst/>
              <a:gdLst/>
              <a:ahLst/>
              <a:cxnLst/>
              <a:rect l="l" t="t" r="r" b="b"/>
              <a:pathLst>
                <a:path w="120" h="141" extrusionOk="0">
                  <a:moveTo>
                    <a:pt x="1" y="1"/>
                  </a:moveTo>
                  <a:lnTo>
                    <a:pt x="1" y="140"/>
                  </a:lnTo>
                  <a:lnTo>
                    <a:pt x="120" y="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754750" y="830625"/>
              <a:ext cx="5150" cy="3850"/>
            </a:xfrm>
            <a:custGeom>
              <a:avLst/>
              <a:gdLst/>
              <a:ahLst/>
              <a:cxnLst/>
              <a:rect l="l" t="t" r="r" b="b"/>
              <a:pathLst>
                <a:path w="206" h="154" extrusionOk="0">
                  <a:moveTo>
                    <a:pt x="1" y="0"/>
                  </a:moveTo>
                  <a:lnTo>
                    <a:pt x="1" y="35"/>
                  </a:lnTo>
                  <a:lnTo>
                    <a:pt x="205" y="154"/>
                  </a:lnTo>
                  <a:lnTo>
                    <a:pt x="205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754750" y="831500"/>
              <a:ext cx="5150" cy="4400"/>
            </a:xfrm>
            <a:custGeom>
              <a:avLst/>
              <a:gdLst/>
              <a:ahLst/>
              <a:cxnLst/>
              <a:rect l="l" t="t" r="r" b="b"/>
              <a:pathLst>
                <a:path w="206" h="176" extrusionOk="0">
                  <a:moveTo>
                    <a:pt x="1" y="0"/>
                  </a:moveTo>
                  <a:lnTo>
                    <a:pt x="1" y="74"/>
                  </a:lnTo>
                  <a:lnTo>
                    <a:pt x="1" y="89"/>
                  </a:lnTo>
                  <a:lnTo>
                    <a:pt x="1" y="103"/>
                  </a:lnTo>
                  <a:lnTo>
                    <a:pt x="1" y="106"/>
                  </a:lnTo>
                  <a:lnTo>
                    <a:pt x="120" y="176"/>
                  </a:lnTo>
                  <a:lnTo>
                    <a:pt x="123" y="174"/>
                  </a:lnTo>
                  <a:lnTo>
                    <a:pt x="134" y="167"/>
                  </a:lnTo>
                  <a:lnTo>
                    <a:pt x="147" y="158"/>
                  </a:lnTo>
                  <a:lnTo>
                    <a:pt x="182" y="138"/>
                  </a:lnTo>
                  <a:lnTo>
                    <a:pt x="205" y="125"/>
                  </a:lnTo>
                  <a:lnTo>
                    <a:pt x="205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754750" y="829675"/>
              <a:ext cx="5150" cy="3950"/>
            </a:xfrm>
            <a:custGeom>
              <a:avLst/>
              <a:gdLst/>
              <a:ahLst/>
              <a:cxnLst/>
              <a:rect l="l" t="t" r="r" b="b"/>
              <a:pathLst>
                <a:path w="206" h="158" extrusionOk="0">
                  <a:moveTo>
                    <a:pt x="1" y="1"/>
                  </a:moveTo>
                  <a:lnTo>
                    <a:pt x="1" y="38"/>
                  </a:lnTo>
                  <a:lnTo>
                    <a:pt x="205" y="157"/>
                  </a:lnTo>
                  <a:lnTo>
                    <a:pt x="205" y="147"/>
                  </a:lnTo>
                  <a:lnTo>
                    <a:pt x="205" y="130"/>
                  </a:lnTo>
                  <a:lnTo>
                    <a:pt x="205" y="1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754750" y="826050"/>
              <a:ext cx="5150" cy="3575"/>
            </a:xfrm>
            <a:custGeom>
              <a:avLst/>
              <a:gdLst/>
              <a:ahLst/>
              <a:cxnLst/>
              <a:rect l="l" t="t" r="r" b="b"/>
              <a:pathLst>
                <a:path w="206" h="143" extrusionOk="0">
                  <a:moveTo>
                    <a:pt x="1" y="1"/>
                  </a:moveTo>
                  <a:lnTo>
                    <a:pt x="1" y="24"/>
                  </a:lnTo>
                  <a:lnTo>
                    <a:pt x="205" y="143"/>
                  </a:lnTo>
                  <a:lnTo>
                    <a:pt x="205" y="1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754750" y="827075"/>
              <a:ext cx="5150" cy="5600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1" y="0"/>
                  </a:moveTo>
                  <a:lnTo>
                    <a:pt x="1" y="105"/>
                  </a:lnTo>
                  <a:lnTo>
                    <a:pt x="205" y="223"/>
                  </a:lnTo>
                  <a:lnTo>
                    <a:pt x="205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3754750" y="826625"/>
              <a:ext cx="5150" cy="3450"/>
            </a:xfrm>
            <a:custGeom>
              <a:avLst/>
              <a:gdLst/>
              <a:ahLst/>
              <a:cxnLst/>
              <a:rect l="l" t="t" r="r" b="b"/>
              <a:pathLst>
                <a:path w="206" h="138" extrusionOk="0">
                  <a:moveTo>
                    <a:pt x="1" y="1"/>
                  </a:moveTo>
                  <a:lnTo>
                    <a:pt x="1" y="18"/>
                  </a:lnTo>
                  <a:lnTo>
                    <a:pt x="205" y="137"/>
                  </a:lnTo>
                  <a:lnTo>
                    <a:pt x="205" y="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753775" y="818150"/>
              <a:ext cx="7050" cy="4675"/>
            </a:xfrm>
            <a:custGeom>
              <a:avLst/>
              <a:gdLst/>
              <a:ahLst/>
              <a:cxnLst/>
              <a:rect l="l" t="t" r="r" b="b"/>
              <a:pathLst>
                <a:path w="282" h="187" extrusionOk="0">
                  <a:moveTo>
                    <a:pt x="282" y="0"/>
                  </a:moveTo>
                  <a:lnTo>
                    <a:pt x="1" y="164"/>
                  </a:lnTo>
                  <a:lnTo>
                    <a:pt x="40" y="186"/>
                  </a:lnTo>
                  <a:lnTo>
                    <a:pt x="244" y="69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753775" y="834600"/>
              <a:ext cx="7050" cy="4750"/>
            </a:xfrm>
            <a:custGeom>
              <a:avLst/>
              <a:gdLst/>
              <a:ahLst/>
              <a:cxnLst/>
              <a:rect l="l" t="t" r="r" b="b"/>
              <a:pathLst>
                <a:path w="282" h="190" extrusionOk="0">
                  <a:moveTo>
                    <a:pt x="244" y="1"/>
                  </a:moveTo>
                  <a:lnTo>
                    <a:pt x="40" y="121"/>
                  </a:lnTo>
                  <a:lnTo>
                    <a:pt x="1" y="189"/>
                  </a:lnTo>
                  <a:lnTo>
                    <a:pt x="282" y="2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754750" y="834400"/>
              <a:ext cx="5150" cy="3250"/>
            </a:xfrm>
            <a:custGeom>
              <a:avLst/>
              <a:gdLst/>
              <a:ahLst/>
              <a:cxnLst/>
              <a:rect l="l" t="t" r="r" b="b"/>
              <a:pathLst>
                <a:path w="206" h="130" extrusionOk="0">
                  <a:moveTo>
                    <a:pt x="194" y="0"/>
                  </a:moveTo>
                  <a:lnTo>
                    <a:pt x="1" y="113"/>
                  </a:lnTo>
                  <a:lnTo>
                    <a:pt x="1" y="129"/>
                  </a:lnTo>
                  <a:lnTo>
                    <a:pt x="205" y="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759575" y="819850"/>
              <a:ext cx="325" cy="14775"/>
            </a:xfrm>
            <a:custGeom>
              <a:avLst/>
              <a:gdLst/>
              <a:ahLst/>
              <a:cxnLst/>
              <a:rect l="l" t="t" r="r" b="b"/>
              <a:pathLst>
                <a:path w="13" h="591" extrusionOk="0">
                  <a:moveTo>
                    <a:pt x="12" y="1"/>
                  </a:moveTo>
                  <a:lnTo>
                    <a:pt x="1" y="6"/>
                  </a:lnTo>
                  <a:lnTo>
                    <a:pt x="1" y="582"/>
                  </a:lnTo>
                  <a:lnTo>
                    <a:pt x="12" y="59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753425" y="822000"/>
              <a:ext cx="375" cy="17350"/>
            </a:xfrm>
            <a:custGeom>
              <a:avLst/>
              <a:gdLst/>
              <a:ahLst/>
              <a:cxnLst/>
              <a:rect l="l" t="t" r="r" b="b"/>
              <a:pathLst>
                <a:path w="15" h="694" extrusionOk="0">
                  <a:moveTo>
                    <a:pt x="0" y="0"/>
                  </a:moveTo>
                  <a:lnTo>
                    <a:pt x="0" y="685"/>
                  </a:lnTo>
                  <a:lnTo>
                    <a:pt x="15" y="693"/>
                  </a:lnTo>
                  <a:lnTo>
                    <a:pt x="15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753425" y="817900"/>
              <a:ext cx="7400" cy="4375"/>
            </a:xfrm>
            <a:custGeom>
              <a:avLst/>
              <a:gdLst/>
              <a:ahLst/>
              <a:cxnLst/>
              <a:rect l="l" t="t" r="r" b="b"/>
              <a:pathLst>
                <a:path w="296" h="175" extrusionOk="0">
                  <a:moveTo>
                    <a:pt x="281" y="0"/>
                  </a:moveTo>
                  <a:lnTo>
                    <a:pt x="0" y="164"/>
                  </a:lnTo>
                  <a:lnTo>
                    <a:pt x="15" y="174"/>
                  </a:lnTo>
                  <a:lnTo>
                    <a:pt x="296" y="1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728375" y="832900"/>
              <a:ext cx="7050" cy="21200"/>
            </a:xfrm>
            <a:custGeom>
              <a:avLst/>
              <a:gdLst/>
              <a:ahLst/>
              <a:cxnLst/>
              <a:rect l="l" t="t" r="r" b="b"/>
              <a:pathLst>
                <a:path w="282" h="848" extrusionOk="0">
                  <a:moveTo>
                    <a:pt x="281" y="1"/>
                  </a:moveTo>
                  <a:lnTo>
                    <a:pt x="0" y="164"/>
                  </a:lnTo>
                  <a:lnTo>
                    <a:pt x="0" y="847"/>
                  </a:lnTo>
                  <a:lnTo>
                    <a:pt x="281" y="6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729350" y="834600"/>
              <a:ext cx="5125" cy="17800"/>
            </a:xfrm>
            <a:custGeom>
              <a:avLst/>
              <a:gdLst/>
              <a:ahLst/>
              <a:cxnLst/>
              <a:rect l="l" t="t" r="r" b="b"/>
              <a:pathLst>
                <a:path w="205" h="712" extrusionOk="0">
                  <a:moveTo>
                    <a:pt x="205" y="1"/>
                  </a:moveTo>
                  <a:lnTo>
                    <a:pt x="122" y="47"/>
                  </a:lnTo>
                  <a:lnTo>
                    <a:pt x="93" y="65"/>
                  </a:lnTo>
                  <a:lnTo>
                    <a:pt x="58" y="85"/>
                  </a:lnTo>
                  <a:lnTo>
                    <a:pt x="44" y="94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0" y="569"/>
                  </a:lnTo>
                  <a:lnTo>
                    <a:pt x="0" y="711"/>
                  </a:lnTo>
                  <a:lnTo>
                    <a:pt x="122" y="639"/>
                  </a:lnTo>
                  <a:lnTo>
                    <a:pt x="134" y="633"/>
                  </a:lnTo>
                  <a:lnTo>
                    <a:pt x="147" y="624"/>
                  </a:lnTo>
                  <a:lnTo>
                    <a:pt x="182" y="604"/>
                  </a:lnTo>
                  <a:lnTo>
                    <a:pt x="205" y="591"/>
                  </a:lnTo>
                  <a:lnTo>
                    <a:pt x="205" y="540"/>
                  </a:lnTo>
                  <a:lnTo>
                    <a:pt x="205" y="523"/>
                  </a:lnTo>
                  <a:lnTo>
                    <a:pt x="205" y="128"/>
                  </a:lnTo>
                  <a:lnTo>
                    <a:pt x="205" y="9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729825" y="837100"/>
              <a:ext cx="4650" cy="2900"/>
            </a:xfrm>
            <a:custGeom>
              <a:avLst/>
              <a:gdLst/>
              <a:ahLst/>
              <a:cxnLst/>
              <a:rect l="l" t="t" r="r" b="b"/>
              <a:pathLst>
                <a:path w="186" h="116" extrusionOk="0">
                  <a:moveTo>
                    <a:pt x="12" y="1"/>
                  </a:moveTo>
                  <a:lnTo>
                    <a:pt x="0" y="8"/>
                  </a:lnTo>
                  <a:lnTo>
                    <a:pt x="186" y="115"/>
                  </a:lnTo>
                  <a:lnTo>
                    <a:pt x="186" y="10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3730100" y="836775"/>
              <a:ext cx="4375" cy="2900"/>
            </a:xfrm>
            <a:custGeom>
              <a:avLst/>
              <a:gdLst/>
              <a:ahLst/>
              <a:cxnLst/>
              <a:rect l="l" t="t" r="r" b="b"/>
              <a:pathLst>
                <a:path w="175" h="116" extrusionOk="0">
                  <a:moveTo>
                    <a:pt x="23" y="1"/>
                  </a:moveTo>
                  <a:lnTo>
                    <a:pt x="14" y="7"/>
                  </a:lnTo>
                  <a:lnTo>
                    <a:pt x="1" y="14"/>
                  </a:lnTo>
                  <a:lnTo>
                    <a:pt x="175" y="115"/>
                  </a:lnTo>
                  <a:lnTo>
                    <a:pt x="175" y="8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29350" y="837300"/>
              <a:ext cx="5125" cy="5350"/>
            </a:xfrm>
            <a:custGeom>
              <a:avLst/>
              <a:gdLst/>
              <a:ahLst/>
              <a:cxnLst/>
              <a:rect l="l" t="t" r="r" b="b"/>
              <a:pathLst>
                <a:path w="205" h="214" extrusionOk="0">
                  <a:moveTo>
                    <a:pt x="19" y="0"/>
                  </a:moveTo>
                  <a:lnTo>
                    <a:pt x="0" y="10"/>
                  </a:lnTo>
                  <a:lnTo>
                    <a:pt x="0" y="36"/>
                  </a:lnTo>
                  <a:lnTo>
                    <a:pt x="0" y="94"/>
                  </a:lnTo>
                  <a:lnTo>
                    <a:pt x="205" y="213"/>
                  </a:lnTo>
                  <a:lnTo>
                    <a:pt x="205" y="10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3729350" y="839650"/>
              <a:ext cx="5125" cy="4150"/>
            </a:xfrm>
            <a:custGeom>
              <a:avLst/>
              <a:gdLst/>
              <a:ahLst/>
              <a:cxnLst/>
              <a:rect l="l" t="t" r="r" b="b"/>
              <a:pathLst>
                <a:path w="205" h="166" extrusionOk="0">
                  <a:moveTo>
                    <a:pt x="0" y="0"/>
                  </a:moveTo>
                  <a:lnTo>
                    <a:pt x="0" y="47"/>
                  </a:lnTo>
                  <a:lnTo>
                    <a:pt x="205" y="166"/>
                  </a:lnTo>
                  <a:lnTo>
                    <a:pt x="205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3731550" y="834600"/>
              <a:ext cx="2925" cy="3375"/>
            </a:xfrm>
            <a:custGeom>
              <a:avLst/>
              <a:gdLst/>
              <a:ahLst/>
              <a:cxnLst/>
              <a:rect l="l" t="t" r="r" b="b"/>
              <a:pathLst>
                <a:path w="117" h="135" extrusionOk="0">
                  <a:moveTo>
                    <a:pt x="117" y="1"/>
                  </a:moveTo>
                  <a:lnTo>
                    <a:pt x="34" y="47"/>
                  </a:lnTo>
                  <a:lnTo>
                    <a:pt x="5" y="65"/>
                  </a:lnTo>
                  <a:lnTo>
                    <a:pt x="1" y="67"/>
                  </a:lnTo>
                  <a:lnTo>
                    <a:pt x="117" y="134"/>
                  </a:lnTo>
                  <a:lnTo>
                    <a:pt x="117" y="128"/>
                  </a:lnTo>
                  <a:lnTo>
                    <a:pt x="117" y="9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3730650" y="836275"/>
              <a:ext cx="3825" cy="2750"/>
            </a:xfrm>
            <a:custGeom>
              <a:avLst/>
              <a:gdLst/>
              <a:ahLst/>
              <a:cxnLst/>
              <a:rect l="l" t="t" r="r" b="b"/>
              <a:pathLst>
                <a:path w="153" h="110" extrusionOk="0">
                  <a:moveTo>
                    <a:pt x="37" y="0"/>
                  </a:moveTo>
                  <a:lnTo>
                    <a:pt x="6" y="18"/>
                  </a:lnTo>
                  <a:lnTo>
                    <a:pt x="1" y="21"/>
                  </a:lnTo>
                  <a:lnTo>
                    <a:pt x="153" y="109"/>
                  </a:lnTo>
                  <a:lnTo>
                    <a:pt x="153" y="6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729350" y="848900"/>
              <a:ext cx="3000" cy="3500"/>
            </a:xfrm>
            <a:custGeom>
              <a:avLst/>
              <a:gdLst/>
              <a:ahLst/>
              <a:cxnLst/>
              <a:rect l="l" t="t" r="r" b="b"/>
              <a:pathLst>
                <a:path w="120" h="140" extrusionOk="0">
                  <a:moveTo>
                    <a:pt x="0" y="0"/>
                  </a:moveTo>
                  <a:lnTo>
                    <a:pt x="0" y="139"/>
                  </a:lnTo>
                  <a:lnTo>
                    <a:pt x="119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729350" y="845375"/>
              <a:ext cx="5125" cy="3875"/>
            </a:xfrm>
            <a:custGeom>
              <a:avLst/>
              <a:gdLst/>
              <a:ahLst/>
              <a:cxnLst/>
              <a:rect l="l" t="t" r="r" b="b"/>
              <a:pathLst>
                <a:path w="205" h="155" extrusionOk="0">
                  <a:moveTo>
                    <a:pt x="0" y="0"/>
                  </a:moveTo>
                  <a:lnTo>
                    <a:pt x="0" y="35"/>
                  </a:lnTo>
                  <a:lnTo>
                    <a:pt x="205" y="154"/>
                  </a:lnTo>
                  <a:lnTo>
                    <a:pt x="205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729350" y="846250"/>
              <a:ext cx="5125" cy="4400"/>
            </a:xfrm>
            <a:custGeom>
              <a:avLst/>
              <a:gdLst/>
              <a:ahLst/>
              <a:cxnLst/>
              <a:rect l="l" t="t" r="r" b="b"/>
              <a:pathLst>
                <a:path w="205" h="176" extrusionOk="0">
                  <a:moveTo>
                    <a:pt x="0" y="0"/>
                  </a:moveTo>
                  <a:lnTo>
                    <a:pt x="0" y="74"/>
                  </a:lnTo>
                  <a:lnTo>
                    <a:pt x="0" y="8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19" y="176"/>
                  </a:lnTo>
                  <a:lnTo>
                    <a:pt x="122" y="173"/>
                  </a:lnTo>
                  <a:lnTo>
                    <a:pt x="134" y="167"/>
                  </a:lnTo>
                  <a:lnTo>
                    <a:pt x="147" y="158"/>
                  </a:lnTo>
                  <a:lnTo>
                    <a:pt x="182" y="138"/>
                  </a:lnTo>
                  <a:lnTo>
                    <a:pt x="205" y="125"/>
                  </a:lnTo>
                  <a:lnTo>
                    <a:pt x="205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729350" y="844425"/>
              <a:ext cx="5125" cy="3950"/>
            </a:xfrm>
            <a:custGeom>
              <a:avLst/>
              <a:gdLst/>
              <a:ahLst/>
              <a:cxnLst/>
              <a:rect l="l" t="t" r="r" b="b"/>
              <a:pathLst>
                <a:path w="205" h="158" extrusionOk="0">
                  <a:moveTo>
                    <a:pt x="0" y="1"/>
                  </a:moveTo>
                  <a:lnTo>
                    <a:pt x="0" y="38"/>
                  </a:lnTo>
                  <a:lnTo>
                    <a:pt x="205" y="157"/>
                  </a:lnTo>
                  <a:lnTo>
                    <a:pt x="205" y="147"/>
                  </a:lnTo>
                  <a:lnTo>
                    <a:pt x="205" y="130"/>
                  </a:lnTo>
                  <a:lnTo>
                    <a:pt x="20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729350" y="840800"/>
              <a:ext cx="5125" cy="3575"/>
            </a:xfrm>
            <a:custGeom>
              <a:avLst/>
              <a:gdLst/>
              <a:ahLst/>
              <a:cxnLst/>
              <a:rect l="l" t="t" r="r" b="b"/>
              <a:pathLst>
                <a:path w="205" h="143" extrusionOk="0">
                  <a:moveTo>
                    <a:pt x="0" y="1"/>
                  </a:moveTo>
                  <a:lnTo>
                    <a:pt x="0" y="24"/>
                  </a:lnTo>
                  <a:lnTo>
                    <a:pt x="205" y="143"/>
                  </a:lnTo>
                  <a:lnTo>
                    <a:pt x="205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729350" y="841825"/>
              <a:ext cx="5125" cy="5575"/>
            </a:xfrm>
            <a:custGeom>
              <a:avLst/>
              <a:gdLst/>
              <a:ahLst/>
              <a:cxnLst/>
              <a:rect l="l" t="t" r="r" b="b"/>
              <a:pathLst>
                <a:path w="205" h="223" extrusionOk="0">
                  <a:moveTo>
                    <a:pt x="0" y="0"/>
                  </a:moveTo>
                  <a:lnTo>
                    <a:pt x="0" y="105"/>
                  </a:lnTo>
                  <a:lnTo>
                    <a:pt x="205" y="222"/>
                  </a:lnTo>
                  <a:lnTo>
                    <a:pt x="205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729350" y="841375"/>
              <a:ext cx="5125" cy="3450"/>
            </a:xfrm>
            <a:custGeom>
              <a:avLst/>
              <a:gdLst/>
              <a:ahLst/>
              <a:cxnLst/>
              <a:rect l="l" t="t" r="r" b="b"/>
              <a:pathLst>
                <a:path w="205" h="138" extrusionOk="0">
                  <a:moveTo>
                    <a:pt x="0" y="1"/>
                  </a:moveTo>
                  <a:lnTo>
                    <a:pt x="0" y="18"/>
                  </a:lnTo>
                  <a:lnTo>
                    <a:pt x="205" y="137"/>
                  </a:lnTo>
                  <a:lnTo>
                    <a:pt x="205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728375" y="832900"/>
              <a:ext cx="7050" cy="4675"/>
            </a:xfrm>
            <a:custGeom>
              <a:avLst/>
              <a:gdLst/>
              <a:ahLst/>
              <a:cxnLst/>
              <a:rect l="l" t="t" r="r" b="b"/>
              <a:pathLst>
                <a:path w="282" h="187" extrusionOk="0">
                  <a:moveTo>
                    <a:pt x="281" y="1"/>
                  </a:moveTo>
                  <a:lnTo>
                    <a:pt x="0" y="164"/>
                  </a:lnTo>
                  <a:lnTo>
                    <a:pt x="39" y="186"/>
                  </a:lnTo>
                  <a:lnTo>
                    <a:pt x="244" y="6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28375" y="849350"/>
              <a:ext cx="7050" cy="4750"/>
            </a:xfrm>
            <a:custGeom>
              <a:avLst/>
              <a:gdLst/>
              <a:ahLst/>
              <a:cxnLst/>
              <a:rect l="l" t="t" r="r" b="b"/>
              <a:pathLst>
                <a:path w="282" h="190" extrusionOk="0">
                  <a:moveTo>
                    <a:pt x="244" y="1"/>
                  </a:moveTo>
                  <a:lnTo>
                    <a:pt x="39" y="121"/>
                  </a:lnTo>
                  <a:lnTo>
                    <a:pt x="0" y="189"/>
                  </a:lnTo>
                  <a:lnTo>
                    <a:pt x="281" y="2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729350" y="849150"/>
              <a:ext cx="5125" cy="3250"/>
            </a:xfrm>
            <a:custGeom>
              <a:avLst/>
              <a:gdLst/>
              <a:ahLst/>
              <a:cxnLst/>
              <a:rect l="l" t="t" r="r" b="b"/>
              <a:pathLst>
                <a:path w="205" h="130" extrusionOk="0">
                  <a:moveTo>
                    <a:pt x="193" y="0"/>
                  </a:moveTo>
                  <a:lnTo>
                    <a:pt x="0" y="113"/>
                  </a:lnTo>
                  <a:lnTo>
                    <a:pt x="0" y="129"/>
                  </a:lnTo>
                  <a:lnTo>
                    <a:pt x="205" y="9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734175" y="834600"/>
              <a:ext cx="300" cy="14775"/>
            </a:xfrm>
            <a:custGeom>
              <a:avLst/>
              <a:gdLst/>
              <a:ahLst/>
              <a:cxnLst/>
              <a:rect l="l" t="t" r="r" b="b"/>
              <a:pathLst>
                <a:path w="12" h="591" extrusionOk="0">
                  <a:moveTo>
                    <a:pt x="12" y="1"/>
                  </a:moveTo>
                  <a:lnTo>
                    <a:pt x="0" y="7"/>
                  </a:lnTo>
                  <a:lnTo>
                    <a:pt x="0" y="582"/>
                  </a:lnTo>
                  <a:lnTo>
                    <a:pt x="12" y="59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3727975" y="836750"/>
              <a:ext cx="425" cy="17350"/>
            </a:xfrm>
            <a:custGeom>
              <a:avLst/>
              <a:gdLst/>
              <a:ahLst/>
              <a:cxnLst/>
              <a:rect l="l" t="t" r="r" b="b"/>
              <a:pathLst>
                <a:path w="17" h="694" extrusionOk="0">
                  <a:moveTo>
                    <a:pt x="0" y="0"/>
                  </a:moveTo>
                  <a:lnTo>
                    <a:pt x="0" y="685"/>
                  </a:lnTo>
                  <a:lnTo>
                    <a:pt x="16" y="693"/>
                  </a:lnTo>
                  <a:lnTo>
                    <a:pt x="1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727975" y="832650"/>
              <a:ext cx="7450" cy="4375"/>
            </a:xfrm>
            <a:custGeom>
              <a:avLst/>
              <a:gdLst/>
              <a:ahLst/>
              <a:cxnLst/>
              <a:rect l="l" t="t" r="r" b="b"/>
              <a:pathLst>
                <a:path w="298" h="175" extrusionOk="0">
                  <a:moveTo>
                    <a:pt x="283" y="0"/>
                  </a:moveTo>
                  <a:lnTo>
                    <a:pt x="0" y="164"/>
                  </a:lnTo>
                  <a:lnTo>
                    <a:pt x="16" y="174"/>
                  </a:lnTo>
                  <a:lnTo>
                    <a:pt x="297" y="1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645450" y="783250"/>
              <a:ext cx="22175" cy="3600"/>
            </a:xfrm>
            <a:custGeom>
              <a:avLst/>
              <a:gdLst/>
              <a:ahLst/>
              <a:cxnLst/>
              <a:rect l="l" t="t" r="r" b="b"/>
              <a:pathLst>
                <a:path w="887" h="144" extrusionOk="0">
                  <a:moveTo>
                    <a:pt x="797" y="0"/>
                  </a:moveTo>
                  <a:lnTo>
                    <a:pt x="1" y="107"/>
                  </a:lnTo>
                  <a:lnTo>
                    <a:pt x="63" y="144"/>
                  </a:lnTo>
                  <a:lnTo>
                    <a:pt x="887" y="36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3665325" y="753875"/>
              <a:ext cx="67100" cy="53450"/>
            </a:xfrm>
            <a:custGeom>
              <a:avLst/>
              <a:gdLst/>
              <a:ahLst/>
              <a:cxnLst/>
              <a:rect l="l" t="t" r="r" b="b"/>
              <a:pathLst>
                <a:path w="2684" h="2138" extrusionOk="0">
                  <a:moveTo>
                    <a:pt x="1949" y="0"/>
                  </a:moveTo>
                  <a:lnTo>
                    <a:pt x="0" y="1174"/>
                  </a:lnTo>
                  <a:lnTo>
                    <a:pt x="721" y="2138"/>
                  </a:lnTo>
                  <a:lnTo>
                    <a:pt x="2683" y="991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3645450" y="753875"/>
              <a:ext cx="68725" cy="32075"/>
            </a:xfrm>
            <a:custGeom>
              <a:avLst/>
              <a:gdLst/>
              <a:ahLst/>
              <a:cxnLst/>
              <a:rect l="l" t="t" r="r" b="b"/>
              <a:pathLst>
                <a:path w="2749" h="1283" extrusionOk="0">
                  <a:moveTo>
                    <a:pt x="2749" y="0"/>
                  </a:moveTo>
                  <a:lnTo>
                    <a:pt x="1986" y="103"/>
                  </a:lnTo>
                  <a:lnTo>
                    <a:pt x="1" y="1282"/>
                  </a:lnTo>
                  <a:lnTo>
                    <a:pt x="795" y="117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3663900" y="783250"/>
              <a:ext cx="19475" cy="24075"/>
            </a:xfrm>
            <a:custGeom>
              <a:avLst/>
              <a:gdLst/>
              <a:ahLst/>
              <a:cxnLst/>
              <a:rect l="l" t="t" r="r" b="b"/>
              <a:pathLst>
                <a:path w="779" h="963" extrusionOk="0">
                  <a:moveTo>
                    <a:pt x="59" y="0"/>
                  </a:moveTo>
                  <a:lnTo>
                    <a:pt x="1" y="9"/>
                  </a:lnTo>
                  <a:lnTo>
                    <a:pt x="732" y="963"/>
                  </a:lnTo>
                  <a:lnTo>
                    <a:pt x="778" y="96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3684275" y="784500"/>
              <a:ext cx="14600" cy="17725"/>
            </a:xfrm>
            <a:custGeom>
              <a:avLst/>
              <a:gdLst/>
              <a:ahLst/>
              <a:cxnLst/>
              <a:rect l="l" t="t" r="r" b="b"/>
              <a:pathLst>
                <a:path w="584" h="709" extrusionOk="0">
                  <a:moveTo>
                    <a:pt x="349" y="1"/>
                  </a:moveTo>
                  <a:lnTo>
                    <a:pt x="1" y="96"/>
                  </a:lnTo>
                  <a:lnTo>
                    <a:pt x="1" y="320"/>
                  </a:lnTo>
                  <a:lnTo>
                    <a:pt x="298" y="708"/>
                  </a:lnTo>
                  <a:lnTo>
                    <a:pt x="584" y="671"/>
                  </a:lnTo>
                  <a:lnTo>
                    <a:pt x="584" y="375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3687250" y="787650"/>
              <a:ext cx="8650" cy="9250"/>
            </a:xfrm>
            <a:custGeom>
              <a:avLst/>
              <a:gdLst/>
              <a:ahLst/>
              <a:cxnLst/>
              <a:rect l="l" t="t" r="r" b="b"/>
              <a:pathLst>
                <a:path w="346" h="370" extrusionOk="0">
                  <a:moveTo>
                    <a:pt x="111" y="0"/>
                  </a:moveTo>
                  <a:cubicBezTo>
                    <a:pt x="46" y="0"/>
                    <a:pt x="1" y="45"/>
                    <a:pt x="1" y="118"/>
                  </a:cubicBezTo>
                  <a:cubicBezTo>
                    <a:pt x="1" y="213"/>
                    <a:pt x="78" y="320"/>
                    <a:pt x="173" y="356"/>
                  </a:cubicBezTo>
                  <a:cubicBezTo>
                    <a:pt x="195" y="365"/>
                    <a:pt x="216" y="369"/>
                    <a:pt x="236" y="369"/>
                  </a:cubicBezTo>
                  <a:cubicBezTo>
                    <a:pt x="300" y="369"/>
                    <a:pt x="346" y="324"/>
                    <a:pt x="346" y="250"/>
                  </a:cubicBezTo>
                  <a:cubicBezTo>
                    <a:pt x="346" y="156"/>
                    <a:pt x="268" y="49"/>
                    <a:pt x="173" y="13"/>
                  </a:cubicBezTo>
                  <a:cubicBezTo>
                    <a:pt x="151" y="4"/>
                    <a:pt x="130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3688300" y="788925"/>
              <a:ext cx="5550" cy="6725"/>
            </a:xfrm>
            <a:custGeom>
              <a:avLst/>
              <a:gdLst/>
              <a:ahLst/>
              <a:cxnLst/>
              <a:rect l="l" t="t" r="r" b="b"/>
              <a:pathLst>
                <a:path w="222" h="269" extrusionOk="0">
                  <a:moveTo>
                    <a:pt x="69" y="1"/>
                  </a:moveTo>
                  <a:cubicBezTo>
                    <a:pt x="28" y="9"/>
                    <a:pt x="1" y="47"/>
                    <a:pt x="4" y="88"/>
                  </a:cubicBezTo>
                  <a:cubicBezTo>
                    <a:pt x="4" y="159"/>
                    <a:pt x="60" y="236"/>
                    <a:pt x="131" y="260"/>
                  </a:cubicBezTo>
                  <a:cubicBezTo>
                    <a:pt x="144" y="266"/>
                    <a:pt x="157" y="268"/>
                    <a:pt x="170" y="268"/>
                  </a:cubicBezTo>
                  <a:cubicBezTo>
                    <a:pt x="188" y="268"/>
                    <a:pt x="205" y="264"/>
                    <a:pt x="221" y="254"/>
                  </a:cubicBezTo>
                  <a:lnTo>
                    <a:pt x="221" y="254"/>
                  </a:lnTo>
                  <a:cubicBezTo>
                    <a:pt x="215" y="256"/>
                    <a:pt x="208" y="256"/>
                    <a:pt x="201" y="256"/>
                  </a:cubicBezTo>
                  <a:cubicBezTo>
                    <a:pt x="187" y="256"/>
                    <a:pt x="173" y="254"/>
                    <a:pt x="159" y="249"/>
                  </a:cubicBezTo>
                  <a:cubicBezTo>
                    <a:pt x="89" y="224"/>
                    <a:pt x="33" y="146"/>
                    <a:pt x="33" y="76"/>
                  </a:cubicBezTo>
                  <a:cubicBezTo>
                    <a:pt x="31" y="47"/>
                    <a:pt x="44" y="18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3689075" y="788900"/>
              <a:ext cx="5700" cy="6450"/>
            </a:xfrm>
            <a:custGeom>
              <a:avLst/>
              <a:gdLst/>
              <a:ahLst/>
              <a:cxnLst/>
              <a:rect l="l" t="t" r="r" b="b"/>
              <a:pathLst>
                <a:path w="228" h="258" extrusionOk="0">
                  <a:moveTo>
                    <a:pt x="58" y="0"/>
                  </a:moveTo>
                  <a:cubicBezTo>
                    <a:pt x="51" y="0"/>
                    <a:pt x="44" y="1"/>
                    <a:pt x="38" y="2"/>
                  </a:cubicBezTo>
                  <a:cubicBezTo>
                    <a:pt x="15" y="19"/>
                    <a:pt x="0" y="47"/>
                    <a:pt x="2" y="76"/>
                  </a:cubicBezTo>
                  <a:lnTo>
                    <a:pt x="2" y="79"/>
                  </a:lnTo>
                  <a:cubicBezTo>
                    <a:pt x="2" y="94"/>
                    <a:pt x="5" y="110"/>
                    <a:pt x="10" y="126"/>
                  </a:cubicBezTo>
                  <a:cubicBezTo>
                    <a:pt x="13" y="135"/>
                    <a:pt x="16" y="144"/>
                    <a:pt x="21" y="151"/>
                  </a:cubicBezTo>
                  <a:cubicBezTo>
                    <a:pt x="26" y="163"/>
                    <a:pt x="34" y="173"/>
                    <a:pt x="41" y="183"/>
                  </a:cubicBezTo>
                  <a:cubicBezTo>
                    <a:pt x="54" y="199"/>
                    <a:pt x="68" y="213"/>
                    <a:pt x="84" y="226"/>
                  </a:cubicBezTo>
                  <a:cubicBezTo>
                    <a:pt x="92" y="231"/>
                    <a:pt x="97" y="235"/>
                    <a:pt x="105" y="240"/>
                  </a:cubicBezTo>
                  <a:cubicBezTo>
                    <a:pt x="112" y="244"/>
                    <a:pt x="121" y="247"/>
                    <a:pt x="129" y="250"/>
                  </a:cubicBezTo>
                  <a:cubicBezTo>
                    <a:pt x="141" y="255"/>
                    <a:pt x="155" y="258"/>
                    <a:pt x="168" y="258"/>
                  </a:cubicBezTo>
                  <a:cubicBezTo>
                    <a:pt x="176" y="258"/>
                    <a:pt x="184" y="257"/>
                    <a:pt x="192" y="255"/>
                  </a:cubicBezTo>
                  <a:cubicBezTo>
                    <a:pt x="215" y="240"/>
                    <a:pt x="228" y="212"/>
                    <a:pt x="228" y="183"/>
                  </a:cubicBezTo>
                  <a:lnTo>
                    <a:pt x="228" y="180"/>
                  </a:lnTo>
                  <a:cubicBezTo>
                    <a:pt x="228" y="174"/>
                    <a:pt x="226" y="167"/>
                    <a:pt x="226" y="161"/>
                  </a:cubicBezTo>
                  <a:cubicBezTo>
                    <a:pt x="224" y="142"/>
                    <a:pt x="218" y="123"/>
                    <a:pt x="209" y="108"/>
                  </a:cubicBezTo>
                  <a:cubicBezTo>
                    <a:pt x="199" y="87"/>
                    <a:pt x="186" y="70"/>
                    <a:pt x="170" y="54"/>
                  </a:cubicBezTo>
                  <a:cubicBezTo>
                    <a:pt x="157" y="41"/>
                    <a:pt x="142" y="29"/>
                    <a:pt x="125" y="19"/>
                  </a:cubicBezTo>
                  <a:cubicBezTo>
                    <a:pt x="118" y="15"/>
                    <a:pt x="109" y="10"/>
                    <a:pt x="100" y="7"/>
                  </a:cubicBezTo>
                  <a:cubicBezTo>
                    <a:pt x="86" y="3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3678600" y="786675"/>
              <a:ext cx="12300" cy="2025"/>
            </a:xfrm>
            <a:custGeom>
              <a:avLst/>
              <a:gdLst/>
              <a:ahLst/>
              <a:cxnLst/>
              <a:rect l="l" t="t" r="r" b="b"/>
              <a:pathLst>
                <a:path w="492" h="81" extrusionOk="0">
                  <a:moveTo>
                    <a:pt x="441" y="1"/>
                  </a:moveTo>
                  <a:lnTo>
                    <a:pt x="0" y="60"/>
                  </a:lnTo>
                  <a:lnTo>
                    <a:pt x="35" y="81"/>
                  </a:lnTo>
                  <a:lnTo>
                    <a:pt x="492" y="2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3689625" y="776450"/>
              <a:ext cx="27050" cy="23600"/>
            </a:xfrm>
            <a:custGeom>
              <a:avLst/>
              <a:gdLst/>
              <a:ahLst/>
              <a:cxnLst/>
              <a:rect l="l" t="t" r="r" b="b"/>
              <a:pathLst>
                <a:path w="1082" h="944" extrusionOk="0">
                  <a:moveTo>
                    <a:pt x="676" y="1"/>
                  </a:moveTo>
                  <a:lnTo>
                    <a:pt x="0" y="410"/>
                  </a:lnTo>
                  <a:lnTo>
                    <a:pt x="399" y="943"/>
                  </a:lnTo>
                  <a:lnTo>
                    <a:pt x="1082" y="5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3678600" y="776450"/>
              <a:ext cx="28000" cy="11750"/>
            </a:xfrm>
            <a:custGeom>
              <a:avLst/>
              <a:gdLst/>
              <a:ahLst/>
              <a:cxnLst/>
              <a:rect l="l" t="t" r="r" b="b"/>
              <a:pathLst>
                <a:path w="1120" h="470" extrusionOk="0">
                  <a:moveTo>
                    <a:pt x="1120" y="1"/>
                  </a:moveTo>
                  <a:lnTo>
                    <a:pt x="696" y="57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441" y="41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3688825" y="786675"/>
              <a:ext cx="10775" cy="13375"/>
            </a:xfrm>
            <a:custGeom>
              <a:avLst/>
              <a:gdLst/>
              <a:ahLst/>
              <a:cxnLst/>
              <a:rect l="l" t="t" r="r" b="b"/>
              <a:pathLst>
                <a:path w="431" h="535" extrusionOk="0">
                  <a:moveTo>
                    <a:pt x="32" y="1"/>
                  </a:moveTo>
                  <a:lnTo>
                    <a:pt x="0" y="5"/>
                  </a:lnTo>
                  <a:lnTo>
                    <a:pt x="406" y="534"/>
                  </a:lnTo>
                  <a:lnTo>
                    <a:pt x="431" y="53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3692325" y="821925"/>
              <a:ext cx="14050" cy="41375"/>
            </a:xfrm>
            <a:custGeom>
              <a:avLst/>
              <a:gdLst/>
              <a:ahLst/>
              <a:cxnLst/>
              <a:rect l="l" t="t" r="r" b="b"/>
              <a:pathLst>
                <a:path w="562" h="1655" extrusionOk="0">
                  <a:moveTo>
                    <a:pt x="1" y="0"/>
                  </a:moveTo>
                  <a:lnTo>
                    <a:pt x="1" y="1330"/>
                  </a:lnTo>
                  <a:lnTo>
                    <a:pt x="562" y="1655"/>
                  </a:lnTo>
                  <a:lnTo>
                    <a:pt x="562" y="3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3693575" y="824175"/>
              <a:ext cx="11575" cy="36875"/>
            </a:xfrm>
            <a:custGeom>
              <a:avLst/>
              <a:gdLst/>
              <a:ahLst/>
              <a:cxnLst/>
              <a:rect l="l" t="t" r="r" b="b"/>
              <a:pathLst>
                <a:path w="463" h="1475" extrusionOk="0">
                  <a:moveTo>
                    <a:pt x="0" y="0"/>
                  </a:moveTo>
                  <a:lnTo>
                    <a:pt x="0" y="129"/>
                  </a:lnTo>
                  <a:lnTo>
                    <a:pt x="0" y="176"/>
                  </a:lnTo>
                  <a:lnTo>
                    <a:pt x="0" y="1114"/>
                  </a:lnTo>
                  <a:lnTo>
                    <a:pt x="0" y="1137"/>
                  </a:lnTo>
                  <a:lnTo>
                    <a:pt x="0" y="1207"/>
                  </a:lnTo>
                  <a:lnTo>
                    <a:pt x="29" y="1223"/>
                  </a:lnTo>
                  <a:lnTo>
                    <a:pt x="73" y="1247"/>
                  </a:lnTo>
                  <a:lnTo>
                    <a:pt x="90" y="1257"/>
                  </a:lnTo>
                  <a:lnTo>
                    <a:pt x="105" y="1266"/>
                  </a:lnTo>
                  <a:lnTo>
                    <a:pt x="463" y="1475"/>
                  </a:lnTo>
                  <a:lnTo>
                    <a:pt x="463" y="1281"/>
                  </a:lnTo>
                  <a:lnTo>
                    <a:pt x="463" y="1262"/>
                  </a:lnTo>
                  <a:lnTo>
                    <a:pt x="463" y="1240"/>
                  </a:lnTo>
                  <a:lnTo>
                    <a:pt x="463" y="1183"/>
                  </a:lnTo>
                  <a:lnTo>
                    <a:pt x="463" y="266"/>
                  </a:lnTo>
                  <a:lnTo>
                    <a:pt x="203" y="112"/>
                  </a:lnTo>
                  <a:lnTo>
                    <a:pt x="186" y="102"/>
                  </a:lnTo>
                  <a:lnTo>
                    <a:pt x="141" y="77"/>
                  </a:lnTo>
                  <a:lnTo>
                    <a:pt x="10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3692325" y="821925"/>
              <a:ext cx="14050" cy="8900"/>
            </a:xfrm>
            <a:custGeom>
              <a:avLst/>
              <a:gdLst/>
              <a:ahLst/>
              <a:cxnLst/>
              <a:rect l="l" t="t" r="r" b="b"/>
              <a:pathLst>
                <a:path w="562" h="356" extrusionOk="0">
                  <a:moveTo>
                    <a:pt x="1" y="0"/>
                  </a:moveTo>
                  <a:lnTo>
                    <a:pt x="50" y="90"/>
                  </a:lnTo>
                  <a:lnTo>
                    <a:pt x="513" y="356"/>
                  </a:lnTo>
                  <a:lnTo>
                    <a:pt x="562" y="3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3692325" y="854325"/>
              <a:ext cx="14050" cy="8975"/>
            </a:xfrm>
            <a:custGeom>
              <a:avLst/>
              <a:gdLst/>
              <a:ahLst/>
              <a:cxnLst/>
              <a:rect l="l" t="t" r="r" b="b"/>
              <a:pathLst>
                <a:path w="562" h="359" extrusionOk="0">
                  <a:moveTo>
                    <a:pt x="50" y="1"/>
                  </a:moveTo>
                  <a:lnTo>
                    <a:pt x="1" y="34"/>
                  </a:lnTo>
                  <a:lnTo>
                    <a:pt x="562" y="359"/>
                  </a:lnTo>
                  <a:lnTo>
                    <a:pt x="513" y="269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3693575" y="853975"/>
              <a:ext cx="11575" cy="7075"/>
            </a:xfrm>
            <a:custGeom>
              <a:avLst/>
              <a:gdLst/>
              <a:ahLst/>
              <a:cxnLst/>
              <a:rect l="l" t="t" r="r" b="b"/>
              <a:pathLst>
                <a:path w="463" h="283" extrusionOk="0">
                  <a:moveTo>
                    <a:pt x="15" y="0"/>
                  </a:moveTo>
                  <a:lnTo>
                    <a:pt x="0" y="15"/>
                  </a:lnTo>
                  <a:lnTo>
                    <a:pt x="463" y="283"/>
                  </a:lnTo>
                  <a:lnTo>
                    <a:pt x="463" y="2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3693575" y="824175"/>
              <a:ext cx="375" cy="30175"/>
            </a:xfrm>
            <a:custGeom>
              <a:avLst/>
              <a:gdLst/>
              <a:ahLst/>
              <a:cxnLst/>
              <a:rect l="l" t="t" r="r" b="b"/>
              <a:pathLst>
                <a:path w="15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15" y="1192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3706350" y="829575"/>
              <a:ext cx="500" cy="33725"/>
            </a:xfrm>
            <a:custGeom>
              <a:avLst/>
              <a:gdLst/>
              <a:ahLst/>
              <a:cxnLst/>
              <a:rect l="l" t="t" r="r" b="b"/>
              <a:pathLst>
                <a:path w="20" h="1349" extrusionOk="0">
                  <a:moveTo>
                    <a:pt x="20" y="0"/>
                  </a:moveTo>
                  <a:lnTo>
                    <a:pt x="1" y="15"/>
                  </a:lnTo>
                  <a:lnTo>
                    <a:pt x="1" y="1349"/>
                  </a:lnTo>
                  <a:lnTo>
                    <a:pt x="20" y="133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3692325" y="821550"/>
              <a:ext cx="14525" cy="8400"/>
            </a:xfrm>
            <a:custGeom>
              <a:avLst/>
              <a:gdLst/>
              <a:ahLst/>
              <a:cxnLst/>
              <a:rect l="l" t="t" r="r" b="b"/>
              <a:pathLst>
                <a:path w="581" h="336" extrusionOk="0">
                  <a:moveTo>
                    <a:pt x="20" y="1"/>
                  </a:moveTo>
                  <a:lnTo>
                    <a:pt x="1" y="15"/>
                  </a:lnTo>
                  <a:lnTo>
                    <a:pt x="562" y="336"/>
                  </a:lnTo>
                  <a:lnTo>
                    <a:pt x="581" y="32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3710425" y="831750"/>
              <a:ext cx="7125" cy="12550"/>
            </a:xfrm>
            <a:custGeom>
              <a:avLst/>
              <a:gdLst/>
              <a:ahLst/>
              <a:cxnLst/>
              <a:rect l="l" t="t" r="r" b="b"/>
              <a:pathLst>
                <a:path w="285" h="502" extrusionOk="0">
                  <a:moveTo>
                    <a:pt x="0" y="0"/>
                  </a:moveTo>
                  <a:lnTo>
                    <a:pt x="0" y="331"/>
                  </a:lnTo>
                  <a:lnTo>
                    <a:pt x="285" y="502"/>
                  </a:lnTo>
                  <a:lnTo>
                    <a:pt x="285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3711400" y="833475"/>
              <a:ext cx="5175" cy="9100"/>
            </a:xfrm>
            <a:custGeom>
              <a:avLst/>
              <a:gdLst/>
              <a:ahLst/>
              <a:cxnLst/>
              <a:rect l="l" t="t" r="r" b="b"/>
              <a:pathLst>
                <a:path w="207" h="364" extrusionOk="0">
                  <a:moveTo>
                    <a:pt x="1" y="1"/>
                  </a:moveTo>
                  <a:lnTo>
                    <a:pt x="1" y="97"/>
                  </a:lnTo>
                  <a:lnTo>
                    <a:pt x="1" y="130"/>
                  </a:lnTo>
                  <a:lnTo>
                    <a:pt x="1" y="172"/>
                  </a:lnTo>
                  <a:lnTo>
                    <a:pt x="1" y="188"/>
                  </a:lnTo>
                  <a:lnTo>
                    <a:pt x="1" y="240"/>
                  </a:lnTo>
                  <a:lnTo>
                    <a:pt x="22" y="253"/>
                  </a:lnTo>
                  <a:lnTo>
                    <a:pt x="59" y="275"/>
                  </a:lnTo>
                  <a:lnTo>
                    <a:pt x="72" y="282"/>
                  </a:lnTo>
                  <a:lnTo>
                    <a:pt x="83" y="289"/>
                  </a:lnTo>
                  <a:lnTo>
                    <a:pt x="206" y="363"/>
                  </a:lnTo>
                  <a:lnTo>
                    <a:pt x="206" y="220"/>
                  </a:lnTo>
                  <a:lnTo>
                    <a:pt x="206" y="205"/>
                  </a:lnTo>
                  <a:lnTo>
                    <a:pt x="206" y="189"/>
                  </a:lnTo>
                  <a:lnTo>
                    <a:pt x="206" y="149"/>
                  </a:lnTo>
                  <a:lnTo>
                    <a:pt x="206" y="123"/>
                  </a:lnTo>
                  <a:lnTo>
                    <a:pt x="163" y="95"/>
                  </a:lnTo>
                  <a:lnTo>
                    <a:pt x="148" y="88"/>
                  </a:lnTo>
                  <a:lnTo>
                    <a:pt x="112" y="66"/>
                  </a:lnTo>
                  <a:lnTo>
                    <a:pt x="83" y="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3711400" y="835650"/>
              <a:ext cx="4075" cy="2525"/>
            </a:xfrm>
            <a:custGeom>
              <a:avLst/>
              <a:gdLst/>
              <a:ahLst/>
              <a:cxnLst/>
              <a:rect l="l" t="t" r="r" b="b"/>
              <a:pathLst>
                <a:path w="163" h="101" extrusionOk="0">
                  <a:moveTo>
                    <a:pt x="148" y="1"/>
                  </a:moveTo>
                  <a:lnTo>
                    <a:pt x="1" y="85"/>
                  </a:lnTo>
                  <a:lnTo>
                    <a:pt x="1" y="101"/>
                  </a:lnTo>
                  <a:lnTo>
                    <a:pt x="163" y="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3711400" y="835125"/>
              <a:ext cx="3725" cy="2650"/>
            </a:xfrm>
            <a:custGeom>
              <a:avLst/>
              <a:gdLst/>
              <a:ahLst/>
              <a:cxnLst/>
              <a:rect l="l" t="t" r="r" b="b"/>
              <a:pathLst>
                <a:path w="149" h="106" extrusionOk="0">
                  <a:moveTo>
                    <a:pt x="112" y="0"/>
                  </a:moveTo>
                  <a:lnTo>
                    <a:pt x="1" y="64"/>
                  </a:lnTo>
                  <a:lnTo>
                    <a:pt x="1" y="106"/>
                  </a:lnTo>
                  <a:lnTo>
                    <a:pt x="148" y="2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3711400" y="834675"/>
              <a:ext cx="2825" cy="2050"/>
            </a:xfrm>
            <a:custGeom>
              <a:avLst/>
              <a:gdLst/>
              <a:ahLst/>
              <a:cxnLst/>
              <a:rect l="l" t="t" r="r" b="b"/>
              <a:pathLst>
                <a:path w="113" h="82" extrusionOk="0">
                  <a:moveTo>
                    <a:pt x="83" y="1"/>
                  </a:moveTo>
                  <a:lnTo>
                    <a:pt x="1" y="49"/>
                  </a:lnTo>
                  <a:lnTo>
                    <a:pt x="1" y="82"/>
                  </a:lnTo>
                  <a:lnTo>
                    <a:pt x="112" y="1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711400" y="833475"/>
              <a:ext cx="2100" cy="242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1" y="1"/>
                  </a:moveTo>
                  <a:lnTo>
                    <a:pt x="1" y="97"/>
                  </a:lnTo>
                  <a:lnTo>
                    <a:pt x="83" y="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711950" y="837175"/>
              <a:ext cx="4625" cy="3175"/>
            </a:xfrm>
            <a:custGeom>
              <a:avLst/>
              <a:gdLst/>
              <a:ahLst/>
              <a:cxnLst/>
              <a:rect l="l" t="t" r="r" b="b"/>
              <a:pathLst>
                <a:path w="185" h="127" extrusionOk="0">
                  <a:moveTo>
                    <a:pt x="184" y="1"/>
                  </a:moveTo>
                  <a:lnTo>
                    <a:pt x="0" y="105"/>
                  </a:lnTo>
                  <a:lnTo>
                    <a:pt x="37" y="127"/>
                  </a:lnTo>
                  <a:lnTo>
                    <a:pt x="184" y="41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3711400" y="835850"/>
              <a:ext cx="5175" cy="3975"/>
            </a:xfrm>
            <a:custGeom>
              <a:avLst/>
              <a:gdLst/>
              <a:ahLst/>
              <a:cxnLst/>
              <a:rect l="l" t="t" r="r" b="b"/>
              <a:pathLst>
                <a:path w="207" h="159" extrusionOk="0">
                  <a:moveTo>
                    <a:pt x="163" y="0"/>
                  </a:moveTo>
                  <a:lnTo>
                    <a:pt x="1" y="93"/>
                  </a:lnTo>
                  <a:lnTo>
                    <a:pt x="1" y="145"/>
                  </a:lnTo>
                  <a:lnTo>
                    <a:pt x="22" y="158"/>
                  </a:lnTo>
                  <a:lnTo>
                    <a:pt x="206" y="54"/>
                  </a:lnTo>
                  <a:lnTo>
                    <a:pt x="206" y="2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3713475" y="838950"/>
              <a:ext cx="3100" cy="3625"/>
            </a:xfrm>
            <a:custGeom>
              <a:avLst/>
              <a:gdLst/>
              <a:ahLst/>
              <a:cxnLst/>
              <a:rect l="l" t="t" r="r" b="b"/>
              <a:pathLst>
                <a:path w="124" h="145" extrusionOk="0">
                  <a:moveTo>
                    <a:pt x="123" y="1"/>
                  </a:moveTo>
                  <a:lnTo>
                    <a:pt x="0" y="70"/>
                  </a:lnTo>
                  <a:lnTo>
                    <a:pt x="123" y="14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3713175" y="838600"/>
              <a:ext cx="3400" cy="2125"/>
            </a:xfrm>
            <a:custGeom>
              <a:avLst/>
              <a:gdLst/>
              <a:ahLst/>
              <a:cxnLst/>
              <a:rect l="l" t="t" r="r" b="b"/>
              <a:pathLst>
                <a:path w="136" h="85" extrusionOk="0">
                  <a:moveTo>
                    <a:pt x="135" y="0"/>
                  </a:moveTo>
                  <a:lnTo>
                    <a:pt x="1" y="77"/>
                  </a:lnTo>
                  <a:lnTo>
                    <a:pt x="12" y="84"/>
                  </a:lnTo>
                  <a:lnTo>
                    <a:pt x="135" y="1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3712850" y="838200"/>
              <a:ext cx="3725" cy="2350"/>
            </a:xfrm>
            <a:custGeom>
              <a:avLst/>
              <a:gdLst/>
              <a:ahLst/>
              <a:cxnLst/>
              <a:rect l="l" t="t" r="r" b="b"/>
              <a:pathLst>
                <a:path w="149" h="94" extrusionOk="0">
                  <a:moveTo>
                    <a:pt x="148" y="0"/>
                  </a:moveTo>
                  <a:lnTo>
                    <a:pt x="1" y="86"/>
                  </a:lnTo>
                  <a:lnTo>
                    <a:pt x="14" y="93"/>
                  </a:lnTo>
                  <a:lnTo>
                    <a:pt x="148" y="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3710425" y="831750"/>
              <a:ext cx="7125" cy="4800"/>
            </a:xfrm>
            <a:custGeom>
              <a:avLst/>
              <a:gdLst/>
              <a:ahLst/>
              <a:cxnLst/>
              <a:rect l="l" t="t" r="r" b="b"/>
              <a:pathLst>
                <a:path w="285" h="192" extrusionOk="0">
                  <a:moveTo>
                    <a:pt x="0" y="0"/>
                  </a:moveTo>
                  <a:lnTo>
                    <a:pt x="40" y="70"/>
                  </a:lnTo>
                  <a:lnTo>
                    <a:pt x="245" y="192"/>
                  </a:lnTo>
                  <a:lnTo>
                    <a:pt x="285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710425" y="839475"/>
              <a:ext cx="7125" cy="4825"/>
            </a:xfrm>
            <a:custGeom>
              <a:avLst/>
              <a:gdLst/>
              <a:ahLst/>
              <a:cxnLst/>
              <a:rect l="l" t="t" r="r" b="b"/>
              <a:pathLst>
                <a:path w="285" h="193" extrusionOk="0">
                  <a:moveTo>
                    <a:pt x="40" y="0"/>
                  </a:moveTo>
                  <a:lnTo>
                    <a:pt x="0" y="22"/>
                  </a:lnTo>
                  <a:lnTo>
                    <a:pt x="285" y="193"/>
                  </a:lnTo>
                  <a:lnTo>
                    <a:pt x="245" y="12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711400" y="839250"/>
              <a:ext cx="5175" cy="3325"/>
            </a:xfrm>
            <a:custGeom>
              <a:avLst/>
              <a:gdLst/>
              <a:ahLst/>
              <a:cxnLst/>
              <a:rect l="l" t="t" r="r" b="b"/>
              <a:pathLst>
                <a:path w="207" h="133" extrusionOk="0">
                  <a:moveTo>
                    <a:pt x="11" y="0"/>
                  </a:moveTo>
                  <a:lnTo>
                    <a:pt x="1" y="9"/>
                  </a:lnTo>
                  <a:lnTo>
                    <a:pt x="206" y="132"/>
                  </a:lnTo>
                  <a:lnTo>
                    <a:pt x="206" y="1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711400" y="833475"/>
              <a:ext cx="275" cy="6025"/>
            </a:xfrm>
            <a:custGeom>
              <a:avLst/>
              <a:gdLst/>
              <a:ahLst/>
              <a:cxnLst/>
              <a:rect l="l" t="t" r="r" b="b"/>
              <a:pathLst>
                <a:path w="11" h="241" extrusionOk="0">
                  <a:moveTo>
                    <a:pt x="1" y="1"/>
                  </a:moveTo>
                  <a:lnTo>
                    <a:pt x="1" y="240"/>
                  </a:lnTo>
                  <a:lnTo>
                    <a:pt x="11" y="231"/>
                  </a:lnTo>
                  <a:lnTo>
                    <a:pt x="11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717525" y="835700"/>
              <a:ext cx="425" cy="8600"/>
            </a:xfrm>
            <a:custGeom>
              <a:avLst/>
              <a:gdLst/>
              <a:ahLst/>
              <a:cxnLst/>
              <a:rect l="l" t="t" r="r" b="b"/>
              <a:pathLst>
                <a:path w="17" h="344" extrusionOk="0">
                  <a:moveTo>
                    <a:pt x="17" y="0"/>
                  </a:moveTo>
                  <a:lnTo>
                    <a:pt x="1" y="10"/>
                  </a:lnTo>
                  <a:lnTo>
                    <a:pt x="1" y="344"/>
                  </a:lnTo>
                  <a:lnTo>
                    <a:pt x="17" y="3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710425" y="831500"/>
              <a:ext cx="7525" cy="4475"/>
            </a:xfrm>
            <a:custGeom>
              <a:avLst/>
              <a:gdLst/>
              <a:ahLst/>
              <a:cxnLst/>
              <a:rect l="l" t="t" r="r" b="b"/>
              <a:pathLst>
                <a:path w="301" h="179" extrusionOk="0">
                  <a:moveTo>
                    <a:pt x="15" y="0"/>
                  </a:moveTo>
                  <a:lnTo>
                    <a:pt x="0" y="10"/>
                  </a:lnTo>
                  <a:lnTo>
                    <a:pt x="285" y="178"/>
                  </a:lnTo>
                  <a:lnTo>
                    <a:pt x="301" y="1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710425" y="841575"/>
              <a:ext cx="7125" cy="12525"/>
            </a:xfrm>
            <a:custGeom>
              <a:avLst/>
              <a:gdLst/>
              <a:ahLst/>
              <a:cxnLst/>
              <a:rect l="l" t="t" r="r" b="b"/>
              <a:pathLst>
                <a:path w="285" h="501" extrusionOk="0">
                  <a:moveTo>
                    <a:pt x="0" y="0"/>
                  </a:moveTo>
                  <a:lnTo>
                    <a:pt x="0" y="329"/>
                  </a:lnTo>
                  <a:lnTo>
                    <a:pt x="285" y="500"/>
                  </a:lnTo>
                  <a:lnTo>
                    <a:pt x="285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3711400" y="843275"/>
              <a:ext cx="5175" cy="9075"/>
            </a:xfrm>
            <a:custGeom>
              <a:avLst/>
              <a:gdLst/>
              <a:ahLst/>
              <a:cxnLst/>
              <a:rect l="l" t="t" r="r" b="b"/>
              <a:pathLst>
                <a:path w="207" h="363" extrusionOk="0">
                  <a:moveTo>
                    <a:pt x="1" y="0"/>
                  </a:moveTo>
                  <a:lnTo>
                    <a:pt x="1" y="96"/>
                  </a:lnTo>
                  <a:lnTo>
                    <a:pt x="1" y="129"/>
                  </a:lnTo>
                  <a:lnTo>
                    <a:pt x="1" y="171"/>
                  </a:lnTo>
                  <a:lnTo>
                    <a:pt x="1" y="187"/>
                  </a:lnTo>
                  <a:lnTo>
                    <a:pt x="1" y="240"/>
                  </a:lnTo>
                  <a:lnTo>
                    <a:pt x="22" y="253"/>
                  </a:lnTo>
                  <a:lnTo>
                    <a:pt x="59" y="274"/>
                  </a:lnTo>
                  <a:lnTo>
                    <a:pt x="72" y="283"/>
                  </a:lnTo>
                  <a:lnTo>
                    <a:pt x="83" y="290"/>
                  </a:lnTo>
                  <a:lnTo>
                    <a:pt x="206" y="363"/>
                  </a:lnTo>
                  <a:lnTo>
                    <a:pt x="206" y="219"/>
                  </a:lnTo>
                  <a:lnTo>
                    <a:pt x="206" y="205"/>
                  </a:lnTo>
                  <a:lnTo>
                    <a:pt x="206" y="190"/>
                  </a:lnTo>
                  <a:lnTo>
                    <a:pt x="206" y="148"/>
                  </a:lnTo>
                  <a:lnTo>
                    <a:pt x="206" y="122"/>
                  </a:lnTo>
                  <a:lnTo>
                    <a:pt x="163" y="96"/>
                  </a:lnTo>
                  <a:lnTo>
                    <a:pt x="148" y="87"/>
                  </a:lnTo>
                  <a:lnTo>
                    <a:pt x="112" y="66"/>
                  </a:lnTo>
                  <a:lnTo>
                    <a:pt x="83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711400" y="845450"/>
              <a:ext cx="4075" cy="2525"/>
            </a:xfrm>
            <a:custGeom>
              <a:avLst/>
              <a:gdLst/>
              <a:ahLst/>
              <a:cxnLst/>
              <a:rect l="l" t="t" r="r" b="b"/>
              <a:pathLst>
                <a:path w="163" h="101" extrusionOk="0">
                  <a:moveTo>
                    <a:pt x="148" y="0"/>
                  </a:moveTo>
                  <a:lnTo>
                    <a:pt x="1" y="84"/>
                  </a:lnTo>
                  <a:lnTo>
                    <a:pt x="1" y="100"/>
                  </a:lnTo>
                  <a:lnTo>
                    <a:pt x="163" y="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3711400" y="844900"/>
              <a:ext cx="3725" cy="2675"/>
            </a:xfrm>
            <a:custGeom>
              <a:avLst/>
              <a:gdLst/>
              <a:ahLst/>
              <a:cxnLst/>
              <a:rect l="l" t="t" r="r" b="b"/>
              <a:pathLst>
                <a:path w="149" h="107" extrusionOk="0">
                  <a:moveTo>
                    <a:pt x="112" y="1"/>
                  </a:moveTo>
                  <a:lnTo>
                    <a:pt x="1" y="64"/>
                  </a:lnTo>
                  <a:lnTo>
                    <a:pt x="1" y="106"/>
                  </a:lnTo>
                  <a:lnTo>
                    <a:pt x="148" y="2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3711400" y="844475"/>
              <a:ext cx="2825" cy="2050"/>
            </a:xfrm>
            <a:custGeom>
              <a:avLst/>
              <a:gdLst/>
              <a:ahLst/>
              <a:cxnLst/>
              <a:rect l="l" t="t" r="r" b="b"/>
              <a:pathLst>
                <a:path w="113" h="82" extrusionOk="0">
                  <a:moveTo>
                    <a:pt x="83" y="0"/>
                  </a:moveTo>
                  <a:lnTo>
                    <a:pt x="1" y="48"/>
                  </a:lnTo>
                  <a:lnTo>
                    <a:pt x="1" y="81"/>
                  </a:lnTo>
                  <a:lnTo>
                    <a:pt x="112" y="1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3711400" y="843275"/>
              <a:ext cx="2100" cy="242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1" y="0"/>
                  </a:moveTo>
                  <a:lnTo>
                    <a:pt x="1" y="96"/>
                  </a:lnTo>
                  <a:lnTo>
                    <a:pt x="83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3711950" y="846975"/>
              <a:ext cx="4625" cy="3175"/>
            </a:xfrm>
            <a:custGeom>
              <a:avLst/>
              <a:gdLst/>
              <a:ahLst/>
              <a:cxnLst/>
              <a:rect l="l" t="t" r="r" b="b"/>
              <a:pathLst>
                <a:path w="185" h="127" extrusionOk="0">
                  <a:moveTo>
                    <a:pt x="184" y="0"/>
                  </a:moveTo>
                  <a:lnTo>
                    <a:pt x="0" y="105"/>
                  </a:lnTo>
                  <a:lnTo>
                    <a:pt x="37" y="126"/>
                  </a:lnTo>
                  <a:lnTo>
                    <a:pt x="184" y="4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3711400" y="845675"/>
              <a:ext cx="5175" cy="3925"/>
            </a:xfrm>
            <a:custGeom>
              <a:avLst/>
              <a:gdLst/>
              <a:ahLst/>
              <a:cxnLst/>
              <a:rect l="l" t="t" r="r" b="b"/>
              <a:pathLst>
                <a:path w="207" h="157" extrusionOk="0">
                  <a:moveTo>
                    <a:pt x="163" y="0"/>
                  </a:moveTo>
                  <a:lnTo>
                    <a:pt x="1" y="91"/>
                  </a:lnTo>
                  <a:lnTo>
                    <a:pt x="1" y="144"/>
                  </a:lnTo>
                  <a:lnTo>
                    <a:pt x="22" y="157"/>
                  </a:lnTo>
                  <a:lnTo>
                    <a:pt x="206" y="52"/>
                  </a:lnTo>
                  <a:lnTo>
                    <a:pt x="206" y="2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3713475" y="848750"/>
              <a:ext cx="3100" cy="3600"/>
            </a:xfrm>
            <a:custGeom>
              <a:avLst/>
              <a:gdLst/>
              <a:ahLst/>
              <a:cxnLst/>
              <a:rect l="l" t="t" r="r" b="b"/>
              <a:pathLst>
                <a:path w="124" h="144" extrusionOk="0">
                  <a:moveTo>
                    <a:pt x="123" y="0"/>
                  </a:moveTo>
                  <a:lnTo>
                    <a:pt x="0" y="71"/>
                  </a:lnTo>
                  <a:lnTo>
                    <a:pt x="123" y="14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3713175" y="848375"/>
              <a:ext cx="3400" cy="2175"/>
            </a:xfrm>
            <a:custGeom>
              <a:avLst/>
              <a:gdLst/>
              <a:ahLst/>
              <a:cxnLst/>
              <a:rect l="l" t="t" r="r" b="b"/>
              <a:pathLst>
                <a:path w="136" h="87" extrusionOk="0">
                  <a:moveTo>
                    <a:pt x="135" y="1"/>
                  </a:moveTo>
                  <a:lnTo>
                    <a:pt x="1" y="79"/>
                  </a:lnTo>
                  <a:lnTo>
                    <a:pt x="12" y="86"/>
                  </a:lnTo>
                  <a:lnTo>
                    <a:pt x="135" y="1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3712850" y="848025"/>
              <a:ext cx="3725" cy="2350"/>
            </a:xfrm>
            <a:custGeom>
              <a:avLst/>
              <a:gdLst/>
              <a:ahLst/>
              <a:cxnLst/>
              <a:rect l="l" t="t" r="r" b="b"/>
              <a:pathLst>
                <a:path w="149" h="94" extrusionOk="0">
                  <a:moveTo>
                    <a:pt x="148" y="0"/>
                  </a:moveTo>
                  <a:lnTo>
                    <a:pt x="1" y="84"/>
                  </a:lnTo>
                  <a:lnTo>
                    <a:pt x="14" y="93"/>
                  </a:lnTo>
                  <a:lnTo>
                    <a:pt x="148" y="1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3710425" y="841575"/>
              <a:ext cx="7125" cy="4775"/>
            </a:xfrm>
            <a:custGeom>
              <a:avLst/>
              <a:gdLst/>
              <a:ahLst/>
              <a:cxnLst/>
              <a:rect l="l" t="t" r="r" b="b"/>
              <a:pathLst>
                <a:path w="285" h="191" extrusionOk="0">
                  <a:moveTo>
                    <a:pt x="0" y="0"/>
                  </a:moveTo>
                  <a:lnTo>
                    <a:pt x="40" y="68"/>
                  </a:lnTo>
                  <a:lnTo>
                    <a:pt x="245" y="190"/>
                  </a:lnTo>
                  <a:lnTo>
                    <a:pt x="285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3710425" y="849250"/>
              <a:ext cx="7125" cy="4850"/>
            </a:xfrm>
            <a:custGeom>
              <a:avLst/>
              <a:gdLst/>
              <a:ahLst/>
              <a:cxnLst/>
              <a:rect l="l" t="t" r="r" b="b"/>
              <a:pathLst>
                <a:path w="285" h="194" extrusionOk="0">
                  <a:moveTo>
                    <a:pt x="40" y="1"/>
                  </a:moveTo>
                  <a:lnTo>
                    <a:pt x="0" y="22"/>
                  </a:lnTo>
                  <a:lnTo>
                    <a:pt x="285" y="193"/>
                  </a:lnTo>
                  <a:lnTo>
                    <a:pt x="245" y="124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3711400" y="849025"/>
              <a:ext cx="5175" cy="3325"/>
            </a:xfrm>
            <a:custGeom>
              <a:avLst/>
              <a:gdLst/>
              <a:ahLst/>
              <a:cxnLst/>
              <a:rect l="l" t="t" r="r" b="b"/>
              <a:pathLst>
                <a:path w="207" h="133" extrusionOk="0">
                  <a:moveTo>
                    <a:pt x="11" y="1"/>
                  </a:moveTo>
                  <a:lnTo>
                    <a:pt x="1" y="10"/>
                  </a:lnTo>
                  <a:lnTo>
                    <a:pt x="206" y="133"/>
                  </a:lnTo>
                  <a:lnTo>
                    <a:pt x="206" y="11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3711400" y="843275"/>
              <a:ext cx="275" cy="6000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1" y="0"/>
                  </a:moveTo>
                  <a:lnTo>
                    <a:pt x="1" y="240"/>
                  </a:lnTo>
                  <a:lnTo>
                    <a:pt x="11" y="231"/>
                  </a:lnTo>
                  <a:lnTo>
                    <a:pt x="11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3717525" y="845475"/>
              <a:ext cx="425" cy="8625"/>
            </a:xfrm>
            <a:custGeom>
              <a:avLst/>
              <a:gdLst/>
              <a:ahLst/>
              <a:cxnLst/>
              <a:rect l="l" t="t" r="r" b="b"/>
              <a:pathLst>
                <a:path w="17" h="345" extrusionOk="0">
                  <a:moveTo>
                    <a:pt x="17" y="1"/>
                  </a:moveTo>
                  <a:lnTo>
                    <a:pt x="1" y="11"/>
                  </a:lnTo>
                  <a:lnTo>
                    <a:pt x="1" y="344"/>
                  </a:lnTo>
                  <a:lnTo>
                    <a:pt x="17" y="33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3710425" y="841275"/>
              <a:ext cx="7525" cy="4475"/>
            </a:xfrm>
            <a:custGeom>
              <a:avLst/>
              <a:gdLst/>
              <a:ahLst/>
              <a:cxnLst/>
              <a:rect l="l" t="t" r="r" b="b"/>
              <a:pathLst>
                <a:path w="301" h="179" extrusionOk="0">
                  <a:moveTo>
                    <a:pt x="15" y="1"/>
                  </a:moveTo>
                  <a:lnTo>
                    <a:pt x="0" y="12"/>
                  </a:lnTo>
                  <a:lnTo>
                    <a:pt x="285" y="179"/>
                  </a:lnTo>
                  <a:lnTo>
                    <a:pt x="301" y="16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3681050" y="816275"/>
              <a:ext cx="7175" cy="12525"/>
            </a:xfrm>
            <a:custGeom>
              <a:avLst/>
              <a:gdLst/>
              <a:ahLst/>
              <a:cxnLst/>
              <a:rect l="l" t="t" r="r" b="b"/>
              <a:pathLst>
                <a:path w="287" h="501" extrusionOk="0">
                  <a:moveTo>
                    <a:pt x="1" y="0"/>
                  </a:moveTo>
                  <a:lnTo>
                    <a:pt x="1" y="331"/>
                  </a:lnTo>
                  <a:lnTo>
                    <a:pt x="286" y="500"/>
                  </a:lnTo>
                  <a:lnTo>
                    <a:pt x="286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3682025" y="818000"/>
              <a:ext cx="5225" cy="9100"/>
            </a:xfrm>
            <a:custGeom>
              <a:avLst/>
              <a:gdLst/>
              <a:ahLst/>
              <a:cxnLst/>
              <a:rect l="l" t="t" r="r" b="b"/>
              <a:pathLst>
                <a:path w="209" h="364" extrusionOk="0">
                  <a:moveTo>
                    <a:pt x="1" y="1"/>
                  </a:moveTo>
                  <a:lnTo>
                    <a:pt x="1" y="96"/>
                  </a:lnTo>
                  <a:lnTo>
                    <a:pt x="1" y="130"/>
                  </a:lnTo>
                  <a:lnTo>
                    <a:pt x="1" y="172"/>
                  </a:lnTo>
                  <a:lnTo>
                    <a:pt x="1" y="188"/>
                  </a:lnTo>
                  <a:lnTo>
                    <a:pt x="1" y="240"/>
                  </a:lnTo>
                  <a:lnTo>
                    <a:pt x="24" y="253"/>
                  </a:lnTo>
                  <a:lnTo>
                    <a:pt x="60" y="275"/>
                  </a:lnTo>
                  <a:lnTo>
                    <a:pt x="73" y="282"/>
                  </a:lnTo>
                  <a:lnTo>
                    <a:pt x="85" y="289"/>
                  </a:lnTo>
                  <a:lnTo>
                    <a:pt x="208" y="363"/>
                  </a:lnTo>
                  <a:lnTo>
                    <a:pt x="208" y="220"/>
                  </a:lnTo>
                  <a:lnTo>
                    <a:pt x="208" y="205"/>
                  </a:lnTo>
                  <a:lnTo>
                    <a:pt x="208" y="189"/>
                  </a:lnTo>
                  <a:lnTo>
                    <a:pt x="208" y="147"/>
                  </a:lnTo>
                  <a:lnTo>
                    <a:pt x="208" y="121"/>
                  </a:lnTo>
                  <a:lnTo>
                    <a:pt x="163" y="95"/>
                  </a:lnTo>
                  <a:lnTo>
                    <a:pt x="149" y="86"/>
                  </a:lnTo>
                  <a:lnTo>
                    <a:pt x="114" y="66"/>
                  </a:lnTo>
                  <a:lnTo>
                    <a:pt x="84" y="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3682025" y="820150"/>
              <a:ext cx="4100" cy="2550"/>
            </a:xfrm>
            <a:custGeom>
              <a:avLst/>
              <a:gdLst/>
              <a:ahLst/>
              <a:cxnLst/>
              <a:rect l="l" t="t" r="r" b="b"/>
              <a:pathLst>
                <a:path w="164" h="102" extrusionOk="0">
                  <a:moveTo>
                    <a:pt x="149" y="0"/>
                  </a:moveTo>
                  <a:lnTo>
                    <a:pt x="1" y="86"/>
                  </a:lnTo>
                  <a:lnTo>
                    <a:pt x="1" y="102"/>
                  </a:lnTo>
                  <a:lnTo>
                    <a:pt x="163" y="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3682025" y="819625"/>
              <a:ext cx="3725" cy="2675"/>
            </a:xfrm>
            <a:custGeom>
              <a:avLst/>
              <a:gdLst/>
              <a:ahLst/>
              <a:cxnLst/>
              <a:rect l="l" t="t" r="r" b="b"/>
              <a:pathLst>
                <a:path w="149" h="107" extrusionOk="0">
                  <a:moveTo>
                    <a:pt x="114" y="1"/>
                  </a:moveTo>
                  <a:lnTo>
                    <a:pt x="1" y="65"/>
                  </a:lnTo>
                  <a:lnTo>
                    <a:pt x="1" y="107"/>
                  </a:lnTo>
                  <a:lnTo>
                    <a:pt x="149" y="2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3682025" y="819200"/>
              <a:ext cx="2875" cy="2050"/>
            </a:xfrm>
            <a:custGeom>
              <a:avLst/>
              <a:gdLst/>
              <a:ahLst/>
              <a:cxnLst/>
              <a:rect l="l" t="t" r="r" b="b"/>
              <a:pathLst>
                <a:path w="115" h="82" extrusionOk="0">
                  <a:moveTo>
                    <a:pt x="84" y="0"/>
                  </a:moveTo>
                  <a:lnTo>
                    <a:pt x="1" y="48"/>
                  </a:lnTo>
                  <a:lnTo>
                    <a:pt x="1" y="82"/>
                  </a:lnTo>
                  <a:lnTo>
                    <a:pt x="114" y="1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3682025" y="818000"/>
              <a:ext cx="2100" cy="242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1" y="1"/>
                  </a:moveTo>
                  <a:lnTo>
                    <a:pt x="1" y="96"/>
                  </a:lnTo>
                  <a:lnTo>
                    <a:pt x="84" y="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3682625" y="821675"/>
              <a:ext cx="4625" cy="3200"/>
            </a:xfrm>
            <a:custGeom>
              <a:avLst/>
              <a:gdLst/>
              <a:ahLst/>
              <a:cxnLst/>
              <a:rect l="l" t="t" r="r" b="b"/>
              <a:pathLst>
                <a:path w="185" h="128" extrusionOk="0">
                  <a:moveTo>
                    <a:pt x="184" y="0"/>
                  </a:moveTo>
                  <a:lnTo>
                    <a:pt x="0" y="106"/>
                  </a:lnTo>
                  <a:lnTo>
                    <a:pt x="36" y="128"/>
                  </a:lnTo>
                  <a:lnTo>
                    <a:pt x="184" y="4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3682025" y="820350"/>
              <a:ext cx="5225" cy="3975"/>
            </a:xfrm>
            <a:custGeom>
              <a:avLst/>
              <a:gdLst/>
              <a:ahLst/>
              <a:cxnLst/>
              <a:rect l="l" t="t" r="r" b="b"/>
              <a:pathLst>
                <a:path w="209" h="159" extrusionOk="0">
                  <a:moveTo>
                    <a:pt x="163" y="1"/>
                  </a:moveTo>
                  <a:lnTo>
                    <a:pt x="1" y="94"/>
                  </a:lnTo>
                  <a:lnTo>
                    <a:pt x="1" y="146"/>
                  </a:lnTo>
                  <a:lnTo>
                    <a:pt x="24" y="159"/>
                  </a:lnTo>
                  <a:lnTo>
                    <a:pt x="208" y="53"/>
                  </a:lnTo>
                  <a:lnTo>
                    <a:pt x="208" y="27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3684150" y="823475"/>
              <a:ext cx="3100" cy="3625"/>
            </a:xfrm>
            <a:custGeom>
              <a:avLst/>
              <a:gdLst/>
              <a:ahLst/>
              <a:cxnLst/>
              <a:rect l="l" t="t" r="r" b="b"/>
              <a:pathLst>
                <a:path w="124" h="145" extrusionOk="0">
                  <a:moveTo>
                    <a:pt x="123" y="1"/>
                  </a:moveTo>
                  <a:lnTo>
                    <a:pt x="0" y="70"/>
                  </a:lnTo>
                  <a:lnTo>
                    <a:pt x="123" y="14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3683850" y="823125"/>
              <a:ext cx="3400" cy="2125"/>
            </a:xfrm>
            <a:custGeom>
              <a:avLst/>
              <a:gdLst/>
              <a:ahLst/>
              <a:cxnLst/>
              <a:rect l="l" t="t" r="r" b="b"/>
              <a:pathLst>
                <a:path w="136" h="85" extrusionOk="0">
                  <a:moveTo>
                    <a:pt x="135" y="0"/>
                  </a:moveTo>
                  <a:lnTo>
                    <a:pt x="0" y="77"/>
                  </a:lnTo>
                  <a:lnTo>
                    <a:pt x="12" y="84"/>
                  </a:lnTo>
                  <a:lnTo>
                    <a:pt x="135" y="1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3683525" y="822725"/>
              <a:ext cx="3725" cy="2325"/>
            </a:xfrm>
            <a:custGeom>
              <a:avLst/>
              <a:gdLst/>
              <a:ahLst/>
              <a:cxnLst/>
              <a:rect l="l" t="t" r="r" b="b"/>
              <a:pathLst>
                <a:path w="149" h="93" extrusionOk="0">
                  <a:moveTo>
                    <a:pt x="148" y="0"/>
                  </a:moveTo>
                  <a:lnTo>
                    <a:pt x="0" y="86"/>
                  </a:lnTo>
                  <a:lnTo>
                    <a:pt x="13" y="93"/>
                  </a:lnTo>
                  <a:lnTo>
                    <a:pt x="148" y="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3681050" y="816275"/>
              <a:ext cx="7175" cy="4750"/>
            </a:xfrm>
            <a:custGeom>
              <a:avLst/>
              <a:gdLst/>
              <a:ahLst/>
              <a:cxnLst/>
              <a:rect l="l" t="t" r="r" b="b"/>
              <a:pathLst>
                <a:path w="287" h="190" extrusionOk="0">
                  <a:moveTo>
                    <a:pt x="1" y="0"/>
                  </a:moveTo>
                  <a:lnTo>
                    <a:pt x="40" y="70"/>
                  </a:lnTo>
                  <a:lnTo>
                    <a:pt x="247" y="190"/>
                  </a:lnTo>
                  <a:lnTo>
                    <a:pt x="286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3681050" y="823975"/>
              <a:ext cx="7175" cy="4825"/>
            </a:xfrm>
            <a:custGeom>
              <a:avLst/>
              <a:gdLst/>
              <a:ahLst/>
              <a:cxnLst/>
              <a:rect l="l" t="t" r="r" b="b"/>
              <a:pathLst>
                <a:path w="287" h="193" extrusionOk="0">
                  <a:moveTo>
                    <a:pt x="40" y="1"/>
                  </a:moveTo>
                  <a:lnTo>
                    <a:pt x="1" y="23"/>
                  </a:lnTo>
                  <a:lnTo>
                    <a:pt x="286" y="192"/>
                  </a:lnTo>
                  <a:lnTo>
                    <a:pt x="247" y="124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682025" y="823725"/>
              <a:ext cx="5225" cy="3375"/>
            </a:xfrm>
            <a:custGeom>
              <a:avLst/>
              <a:gdLst/>
              <a:ahLst/>
              <a:cxnLst/>
              <a:rect l="l" t="t" r="r" b="b"/>
              <a:pathLst>
                <a:path w="209" h="135" extrusionOk="0">
                  <a:moveTo>
                    <a:pt x="13" y="1"/>
                  </a:moveTo>
                  <a:lnTo>
                    <a:pt x="1" y="11"/>
                  </a:lnTo>
                  <a:lnTo>
                    <a:pt x="208" y="134"/>
                  </a:lnTo>
                  <a:lnTo>
                    <a:pt x="208" y="11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682025" y="818000"/>
              <a:ext cx="325" cy="6000"/>
            </a:xfrm>
            <a:custGeom>
              <a:avLst/>
              <a:gdLst/>
              <a:ahLst/>
              <a:cxnLst/>
              <a:rect l="l" t="t" r="r" b="b"/>
              <a:pathLst>
                <a:path w="13" h="240" extrusionOk="0">
                  <a:moveTo>
                    <a:pt x="1" y="1"/>
                  </a:moveTo>
                  <a:lnTo>
                    <a:pt x="1" y="240"/>
                  </a:lnTo>
                  <a:lnTo>
                    <a:pt x="13" y="230"/>
                  </a:lnTo>
                  <a:lnTo>
                    <a:pt x="13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688200" y="820225"/>
              <a:ext cx="375" cy="8575"/>
            </a:xfrm>
            <a:custGeom>
              <a:avLst/>
              <a:gdLst/>
              <a:ahLst/>
              <a:cxnLst/>
              <a:rect l="l" t="t" r="r" b="b"/>
              <a:pathLst>
                <a:path w="15" h="343" extrusionOk="0">
                  <a:moveTo>
                    <a:pt x="15" y="0"/>
                  </a:moveTo>
                  <a:lnTo>
                    <a:pt x="0" y="10"/>
                  </a:lnTo>
                  <a:lnTo>
                    <a:pt x="0" y="342"/>
                  </a:lnTo>
                  <a:lnTo>
                    <a:pt x="15" y="33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681050" y="816000"/>
              <a:ext cx="7525" cy="4500"/>
            </a:xfrm>
            <a:custGeom>
              <a:avLst/>
              <a:gdLst/>
              <a:ahLst/>
              <a:cxnLst/>
              <a:rect l="l" t="t" r="r" b="b"/>
              <a:pathLst>
                <a:path w="301" h="180" extrusionOk="0">
                  <a:moveTo>
                    <a:pt x="15" y="1"/>
                  </a:moveTo>
                  <a:lnTo>
                    <a:pt x="1" y="11"/>
                  </a:lnTo>
                  <a:lnTo>
                    <a:pt x="286" y="179"/>
                  </a:lnTo>
                  <a:lnTo>
                    <a:pt x="301" y="16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681050" y="826050"/>
              <a:ext cx="7175" cy="12575"/>
            </a:xfrm>
            <a:custGeom>
              <a:avLst/>
              <a:gdLst/>
              <a:ahLst/>
              <a:cxnLst/>
              <a:rect l="l" t="t" r="r" b="b"/>
              <a:pathLst>
                <a:path w="287" h="503" extrusionOk="0">
                  <a:moveTo>
                    <a:pt x="1" y="1"/>
                  </a:moveTo>
                  <a:lnTo>
                    <a:pt x="1" y="331"/>
                  </a:lnTo>
                  <a:lnTo>
                    <a:pt x="286" y="502"/>
                  </a:lnTo>
                  <a:lnTo>
                    <a:pt x="286" y="1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682025" y="827800"/>
              <a:ext cx="5225" cy="9075"/>
            </a:xfrm>
            <a:custGeom>
              <a:avLst/>
              <a:gdLst/>
              <a:ahLst/>
              <a:cxnLst/>
              <a:rect l="l" t="t" r="r" b="b"/>
              <a:pathLst>
                <a:path w="209" h="363" extrusionOk="0">
                  <a:moveTo>
                    <a:pt x="1" y="0"/>
                  </a:moveTo>
                  <a:lnTo>
                    <a:pt x="1" y="96"/>
                  </a:lnTo>
                  <a:lnTo>
                    <a:pt x="1" y="129"/>
                  </a:lnTo>
                  <a:lnTo>
                    <a:pt x="1" y="171"/>
                  </a:lnTo>
                  <a:lnTo>
                    <a:pt x="1" y="187"/>
                  </a:lnTo>
                  <a:lnTo>
                    <a:pt x="1" y="239"/>
                  </a:lnTo>
                  <a:lnTo>
                    <a:pt x="24" y="252"/>
                  </a:lnTo>
                  <a:lnTo>
                    <a:pt x="60" y="274"/>
                  </a:lnTo>
                  <a:lnTo>
                    <a:pt x="73" y="281"/>
                  </a:lnTo>
                  <a:lnTo>
                    <a:pt x="85" y="289"/>
                  </a:lnTo>
                  <a:lnTo>
                    <a:pt x="208" y="363"/>
                  </a:lnTo>
                  <a:lnTo>
                    <a:pt x="208" y="219"/>
                  </a:lnTo>
                  <a:lnTo>
                    <a:pt x="208" y="205"/>
                  </a:lnTo>
                  <a:lnTo>
                    <a:pt x="208" y="189"/>
                  </a:lnTo>
                  <a:lnTo>
                    <a:pt x="208" y="148"/>
                  </a:lnTo>
                  <a:lnTo>
                    <a:pt x="208" y="121"/>
                  </a:lnTo>
                  <a:lnTo>
                    <a:pt x="163" y="94"/>
                  </a:lnTo>
                  <a:lnTo>
                    <a:pt x="149" y="86"/>
                  </a:lnTo>
                  <a:lnTo>
                    <a:pt x="114" y="65"/>
                  </a:lnTo>
                  <a:lnTo>
                    <a:pt x="84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682025" y="829925"/>
              <a:ext cx="4100" cy="2575"/>
            </a:xfrm>
            <a:custGeom>
              <a:avLst/>
              <a:gdLst/>
              <a:ahLst/>
              <a:cxnLst/>
              <a:rect l="l" t="t" r="r" b="b"/>
              <a:pathLst>
                <a:path w="164" h="103" extrusionOk="0">
                  <a:moveTo>
                    <a:pt x="149" y="1"/>
                  </a:moveTo>
                  <a:lnTo>
                    <a:pt x="1" y="86"/>
                  </a:lnTo>
                  <a:lnTo>
                    <a:pt x="1" y="102"/>
                  </a:lnTo>
                  <a:lnTo>
                    <a:pt x="163" y="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682025" y="829425"/>
              <a:ext cx="3725" cy="2675"/>
            </a:xfrm>
            <a:custGeom>
              <a:avLst/>
              <a:gdLst/>
              <a:ahLst/>
              <a:cxnLst/>
              <a:rect l="l" t="t" r="r" b="b"/>
              <a:pathLst>
                <a:path w="149" h="107" extrusionOk="0">
                  <a:moveTo>
                    <a:pt x="114" y="0"/>
                  </a:moveTo>
                  <a:lnTo>
                    <a:pt x="1" y="64"/>
                  </a:lnTo>
                  <a:lnTo>
                    <a:pt x="1" y="106"/>
                  </a:lnTo>
                  <a:lnTo>
                    <a:pt x="149" y="2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682025" y="829000"/>
              <a:ext cx="2875" cy="2050"/>
            </a:xfrm>
            <a:custGeom>
              <a:avLst/>
              <a:gdLst/>
              <a:ahLst/>
              <a:cxnLst/>
              <a:rect l="l" t="t" r="r" b="b"/>
              <a:pathLst>
                <a:path w="115" h="82" extrusionOk="0">
                  <a:moveTo>
                    <a:pt x="84" y="0"/>
                  </a:moveTo>
                  <a:lnTo>
                    <a:pt x="1" y="48"/>
                  </a:lnTo>
                  <a:lnTo>
                    <a:pt x="1" y="81"/>
                  </a:lnTo>
                  <a:lnTo>
                    <a:pt x="114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682025" y="827800"/>
              <a:ext cx="2100" cy="2400"/>
            </a:xfrm>
            <a:custGeom>
              <a:avLst/>
              <a:gdLst/>
              <a:ahLst/>
              <a:cxnLst/>
              <a:rect l="l" t="t" r="r" b="b"/>
              <a:pathLst>
                <a:path w="84" h="96" extrusionOk="0">
                  <a:moveTo>
                    <a:pt x="1" y="0"/>
                  </a:moveTo>
                  <a:lnTo>
                    <a:pt x="1" y="96"/>
                  </a:lnTo>
                  <a:lnTo>
                    <a:pt x="84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3682625" y="831500"/>
              <a:ext cx="4625" cy="3175"/>
            </a:xfrm>
            <a:custGeom>
              <a:avLst/>
              <a:gdLst/>
              <a:ahLst/>
              <a:cxnLst/>
              <a:rect l="l" t="t" r="r" b="b"/>
              <a:pathLst>
                <a:path w="185" h="127" extrusionOk="0">
                  <a:moveTo>
                    <a:pt x="184" y="0"/>
                  </a:moveTo>
                  <a:lnTo>
                    <a:pt x="0" y="104"/>
                  </a:lnTo>
                  <a:lnTo>
                    <a:pt x="36" y="126"/>
                  </a:lnTo>
                  <a:lnTo>
                    <a:pt x="184" y="41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3682025" y="830150"/>
              <a:ext cx="5225" cy="3975"/>
            </a:xfrm>
            <a:custGeom>
              <a:avLst/>
              <a:gdLst/>
              <a:ahLst/>
              <a:cxnLst/>
              <a:rect l="l" t="t" r="r" b="b"/>
              <a:pathLst>
                <a:path w="209" h="159" extrusionOk="0">
                  <a:moveTo>
                    <a:pt x="163" y="0"/>
                  </a:moveTo>
                  <a:lnTo>
                    <a:pt x="1" y="93"/>
                  </a:lnTo>
                  <a:lnTo>
                    <a:pt x="1" y="145"/>
                  </a:lnTo>
                  <a:lnTo>
                    <a:pt x="24" y="158"/>
                  </a:lnTo>
                  <a:lnTo>
                    <a:pt x="208" y="54"/>
                  </a:lnTo>
                  <a:lnTo>
                    <a:pt x="208" y="2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3684150" y="833275"/>
              <a:ext cx="3100" cy="3600"/>
            </a:xfrm>
            <a:custGeom>
              <a:avLst/>
              <a:gdLst/>
              <a:ahLst/>
              <a:cxnLst/>
              <a:rect l="l" t="t" r="r" b="b"/>
              <a:pathLst>
                <a:path w="124" h="144" extrusionOk="0">
                  <a:moveTo>
                    <a:pt x="123" y="0"/>
                  </a:moveTo>
                  <a:lnTo>
                    <a:pt x="0" y="70"/>
                  </a:lnTo>
                  <a:lnTo>
                    <a:pt x="123" y="14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3683850" y="832900"/>
              <a:ext cx="3400" cy="2125"/>
            </a:xfrm>
            <a:custGeom>
              <a:avLst/>
              <a:gdLst/>
              <a:ahLst/>
              <a:cxnLst/>
              <a:rect l="l" t="t" r="r" b="b"/>
              <a:pathLst>
                <a:path w="136" h="85" extrusionOk="0">
                  <a:moveTo>
                    <a:pt x="135" y="1"/>
                  </a:moveTo>
                  <a:lnTo>
                    <a:pt x="0" y="77"/>
                  </a:lnTo>
                  <a:lnTo>
                    <a:pt x="12" y="85"/>
                  </a:lnTo>
                  <a:lnTo>
                    <a:pt x="135" y="1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683525" y="832500"/>
              <a:ext cx="3725" cy="2350"/>
            </a:xfrm>
            <a:custGeom>
              <a:avLst/>
              <a:gdLst/>
              <a:ahLst/>
              <a:cxnLst/>
              <a:rect l="l" t="t" r="r" b="b"/>
              <a:pathLst>
                <a:path w="149" h="94" extrusionOk="0">
                  <a:moveTo>
                    <a:pt x="148" y="1"/>
                  </a:moveTo>
                  <a:lnTo>
                    <a:pt x="0" y="86"/>
                  </a:lnTo>
                  <a:lnTo>
                    <a:pt x="13" y="93"/>
                  </a:lnTo>
                  <a:lnTo>
                    <a:pt x="148" y="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681050" y="826050"/>
              <a:ext cx="7175" cy="4775"/>
            </a:xfrm>
            <a:custGeom>
              <a:avLst/>
              <a:gdLst/>
              <a:ahLst/>
              <a:cxnLst/>
              <a:rect l="l" t="t" r="r" b="b"/>
              <a:pathLst>
                <a:path w="287" h="191" extrusionOk="0">
                  <a:moveTo>
                    <a:pt x="1" y="1"/>
                  </a:moveTo>
                  <a:lnTo>
                    <a:pt x="40" y="70"/>
                  </a:lnTo>
                  <a:lnTo>
                    <a:pt x="247" y="191"/>
                  </a:lnTo>
                  <a:lnTo>
                    <a:pt x="286" y="1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681050" y="833775"/>
              <a:ext cx="7175" cy="4850"/>
            </a:xfrm>
            <a:custGeom>
              <a:avLst/>
              <a:gdLst/>
              <a:ahLst/>
              <a:cxnLst/>
              <a:rect l="l" t="t" r="r" b="b"/>
              <a:pathLst>
                <a:path w="287" h="194" extrusionOk="0">
                  <a:moveTo>
                    <a:pt x="40" y="0"/>
                  </a:moveTo>
                  <a:lnTo>
                    <a:pt x="1" y="22"/>
                  </a:lnTo>
                  <a:lnTo>
                    <a:pt x="286" y="193"/>
                  </a:lnTo>
                  <a:lnTo>
                    <a:pt x="247" y="1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3682025" y="833550"/>
              <a:ext cx="5225" cy="3325"/>
            </a:xfrm>
            <a:custGeom>
              <a:avLst/>
              <a:gdLst/>
              <a:ahLst/>
              <a:cxnLst/>
              <a:rect l="l" t="t" r="r" b="b"/>
              <a:pathLst>
                <a:path w="209" h="133" extrusionOk="0">
                  <a:moveTo>
                    <a:pt x="13" y="1"/>
                  </a:moveTo>
                  <a:lnTo>
                    <a:pt x="1" y="9"/>
                  </a:lnTo>
                  <a:lnTo>
                    <a:pt x="208" y="133"/>
                  </a:lnTo>
                  <a:lnTo>
                    <a:pt x="208" y="117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3682025" y="827800"/>
              <a:ext cx="325" cy="6000"/>
            </a:xfrm>
            <a:custGeom>
              <a:avLst/>
              <a:gdLst/>
              <a:ahLst/>
              <a:cxnLst/>
              <a:rect l="l" t="t" r="r" b="b"/>
              <a:pathLst>
                <a:path w="13" h="240" extrusionOk="0">
                  <a:moveTo>
                    <a:pt x="1" y="0"/>
                  </a:moveTo>
                  <a:lnTo>
                    <a:pt x="1" y="239"/>
                  </a:lnTo>
                  <a:lnTo>
                    <a:pt x="13" y="231"/>
                  </a:lnTo>
                  <a:lnTo>
                    <a:pt x="13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3688200" y="830000"/>
              <a:ext cx="375" cy="8625"/>
            </a:xfrm>
            <a:custGeom>
              <a:avLst/>
              <a:gdLst/>
              <a:ahLst/>
              <a:cxnLst/>
              <a:rect l="l" t="t" r="r" b="b"/>
              <a:pathLst>
                <a:path w="15" h="345" extrusionOk="0">
                  <a:moveTo>
                    <a:pt x="15" y="1"/>
                  </a:moveTo>
                  <a:lnTo>
                    <a:pt x="0" y="11"/>
                  </a:lnTo>
                  <a:lnTo>
                    <a:pt x="0" y="344"/>
                  </a:lnTo>
                  <a:lnTo>
                    <a:pt x="15" y="33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681050" y="825800"/>
              <a:ext cx="7525" cy="4475"/>
            </a:xfrm>
            <a:custGeom>
              <a:avLst/>
              <a:gdLst/>
              <a:ahLst/>
              <a:cxnLst/>
              <a:rect l="l" t="t" r="r" b="b"/>
              <a:pathLst>
                <a:path w="301" h="179" extrusionOk="0">
                  <a:moveTo>
                    <a:pt x="15" y="0"/>
                  </a:moveTo>
                  <a:lnTo>
                    <a:pt x="1" y="11"/>
                  </a:lnTo>
                  <a:lnTo>
                    <a:pt x="286" y="179"/>
                  </a:lnTo>
                  <a:lnTo>
                    <a:pt x="301" y="16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31"/>
          <p:cNvGrpSpPr/>
          <p:nvPr/>
        </p:nvGrpSpPr>
        <p:grpSpPr>
          <a:xfrm>
            <a:off x="898654" y="1939228"/>
            <a:ext cx="1757633" cy="1339770"/>
            <a:chOff x="3753575" y="734700"/>
            <a:chExt cx="182025" cy="138750"/>
          </a:xfrm>
        </p:grpSpPr>
        <p:sp>
          <p:nvSpPr>
            <p:cNvPr id="1153" name="Google Shape;1153;p31"/>
            <p:cNvSpPr/>
            <p:nvPr/>
          </p:nvSpPr>
          <p:spPr>
            <a:xfrm>
              <a:off x="3753575" y="767275"/>
              <a:ext cx="182025" cy="105025"/>
            </a:xfrm>
            <a:custGeom>
              <a:avLst/>
              <a:gdLst/>
              <a:ahLst/>
              <a:cxnLst/>
              <a:rect l="l" t="t" r="r" b="b"/>
              <a:pathLst>
                <a:path w="7281" h="4201" extrusionOk="0">
                  <a:moveTo>
                    <a:pt x="4139" y="1"/>
                  </a:moveTo>
                  <a:lnTo>
                    <a:pt x="0" y="2388"/>
                  </a:lnTo>
                  <a:lnTo>
                    <a:pt x="3144" y="4200"/>
                  </a:lnTo>
                  <a:lnTo>
                    <a:pt x="7281" y="1813"/>
                  </a:lnTo>
                  <a:lnTo>
                    <a:pt x="4139" y="1"/>
                  </a:lnTo>
                  <a:close/>
                </a:path>
              </a:pathLst>
            </a:custGeom>
            <a:solidFill>
              <a:srgbClr val="30A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3753575" y="826950"/>
              <a:ext cx="78600" cy="46500"/>
            </a:xfrm>
            <a:custGeom>
              <a:avLst/>
              <a:gdLst/>
              <a:ahLst/>
              <a:cxnLst/>
              <a:rect l="l" t="t" r="r" b="b"/>
              <a:pathLst>
                <a:path w="3144" h="1860" extrusionOk="0">
                  <a:moveTo>
                    <a:pt x="0" y="1"/>
                  </a:moveTo>
                  <a:lnTo>
                    <a:pt x="0" y="48"/>
                  </a:lnTo>
                  <a:lnTo>
                    <a:pt x="3144" y="1860"/>
                  </a:lnTo>
                  <a:lnTo>
                    <a:pt x="3144" y="18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3832150" y="812600"/>
              <a:ext cx="103450" cy="60850"/>
            </a:xfrm>
            <a:custGeom>
              <a:avLst/>
              <a:gdLst/>
              <a:ahLst/>
              <a:cxnLst/>
              <a:rect l="l" t="t" r="r" b="b"/>
              <a:pathLst>
                <a:path w="4138" h="2434" extrusionOk="0">
                  <a:moveTo>
                    <a:pt x="4138" y="0"/>
                  </a:moveTo>
                  <a:lnTo>
                    <a:pt x="1" y="2387"/>
                  </a:lnTo>
                  <a:lnTo>
                    <a:pt x="1" y="2434"/>
                  </a:lnTo>
                  <a:lnTo>
                    <a:pt x="4138" y="47"/>
                  </a:lnTo>
                  <a:lnTo>
                    <a:pt x="41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3774050" y="779350"/>
              <a:ext cx="139550" cy="80575"/>
            </a:xfrm>
            <a:custGeom>
              <a:avLst/>
              <a:gdLst/>
              <a:ahLst/>
              <a:cxnLst/>
              <a:rect l="l" t="t" r="r" b="b"/>
              <a:pathLst>
                <a:path w="5582" h="3223" extrusionOk="0">
                  <a:moveTo>
                    <a:pt x="3276" y="1"/>
                  </a:moveTo>
                  <a:lnTo>
                    <a:pt x="0" y="1891"/>
                  </a:lnTo>
                  <a:lnTo>
                    <a:pt x="2305" y="3223"/>
                  </a:lnTo>
                  <a:lnTo>
                    <a:pt x="5582" y="1332"/>
                  </a:lnTo>
                  <a:lnTo>
                    <a:pt x="3276" y="1"/>
                  </a:lnTo>
                  <a:close/>
                </a:path>
              </a:pathLst>
            </a:custGeom>
            <a:solidFill>
              <a:srgbClr val="C2F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3774050" y="826625"/>
              <a:ext cx="57625" cy="34125"/>
            </a:xfrm>
            <a:custGeom>
              <a:avLst/>
              <a:gdLst/>
              <a:ahLst/>
              <a:cxnLst/>
              <a:rect l="l" t="t" r="r" b="b"/>
              <a:pathLst>
                <a:path w="2305" h="1365" extrusionOk="0">
                  <a:moveTo>
                    <a:pt x="0" y="0"/>
                  </a:moveTo>
                  <a:lnTo>
                    <a:pt x="0" y="35"/>
                  </a:lnTo>
                  <a:lnTo>
                    <a:pt x="2305" y="1365"/>
                  </a:lnTo>
                  <a:lnTo>
                    <a:pt x="2305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C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3831650" y="812625"/>
              <a:ext cx="81950" cy="48125"/>
            </a:xfrm>
            <a:custGeom>
              <a:avLst/>
              <a:gdLst/>
              <a:ahLst/>
              <a:cxnLst/>
              <a:rect l="l" t="t" r="r" b="b"/>
              <a:pathLst>
                <a:path w="3278" h="1925" extrusionOk="0">
                  <a:moveTo>
                    <a:pt x="3278" y="1"/>
                  </a:moveTo>
                  <a:lnTo>
                    <a:pt x="1" y="1892"/>
                  </a:lnTo>
                  <a:lnTo>
                    <a:pt x="1" y="1925"/>
                  </a:lnTo>
                  <a:lnTo>
                    <a:pt x="3278" y="34"/>
                  </a:lnTo>
                  <a:lnTo>
                    <a:pt x="3278" y="1"/>
                  </a:lnTo>
                  <a:close/>
                </a:path>
              </a:pathLst>
            </a:custGeom>
            <a:solidFill>
              <a:srgbClr val="AD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790250" y="766800"/>
              <a:ext cx="22350" cy="19600"/>
            </a:xfrm>
            <a:custGeom>
              <a:avLst/>
              <a:gdLst/>
              <a:ahLst/>
              <a:cxnLst/>
              <a:rect l="l" t="t" r="r" b="b"/>
              <a:pathLst>
                <a:path w="894" h="784" extrusionOk="0">
                  <a:moveTo>
                    <a:pt x="839" y="1"/>
                  </a:moveTo>
                  <a:lnTo>
                    <a:pt x="37" y="664"/>
                  </a:lnTo>
                  <a:lnTo>
                    <a:pt x="1" y="713"/>
                  </a:lnTo>
                  <a:lnTo>
                    <a:pt x="105" y="652"/>
                  </a:lnTo>
                  <a:cubicBezTo>
                    <a:pt x="105" y="652"/>
                    <a:pt x="196" y="781"/>
                    <a:pt x="209" y="784"/>
                  </a:cubicBezTo>
                  <a:cubicBezTo>
                    <a:pt x="209" y="784"/>
                    <a:pt x="209" y="784"/>
                    <a:pt x="209" y="784"/>
                  </a:cubicBezTo>
                  <a:cubicBezTo>
                    <a:pt x="225" y="784"/>
                    <a:pt x="894" y="110"/>
                    <a:pt x="894" y="110"/>
                  </a:cubicBezTo>
                  <a:lnTo>
                    <a:pt x="839" y="1"/>
                  </a:lnTo>
                  <a:close/>
                </a:path>
              </a:pathLst>
            </a:custGeom>
            <a:solidFill>
              <a:srgbClr val="8B1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792850" y="748325"/>
              <a:ext cx="102200" cy="59000"/>
            </a:xfrm>
            <a:custGeom>
              <a:avLst/>
              <a:gdLst/>
              <a:ahLst/>
              <a:cxnLst/>
              <a:rect l="l" t="t" r="r" b="b"/>
              <a:pathLst>
                <a:path w="4088" h="2360" extrusionOk="0">
                  <a:moveTo>
                    <a:pt x="2411" y="0"/>
                  </a:moveTo>
                  <a:lnTo>
                    <a:pt x="1" y="1391"/>
                  </a:lnTo>
                  <a:lnTo>
                    <a:pt x="1677" y="2360"/>
                  </a:lnTo>
                  <a:lnTo>
                    <a:pt x="4087" y="968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834775" y="772500"/>
              <a:ext cx="60275" cy="73750"/>
            </a:xfrm>
            <a:custGeom>
              <a:avLst/>
              <a:gdLst/>
              <a:ahLst/>
              <a:cxnLst/>
              <a:rect l="l" t="t" r="r" b="b"/>
              <a:pathLst>
                <a:path w="2411" h="2950" extrusionOk="0">
                  <a:moveTo>
                    <a:pt x="2410" y="1"/>
                  </a:moveTo>
                  <a:lnTo>
                    <a:pt x="0" y="1393"/>
                  </a:lnTo>
                  <a:lnTo>
                    <a:pt x="0" y="2950"/>
                  </a:lnTo>
                  <a:lnTo>
                    <a:pt x="2410" y="1559"/>
                  </a:lnTo>
                  <a:lnTo>
                    <a:pt x="2410" y="1"/>
                  </a:lnTo>
                  <a:close/>
                </a:path>
              </a:pathLst>
            </a:custGeom>
            <a:solidFill>
              <a:srgbClr val="CDF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792850" y="767975"/>
              <a:ext cx="41950" cy="78275"/>
            </a:xfrm>
            <a:custGeom>
              <a:avLst/>
              <a:gdLst/>
              <a:ahLst/>
              <a:cxnLst/>
              <a:rect l="l" t="t" r="r" b="b"/>
              <a:pathLst>
                <a:path w="1678" h="3131" extrusionOk="0">
                  <a:moveTo>
                    <a:pt x="752" y="0"/>
                  </a:moveTo>
                  <a:lnTo>
                    <a:pt x="1" y="605"/>
                  </a:lnTo>
                  <a:lnTo>
                    <a:pt x="1" y="2164"/>
                  </a:lnTo>
                  <a:lnTo>
                    <a:pt x="1677" y="3131"/>
                  </a:lnTo>
                  <a:lnTo>
                    <a:pt x="1677" y="157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F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3834775" y="811250"/>
              <a:ext cx="60275" cy="38425"/>
            </a:xfrm>
            <a:custGeom>
              <a:avLst/>
              <a:gdLst/>
              <a:ahLst/>
              <a:cxnLst/>
              <a:rect l="l" t="t" r="r" b="b"/>
              <a:pathLst>
                <a:path w="2411" h="1537" extrusionOk="0">
                  <a:moveTo>
                    <a:pt x="2410" y="1"/>
                  </a:moveTo>
                  <a:lnTo>
                    <a:pt x="0" y="1391"/>
                  </a:lnTo>
                  <a:lnTo>
                    <a:pt x="0" y="1536"/>
                  </a:lnTo>
                  <a:lnTo>
                    <a:pt x="2410" y="144"/>
                  </a:lnTo>
                  <a:lnTo>
                    <a:pt x="2410" y="1"/>
                  </a:lnTo>
                  <a:close/>
                </a:path>
              </a:pathLst>
            </a:custGeom>
            <a:solidFill>
              <a:srgbClr val="94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3792850" y="821850"/>
              <a:ext cx="41950" cy="27825"/>
            </a:xfrm>
            <a:custGeom>
              <a:avLst/>
              <a:gdLst/>
              <a:ahLst/>
              <a:cxnLst/>
              <a:rect l="l" t="t" r="r" b="b"/>
              <a:pathLst>
                <a:path w="1678" h="1113" extrusionOk="0">
                  <a:moveTo>
                    <a:pt x="1" y="0"/>
                  </a:moveTo>
                  <a:lnTo>
                    <a:pt x="1" y="144"/>
                  </a:lnTo>
                  <a:lnTo>
                    <a:pt x="1677" y="1112"/>
                  </a:lnTo>
                  <a:lnTo>
                    <a:pt x="1677" y="9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4A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3811200" y="734700"/>
              <a:ext cx="86450" cy="75625"/>
            </a:xfrm>
            <a:custGeom>
              <a:avLst/>
              <a:gdLst/>
              <a:ahLst/>
              <a:cxnLst/>
              <a:rect l="l" t="t" r="r" b="b"/>
              <a:pathLst>
                <a:path w="3458" h="3025" extrusionOk="0">
                  <a:moveTo>
                    <a:pt x="2200" y="0"/>
                  </a:moveTo>
                  <a:lnTo>
                    <a:pt x="1" y="1270"/>
                  </a:lnTo>
                  <a:lnTo>
                    <a:pt x="943" y="3025"/>
                  </a:lnTo>
                  <a:lnTo>
                    <a:pt x="3458" y="1573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rgbClr val="E5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3789950" y="766450"/>
              <a:ext cx="21275" cy="18175"/>
            </a:xfrm>
            <a:custGeom>
              <a:avLst/>
              <a:gdLst/>
              <a:ahLst/>
              <a:cxnLst/>
              <a:rect l="l" t="t" r="r" b="b"/>
              <a:pathLst>
                <a:path w="851" h="727" extrusionOk="0">
                  <a:moveTo>
                    <a:pt x="851" y="0"/>
                  </a:moveTo>
                  <a:lnTo>
                    <a:pt x="1" y="704"/>
                  </a:lnTo>
                  <a:lnTo>
                    <a:pt x="13" y="727"/>
                  </a:lnTo>
                  <a:lnTo>
                    <a:pt x="851" y="3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B0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3811200" y="766450"/>
              <a:ext cx="23600" cy="44000"/>
            </a:xfrm>
            <a:custGeom>
              <a:avLst/>
              <a:gdLst/>
              <a:ahLst/>
              <a:cxnLst/>
              <a:rect l="l" t="t" r="r" b="b"/>
              <a:pathLst>
                <a:path w="944" h="1760" extrusionOk="0">
                  <a:moveTo>
                    <a:pt x="1" y="0"/>
                  </a:moveTo>
                  <a:lnTo>
                    <a:pt x="1" y="31"/>
                  </a:lnTo>
                  <a:lnTo>
                    <a:pt x="929" y="1759"/>
                  </a:lnTo>
                  <a:lnTo>
                    <a:pt x="943" y="17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3840125" y="805850"/>
              <a:ext cx="13125" cy="19675"/>
            </a:xfrm>
            <a:custGeom>
              <a:avLst/>
              <a:gdLst/>
              <a:ahLst/>
              <a:cxnLst/>
              <a:rect l="l" t="t" r="r" b="b"/>
              <a:pathLst>
                <a:path w="525" h="787" extrusionOk="0">
                  <a:moveTo>
                    <a:pt x="524" y="1"/>
                  </a:moveTo>
                  <a:lnTo>
                    <a:pt x="1" y="304"/>
                  </a:lnTo>
                  <a:lnTo>
                    <a:pt x="1" y="787"/>
                  </a:lnTo>
                  <a:lnTo>
                    <a:pt x="524" y="485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3840125" y="806625"/>
              <a:ext cx="12675" cy="18425"/>
            </a:xfrm>
            <a:custGeom>
              <a:avLst/>
              <a:gdLst/>
              <a:ahLst/>
              <a:cxnLst/>
              <a:rect l="l" t="t" r="r" b="b"/>
              <a:pathLst>
                <a:path w="507" h="737" extrusionOk="0">
                  <a:moveTo>
                    <a:pt x="507" y="0"/>
                  </a:moveTo>
                  <a:lnTo>
                    <a:pt x="1" y="293"/>
                  </a:lnTo>
                  <a:lnTo>
                    <a:pt x="1" y="737"/>
                  </a:lnTo>
                  <a:lnTo>
                    <a:pt x="507" y="44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ED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3852600" y="806625"/>
              <a:ext cx="200" cy="11100"/>
            </a:xfrm>
            <a:custGeom>
              <a:avLst/>
              <a:gdLst/>
              <a:ahLst/>
              <a:cxnLst/>
              <a:rect l="l" t="t" r="r" b="b"/>
              <a:pathLst>
                <a:path w="8" h="444" extrusionOk="0">
                  <a:moveTo>
                    <a:pt x="8" y="0"/>
                  </a:moveTo>
                  <a:lnTo>
                    <a:pt x="1" y="4"/>
                  </a:lnTo>
                  <a:lnTo>
                    <a:pt x="1" y="439"/>
                  </a:lnTo>
                  <a:lnTo>
                    <a:pt x="8" y="4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37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3840125" y="817600"/>
              <a:ext cx="12675" cy="7450"/>
            </a:xfrm>
            <a:custGeom>
              <a:avLst/>
              <a:gdLst/>
              <a:ahLst/>
              <a:cxnLst/>
              <a:rect l="l" t="t" r="r" b="b"/>
              <a:pathLst>
                <a:path w="507" h="298" extrusionOk="0">
                  <a:moveTo>
                    <a:pt x="500" y="0"/>
                  </a:moveTo>
                  <a:lnTo>
                    <a:pt x="1" y="288"/>
                  </a:lnTo>
                  <a:lnTo>
                    <a:pt x="1" y="298"/>
                  </a:lnTo>
                  <a:lnTo>
                    <a:pt x="507" y="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6D97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3846250" y="810175"/>
              <a:ext cx="425" cy="11325"/>
            </a:xfrm>
            <a:custGeom>
              <a:avLst/>
              <a:gdLst/>
              <a:ahLst/>
              <a:cxnLst/>
              <a:rect l="l" t="t" r="r" b="b"/>
              <a:pathLst>
                <a:path w="17" h="453" extrusionOk="0">
                  <a:moveTo>
                    <a:pt x="17" y="0"/>
                  </a:moveTo>
                  <a:lnTo>
                    <a:pt x="1" y="9"/>
                  </a:lnTo>
                  <a:lnTo>
                    <a:pt x="1" y="453"/>
                  </a:lnTo>
                  <a:lnTo>
                    <a:pt x="17" y="44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3840125" y="813600"/>
              <a:ext cx="425" cy="11525"/>
            </a:xfrm>
            <a:custGeom>
              <a:avLst/>
              <a:gdLst/>
              <a:ahLst/>
              <a:cxnLst/>
              <a:rect l="l" t="t" r="r" b="b"/>
              <a:pathLst>
                <a:path w="17" h="461" extrusionOk="0">
                  <a:moveTo>
                    <a:pt x="17" y="1"/>
                  </a:moveTo>
                  <a:lnTo>
                    <a:pt x="1" y="10"/>
                  </a:lnTo>
                  <a:lnTo>
                    <a:pt x="1" y="461"/>
                  </a:lnTo>
                  <a:lnTo>
                    <a:pt x="17" y="45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3846075" y="810375"/>
              <a:ext cx="200" cy="11125"/>
            </a:xfrm>
            <a:custGeom>
              <a:avLst/>
              <a:gdLst/>
              <a:ahLst/>
              <a:cxnLst/>
              <a:rect l="l" t="t" r="r" b="b"/>
              <a:pathLst>
                <a:path w="8" h="445" extrusionOk="0">
                  <a:moveTo>
                    <a:pt x="8" y="1"/>
                  </a:moveTo>
                  <a:lnTo>
                    <a:pt x="1" y="5"/>
                  </a:lnTo>
                  <a:lnTo>
                    <a:pt x="1" y="440"/>
                  </a:lnTo>
                  <a:lnTo>
                    <a:pt x="8" y="44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537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3840000" y="813325"/>
              <a:ext cx="150" cy="12200"/>
            </a:xfrm>
            <a:custGeom>
              <a:avLst/>
              <a:gdLst/>
              <a:ahLst/>
              <a:cxnLst/>
              <a:rect l="l" t="t" r="r" b="b"/>
              <a:pathLst>
                <a:path w="6" h="488" extrusionOk="0">
                  <a:moveTo>
                    <a:pt x="0" y="0"/>
                  </a:moveTo>
                  <a:lnTo>
                    <a:pt x="0" y="485"/>
                  </a:lnTo>
                  <a:lnTo>
                    <a:pt x="6" y="488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3840000" y="805775"/>
              <a:ext cx="13250" cy="7675"/>
            </a:xfrm>
            <a:custGeom>
              <a:avLst/>
              <a:gdLst/>
              <a:ahLst/>
              <a:cxnLst/>
              <a:rect l="l" t="t" r="r" b="b"/>
              <a:pathLst>
                <a:path w="530" h="307" extrusionOk="0">
                  <a:moveTo>
                    <a:pt x="524" y="1"/>
                  </a:moveTo>
                  <a:lnTo>
                    <a:pt x="0" y="302"/>
                  </a:lnTo>
                  <a:lnTo>
                    <a:pt x="6" y="307"/>
                  </a:lnTo>
                  <a:lnTo>
                    <a:pt x="529" y="4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9AD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3839600" y="825800"/>
              <a:ext cx="2650" cy="2125"/>
            </a:xfrm>
            <a:custGeom>
              <a:avLst/>
              <a:gdLst/>
              <a:ahLst/>
              <a:cxnLst/>
              <a:rect l="l" t="t" r="r" b="b"/>
              <a:pathLst>
                <a:path w="106" h="85" extrusionOk="0">
                  <a:moveTo>
                    <a:pt x="0" y="0"/>
                  </a:moveTo>
                  <a:lnTo>
                    <a:pt x="0" y="23"/>
                  </a:lnTo>
                  <a:lnTo>
                    <a:pt x="106" y="84"/>
                  </a:lnTo>
                  <a:lnTo>
                    <a:pt x="106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3839600" y="817600"/>
              <a:ext cx="16875" cy="9750"/>
            </a:xfrm>
            <a:custGeom>
              <a:avLst/>
              <a:gdLst/>
              <a:ahLst/>
              <a:cxnLst/>
              <a:rect l="l" t="t" r="r" b="b"/>
              <a:pathLst>
                <a:path w="675" h="390" extrusionOk="0">
                  <a:moveTo>
                    <a:pt x="570" y="0"/>
                  </a:moveTo>
                  <a:lnTo>
                    <a:pt x="0" y="328"/>
                  </a:lnTo>
                  <a:lnTo>
                    <a:pt x="106" y="389"/>
                  </a:lnTo>
                  <a:lnTo>
                    <a:pt x="674" y="61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E5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3842225" y="819125"/>
              <a:ext cx="14250" cy="8800"/>
            </a:xfrm>
            <a:custGeom>
              <a:avLst/>
              <a:gdLst/>
              <a:ahLst/>
              <a:cxnLst/>
              <a:rect l="l" t="t" r="r" b="b"/>
              <a:pathLst>
                <a:path w="570" h="352" extrusionOk="0">
                  <a:moveTo>
                    <a:pt x="569" y="0"/>
                  </a:moveTo>
                  <a:lnTo>
                    <a:pt x="1" y="328"/>
                  </a:lnTo>
                  <a:lnTo>
                    <a:pt x="1" y="351"/>
                  </a:lnTo>
                  <a:lnTo>
                    <a:pt x="569" y="24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3861025" y="796075"/>
              <a:ext cx="9625" cy="35475"/>
            </a:xfrm>
            <a:custGeom>
              <a:avLst/>
              <a:gdLst/>
              <a:ahLst/>
              <a:cxnLst/>
              <a:rect l="l" t="t" r="r" b="b"/>
              <a:pathLst>
                <a:path w="385" h="1419" extrusionOk="0">
                  <a:moveTo>
                    <a:pt x="384" y="0"/>
                  </a:moveTo>
                  <a:lnTo>
                    <a:pt x="0" y="222"/>
                  </a:lnTo>
                  <a:lnTo>
                    <a:pt x="0" y="1418"/>
                  </a:lnTo>
                  <a:lnTo>
                    <a:pt x="384" y="119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E6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3860650" y="801400"/>
              <a:ext cx="400" cy="30150"/>
            </a:xfrm>
            <a:custGeom>
              <a:avLst/>
              <a:gdLst/>
              <a:ahLst/>
              <a:cxnLst/>
              <a:rect l="l" t="t" r="r" b="b"/>
              <a:pathLst>
                <a:path w="16" h="1206" extrusionOk="0">
                  <a:moveTo>
                    <a:pt x="1" y="0"/>
                  </a:moveTo>
                  <a:lnTo>
                    <a:pt x="1" y="1197"/>
                  </a:lnTo>
                  <a:lnTo>
                    <a:pt x="15" y="1205"/>
                  </a:lnTo>
                  <a:lnTo>
                    <a:pt x="15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3860650" y="795850"/>
              <a:ext cx="10000" cy="5775"/>
            </a:xfrm>
            <a:custGeom>
              <a:avLst/>
              <a:gdLst/>
              <a:ahLst/>
              <a:cxnLst/>
              <a:rect l="l" t="t" r="r" b="b"/>
              <a:pathLst>
                <a:path w="400" h="231" extrusionOk="0">
                  <a:moveTo>
                    <a:pt x="385" y="0"/>
                  </a:moveTo>
                  <a:lnTo>
                    <a:pt x="1" y="222"/>
                  </a:lnTo>
                  <a:lnTo>
                    <a:pt x="15" y="231"/>
                  </a:lnTo>
                  <a:lnTo>
                    <a:pt x="399" y="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D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3861675" y="797325"/>
              <a:ext cx="8350" cy="33850"/>
            </a:xfrm>
            <a:custGeom>
              <a:avLst/>
              <a:gdLst/>
              <a:ahLst/>
              <a:cxnLst/>
              <a:rect l="l" t="t" r="r" b="b"/>
              <a:pathLst>
                <a:path w="334" h="1354" extrusionOk="0">
                  <a:moveTo>
                    <a:pt x="334" y="1"/>
                  </a:moveTo>
                  <a:lnTo>
                    <a:pt x="0" y="192"/>
                  </a:lnTo>
                  <a:lnTo>
                    <a:pt x="0" y="1354"/>
                  </a:lnTo>
                  <a:lnTo>
                    <a:pt x="334" y="116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3861675" y="797325"/>
              <a:ext cx="8350" cy="33850"/>
            </a:xfrm>
            <a:custGeom>
              <a:avLst/>
              <a:gdLst/>
              <a:ahLst/>
              <a:cxnLst/>
              <a:rect l="l" t="t" r="r" b="b"/>
              <a:pathLst>
                <a:path w="334" h="1354" extrusionOk="0">
                  <a:moveTo>
                    <a:pt x="334" y="1"/>
                  </a:moveTo>
                  <a:lnTo>
                    <a:pt x="308" y="15"/>
                  </a:lnTo>
                  <a:lnTo>
                    <a:pt x="308" y="1145"/>
                  </a:lnTo>
                  <a:lnTo>
                    <a:pt x="0" y="1322"/>
                  </a:lnTo>
                  <a:lnTo>
                    <a:pt x="0" y="1354"/>
                  </a:lnTo>
                  <a:lnTo>
                    <a:pt x="334" y="116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A8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3863300" y="803900"/>
              <a:ext cx="5100" cy="20725"/>
            </a:xfrm>
            <a:custGeom>
              <a:avLst/>
              <a:gdLst/>
              <a:ahLst/>
              <a:cxnLst/>
              <a:rect l="l" t="t" r="r" b="b"/>
              <a:pathLst>
                <a:path w="204" h="829" extrusionOk="0">
                  <a:moveTo>
                    <a:pt x="203" y="0"/>
                  </a:moveTo>
                  <a:lnTo>
                    <a:pt x="0" y="118"/>
                  </a:lnTo>
                  <a:lnTo>
                    <a:pt x="0" y="828"/>
                  </a:lnTo>
                  <a:lnTo>
                    <a:pt x="203" y="71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3863300" y="803900"/>
              <a:ext cx="5100" cy="20725"/>
            </a:xfrm>
            <a:custGeom>
              <a:avLst/>
              <a:gdLst/>
              <a:ahLst/>
              <a:cxnLst/>
              <a:rect l="l" t="t" r="r" b="b"/>
              <a:pathLst>
                <a:path w="204" h="829" extrusionOk="0">
                  <a:moveTo>
                    <a:pt x="203" y="0"/>
                  </a:moveTo>
                  <a:lnTo>
                    <a:pt x="188" y="9"/>
                  </a:lnTo>
                  <a:lnTo>
                    <a:pt x="188" y="701"/>
                  </a:lnTo>
                  <a:lnTo>
                    <a:pt x="0" y="808"/>
                  </a:lnTo>
                  <a:lnTo>
                    <a:pt x="0" y="828"/>
                  </a:lnTo>
                  <a:lnTo>
                    <a:pt x="203" y="71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99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857500" y="744450"/>
              <a:ext cx="6125" cy="15900"/>
            </a:xfrm>
            <a:custGeom>
              <a:avLst/>
              <a:gdLst/>
              <a:ahLst/>
              <a:cxnLst/>
              <a:rect l="l" t="t" r="r" b="b"/>
              <a:pathLst>
                <a:path w="245" h="636" extrusionOk="0">
                  <a:moveTo>
                    <a:pt x="0" y="0"/>
                  </a:moveTo>
                  <a:lnTo>
                    <a:pt x="0" y="329"/>
                  </a:lnTo>
                  <a:lnTo>
                    <a:pt x="244" y="635"/>
                  </a:lnTo>
                  <a:lnTo>
                    <a:pt x="244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857500" y="740925"/>
              <a:ext cx="12175" cy="7050"/>
            </a:xfrm>
            <a:custGeom>
              <a:avLst/>
              <a:gdLst/>
              <a:ahLst/>
              <a:cxnLst/>
              <a:rect l="l" t="t" r="r" b="b"/>
              <a:pathLst>
                <a:path w="487" h="282" extrusionOk="0">
                  <a:moveTo>
                    <a:pt x="244" y="1"/>
                  </a:moveTo>
                  <a:lnTo>
                    <a:pt x="0" y="141"/>
                  </a:lnTo>
                  <a:lnTo>
                    <a:pt x="244" y="282"/>
                  </a:lnTo>
                  <a:lnTo>
                    <a:pt x="486" y="14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3863600" y="744450"/>
              <a:ext cx="6075" cy="15900"/>
            </a:xfrm>
            <a:custGeom>
              <a:avLst/>
              <a:gdLst/>
              <a:ahLst/>
              <a:cxnLst/>
              <a:rect l="l" t="t" r="r" b="b"/>
              <a:pathLst>
                <a:path w="243" h="636" extrusionOk="0">
                  <a:moveTo>
                    <a:pt x="242" y="0"/>
                  </a:moveTo>
                  <a:lnTo>
                    <a:pt x="0" y="141"/>
                  </a:lnTo>
                  <a:lnTo>
                    <a:pt x="0" y="635"/>
                  </a:lnTo>
                  <a:lnTo>
                    <a:pt x="242" y="49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DF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856775" y="743250"/>
              <a:ext cx="6850" cy="687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0" y="0"/>
                  </a:moveTo>
                  <a:lnTo>
                    <a:pt x="0" y="118"/>
                  </a:lnTo>
                  <a:lnTo>
                    <a:pt x="273" y="274"/>
                  </a:lnTo>
                  <a:lnTo>
                    <a:pt x="273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856775" y="739325"/>
              <a:ext cx="13625" cy="7850"/>
            </a:xfrm>
            <a:custGeom>
              <a:avLst/>
              <a:gdLst/>
              <a:ahLst/>
              <a:cxnLst/>
              <a:rect l="l" t="t" r="r" b="b"/>
              <a:pathLst>
                <a:path w="545" h="314" extrusionOk="0">
                  <a:moveTo>
                    <a:pt x="273" y="1"/>
                  </a:moveTo>
                  <a:lnTo>
                    <a:pt x="0" y="157"/>
                  </a:lnTo>
                  <a:lnTo>
                    <a:pt x="273" y="314"/>
                  </a:lnTo>
                  <a:lnTo>
                    <a:pt x="544" y="157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CDF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858975" y="740600"/>
              <a:ext cx="9200" cy="5325"/>
            </a:xfrm>
            <a:custGeom>
              <a:avLst/>
              <a:gdLst/>
              <a:ahLst/>
              <a:cxnLst/>
              <a:rect l="l" t="t" r="r" b="b"/>
              <a:pathLst>
                <a:path w="368" h="213" extrusionOk="0">
                  <a:moveTo>
                    <a:pt x="185" y="0"/>
                  </a:moveTo>
                  <a:lnTo>
                    <a:pt x="1" y="106"/>
                  </a:lnTo>
                  <a:lnTo>
                    <a:pt x="185" y="212"/>
                  </a:lnTo>
                  <a:lnTo>
                    <a:pt x="368" y="10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AD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863600" y="743250"/>
              <a:ext cx="6800" cy="6875"/>
            </a:xfrm>
            <a:custGeom>
              <a:avLst/>
              <a:gdLst/>
              <a:ahLst/>
              <a:cxnLst/>
              <a:rect l="l" t="t" r="r" b="b"/>
              <a:pathLst>
                <a:path w="272" h="275" extrusionOk="0">
                  <a:moveTo>
                    <a:pt x="271" y="0"/>
                  </a:moveTo>
                  <a:lnTo>
                    <a:pt x="0" y="157"/>
                  </a:lnTo>
                  <a:lnTo>
                    <a:pt x="0" y="274"/>
                  </a:lnTo>
                  <a:lnTo>
                    <a:pt x="271" y="11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F2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3858975" y="74060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85" y="0"/>
                  </a:moveTo>
                  <a:lnTo>
                    <a:pt x="1" y="106"/>
                  </a:lnTo>
                  <a:lnTo>
                    <a:pt x="28" y="122"/>
                  </a:lnTo>
                  <a:lnTo>
                    <a:pt x="185" y="3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74A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863600" y="740600"/>
              <a:ext cx="4575" cy="3075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0" y="0"/>
                  </a:moveTo>
                  <a:lnTo>
                    <a:pt x="0" y="32"/>
                  </a:lnTo>
                  <a:lnTo>
                    <a:pt x="155" y="122"/>
                  </a:lnTo>
                  <a:lnTo>
                    <a:pt x="183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860625" y="832125"/>
              <a:ext cx="5950" cy="4775"/>
            </a:xfrm>
            <a:custGeom>
              <a:avLst/>
              <a:gdLst/>
              <a:ahLst/>
              <a:cxnLst/>
              <a:rect l="l" t="t" r="r" b="b"/>
              <a:pathLst>
                <a:path w="238" h="191" extrusionOk="0">
                  <a:moveTo>
                    <a:pt x="0" y="1"/>
                  </a:moveTo>
                  <a:lnTo>
                    <a:pt x="0" y="53"/>
                  </a:lnTo>
                  <a:lnTo>
                    <a:pt x="238" y="191"/>
                  </a:lnTo>
                  <a:lnTo>
                    <a:pt x="238" y="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860625" y="826125"/>
              <a:ext cx="16400" cy="9475"/>
            </a:xfrm>
            <a:custGeom>
              <a:avLst/>
              <a:gdLst/>
              <a:ahLst/>
              <a:cxnLst/>
              <a:rect l="l" t="t" r="r" b="b"/>
              <a:pathLst>
                <a:path w="656" h="379" extrusionOk="0">
                  <a:moveTo>
                    <a:pt x="418" y="0"/>
                  </a:moveTo>
                  <a:lnTo>
                    <a:pt x="0" y="241"/>
                  </a:lnTo>
                  <a:lnTo>
                    <a:pt x="238" y="379"/>
                  </a:lnTo>
                  <a:lnTo>
                    <a:pt x="656" y="138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EB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866550" y="829550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419" y="1"/>
                  </a:moveTo>
                  <a:lnTo>
                    <a:pt x="1" y="242"/>
                  </a:lnTo>
                  <a:lnTo>
                    <a:pt x="1" y="294"/>
                  </a:lnTo>
                  <a:lnTo>
                    <a:pt x="419" y="53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860625" y="830800"/>
              <a:ext cx="3500" cy="3350"/>
            </a:xfrm>
            <a:custGeom>
              <a:avLst/>
              <a:gdLst/>
              <a:ahLst/>
              <a:cxnLst/>
              <a:rect l="l" t="t" r="r" b="b"/>
              <a:pathLst>
                <a:path w="140" h="134" extrusionOk="0">
                  <a:moveTo>
                    <a:pt x="0" y="0"/>
                  </a:moveTo>
                  <a:lnTo>
                    <a:pt x="0" y="54"/>
                  </a:lnTo>
                  <a:lnTo>
                    <a:pt x="139" y="134"/>
                  </a:lnTo>
                  <a:lnTo>
                    <a:pt x="139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860625" y="824775"/>
              <a:ext cx="13925" cy="8075"/>
            </a:xfrm>
            <a:custGeom>
              <a:avLst/>
              <a:gdLst/>
              <a:ahLst/>
              <a:cxnLst/>
              <a:rect l="l" t="t" r="r" b="b"/>
              <a:pathLst>
                <a:path w="557" h="323" extrusionOk="0">
                  <a:moveTo>
                    <a:pt x="418" y="1"/>
                  </a:moveTo>
                  <a:lnTo>
                    <a:pt x="0" y="241"/>
                  </a:lnTo>
                  <a:lnTo>
                    <a:pt x="139" y="322"/>
                  </a:lnTo>
                  <a:lnTo>
                    <a:pt x="557" y="80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EB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864100" y="826775"/>
              <a:ext cx="10450" cy="7375"/>
            </a:xfrm>
            <a:custGeom>
              <a:avLst/>
              <a:gdLst/>
              <a:ahLst/>
              <a:cxnLst/>
              <a:rect l="l" t="t" r="r" b="b"/>
              <a:pathLst>
                <a:path w="418" h="295" extrusionOk="0">
                  <a:moveTo>
                    <a:pt x="418" y="0"/>
                  </a:moveTo>
                  <a:lnTo>
                    <a:pt x="0" y="242"/>
                  </a:lnTo>
                  <a:lnTo>
                    <a:pt x="0" y="295"/>
                  </a:lnTo>
                  <a:lnTo>
                    <a:pt x="418" y="5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3876775" y="784875"/>
              <a:ext cx="13150" cy="19700"/>
            </a:xfrm>
            <a:custGeom>
              <a:avLst/>
              <a:gdLst/>
              <a:ahLst/>
              <a:cxnLst/>
              <a:rect l="l" t="t" r="r" b="b"/>
              <a:pathLst>
                <a:path w="526" h="788" extrusionOk="0">
                  <a:moveTo>
                    <a:pt x="526" y="0"/>
                  </a:moveTo>
                  <a:lnTo>
                    <a:pt x="1" y="303"/>
                  </a:lnTo>
                  <a:lnTo>
                    <a:pt x="1" y="787"/>
                  </a:lnTo>
                  <a:lnTo>
                    <a:pt x="526" y="48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3876775" y="785625"/>
              <a:ext cx="12725" cy="18450"/>
            </a:xfrm>
            <a:custGeom>
              <a:avLst/>
              <a:gdLst/>
              <a:ahLst/>
              <a:cxnLst/>
              <a:rect l="l" t="t" r="r" b="b"/>
              <a:pathLst>
                <a:path w="509" h="738" extrusionOk="0">
                  <a:moveTo>
                    <a:pt x="508" y="0"/>
                  </a:moveTo>
                  <a:lnTo>
                    <a:pt x="1" y="293"/>
                  </a:lnTo>
                  <a:lnTo>
                    <a:pt x="1" y="737"/>
                  </a:lnTo>
                  <a:lnTo>
                    <a:pt x="508" y="444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D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3889250" y="785625"/>
              <a:ext cx="250" cy="11125"/>
            </a:xfrm>
            <a:custGeom>
              <a:avLst/>
              <a:gdLst/>
              <a:ahLst/>
              <a:cxnLst/>
              <a:rect l="l" t="t" r="r" b="b"/>
              <a:pathLst>
                <a:path w="10" h="445" extrusionOk="0">
                  <a:moveTo>
                    <a:pt x="9" y="0"/>
                  </a:moveTo>
                  <a:lnTo>
                    <a:pt x="1" y="5"/>
                  </a:lnTo>
                  <a:lnTo>
                    <a:pt x="1" y="440"/>
                  </a:lnTo>
                  <a:lnTo>
                    <a:pt x="9" y="4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537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3876775" y="796600"/>
              <a:ext cx="12725" cy="7475"/>
            </a:xfrm>
            <a:custGeom>
              <a:avLst/>
              <a:gdLst/>
              <a:ahLst/>
              <a:cxnLst/>
              <a:rect l="l" t="t" r="r" b="b"/>
              <a:pathLst>
                <a:path w="509" h="299" extrusionOk="0">
                  <a:moveTo>
                    <a:pt x="500" y="1"/>
                  </a:moveTo>
                  <a:lnTo>
                    <a:pt x="1" y="289"/>
                  </a:lnTo>
                  <a:lnTo>
                    <a:pt x="1" y="298"/>
                  </a:lnTo>
                  <a:lnTo>
                    <a:pt x="508" y="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6D97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3882950" y="789175"/>
              <a:ext cx="425" cy="11325"/>
            </a:xfrm>
            <a:custGeom>
              <a:avLst/>
              <a:gdLst/>
              <a:ahLst/>
              <a:cxnLst/>
              <a:rect l="l" t="t" r="r" b="b"/>
              <a:pathLst>
                <a:path w="17" h="453" extrusionOk="0">
                  <a:moveTo>
                    <a:pt x="16" y="1"/>
                  </a:moveTo>
                  <a:lnTo>
                    <a:pt x="0" y="9"/>
                  </a:lnTo>
                  <a:lnTo>
                    <a:pt x="0" y="453"/>
                  </a:lnTo>
                  <a:lnTo>
                    <a:pt x="16" y="44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3876775" y="792625"/>
              <a:ext cx="425" cy="11500"/>
            </a:xfrm>
            <a:custGeom>
              <a:avLst/>
              <a:gdLst/>
              <a:ahLst/>
              <a:cxnLst/>
              <a:rect l="l" t="t" r="r" b="b"/>
              <a:pathLst>
                <a:path w="17" h="460" extrusionOk="0">
                  <a:moveTo>
                    <a:pt x="17" y="0"/>
                  </a:moveTo>
                  <a:lnTo>
                    <a:pt x="1" y="9"/>
                  </a:lnTo>
                  <a:lnTo>
                    <a:pt x="1" y="460"/>
                  </a:lnTo>
                  <a:lnTo>
                    <a:pt x="17" y="45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3882725" y="789400"/>
              <a:ext cx="250" cy="11100"/>
            </a:xfrm>
            <a:custGeom>
              <a:avLst/>
              <a:gdLst/>
              <a:ahLst/>
              <a:cxnLst/>
              <a:rect l="l" t="t" r="r" b="b"/>
              <a:pathLst>
                <a:path w="10" h="444" extrusionOk="0">
                  <a:moveTo>
                    <a:pt x="9" y="0"/>
                  </a:moveTo>
                  <a:lnTo>
                    <a:pt x="1" y="5"/>
                  </a:lnTo>
                  <a:lnTo>
                    <a:pt x="1" y="440"/>
                  </a:lnTo>
                  <a:lnTo>
                    <a:pt x="9" y="4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537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3876675" y="792375"/>
              <a:ext cx="125" cy="12200"/>
            </a:xfrm>
            <a:custGeom>
              <a:avLst/>
              <a:gdLst/>
              <a:ahLst/>
              <a:cxnLst/>
              <a:rect l="l" t="t" r="r" b="b"/>
              <a:pathLst>
                <a:path w="5" h="488" extrusionOk="0">
                  <a:moveTo>
                    <a:pt x="1" y="0"/>
                  </a:moveTo>
                  <a:lnTo>
                    <a:pt x="1" y="483"/>
                  </a:lnTo>
                  <a:lnTo>
                    <a:pt x="5" y="487"/>
                  </a:lnTo>
                  <a:lnTo>
                    <a:pt x="5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6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3876675" y="784800"/>
              <a:ext cx="13250" cy="7675"/>
            </a:xfrm>
            <a:custGeom>
              <a:avLst/>
              <a:gdLst/>
              <a:ahLst/>
              <a:cxnLst/>
              <a:rect l="l" t="t" r="r" b="b"/>
              <a:pathLst>
                <a:path w="530" h="307" extrusionOk="0">
                  <a:moveTo>
                    <a:pt x="524" y="0"/>
                  </a:moveTo>
                  <a:lnTo>
                    <a:pt x="1" y="303"/>
                  </a:lnTo>
                  <a:lnTo>
                    <a:pt x="5" y="306"/>
                  </a:lnTo>
                  <a:lnTo>
                    <a:pt x="530" y="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9AD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3876275" y="804800"/>
              <a:ext cx="2650" cy="2125"/>
            </a:xfrm>
            <a:custGeom>
              <a:avLst/>
              <a:gdLst/>
              <a:ahLst/>
              <a:cxnLst/>
              <a:rect l="l" t="t" r="r" b="b"/>
              <a:pathLst>
                <a:path w="106" h="85" extrusionOk="0">
                  <a:moveTo>
                    <a:pt x="1" y="1"/>
                  </a:moveTo>
                  <a:lnTo>
                    <a:pt x="1" y="24"/>
                  </a:lnTo>
                  <a:lnTo>
                    <a:pt x="105" y="85"/>
                  </a:lnTo>
                  <a:lnTo>
                    <a:pt x="105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3876275" y="796600"/>
              <a:ext cx="16875" cy="9750"/>
            </a:xfrm>
            <a:custGeom>
              <a:avLst/>
              <a:gdLst/>
              <a:ahLst/>
              <a:cxnLst/>
              <a:rect l="l" t="t" r="r" b="b"/>
              <a:pathLst>
                <a:path w="675" h="390" extrusionOk="0">
                  <a:moveTo>
                    <a:pt x="570" y="1"/>
                  </a:moveTo>
                  <a:lnTo>
                    <a:pt x="1" y="329"/>
                  </a:lnTo>
                  <a:lnTo>
                    <a:pt x="105" y="389"/>
                  </a:lnTo>
                  <a:lnTo>
                    <a:pt x="675" y="6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E5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3878900" y="798125"/>
              <a:ext cx="14250" cy="8800"/>
            </a:xfrm>
            <a:custGeom>
              <a:avLst/>
              <a:gdLst/>
              <a:ahLst/>
              <a:cxnLst/>
              <a:rect l="l" t="t" r="r" b="b"/>
              <a:pathLst>
                <a:path w="570" h="352" extrusionOk="0">
                  <a:moveTo>
                    <a:pt x="570" y="1"/>
                  </a:moveTo>
                  <a:lnTo>
                    <a:pt x="0" y="328"/>
                  </a:lnTo>
                  <a:lnTo>
                    <a:pt x="0" y="352"/>
                  </a:lnTo>
                  <a:lnTo>
                    <a:pt x="570" y="2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3803950" y="800850"/>
              <a:ext cx="13125" cy="29175"/>
            </a:xfrm>
            <a:custGeom>
              <a:avLst/>
              <a:gdLst/>
              <a:ahLst/>
              <a:cxnLst/>
              <a:rect l="l" t="t" r="r" b="b"/>
              <a:pathLst>
                <a:path w="525" h="1167" extrusionOk="0">
                  <a:moveTo>
                    <a:pt x="1" y="0"/>
                  </a:moveTo>
                  <a:lnTo>
                    <a:pt x="1" y="863"/>
                  </a:lnTo>
                  <a:lnTo>
                    <a:pt x="524" y="1166"/>
                  </a:lnTo>
                  <a:lnTo>
                    <a:pt x="524" y="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3804350" y="801600"/>
              <a:ext cx="12725" cy="27925"/>
            </a:xfrm>
            <a:custGeom>
              <a:avLst/>
              <a:gdLst/>
              <a:ahLst/>
              <a:cxnLst/>
              <a:rect l="l" t="t" r="r" b="b"/>
              <a:pathLst>
                <a:path w="509" h="1117" extrusionOk="0">
                  <a:moveTo>
                    <a:pt x="1" y="1"/>
                  </a:moveTo>
                  <a:lnTo>
                    <a:pt x="1" y="825"/>
                  </a:lnTo>
                  <a:lnTo>
                    <a:pt x="508" y="1116"/>
                  </a:lnTo>
                  <a:lnTo>
                    <a:pt x="508" y="2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3804350" y="801600"/>
              <a:ext cx="250" cy="20625"/>
            </a:xfrm>
            <a:custGeom>
              <a:avLst/>
              <a:gdLst/>
              <a:ahLst/>
              <a:cxnLst/>
              <a:rect l="l" t="t" r="r" b="b"/>
              <a:pathLst>
                <a:path w="10" h="825" extrusionOk="0">
                  <a:moveTo>
                    <a:pt x="1" y="1"/>
                  </a:moveTo>
                  <a:lnTo>
                    <a:pt x="1" y="825"/>
                  </a:lnTo>
                  <a:lnTo>
                    <a:pt x="9" y="820"/>
                  </a:lnTo>
                  <a:lnTo>
                    <a:pt x="9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7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804350" y="822100"/>
              <a:ext cx="12725" cy="7425"/>
            </a:xfrm>
            <a:custGeom>
              <a:avLst/>
              <a:gdLst/>
              <a:ahLst/>
              <a:cxnLst/>
              <a:rect l="l" t="t" r="r" b="b"/>
              <a:pathLst>
                <a:path w="509" h="297" extrusionOk="0">
                  <a:moveTo>
                    <a:pt x="9" y="0"/>
                  </a:moveTo>
                  <a:lnTo>
                    <a:pt x="1" y="5"/>
                  </a:lnTo>
                  <a:lnTo>
                    <a:pt x="508" y="296"/>
                  </a:lnTo>
                  <a:lnTo>
                    <a:pt x="508" y="2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D97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3810525" y="805175"/>
              <a:ext cx="425" cy="20825"/>
            </a:xfrm>
            <a:custGeom>
              <a:avLst/>
              <a:gdLst/>
              <a:ahLst/>
              <a:cxnLst/>
              <a:rect l="l" t="t" r="r" b="b"/>
              <a:pathLst>
                <a:path w="17" h="833" extrusionOk="0">
                  <a:moveTo>
                    <a:pt x="0" y="0"/>
                  </a:moveTo>
                  <a:lnTo>
                    <a:pt x="0" y="822"/>
                  </a:lnTo>
                  <a:lnTo>
                    <a:pt x="16" y="832"/>
                  </a:lnTo>
                  <a:lnTo>
                    <a:pt x="1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3816650" y="808600"/>
              <a:ext cx="425" cy="21025"/>
            </a:xfrm>
            <a:custGeom>
              <a:avLst/>
              <a:gdLst/>
              <a:ahLst/>
              <a:cxnLst/>
              <a:rect l="l" t="t" r="r" b="b"/>
              <a:pathLst>
                <a:path w="17" h="841" extrusionOk="0">
                  <a:moveTo>
                    <a:pt x="0" y="1"/>
                  </a:moveTo>
                  <a:lnTo>
                    <a:pt x="0" y="830"/>
                  </a:lnTo>
                  <a:lnTo>
                    <a:pt x="16" y="840"/>
                  </a:lnTo>
                  <a:lnTo>
                    <a:pt x="16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810925" y="805375"/>
              <a:ext cx="200" cy="20625"/>
            </a:xfrm>
            <a:custGeom>
              <a:avLst/>
              <a:gdLst/>
              <a:ahLst/>
              <a:cxnLst/>
              <a:rect l="l" t="t" r="r" b="b"/>
              <a:pathLst>
                <a:path w="8" h="825" extrusionOk="0">
                  <a:moveTo>
                    <a:pt x="0" y="1"/>
                  </a:moveTo>
                  <a:lnTo>
                    <a:pt x="0" y="824"/>
                  </a:lnTo>
                  <a:lnTo>
                    <a:pt x="7" y="819"/>
                  </a:lnTo>
                  <a:lnTo>
                    <a:pt x="7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37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3817050" y="808350"/>
              <a:ext cx="150" cy="21675"/>
            </a:xfrm>
            <a:custGeom>
              <a:avLst/>
              <a:gdLst/>
              <a:ahLst/>
              <a:cxnLst/>
              <a:rect l="l" t="t" r="r" b="b"/>
              <a:pathLst>
                <a:path w="6" h="867" extrusionOk="0">
                  <a:moveTo>
                    <a:pt x="6" y="1"/>
                  </a:moveTo>
                  <a:lnTo>
                    <a:pt x="0" y="4"/>
                  </a:lnTo>
                  <a:lnTo>
                    <a:pt x="0" y="866"/>
                  </a:lnTo>
                  <a:lnTo>
                    <a:pt x="6" y="86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4E6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3803950" y="800775"/>
              <a:ext cx="13250" cy="7675"/>
            </a:xfrm>
            <a:custGeom>
              <a:avLst/>
              <a:gdLst/>
              <a:ahLst/>
              <a:cxnLst/>
              <a:rect l="l" t="t" r="r" b="b"/>
              <a:pathLst>
                <a:path w="530" h="307" extrusionOk="0">
                  <a:moveTo>
                    <a:pt x="5" y="1"/>
                  </a:moveTo>
                  <a:lnTo>
                    <a:pt x="1" y="3"/>
                  </a:lnTo>
                  <a:lnTo>
                    <a:pt x="524" y="307"/>
                  </a:lnTo>
                  <a:lnTo>
                    <a:pt x="530" y="3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9AD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814950" y="830275"/>
              <a:ext cx="2625" cy="2150"/>
            </a:xfrm>
            <a:custGeom>
              <a:avLst/>
              <a:gdLst/>
              <a:ahLst/>
              <a:cxnLst/>
              <a:rect l="l" t="t" r="r" b="b"/>
              <a:pathLst>
                <a:path w="105" h="86" extrusionOk="0">
                  <a:moveTo>
                    <a:pt x="104" y="1"/>
                  </a:moveTo>
                  <a:lnTo>
                    <a:pt x="0" y="62"/>
                  </a:lnTo>
                  <a:lnTo>
                    <a:pt x="0" y="85"/>
                  </a:lnTo>
                  <a:lnTo>
                    <a:pt x="104" y="2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B0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3800725" y="822100"/>
              <a:ext cx="16850" cy="9725"/>
            </a:xfrm>
            <a:custGeom>
              <a:avLst/>
              <a:gdLst/>
              <a:ahLst/>
              <a:cxnLst/>
              <a:rect l="l" t="t" r="r" b="b"/>
              <a:pathLst>
                <a:path w="674" h="389" extrusionOk="0">
                  <a:moveTo>
                    <a:pt x="105" y="0"/>
                  </a:moveTo>
                  <a:lnTo>
                    <a:pt x="1" y="60"/>
                  </a:lnTo>
                  <a:lnTo>
                    <a:pt x="569" y="389"/>
                  </a:lnTo>
                  <a:lnTo>
                    <a:pt x="673" y="32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5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3800725" y="823575"/>
              <a:ext cx="14250" cy="8850"/>
            </a:xfrm>
            <a:custGeom>
              <a:avLst/>
              <a:gdLst/>
              <a:ahLst/>
              <a:cxnLst/>
              <a:rect l="l" t="t" r="r" b="b"/>
              <a:pathLst>
                <a:path w="570" h="354" extrusionOk="0">
                  <a:moveTo>
                    <a:pt x="1" y="1"/>
                  </a:moveTo>
                  <a:lnTo>
                    <a:pt x="1" y="24"/>
                  </a:lnTo>
                  <a:lnTo>
                    <a:pt x="569" y="353"/>
                  </a:lnTo>
                  <a:lnTo>
                    <a:pt x="569" y="3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3803950" y="779000"/>
              <a:ext cx="13125" cy="15500"/>
            </a:xfrm>
            <a:custGeom>
              <a:avLst/>
              <a:gdLst/>
              <a:ahLst/>
              <a:cxnLst/>
              <a:rect l="l" t="t" r="r" b="b"/>
              <a:pathLst>
                <a:path w="525" h="620" extrusionOk="0">
                  <a:moveTo>
                    <a:pt x="1" y="0"/>
                  </a:moveTo>
                  <a:lnTo>
                    <a:pt x="1" y="316"/>
                  </a:lnTo>
                  <a:lnTo>
                    <a:pt x="524" y="619"/>
                  </a:lnTo>
                  <a:lnTo>
                    <a:pt x="524" y="3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3804350" y="779750"/>
              <a:ext cx="12725" cy="14225"/>
            </a:xfrm>
            <a:custGeom>
              <a:avLst/>
              <a:gdLst/>
              <a:ahLst/>
              <a:cxnLst/>
              <a:rect l="l" t="t" r="r" b="b"/>
              <a:pathLst>
                <a:path w="509" h="569" extrusionOk="0">
                  <a:moveTo>
                    <a:pt x="1" y="1"/>
                  </a:moveTo>
                  <a:lnTo>
                    <a:pt x="1" y="278"/>
                  </a:lnTo>
                  <a:lnTo>
                    <a:pt x="508" y="569"/>
                  </a:lnTo>
                  <a:lnTo>
                    <a:pt x="508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3804350" y="779750"/>
              <a:ext cx="250" cy="6950"/>
            </a:xfrm>
            <a:custGeom>
              <a:avLst/>
              <a:gdLst/>
              <a:ahLst/>
              <a:cxnLst/>
              <a:rect l="l" t="t" r="r" b="b"/>
              <a:pathLst>
                <a:path w="10" h="278" extrusionOk="0">
                  <a:moveTo>
                    <a:pt x="1" y="1"/>
                  </a:moveTo>
                  <a:lnTo>
                    <a:pt x="1" y="278"/>
                  </a:lnTo>
                  <a:lnTo>
                    <a:pt x="9" y="273"/>
                  </a:lnTo>
                  <a:lnTo>
                    <a:pt x="9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7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3804350" y="786575"/>
              <a:ext cx="12725" cy="7400"/>
            </a:xfrm>
            <a:custGeom>
              <a:avLst/>
              <a:gdLst/>
              <a:ahLst/>
              <a:cxnLst/>
              <a:rect l="l" t="t" r="r" b="b"/>
              <a:pathLst>
                <a:path w="509" h="296" extrusionOk="0">
                  <a:moveTo>
                    <a:pt x="9" y="0"/>
                  </a:moveTo>
                  <a:lnTo>
                    <a:pt x="1" y="5"/>
                  </a:lnTo>
                  <a:lnTo>
                    <a:pt x="508" y="296"/>
                  </a:lnTo>
                  <a:lnTo>
                    <a:pt x="508" y="2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D97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3810525" y="783275"/>
              <a:ext cx="425" cy="7200"/>
            </a:xfrm>
            <a:custGeom>
              <a:avLst/>
              <a:gdLst/>
              <a:ahLst/>
              <a:cxnLst/>
              <a:rect l="l" t="t" r="r" b="b"/>
              <a:pathLst>
                <a:path w="17" h="288" extrusionOk="0">
                  <a:moveTo>
                    <a:pt x="0" y="0"/>
                  </a:moveTo>
                  <a:lnTo>
                    <a:pt x="0" y="279"/>
                  </a:lnTo>
                  <a:lnTo>
                    <a:pt x="16" y="287"/>
                  </a:lnTo>
                  <a:lnTo>
                    <a:pt x="1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3816650" y="786750"/>
              <a:ext cx="425" cy="7350"/>
            </a:xfrm>
            <a:custGeom>
              <a:avLst/>
              <a:gdLst/>
              <a:ahLst/>
              <a:cxnLst/>
              <a:rect l="l" t="t" r="r" b="b"/>
              <a:pathLst>
                <a:path w="17" h="294" extrusionOk="0">
                  <a:moveTo>
                    <a:pt x="0" y="0"/>
                  </a:moveTo>
                  <a:lnTo>
                    <a:pt x="0" y="283"/>
                  </a:lnTo>
                  <a:lnTo>
                    <a:pt x="16" y="293"/>
                  </a:lnTo>
                  <a:lnTo>
                    <a:pt x="1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3810925" y="783525"/>
              <a:ext cx="200" cy="6950"/>
            </a:xfrm>
            <a:custGeom>
              <a:avLst/>
              <a:gdLst/>
              <a:ahLst/>
              <a:cxnLst/>
              <a:rect l="l" t="t" r="r" b="b"/>
              <a:pathLst>
                <a:path w="8" h="278" extrusionOk="0">
                  <a:moveTo>
                    <a:pt x="0" y="0"/>
                  </a:moveTo>
                  <a:lnTo>
                    <a:pt x="0" y="277"/>
                  </a:lnTo>
                  <a:lnTo>
                    <a:pt x="7" y="272"/>
                  </a:lnTo>
                  <a:lnTo>
                    <a:pt x="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7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3817050" y="786450"/>
              <a:ext cx="150" cy="8050"/>
            </a:xfrm>
            <a:custGeom>
              <a:avLst/>
              <a:gdLst/>
              <a:ahLst/>
              <a:cxnLst/>
              <a:rect l="l" t="t" r="r" b="b"/>
              <a:pathLst>
                <a:path w="6" h="322" extrusionOk="0">
                  <a:moveTo>
                    <a:pt x="6" y="1"/>
                  </a:moveTo>
                  <a:lnTo>
                    <a:pt x="0" y="5"/>
                  </a:lnTo>
                  <a:lnTo>
                    <a:pt x="0" y="321"/>
                  </a:lnTo>
                  <a:lnTo>
                    <a:pt x="6" y="31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4E6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3803950" y="778925"/>
              <a:ext cx="13250" cy="7675"/>
            </a:xfrm>
            <a:custGeom>
              <a:avLst/>
              <a:gdLst/>
              <a:ahLst/>
              <a:cxnLst/>
              <a:rect l="l" t="t" r="r" b="b"/>
              <a:pathLst>
                <a:path w="530" h="307" extrusionOk="0">
                  <a:moveTo>
                    <a:pt x="5" y="0"/>
                  </a:moveTo>
                  <a:lnTo>
                    <a:pt x="1" y="3"/>
                  </a:lnTo>
                  <a:lnTo>
                    <a:pt x="524" y="306"/>
                  </a:lnTo>
                  <a:lnTo>
                    <a:pt x="530" y="30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AD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31"/>
          <p:cNvGrpSpPr/>
          <p:nvPr/>
        </p:nvGrpSpPr>
        <p:grpSpPr>
          <a:xfrm>
            <a:off x="6528423" y="1939219"/>
            <a:ext cx="1694343" cy="1339779"/>
            <a:chOff x="3996288" y="790875"/>
            <a:chExt cx="178125" cy="140850"/>
          </a:xfrm>
        </p:grpSpPr>
        <p:sp>
          <p:nvSpPr>
            <p:cNvPr id="1236" name="Google Shape;1236;p31"/>
            <p:cNvSpPr/>
            <p:nvPr/>
          </p:nvSpPr>
          <p:spPr>
            <a:xfrm>
              <a:off x="3996288" y="828575"/>
              <a:ext cx="178125" cy="103150"/>
            </a:xfrm>
            <a:custGeom>
              <a:avLst/>
              <a:gdLst/>
              <a:ahLst/>
              <a:cxnLst/>
              <a:rect l="l" t="t" r="r" b="b"/>
              <a:pathLst>
                <a:path w="7125" h="4126" extrusionOk="0">
                  <a:moveTo>
                    <a:pt x="3563" y="0"/>
                  </a:moveTo>
                  <a:lnTo>
                    <a:pt x="0" y="1974"/>
                  </a:lnTo>
                  <a:lnTo>
                    <a:pt x="3563" y="4126"/>
                  </a:lnTo>
                  <a:lnTo>
                    <a:pt x="7125" y="1974"/>
                  </a:lnTo>
                  <a:lnTo>
                    <a:pt x="35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4067438" y="886325"/>
              <a:ext cx="39075" cy="22600"/>
            </a:xfrm>
            <a:custGeom>
              <a:avLst/>
              <a:gdLst/>
              <a:ahLst/>
              <a:cxnLst/>
              <a:rect l="l" t="t" r="r" b="b"/>
              <a:pathLst>
                <a:path w="1563" h="904" extrusionOk="0">
                  <a:moveTo>
                    <a:pt x="275" y="0"/>
                  </a:moveTo>
                  <a:lnTo>
                    <a:pt x="1" y="155"/>
                  </a:lnTo>
                  <a:lnTo>
                    <a:pt x="1290" y="904"/>
                  </a:lnTo>
                  <a:lnTo>
                    <a:pt x="1563" y="74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4106488" y="851700"/>
              <a:ext cx="30125" cy="53200"/>
            </a:xfrm>
            <a:custGeom>
              <a:avLst/>
              <a:gdLst/>
              <a:ahLst/>
              <a:cxnLst/>
              <a:rect l="l" t="t" r="r" b="b"/>
              <a:pathLst>
                <a:path w="1205" h="2128" extrusionOk="0">
                  <a:moveTo>
                    <a:pt x="618" y="0"/>
                  </a:moveTo>
                  <a:lnTo>
                    <a:pt x="1" y="799"/>
                  </a:lnTo>
                  <a:lnTo>
                    <a:pt x="1" y="2128"/>
                  </a:lnTo>
                  <a:lnTo>
                    <a:pt x="1204" y="1471"/>
                  </a:lnTo>
                  <a:lnTo>
                    <a:pt x="1204" y="64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4067438" y="816350"/>
              <a:ext cx="41875" cy="73875"/>
            </a:xfrm>
            <a:custGeom>
              <a:avLst/>
              <a:gdLst/>
              <a:ahLst/>
              <a:cxnLst/>
              <a:rect l="l" t="t" r="r" b="b"/>
              <a:pathLst>
                <a:path w="1675" h="2955" extrusionOk="0">
                  <a:moveTo>
                    <a:pt x="1674" y="1"/>
                  </a:moveTo>
                  <a:lnTo>
                    <a:pt x="1" y="998"/>
                  </a:lnTo>
                  <a:lnTo>
                    <a:pt x="1" y="2954"/>
                  </a:lnTo>
                  <a:lnTo>
                    <a:pt x="1674" y="2000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4074288" y="856200"/>
              <a:ext cx="32225" cy="48700"/>
            </a:xfrm>
            <a:custGeom>
              <a:avLst/>
              <a:gdLst/>
              <a:ahLst/>
              <a:cxnLst/>
              <a:rect l="l" t="t" r="r" b="b"/>
              <a:pathLst>
                <a:path w="1289" h="1948" extrusionOk="0">
                  <a:moveTo>
                    <a:pt x="1" y="0"/>
                  </a:moveTo>
                  <a:lnTo>
                    <a:pt x="1" y="1205"/>
                  </a:lnTo>
                  <a:lnTo>
                    <a:pt x="1289" y="1948"/>
                  </a:lnTo>
                  <a:lnTo>
                    <a:pt x="1289" y="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4037188" y="816350"/>
              <a:ext cx="30275" cy="73875"/>
            </a:xfrm>
            <a:custGeom>
              <a:avLst/>
              <a:gdLst/>
              <a:ahLst/>
              <a:cxnLst/>
              <a:rect l="l" t="t" r="r" b="b"/>
              <a:pathLst>
                <a:path w="1211" h="2955" extrusionOk="0">
                  <a:moveTo>
                    <a:pt x="655" y="1"/>
                  </a:moveTo>
                  <a:lnTo>
                    <a:pt x="0" y="212"/>
                  </a:lnTo>
                  <a:lnTo>
                    <a:pt x="0" y="2263"/>
                  </a:lnTo>
                  <a:lnTo>
                    <a:pt x="1211" y="2954"/>
                  </a:lnTo>
                  <a:lnTo>
                    <a:pt x="1211" y="7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4030363" y="818900"/>
              <a:ext cx="21200" cy="3450"/>
            </a:xfrm>
            <a:custGeom>
              <a:avLst/>
              <a:gdLst/>
              <a:ahLst/>
              <a:cxnLst/>
              <a:rect l="l" t="t" r="r" b="b"/>
              <a:pathLst>
                <a:path w="848" h="138" extrusionOk="0">
                  <a:moveTo>
                    <a:pt x="760" y="0"/>
                  </a:moveTo>
                  <a:lnTo>
                    <a:pt x="0" y="102"/>
                  </a:lnTo>
                  <a:lnTo>
                    <a:pt x="61" y="138"/>
                  </a:lnTo>
                  <a:lnTo>
                    <a:pt x="847" y="35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4049363" y="790875"/>
              <a:ext cx="63975" cy="50975"/>
            </a:xfrm>
            <a:custGeom>
              <a:avLst/>
              <a:gdLst/>
              <a:ahLst/>
              <a:cxnLst/>
              <a:rect l="l" t="t" r="r" b="b"/>
              <a:pathLst>
                <a:path w="2559" h="2039" extrusionOk="0">
                  <a:moveTo>
                    <a:pt x="1858" y="0"/>
                  </a:moveTo>
                  <a:lnTo>
                    <a:pt x="0" y="1120"/>
                  </a:lnTo>
                  <a:lnTo>
                    <a:pt x="686" y="2039"/>
                  </a:lnTo>
                  <a:lnTo>
                    <a:pt x="2558" y="944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4030363" y="790875"/>
              <a:ext cx="65575" cy="30575"/>
            </a:xfrm>
            <a:custGeom>
              <a:avLst/>
              <a:gdLst/>
              <a:ahLst/>
              <a:cxnLst/>
              <a:rect l="l" t="t" r="r" b="b"/>
              <a:pathLst>
                <a:path w="2623" h="1223" extrusionOk="0">
                  <a:moveTo>
                    <a:pt x="2622" y="0"/>
                  </a:moveTo>
                  <a:lnTo>
                    <a:pt x="1894" y="99"/>
                  </a:lnTo>
                  <a:lnTo>
                    <a:pt x="0" y="1223"/>
                  </a:lnTo>
                  <a:lnTo>
                    <a:pt x="760" y="1121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4047988" y="818900"/>
              <a:ext cx="18550" cy="22950"/>
            </a:xfrm>
            <a:custGeom>
              <a:avLst/>
              <a:gdLst/>
              <a:ahLst/>
              <a:cxnLst/>
              <a:rect l="l" t="t" r="r" b="b"/>
              <a:pathLst>
                <a:path w="742" h="918" extrusionOk="0">
                  <a:moveTo>
                    <a:pt x="55" y="0"/>
                  </a:moveTo>
                  <a:lnTo>
                    <a:pt x="0" y="7"/>
                  </a:lnTo>
                  <a:lnTo>
                    <a:pt x="698" y="918"/>
                  </a:lnTo>
                  <a:lnTo>
                    <a:pt x="741" y="9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4119188" y="850475"/>
              <a:ext cx="21175" cy="3450"/>
            </a:xfrm>
            <a:custGeom>
              <a:avLst/>
              <a:gdLst/>
              <a:ahLst/>
              <a:cxnLst/>
              <a:rect l="l" t="t" r="r" b="b"/>
              <a:pathLst>
                <a:path w="847" h="138" extrusionOk="0">
                  <a:moveTo>
                    <a:pt x="87" y="0"/>
                  </a:moveTo>
                  <a:lnTo>
                    <a:pt x="0" y="35"/>
                  </a:lnTo>
                  <a:lnTo>
                    <a:pt x="786" y="138"/>
                  </a:lnTo>
                  <a:lnTo>
                    <a:pt x="847" y="10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4070313" y="830300"/>
              <a:ext cx="51075" cy="43175"/>
            </a:xfrm>
            <a:custGeom>
              <a:avLst/>
              <a:gdLst/>
              <a:ahLst/>
              <a:cxnLst/>
              <a:rect l="l" t="t" r="r" b="b"/>
              <a:pathLst>
                <a:path w="2043" h="1727" extrusionOk="0">
                  <a:moveTo>
                    <a:pt x="701" y="1"/>
                  </a:moveTo>
                  <a:lnTo>
                    <a:pt x="0" y="945"/>
                  </a:lnTo>
                  <a:lnTo>
                    <a:pt x="1356" y="1726"/>
                  </a:lnTo>
                  <a:lnTo>
                    <a:pt x="2042" y="806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4087713" y="830300"/>
              <a:ext cx="52650" cy="22775"/>
            </a:xfrm>
            <a:custGeom>
              <a:avLst/>
              <a:gdLst/>
              <a:ahLst/>
              <a:cxnLst/>
              <a:rect l="l" t="t" r="r" b="b"/>
              <a:pathLst>
                <a:path w="2106" h="911" extrusionOk="0">
                  <a:moveTo>
                    <a:pt x="0" y="1"/>
                  </a:moveTo>
                  <a:lnTo>
                    <a:pt x="1346" y="809"/>
                  </a:lnTo>
                  <a:lnTo>
                    <a:pt x="2106" y="910"/>
                  </a:lnTo>
                  <a:lnTo>
                    <a:pt x="728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4104213" y="850475"/>
              <a:ext cx="18550" cy="23000"/>
            </a:xfrm>
            <a:custGeom>
              <a:avLst/>
              <a:gdLst/>
              <a:ahLst/>
              <a:cxnLst/>
              <a:rect l="l" t="t" r="r" b="b"/>
              <a:pathLst>
                <a:path w="742" h="920" extrusionOk="0">
                  <a:moveTo>
                    <a:pt x="686" y="0"/>
                  </a:moveTo>
                  <a:lnTo>
                    <a:pt x="0" y="919"/>
                  </a:lnTo>
                  <a:lnTo>
                    <a:pt x="44" y="919"/>
                  </a:lnTo>
                  <a:lnTo>
                    <a:pt x="741" y="9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4115238" y="872800"/>
              <a:ext cx="3825" cy="6700"/>
            </a:xfrm>
            <a:custGeom>
              <a:avLst/>
              <a:gdLst/>
              <a:ahLst/>
              <a:cxnLst/>
              <a:rect l="l" t="t" r="r" b="b"/>
              <a:pathLst>
                <a:path w="153" h="268" extrusionOk="0">
                  <a:moveTo>
                    <a:pt x="152" y="0"/>
                  </a:moveTo>
                  <a:lnTo>
                    <a:pt x="0" y="89"/>
                  </a:lnTo>
                  <a:lnTo>
                    <a:pt x="0" y="267"/>
                  </a:lnTo>
                  <a:lnTo>
                    <a:pt x="152" y="1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115763" y="873700"/>
              <a:ext cx="2775" cy="4850"/>
            </a:xfrm>
            <a:custGeom>
              <a:avLst/>
              <a:gdLst/>
              <a:ahLst/>
              <a:cxnLst/>
              <a:rect l="l" t="t" r="r" b="b"/>
              <a:pathLst>
                <a:path w="111" h="194" extrusionOk="0">
                  <a:moveTo>
                    <a:pt x="111" y="1"/>
                  </a:moveTo>
                  <a:lnTo>
                    <a:pt x="66" y="27"/>
                  </a:lnTo>
                  <a:lnTo>
                    <a:pt x="52" y="35"/>
                  </a:lnTo>
                  <a:lnTo>
                    <a:pt x="31" y="47"/>
                  </a:lnTo>
                  <a:lnTo>
                    <a:pt x="24" y="51"/>
                  </a:lnTo>
                  <a:lnTo>
                    <a:pt x="1" y="64"/>
                  </a:lnTo>
                  <a:lnTo>
                    <a:pt x="1" y="79"/>
                  </a:lnTo>
                  <a:lnTo>
                    <a:pt x="1" y="102"/>
                  </a:lnTo>
                  <a:lnTo>
                    <a:pt x="1" y="109"/>
                  </a:lnTo>
                  <a:lnTo>
                    <a:pt x="1" y="117"/>
                  </a:lnTo>
                  <a:lnTo>
                    <a:pt x="1" y="193"/>
                  </a:lnTo>
                  <a:lnTo>
                    <a:pt x="66" y="154"/>
                  </a:lnTo>
                  <a:lnTo>
                    <a:pt x="72" y="151"/>
                  </a:lnTo>
                  <a:lnTo>
                    <a:pt x="79" y="147"/>
                  </a:lnTo>
                  <a:lnTo>
                    <a:pt x="98" y="135"/>
                  </a:lnTo>
                  <a:lnTo>
                    <a:pt x="111" y="128"/>
                  </a:lnTo>
                  <a:lnTo>
                    <a:pt x="111" y="101"/>
                  </a:lnTo>
                  <a:lnTo>
                    <a:pt x="111" y="92"/>
                  </a:lnTo>
                  <a:lnTo>
                    <a:pt x="111" y="70"/>
                  </a:lnTo>
                  <a:lnTo>
                    <a:pt x="111" y="51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4116338" y="874850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8" y="1"/>
                  </a:moveTo>
                  <a:lnTo>
                    <a:pt x="1" y="5"/>
                  </a:lnTo>
                  <a:lnTo>
                    <a:pt x="88" y="55"/>
                  </a:lnTo>
                  <a:lnTo>
                    <a:pt x="88" y="4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4116538" y="874575"/>
              <a:ext cx="2000" cy="1425"/>
            </a:xfrm>
            <a:custGeom>
              <a:avLst/>
              <a:gdLst/>
              <a:ahLst/>
              <a:cxnLst/>
              <a:rect l="l" t="t" r="r" b="b"/>
              <a:pathLst>
                <a:path w="80" h="57" extrusionOk="0">
                  <a:moveTo>
                    <a:pt x="21" y="0"/>
                  </a:moveTo>
                  <a:lnTo>
                    <a:pt x="0" y="12"/>
                  </a:lnTo>
                  <a:lnTo>
                    <a:pt x="80" y="57"/>
                  </a:lnTo>
                  <a:lnTo>
                    <a:pt x="80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4117038" y="874350"/>
              <a:ext cx="1500" cy="1125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5" y="1"/>
                  </a:moveTo>
                  <a:lnTo>
                    <a:pt x="1" y="9"/>
                  </a:lnTo>
                  <a:lnTo>
                    <a:pt x="60" y="44"/>
                  </a:lnTo>
                  <a:lnTo>
                    <a:pt x="60" y="2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4117413" y="873700"/>
              <a:ext cx="1125" cy="1300"/>
            </a:xfrm>
            <a:custGeom>
              <a:avLst/>
              <a:gdLst/>
              <a:ahLst/>
              <a:cxnLst/>
              <a:rect l="l" t="t" r="r" b="b"/>
              <a:pathLst>
                <a:path w="45" h="52" extrusionOk="0">
                  <a:moveTo>
                    <a:pt x="45" y="1"/>
                  </a:moveTo>
                  <a:lnTo>
                    <a:pt x="0" y="27"/>
                  </a:lnTo>
                  <a:lnTo>
                    <a:pt x="45" y="5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4115763" y="875650"/>
              <a:ext cx="2450" cy="1750"/>
            </a:xfrm>
            <a:custGeom>
              <a:avLst/>
              <a:gdLst/>
              <a:ahLst/>
              <a:cxnLst/>
              <a:rect l="l" t="t" r="r" b="b"/>
              <a:pathLst>
                <a:path w="98" h="70" extrusionOk="0">
                  <a:moveTo>
                    <a:pt x="1" y="1"/>
                  </a:moveTo>
                  <a:lnTo>
                    <a:pt x="1" y="24"/>
                  </a:lnTo>
                  <a:lnTo>
                    <a:pt x="79" y="69"/>
                  </a:lnTo>
                  <a:lnTo>
                    <a:pt x="9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4115763" y="874975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24" y="0"/>
                  </a:moveTo>
                  <a:lnTo>
                    <a:pt x="1" y="13"/>
                  </a:lnTo>
                  <a:lnTo>
                    <a:pt x="1" y="28"/>
                  </a:lnTo>
                  <a:lnTo>
                    <a:pt x="98" y="84"/>
                  </a:lnTo>
                  <a:lnTo>
                    <a:pt x="111" y="77"/>
                  </a:lnTo>
                  <a:lnTo>
                    <a:pt x="111" y="5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4115763" y="876600"/>
              <a:ext cx="1675" cy="1950"/>
            </a:xfrm>
            <a:custGeom>
              <a:avLst/>
              <a:gdLst/>
              <a:ahLst/>
              <a:cxnLst/>
              <a:rect l="l" t="t" r="r" b="b"/>
              <a:pathLst>
                <a:path w="67" h="78" extrusionOk="0">
                  <a:moveTo>
                    <a:pt x="1" y="1"/>
                  </a:moveTo>
                  <a:lnTo>
                    <a:pt x="1" y="77"/>
                  </a:lnTo>
                  <a:lnTo>
                    <a:pt x="66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4115763" y="876425"/>
              <a:ext cx="1800" cy="1150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1" y="0"/>
                  </a:moveTo>
                  <a:lnTo>
                    <a:pt x="1" y="8"/>
                  </a:lnTo>
                  <a:lnTo>
                    <a:pt x="66" y="45"/>
                  </a:lnTo>
                  <a:lnTo>
                    <a:pt x="72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4115763" y="876250"/>
              <a:ext cx="2000" cy="1250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1" y="0"/>
                  </a:moveTo>
                  <a:lnTo>
                    <a:pt x="1" y="7"/>
                  </a:lnTo>
                  <a:lnTo>
                    <a:pt x="72" y="49"/>
                  </a:lnTo>
                  <a:lnTo>
                    <a:pt x="79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115238" y="872800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152" y="0"/>
                  </a:moveTo>
                  <a:lnTo>
                    <a:pt x="0" y="89"/>
                  </a:lnTo>
                  <a:lnTo>
                    <a:pt x="22" y="100"/>
                  </a:lnTo>
                  <a:lnTo>
                    <a:pt x="132" y="37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4115238" y="876900"/>
              <a:ext cx="3825" cy="2600"/>
            </a:xfrm>
            <a:custGeom>
              <a:avLst/>
              <a:gdLst/>
              <a:ahLst/>
              <a:cxnLst/>
              <a:rect l="l" t="t" r="r" b="b"/>
              <a:pathLst>
                <a:path w="153" h="104" extrusionOk="0">
                  <a:moveTo>
                    <a:pt x="132" y="0"/>
                  </a:moveTo>
                  <a:lnTo>
                    <a:pt x="22" y="65"/>
                  </a:lnTo>
                  <a:lnTo>
                    <a:pt x="0" y="103"/>
                  </a:lnTo>
                  <a:lnTo>
                    <a:pt x="152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4115763" y="876775"/>
              <a:ext cx="2775" cy="1775"/>
            </a:xfrm>
            <a:custGeom>
              <a:avLst/>
              <a:gdLst/>
              <a:ahLst/>
              <a:cxnLst/>
              <a:rect l="l" t="t" r="r" b="b"/>
              <a:pathLst>
                <a:path w="111" h="71" extrusionOk="0">
                  <a:moveTo>
                    <a:pt x="105" y="1"/>
                  </a:moveTo>
                  <a:lnTo>
                    <a:pt x="1" y="62"/>
                  </a:lnTo>
                  <a:lnTo>
                    <a:pt x="1" y="70"/>
                  </a:lnTo>
                  <a:lnTo>
                    <a:pt x="111" y="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4118388" y="873700"/>
              <a:ext cx="150" cy="3225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lnTo>
                    <a:pt x="0" y="3"/>
                  </a:lnTo>
                  <a:lnTo>
                    <a:pt x="0" y="124"/>
                  </a:lnTo>
                  <a:lnTo>
                    <a:pt x="6" y="12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4115038" y="874900"/>
              <a:ext cx="225" cy="4600"/>
            </a:xfrm>
            <a:custGeom>
              <a:avLst/>
              <a:gdLst/>
              <a:ahLst/>
              <a:cxnLst/>
              <a:rect l="l" t="t" r="r" b="b"/>
              <a:pathLst>
                <a:path w="9" h="184" extrusionOk="0">
                  <a:moveTo>
                    <a:pt x="1" y="0"/>
                  </a:moveTo>
                  <a:lnTo>
                    <a:pt x="1" y="177"/>
                  </a:lnTo>
                  <a:lnTo>
                    <a:pt x="8" y="183"/>
                  </a:lnTo>
                  <a:lnTo>
                    <a:pt x="8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4115038" y="872650"/>
              <a:ext cx="4025" cy="2375"/>
            </a:xfrm>
            <a:custGeom>
              <a:avLst/>
              <a:gdLst/>
              <a:ahLst/>
              <a:cxnLst/>
              <a:rect l="l" t="t" r="r" b="b"/>
              <a:pathLst>
                <a:path w="161" h="95" extrusionOk="0">
                  <a:moveTo>
                    <a:pt x="153" y="1"/>
                  </a:moveTo>
                  <a:lnTo>
                    <a:pt x="1" y="90"/>
                  </a:lnTo>
                  <a:lnTo>
                    <a:pt x="8" y="95"/>
                  </a:lnTo>
                  <a:lnTo>
                    <a:pt x="160" y="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4111463" y="875050"/>
              <a:ext cx="3800" cy="6700"/>
            </a:xfrm>
            <a:custGeom>
              <a:avLst/>
              <a:gdLst/>
              <a:ahLst/>
              <a:cxnLst/>
              <a:rect l="l" t="t" r="r" b="b"/>
              <a:pathLst>
                <a:path w="152" h="268" extrusionOk="0">
                  <a:moveTo>
                    <a:pt x="151" y="0"/>
                  </a:moveTo>
                  <a:lnTo>
                    <a:pt x="0" y="89"/>
                  </a:lnTo>
                  <a:lnTo>
                    <a:pt x="0" y="267"/>
                  </a:lnTo>
                  <a:lnTo>
                    <a:pt x="151" y="17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4111963" y="875950"/>
              <a:ext cx="2775" cy="4850"/>
            </a:xfrm>
            <a:custGeom>
              <a:avLst/>
              <a:gdLst/>
              <a:ahLst/>
              <a:cxnLst/>
              <a:rect l="l" t="t" r="r" b="b"/>
              <a:pathLst>
                <a:path w="111" h="194" extrusionOk="0">
                  <a:moveTo>
                    <a:pt x="111" y="0"/>
                  </a:moveTo>
                  <a:lnTo>
                    <a:pt x="67" y="27"/>
                  </a:lnTo>
                  <a:lnTo>
                    <a:pt x="51" y="35"/>
                  </a:lnTo>
                  <a:lnTo>
                    <a:pt x="32" y="47"/>
                  </a:lnTo>
                  <a:lnTo>
                    <a:pt x="24" y="51"/>
                  </a:lnTo>
                  <a:lnTo>
                    <a:pt x="1" y="66"/>
                  </a:lnTo>
                  <a:lnTo>
                    <a:pt x="1" y="79"/>
                  </a:lnTo>
                  <a:lnTo>
                    <a:pt x="1" y="102"/>
                  </a:lnTo>
                  <a:lnTo>
                    <a:pt x="1" y="109"/>
                  </a:lnTo>
                  <a:lnTo>
                    <a:pt x="1" y="116"/>
                  </a:lnTo>
                  <a:lnTo>
                    <a:pt x="1" y="193"/>
                  </a:lnTo>
                  <a:lnTo>
                    <a:pt x="66" y="154"/>
                  </a:lnTo>
                  <a:lnTo>
                    <a:pt x="73" y="151"/>
                  </a:lnTo>
                  <a:lnTo>
                    <a:pt x="80" y="147"/>
                  </a:lnTo>
                  <a:lnTo>
                    <a:pt x="99" y="135"/>
                  </a:lnTo>
                  <a:lnTo>
                    <a:pt x="111" y="128"/>
                  </a:lnTo>
                  <a:lnTo>
                    <a:pt x="111" y="101"/>
                  </a:lnTo>
                  <a:lnTo>
                    <a:pt x="111" y="92"/>
                  </a:lnTo>
                  <a:lnTo>
                    <a:pt x="111" y="70"/>
                  </a:lnTo>
                  <a:lnTo>
                    <a:pt x="111" y="5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4112538" y="877100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9" y="1"/>
                  </a:moveTo>
                  <a:lnTo>
                    <a:pt x="1" y="5"/>
                  </a:lnTo>
                  <a:lnTo>
                    <a:pt x="88" y="55"/>
                  </a:lnTo>
                  <a:lnTo>
                    <a:pt x="88" y="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112763" y="876825"/>
              <a:ext cx="1975" cy="1425"/>
            </a:xfrm>
            <a:custGeom>
              <a:avLst/>
              <a:gdLst/>
              <a:ahLst/>
              <a:cxnLst/>
              <a:rect l="l" t="t" r="r" b="b"/>
              <a:pathLst>
                <a:path w="79" h="57" extrusionOk="0">
                  <a:moveTo>
                    <a:pt x="19" y="0"/>
                  </a:moveTo>
                  <a:lnTo>
                    <a:pt x="0" y="12"/>
                  </a:lnTo>
                  <a:lnTo>
                    <a:pt x="79" y="57"/>
                  </a:lnTo>
                  <a:lnTo>
                    <a:pt x="79" y="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4113238" y="876600"/>
              <a:ext cx="1500" cy="1125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6" y="1"/>
                  </a:moveTo>
                  <a:lnTo>
                    <a:pt x="0" y="9"/>
                  </a:lnTo>
                  <a:lnTo>
                    <a:pt x="60" y="44"/>
                  </a:lnTo>
                  <a:lnTo>
                    <a:pt x="60" y="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4113638" y="875950"/>
              <a:ext cx="1100" cy="1300"/>
            </a:xfrm>
            <a:custGeom>
              <a:avLst/>
              <a:gdLst/>
              <a:ahLst/>
              <a:cxnLst/>
              <a:rect l="l" t="t" r="r" b="b"/>
              <a:pathLst>
                <a:path w="44" h="52" extrusionOk="0">
                  <a:moveTo>
                    <a:pt x="44" y="0"/>
                  </a:moveTo>
                  <a:lnTo>
                    <a:pt x="0" y="27"/>
                  </a:lnTo>
                  <a:lnTo>
                    <a:pt x="44" y="5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4111963" y="877900"/>
              <a:ext cx="2500" cy="1725"/>
            </a:xfrm>
            <a:custGeom>
              <a:avLst/>
              <a:gdLst/>
              <a:ahLst/>
              <a:cxnLst/>
              <a:rect l="l" t="t" r="r" b="b"/>
              <a:pathLst>
                <a:path w="100" h="69" extrusionOk="0">
                  <a:moveTo>
                    <a:pt x="1" y="1"/>
                  </a:moveTo>
                  <a:lnTo>
                    <a:pt x="1" y="24"/>
                  </a:lnTo>
                  <a:lnTo>
                    <a:pt x="80" y="69"/>
                  </a:lnTo>
                  <a:lnTo>
                    <a:pt x="99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4111963" y="877225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24" y="0"/>
                  </a:moveTo>
                  <a:lnTo>
                    <a:pt x="1" y="15"/>
                  </a:lnTo>
                  <a:lnTo>
                    <a:pt x="1" y="28"/>
                  </a:lnTo>
                  <a:lnTo>
                    <a:pt x="99" y="84"/>
                  </a:lnTo>
                  <a:lnTo>
                    <a:pt x="111" y="77"/>
                  </a:lnTo>
                  <a:lnTo>
                    <a:pt x="111" y="5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4111963" y="878850"/>
              <a:ext cx="1650" cy="1950"/>
            </a:xfrm>
            <a:custGeom>
              <a:avLst/>
              <a:gdLst/>
              <a:ahLst/>
              <a:cxnLst/>
              <a:rect l="l" t="t" r="r" b="b"/>
              <a:pathLst>
                <a:path w="66" h="78" extrusionOk="0">
                  <a:moveTo>
                    <a:pt x="1" y="0"/>
                  </a:moveTo>
                  <a:lnTo>
                    <a:pt x="1" y="77"/>
                  </a:lnTo>
                  <a:lnTo>
                    <a:pt x="66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4111963" y="878675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1" y="0"/>
                  </a:moveTo>
                  <a:lnTo>
                    <a:pt x="1" y="7"/>
                  </a:lnTo>
                  <a:lnTo>
                    <a:pt x="66" y="45"/>
                  </a:lnTo>
                  <a:lnTo>
                    <a:pt x="7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4111963" y="878475"/>
              <a:ext cx="2025" cy="1275"/>
            </a:xfrm>
            <a:custGeom>
              <a:avLst/>
              <a:gdLst/>
              <a:ahLst/>
              <a:cxnLst/>
              <a:rect l="l" t="t" r="r" b="b"/>
              <a:pathLst>
                <a:path w="81" h="51" extrusionOk="0">
                  <a:moveTo>
                    <a:pt x="1" y="1"/>
                  </a:moveTo>
                  <a:lnTo>
                    <a:pt x="1" y="8"/>
                  </a:lnTo>
                  <a:lnTo>
                    <a:pt x="73" y="50"/>
                  </a:lnTo>
                  <a:lnTo>
                    <a:pt x="80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4111463" y="875050"/>
              <a:ext cx="3800" cy="2550"/>
            </a:xfrm>
            <a:custGeom>
              <a:avLst/>
              <a:gdLst/>
              <a:ahLst/>
              <a:cxnLst/>
              <a:rect l="l" t="t" r="r" b="b"/>
              <a:pathLst>
                <a:path w="152" h="102" extrusionOk="0">
                  <a:moveTo>
                    <a:pt x="151" y="0"/>
                  </a:moveTo>
                  <a:lnTo>
                    <a:pt x="0" y="89"/>
                  </a:lnTo>
                  <a:lnTo>
                    <a:pt x="21" y="102"/>
                  </a:lnTo>
                  <a:lnTo>
                    <a:pt x="131" y="3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4111463" y="879150"/>
              <a:ext cx="3800" cy="2600"/>
            </a:xfrm>
            <a:custGeom>
              <a:avLst/>
              <a:gdLst/>
              <a:ahLst/>
              <a:cxnLst/>
              <a:rect l="l" t="t" r="r" b="b"/>
              <a:pathLst>
                <a:path w="152" h="104" extrusionOk="0">
                  <a:moveTo>
                    <a:pt x="131" y="0"/>
                  </a:moveTo>
                  <a:lnTo>
                    <a:pt x="21" y="65"/>
                  </a:lnTo>
                  <a:lnTo>
                    <a:pt x="0" y="103"/>
                  </a:lnTo>
                  <a:lnTo>
                    <a:pt x="151" y="1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4111963" y="879025"/>
              <a:ext cx="2775" cy="1775"/>
            </a:xfrm>
            <a:custGeom>
              <a:avLst/>
              <a:gdLst/>
              <a:ahLst/>
              <a:cxnLst/>
              <a:rect l="l" t="t" r="r" b="b"/>
              <a:pathLst>
                <a:path w="111" h="71" extrusionOk="0">
                  <a:moveTo>
                    <a:pt x="105" y="1"/>
                  </a:moveTo>
                  <a:lnTo>
                    <a:pt x="1" y="63"/>
                  </a:lnTo>
                  <a:lnTo>
                    <a:pt x="1" y="70"/>
                  </a:lnTo>
                  <a:lnTo>
                    <a:pt x="111" y="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4114563" y="875950"/>
              <a:ext cx="175" cy="3225"/>
            </a:xfrm>
            <a:custGeom>
              <a:avLst/>
              <a:gdLst/>
              <a:ahLst/>
              <a:cxnLst/>
              <a:rect l="l" t="t" r="r" b="b"/>
              <a:pathLst>
                <a:path w="7" h="129" extrusionOk="0">
                  <a:moveTo>
                    <a:pt x="7" y="0"/>
                  </a:moveTo>
                  <a:lnTo>
                    <a:pt x="1" y="3"/>
                  </a:lnTo>
                  <a:lnTo>
                    <a:pt x="1" y="124"/>
                  </a:lnTo>
                  <a:lnTo>
                    <a:pt x="7" y="1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4111238" y="877150"/>
              <a:ext cx="250" cy="4600"/>
            </a:xfrm>
            <a:custGeom>
              <a:avLst/>
              <a:gdLst/>
              <a:ahLst/>
              <a:cxnLst/>
              <a:rect l="l" t="t" r="r" b="b"/>
              <a:pathLst>
                <a:path w="10" h="184" extrusionOk="0">
                  <a:moveTo>
                    <a:pt x="1" y="0"/>
                  </a:moveTo>
                  <a:lnTo>
                    <a:pt x="1" y="177"/>
                  </a:lnTo>
                  <a:lnTo>
                    <a:pt x="9" y="183"/>
                  </a:lnTo>
                  <a:lnTo>
                    <a:pt x="9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4111238" y="874900"/>
              <a:ext cx="4025" cy="2375"/>
            </a:xfrm>
            <a:custGeom>
              <a:avLst/>
              <a:gdLst/>
              <a:ahLst/>
              <a:cxnLst/>
              <a:rect l="l" t="t" r="r" b="b"/>
              <a:pathLst>
                <a:path w="161" h="95" extrusionOk="0">
                  <a:moveTo>
                    <a:pt x="153" y="0"/>
                  </a:moveTo>
                  <a:lnTo>
                    <a:pt x="1" y="90"/>
                  </a:lnTo>
                  <a:lnTo>
                    <a:pt x="9" y="95"/>
                  </a:lnTo>
                  <a:lnTo>
                    <a:pt x="160" y="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4115238" y="868400"/>
              <a:ext cx="3825" cy="6700"/>
            </a:xfrm>
            <a:custGeom>
              <a:avLst/>
              <a:gdLst/>
              <a:ahLst/>
              <a:cxnLst/>
              <a:rect l="l" t="t" r="r" b="b"/>
              <a:pathLst>
                <a:path w="153" h="268" extrusionOk="0">
                  <a:moveTo>
                    <a:pt x="152" y="1"/>
                  </a:moveTo>
                  <a:lnTo>
                    <a:pt x="0" y="89"/>
                  </a:lnTo>
                  <a:lnTo>
                    <a:pt x="0" y="268"/>
                  </a:lnTo>
                  <a:lnTo>
                    <a:pt x="152" y="1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4115763" y="869325"/>
              <a:ext cx="2775" cy="4825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111" y="0"/>
                  </a:moveTo>
                  <a:lnTo>
                    <a:pt x="66" y="26"/>
                  </a:lnTo>
                  <a:lnTo>
                    <a:pt x="52" y="35"/>
                  </a:lnTo>
                  <a:lnTo>
                    <a:pt x="31" y="47"/>
                  </a:lnTo>
                  <a:lnTo>
                    <a:pt x="24" y="51"/>
                  </a:lnTo>
                  <a:lnTo>
                    <a:pt x="1" y="64"/>
                  </a:lnTo>
                  <a:lnTo>
                    <a:pt x="1" y="78"/>
                  </a:lnTo>
                  <a:lnTo>
                    <a:pt x="1" y="100"/>
                  </a:lnTo>
                  <a:lnTo>
                    <a:pt x="1" y="109"/>
                  </a:lnTo>
                  <a:lnTo>
                    <a:pt x="1" y="116"/>
                  </a:lnTo>
                  <a:lnTo>
                    <a:pt x="1" y="193"/>
                  </a:lnTo>
                  <a:lnTo>
                    <a:pt x="66" y="154"/>
                  </a:lnTo>
                  <a:lnTo>
                    <a:pt x="72" y="151"/>
                  </a:lnTo>
                  <a:lnTo>
                    <a:pt x="79" y="147"/>
                  </a:lnTo>
                  <a:lnTo>
                    <a:pt x="98" y="135"/>
                  </a:lnTo>
                  <a:lnTo>
                    <a:pt x="111" y="128"/>
                  </a:lnTo>
                  <a:lnTo>
                    <a:pt x="111" y="100"/>
                  </a:lnTo>
                  <a:lnTo>
                    <a:pt x="111" y="91"/>
                  </a:lnTo>
                  <a:lnTo>
                    <a:pt x="111" y="70"/>
                  </a:lnTo>
                  <a:lnTo>
                    <a:pt x="111" y="5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4116338" y="870475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8" y="1"/>
                  </a:moveTo>
                  <a:lnTo>
                    <a:pt x="1" y="5"/>
                  </a:lnTo>
                  <a:lnTo>
                    <a:pt x="88" y="54"/>
                  </a:lnTo>
                  <a:lnTo>
                    <a:pt x="88" y="4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4116538" y="870175"/>
              <a:ext cx="2000" cy="1450"/>
            </a:xfrm>
            <a:custGeom>
              <a:avLst/>
              <a:gdLst/>
              <a:ahLst/>
              <a:cxnLst/>
              <a:rect l="l" t="t" r="r" b="b"/>
              <a:pathLst>
                <a:path w="80" h="58" extrusionOk="0">
                  <a:moveTo>
                    <a:pt x="21" y="1"/>
                  </a:moveTo>
                  <a:lnTo>
                    <a:pt x="0" y="13"/>
                  </a:lnTo>
                  <a:lnTo>
                    <a:pt x="80" y="57"/>
                  </a:lnTo>
                  <a:lnTo>
                    <a:pt x="80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4117038" y="86997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15" y="0"/>
                  </a:moveTo>
                  <a:lnTo>
                    <a:pt x="1" y="9"/>
                  </a:lnTo>
                  <a:lnTo>
                    <a:pt x="60" y="44"/>
                  </a:lnTo>
                  <a:lnTo>
                    <a:pt x="60" y="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4117413" y="869325"/>
              <a:ext cx="1125" cy="1275"/>
            </a:xfrm>
            <a:custGeom>
              <a:avLst/>
              <a:gdLst/>
              <a:ahLst/>
              <a:cxnLst/>
              <a:rect l="l" t="t" r="r" b="b"/>
              <a:pathLst>
                <a:path w="45" h="51" extrusionOk="0">
                  <a:moveTo>
                    <a:pt x="45" y="0"/>
                  </a:moveTo>
                  <a:lnTo>
                    <a:pt x="0" y="26"/>
                  </a:lnTo>
                  <a:lnTo>
                    <a:pt x="45" y="5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4115763" y="871275"/>
              <a:ext cx="2450" cy="1725"/>
            </a:xfrm>
            <a:custGeom>
              <a:avLst/>
              <a:gdLst/>
              <a:ahLst/>
              <a:cxnLst/>
              <a:rect l="l" t="t" r="r" b="b"/>
              <a:pathLst>
                <a:path w="98" h="69" extrusionOk="0">
                  <a:moveTo>
                    <a:pt x="1" y="0"/>
                  </a:moveTo>
                  <a:lnTo>
                    <a:pt x="1" y="22"/>
                  </a:lnTo>
                  <a:lnTo>
                    <a:pt x="79" y="69"/>
                  </a:lnTo>
                  <a:lnTo>
                    <a:pt x="9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4115763" y="870575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24" y="1"/>
                  </a:moveTo>
                  <a:lnTo>
                    <a:pt x="1" y="14"/>
                  </a:lnTo>
                  <a:lnTo>
                    <a:pt x="1" y="28"/>
                  </a:lnTo>
                  <a:lnTo>
                    <a:pt x="98" y="85"/>
                  </a:lnTo>
                  <a:lnTo>
                    <a:pt x="111" y="78"/>
                  </a:lnTo>
                  <a:lnTo>
                    <a:pt x="111" y="5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4115763" y="872225"/>
              <a:ext cx="1675" cy="1925"/>
            </a:xfrm>
            <a:custGeom>
              <a:avLst/>
              <a:gdLst/>
              <a:ahLst/>
              <a:cxnLst/>
              <a:rect l="l" t="t" r="r" b="b"/>
              <a:pathLst>
                <a:path w="67" h="77" extrusionOk="0">
                  <a:moveTo>
                    <a:pt x="1" y="0"/>
                  </a:moveTo>
                  <a:lnTo>
                    <a:pt x="1" y="77"/>
                  </a:lnTo>
                  <a:lnTo>
                    <a:pt x="66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4115763" y="872025"/>
              <a:ext cx="1800" cy="1150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1" y="1"/>
                  </a:moveTo>
                  <a:lnTo>
                    <a:pt x="1" y="8"/>
                  </a:lnTo>
                  <a:lnTo>
                    <a:pt x="66" y="46"/>
                  </a:lnTo>
                  <a:lnTo>
                    <a:pt x="72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4115763" y="871825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1" y="0"/>
                  </a:moveTo>
                  <a:lnTo>
                    <a:pt x="1" y="9"/>
                  </a:lnTo>
                  <a:lnTo>
                    <a:pt x="72" y="51"/>
                  </a:lnTo>
                  <a:lnTo>
                    <a:pt x="79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4115238" y="868400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152" y="1"/>
                  </a:moveTo>
                  <a:lnTo>
                    <a:pt x="0" y="89"/>
                  </a:lnTo>
                  <a:lnTo>
                    <a:pt x="22" y="101"/>
                  </a:lnTo>
                  <a:lnTo>
                    <a:pt x="132" y="3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4115238" y="872500"/>
              <a:ext cx="3825" cy="2600"/>
            </a:xfrm>
            <a:custGeom>
              <a:avLst/>
              <a:gdLst/>
              <a:ahLst/>
              <a:cxnLst/>
              <a:rect l="l" t="t" r="r" b="b"/>
              <a:pathLst>
                <a:path w="153" h="104" extrusionOk="0">
                  <a:moveTo>
                    <a:pt x="132" y="1"/>
                  </a:moveTo>
                  <a:lnTo>
                    <a:pt x="22" y="66"/>
                  </a:lnTo>
                  <a:lnTo>
                    <a:pt x="0" y="104"/>
                  </a:lnTo>
                  <a:lnTo>
                    <a:pt x="152" y="12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4115763" y="872350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105" y="1"/>
                  </a:moveTo>
                  <a:lnTo>
                    <a:pt x="1" y="63"/>
                  </a:lnTo>
                  <a:lnTo>
                    <a:pt x="1" y="72"/>
                  </a:lnTo>
                  <a:lnTo>
                    <a:pt x="111" y="7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4118388" y="869325"/>
              <a:ext cx="150" cy="3200"/>
            </a:xfrm>
            <a:custGeom>
              <a:avLst/>
              <a:gdLst/>
              <a:ahLst/>
              <a:cxnLst/>
              <a:rect l="l" t="t" r="r" b="b"/>
              <a:pathLst>
                <a:path w="6" h="128" extrusionOk="0">
                  <a:moveTo>
                    <a:pt x="6" y="0"/>
                  </a:moveTo>
                  <a:lnTo>
                    <a:pt x="0" y="3"/>
                  </a:lnTo>
                  <a:lnTo>
                    <a:pt x="0" y="122"/>
                  </a:lnTo>
                  <a:lnTo>
                    <a:pt x="6" y="12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4115038" y="870475"/>
              <a:ext cx="225" cy="4625"/>
            </a:xfrm>
            <a:custGeom>
              <a:avLst/>
              <a:gdLst/>
              <a:ahLst/>
              <a:cxnLst/>
              <a:rect l="l" t="t" r="r" b="b"/>
              <a:pathLst>
                <a:path w="9" h="185" extrusionOk="0">
                  <a:moveTo>
                    <a:pt x="1" y="1"/>
                  </a:moveTo>
                  <a:lnTo>
                    <a:pt x="1" y="179"/>
                  </a:lnTo>
                  <a:lnTo>
                    <a:pt x="8" y="185"/>
                  </a:lnTo>
                  <a:lnTo>
                    <a:pt x="8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4115038" y="868275"/>
              <a:ext cx="4025" cy="2375"/>
            </a:xfrm>
            <a:custGeom>
              <a:avLst/>
              <a:gdLst/>
              <a:ahLst/>
              <a:cxnLst/>
              <a:rect l="l" t="t" r="r" b="b"/>
              <a:pathLst>
                <a:path w="161" h="95" extrusionOk="0">
                  <a:moveTo>
                    <a:pt x="153" y="0"/>
                  </a:moveTo>
                  <a:lnTo>
                    <a:pt x="1" y="89"/>
                  </a:lnTo>
                  <a:lnTo>
                    <a:pt x="8" y="94"/>
                  </a:lnTo>
                  <a:lnTo>
                    <a:pt x="160" y="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4111463" y="870650"/>
              <a:ext cx="3800" cy="6700"/>
            </a:xfrm>
            <a:custGeom>
              <a:avLst/>
              <a:gdLst/>
              <a:ahLst/>
              <a:cxnLst/>
              <a:rect l="l" t="t" r="r" b="b"/>
              <a:pathLst>
                <a:path w="152" h="268" extrusionOk="0">
                  <a:moveTo>
                    <a:pt x="151" y="1"/>
                  </a:moveTo>
                  <a:lnTo>
                    <a:pt x="0" y="89"/>
                  </a:lnTo>
                  <a:lnTo>
                    <a:pt x="0" y="268"/>
                  </a:lnTo>
                  <a:lnTo>
                    <a:pt x="151" y="176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4111963" y="871575"/>
              <a:ext cx="2775" cy="4825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111" y="0"/>
                  </a:moveTo>
                  <a:lnTo>
                    <a:pt x="67" y="26"/>
                  </a:lnTo>
                  <a:lnTo>
                    <a:pt x="51" y="35"/>
                  </a:lnTo>
                  <a:lnTo>
                    <a:pt x="32" y="46"/>
                  </a:lnTo>
                  <a:lnTo>
                    <a:pt x="24" y="51"/>
                  </a:lnTo>
                  <a:lnTo>
                    <a:pt x="1" y="64"/>
                  </a:lnTo>
                  <a:lnTo>
                    <a:pt x="1" y="78"/>
                  </a:lnTo>
                  <a:lnTo>
                    <a:pt x="1" y="100"/>
                  </a:lnTo>
                  <a:lnTo>
                    <a:pt x="1" y="109"/>
                  </a:lnTo>
                  <a:lnTo>
                    <a:pt x="1" y="116"/>
                  </a:lnTo>
                  <a:lnTo>
                    <a:pt x="1" y="193"/>
                  </a:lnTo>
                  <a:lnTo>
                    <a:pt x="66" y="154"/>
                  </a:lnTo>
                  <a:lnTo>
                    <a:pt x="73" y="151"/>
                  </a:lnTo>
                  <a:lnTo>
                    <a:pt x="80" y="146"/>
                  </a:lnTo>
                  <a:lnTo>
                    <a:pt x="99" y="135"/>
                  </a:lnTo>
                  <a:lnTo>
                    <a:pt x="111" y="128"/>
                  </a:lnTo>
                  <a:lnTo>
                    <a:pt x="111" y="100"/>
                  </a:lnTo>
                  <a:lnTo>
                    <a:pt x="111" y="91"/>
                  </a:lnTo>
                  <a:lnTo>
                    <a:pt x="111" y="70"/>
                  </a:lnTo>
                  <a:lnTo>
                    <a:pt x="111" y="5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4112538" y="872725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9" y="0"/>
                  </a:moveTo>
                  <a:lnTo>
                    <a:pt x="1" y="5"/>
                  </a:lnTo>
                  <a:lnTo>
                    <a:pt x="88" y="54"/>
                  </a:lnTo>
                  <a:lnTo>
                    <a:pt x="88" y="4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12763" y="872425"/>
              <a:ext cx="1975" cy="1450"/>
            </a:xfrm>
            <a:custGeom>
              <a:avLst/>
              <a:gdLst/>
              <a:ahLst/>
              <a:cxnLst/>
              <a:rect l="l" t="t" r="r" b="b"/>
              <a:pathLst>
                <a:path w="79" h="58" extrusionOk="0">
                  <a:moveTo>
                    <a:pt x="19" y="1"/>
                  </a:moveTo>
                  <a:lnTo>
                    <a:pt x="0" y="12"/>
                  </a:lnTo>
                  <a:lnTo>
                    <a:pt x="79" y="57"/>
                  </a:lnTo>
                  <a:lnTo>
                    <a:pt x="79" y="36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13238" y="8722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16" y="0"/>
                  </a:moveTo>
                  <a:lnTo>
                    <a:pt x="0" y="9"/>
                  </a:lnTo>
                  <a:lnTo>
                    <a:pt x="60" y="44"/>
                  </a:lnTo>
                  <a:lnTo>
                    <a:pt x="60" y="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113638" y="871575"/>
              <a:ext cx="1100" cy="1275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44" y="0"/>
                  </a:moveTo>
                  <a:lnTo>
                    <a:pt x="0" y="26"/>
                  </a:lnTo>
                  <a:lnTo>
                    <a:pt x="44" y="5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111963" y="873525"/>
              <a:ext cx="2500" cy="1725"/>
            </a:xfrm>
            <a:custGeom>
              <a:avLst/>
              <a:gdLst/>
              <a:ahLst/>
              <a:cxnLst/>
              <a:rect l="l" t="t" r="r" b="b"/>
              <a:pathLst>
                <a:path w="100" h="69" extrusionOk="0">
                  <a:moveTo>
                    <a:pt x="1" y="0"/>
                  </a:moveTo>
                  <a:lnTo>
                    <a:pt x="1" y="22"/>
                  </a:lnTo>
                  <a:lnTo>
                    <a:pt x="80" y="68"/>
                  </a:lnTo>
                  <a:lnTo>
                    <a:pt x="99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111963" y="872825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24" y="1"/>
                  </a:moveTo>
                  <a:lnTo>
                    <a:pt x="1" y="14"/>
                  </a:lnTo>
                  <a:lnTo>
                    <a:pt x="1" y="28"/>
                  </a:lnTo>
                  <a:lnTo>
                    <a:pt x="99" y="85"/>
                  </a:lnTo>
                  <a:lnTo>
                    <a:pt x="111" y="78"/>
                  </a:lnTo>
                  <a:lnTo>
                    <a:pt x="111" y="5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111963" y="874475"/>
              <a:ext cx="1650" cy="1925"/>
            </a:xfrm>
            <a:custGeom>
              <a:avLst/>
              <a:gdLst/>
              <a:ahLst/>
              <a:cxnLst/>
              <a:rect l="l" t="t" r="r" b="b"/>
              <a:pathLst>
                <a:path w="66" h="77" extrusionOk="0">
                  <a:moveTo>
                    <a:pt x="1" y="0"/>
                  </a:moveTo>
                  <a:lnTo>
                    <a:pt x="1" y="77"/>
                  </a:lnTo>
                  <a:lnTo>
                    <a:pt x="66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111963" y="874275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1" y="1"/>
                  </a:moveTo>
                  <a:lnTo>
                    <a:pt x="1" y="8"/>
                  </a:lnTo>
                  <a:lnTo>
                    <a:pt x="66" y="46"/>
                  </a:lnTo>
                  <a:lnTo>
                    <a:pt x="73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4111963" y="874075"/>
              <a:ext cx="2025" cy="1275"/>
            </a:xfrm>
            <a:custGeom>
              <a:avLst/>
              <a:gdLst/>
              <a:ahLst/>
              <a:cxnLst/>
              <a:rect l="l" t="t" r="r" b="b"/>
              <a:pathLst>
                <a:path w="81" h="51" extrusionOk="0">
                  <a:moveTo>
                    <a:pt x="1" y="0"/>
                  </a:moveTo>
                  <a:lnTo>
                    <a:pt x="1" y="9"/>
                  </a:lnTo>
                  <a:lnTo>
                    <a:pt x="73" y="51"/>
                  </a:lnTo>
                  <a:lnTo>
                    <a:pt x="80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4111463" y="870650"/>
              <a:ext cx="3800" cy="2525"/>
            </a:xfrm>
            <a:custGeom>
              <a:avLst/>
              <a:gdLst/>
              <a:ahLst/>
              <a:cxnLst/>
              <a:rect l="l" t="t" r="r" b="b"/>
              <a:pathLst>
                <a:path w="152" h="101" extrusionOk="0">
                  <a:moveTo>
                    <a:pt x="151" y="1"/>
                  </a:moveTo>
                  <a:lnTo>
                    <a:pt x="0" y="89"/>
                  </a:lnTo>
                  <a:lnTo>
                    <a:pt x="21" y="101"/>
                  </a:lnTo>
                  <a:lnTo>
                    <a:pt x="131" y="37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4111463" y="874750"/>
              <a:ext cx="3800" cy="2600"/>
            </a:xfrm>
            <a:custGeom>
              <a:avLst/>
              <a:gdLst/>
              <a:ahLst/>
              <a:cxnLst/>
              <a:rect l="l" t="t" r="r" b="b"/>
              <a:pathLst>
                <a:path w="152" h="104" extrusionOk="0">
                  <a:moveTo>
                    <a:pt x="131" y="1"/>
                  </a:moveTo>
                  <a:lnTo>
                    <a:pt x="21" y="66"/>
                  </a:lnTo>
                  <a:lnTo>
                    <a:pt x="0" y="104"/>
                  </a:lnTo>
                  <a:lnTo>
                    <a:pt x="151" y="1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4111963" y="874600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105" y="1"/>
                  </a:moveTo>
                  <a:lnTo>
                    <a:pt x="1" y="63"/>
                  </a:lnTo>
                  <a:lnTo>
                    <a:pt x="1" y="72"/>
                  </a:lnTo>
                  <a:lnTo>
                    <a:pt x="111" y="7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4114563" y="871575"/>
              <a:ext cx="175" cy="3200"/>
            </a:xfrm>
            <a:custGeom>
              <a:avLst/>
              <a:gdLst/>
              <a:ahLst/>
              <a:cxnLst/>
              <a:rect l="l" t="t" r="r" b="b"/>
              <a:pathLst>
                <a:path w="7" h="128" extrusionOk="0">
                  <a:moveTo>
                    <a:pt x="7" y="0"/>
                  </a:moveTo>
                  <a:lnTo>
                    <a:pt x="1" y="3"/>
                  </a:lnTo>
                  <a:lnTo>
                    <a:pt x="1" y="122"/>
                  </a:lnTo>
                  <a:lnTo>
                    <a:pt x="7" y="1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4111238" y="872725"/>
              <a:ext cx="250" cy="4625"/>
            </a:xfrm>
            <a:custGeom>
              <a:avLst/>
              <a:gdLst/>
              <a:ahLst/>
              <a:cxnLst/>
              <a:rect l="l" t="t" r="r" b="b"/>
              <a:pathLst>
                <a:path w="10" h="185" extrusionOk="0">
                  <a:moveTo>
                    <a:pt x="1" y="0"/>
                  </a:moveTo>
                  <a:lnTo>
                    <a:pt x="1" y="179"/>
                  </a:lnTo>
                  <a:lnTo>
                    <a:pt x="9" y="185"/>
                  </a:lnTo>
                  <a:lnTo>
                    <a:pt x="9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4111238" y="870500"/>
              <a:ext cx="4025" cy="2400"/>
            </a:xfrm>
            <a:custGeom>
              <a:avLst/>
              <a:gdLst/>
              <a:ahLst/>
              <a:cxnLst/>
              <a:rect l="l" t="t" r="r" b="b"/>
              <a:pathLst>
                <a:path w="161" h="96" extrusionOk="0">
                  <a:moveTo>
                    <a:pt x="153" y="1"/>
                  </a:moveTo>
                  <a:lnTo>
                    <a:pt x="1" y="89"/>
                  </a:lnTo>
                  <a:lnTo>
                    <a:pt x="9" y="95"/>
                  </a:lnTo>
                  <a:lnTo>
                    <a:pt x="160" y="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4128063" y="866025"/>
              <a:ext cx="3800" cy="6675"/>
            </a:xfrm>
            <a:custGeom>
              <a:avLst/>
              <a:gdLst/>
              <a:ahLst/>
              <a:cxnLst/>
              <a:rect l="l" t="t" r="r" b="b"/>
              <a:pathLst>
                <a:path w="152" h="267" extrusionOk="0">
                  <a:moveTo>
                    <a:pt x="151" y="0"/>
                  </a:moveTo>
                  <a:lnTo>
                    <a:pt x="0" y="90"/>
                  </a:lnTo>
                  <a:lnTo>
                    <a:pt x="0" y="267"/>
                  </a:lnTo>
                  <a:lnTo>
                    <a:pt x="151" y="17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4128563" y="866925"/>
              <a:ext cx="2775" cy="4875"/>
            </a:xfrm>
            <a:custGeom>
              <a:avLst/>
              <a:gdLst/>
              <a:ahLst/>
              <a:cxnLst/>
              <a:rect l="l" t="t" r="r" b="b"/>
              <a:pathLst>
                <a:path w="111" h="195" extrusionOk="0">
                  <a:moveTo>
                    <a:pt x="111" y="0"/>
                  </a:moveTo>
                  <a:lnTo>
                    <a:pt x="66" y="27"/>
                  </a:lnTo>
                  <a:lnTo>
                    <a:pt x="51" y="35"/>
                  </a:lnTo>
                  <a:lnTo>
                    <a:pt x="31" y="47"/>
                  </a:lnTo>
                  <a:lnTo>
                    <a:pt x="24" y="51"/>
                  </a:lnTo>
                  <a:lnTo>
                    <a:pt x="1" y="66"/>
                  </a:lnTo>
                  <a:lnTo>
                    <a:pt x="1" y="80"/>
                  </a:lnTo>
                  <a:lnTo>
                    <a:pt x="1" y="102"/>
                  </a:lnTo>
                  <a:lnTo>
                    <a:pt x="1" y="111"/>
                  </a:lnTo>
                  <a:lnTo>
                    <a:pt x="1" y="118"/>
                  </a:lnTo>
                  <a:lnTo>
                    <a:pt x="1" y="195"/>
                  </a:lnTo>
                  <a:lnTo>
                    <a:pt x="66" y="156"/>
                  </a:lnTo>
                  <a:lnTo>
                    <a:pt x="73" y="151"/>
                  </a:lnTo>
                  <a:lnTo>
                    <a:pt x="80" y="147"/>
                  </a:lnTo>
                  <a:lnTo>
                    <a:pt x="99" y="135"/>
                  </a:lnTo>
                  <a:lnTo>
                    <a:pt x="111" y="128"/>
                  </a:lnTo>
                  <a:lnTo>
                    <a:pt x="111" y="100"/>
                  </a:lnTo>
                  <a:lnTo>
                    <a:pt x="111" y="92"/>
                  </a:lnTo>
                  <a:lnTo>
                    <a:pt x="111" y="70"/>
                  </a:lnTo>
                  <a:lnTo>
                    <a:pt x="111" y="5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4129138" y="868075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8" y="1"/>
                  </a:moveTo>
                  <a:lnTo>
                    <a:pt x="1" y="5"/>
                  </a:lnTo>
                  <a:lnTo>
                    <a:pt x="88" y="54"/>
                  </a:lnTo>
                  <a:lnTo>
                    <a:pt x="88" y="4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4129338" y="867800"/>
              <a:ext cx="2000" cy="1425"/>
            </a:xfrm>
            <a:custGeom>
              <a:avLst/>
              <a:gdLst/>
              <a:ahLst/>
              <a:cxnLst/>
              <a:rect l="l" t="t" r="r" b="b"/>
              <a:pathLst>
                <a:path w="80" h="57" extrusionOk="0">
                  <a:moveTo>
                    <a:pt x="20" y="0"/>
                  </a:moveTo>
                  <a:lnTo>
                    <a:pt x="0" y="12"/>
                  </a:lnTo>
                  <a:lnTo>
                    <a:pt x="80" y="57"/>
                  </a:lnTo>
                  <a:lnTo>
                    <a:pt x="80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4129838" y="867575"/>
              <a:ext cx="1500" cy="1125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5" y="1"/>
                  </a:moveTo>
                  <a:lnTo>
                    <a:pt x="0" y="9"/>
                  </a:lnTo>
                  <a:lnTo>
                    <a:pt x="60" y="44"/>
                  </a:lnTo>
                  <a:lnTo>
                    <a:pt x="60" y="27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4130188" y="866925"/>
              <a:ext cx="1150" cy="1325"/>
            </a:xfrm>
            <a:custGeom>
              <a:avLst/>
              <a:gdLst/>
              <a:ahLst/>
              <a:cxnLst/>
              <a:rect l="l" t="t" r="r" b="b"/>
              <a:pathLst>
                <a:path w="46" h="53" extrusionOk="0">
                  <a:moveTo>
                    <a:pt x="46" y="0"/>
                  </a:moveTo>
                  <a:lnTo>
                    <a:pt x="1" y="27"/>
                  </a:lnTo>
                  <a:lnTo>
                    <a:pt x="46" y="5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4128563" y="868925"/>
              <a:ext cx="2500" cy="1675"/>
            </a:xfrm>
            <a:custGeom>
              <a:avLst/>
              <a:gdLst/>
              <a:ahLst/>
              <a:cxnLst/>
              <a:rect l="l" t="t" r="r" b="b"/>
              <a:pathLst>
                <a:path w="100" h="67" extrusionOk="0">
                  <a:moveTo>
                    <a:pt x="1" y="0"/>
                  </a:moveTo>
                  <a:lnTo>
                    <a:pt x="1" y="22"/>
                  </a:lnTo>
                  <a:lnTo>
                    <a:pt x="80" y="67"/>
                  </a:lnTo>
                  <a:lnTo>
                    <a:pt x="99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4128563" y="868200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24" y="0"/>
                  </a:moveTo>
                  <a:lnTo>
                    <a:pt x="1" y="15"/>
                  </a:lnTo>
                  <a:lnTo>
                    <a:pt x="1" y="29"/>
                  </a:lnTo>
                  <a:lnTo>
                    <a:pt x="99" y="84"/>
                  </a:lnTo>
                  <a:lnTo>
                    <a:pt x="111" y="77"/>
                  </a:lnTo>
                  <a:lnTo>
                    <a:pt x="111" y="4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4128563" y="869850"/>
              <a:ext cx="1650" cy="1950"/>
            </a:xfrm>
            <a:custGeom>
              <a:avLst/>
              <a:gdLst/>
              <a:ahLst/>
              <a:cxnLst/>
              <a:rect l="l" t="t" r="r" b="b"/>
              <a:pathLst>
                <a:path w="66" h="78" extrusionOk="0">
                  <a:moveTo>
                    <a:pt x="1" y="1"/>
                  </a:moveTo>
                  <a:lnTo>
                    <a:pt x="1" y="78"/>
                  </a:lnTo>
                  <a:lnTo>
                    <a:pt x="66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4128563" y="869675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1" y="1"/>
                  </a:moveTo>
                  <a:lnTo>
                    <a:pt x="1" y="8"/>
                  </a:lnTo>
                  <a:lnTo>
                    <a:pt x="66" y="46"/>
                  </a:lnTo>
                  <a:lnTo>
                    <a:pt x="73" y="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4128563" y="869450"/>
              <a:ext cx="2025" cy="1275"/>
            </a:xfrm>
            <a:custGeom>
              <a:avLst/>
              <a:gdLst/>
              <a:ahLst/>
              <a:cxnLst/>
              <a:rect l="l" t="t" r="r" b="b"/>
              <a:pathLst>
                <a:path w="81" h="51" extrusionOk="0">
                  <a:moveTo>
                    <a:pt x="1" y="1"/>
                  </a:moveTo>
                  <a:lnTo>
                    <a:pt x="1" y="10"/>
                  </a:lnTo>
                  <a:lnTo>
                    <a:pt x="73" y="50"/>
                  </a:lnTo>
                  <a:lnTo>
                    <a:pt x="80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4128063" y="866025"/>
              <a:ext cx="3800" cy="2550"/>
            </a:xfrm>
            <a:custGeom>
              <a:avLst/>
              <a:gdLst/>
              <a:ahLst/>
              <a:cxnLst/>
              <a:rect l="l" t="t" r="r" b="b"/>
              <a:pathLst>
                <a:path w="152" h="102" extrusionOk="0">
                  <a:moveTo>
                    <a:pt x="151" y="0"/>
                  </a:moveTo>
                  <a:lnTo>
                    <a:pt x="0" y="90"/>
                  </a:lnTo>
                  <a:lnTo>
                    <a:pt x="21" y="102"/>
                  </a:lnTo>
                  <a:lnTo>
                    <a:pt x="131" y="3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4128063" y="870125"/>
              <a:ext cx="3800" cy="2575"/>
            </a:xfrm>
            <a:custGeom>
              <a:avLst/>
              <a:gdLst/>
              <a:ahLst/>
              <a:cxnLst/>
              <a:rect l="l" t="t" r="r" b="b"/>
              <a:pathLst>
                <a:path w="152" h="103" extrusionOk="0">
                  <a:moveTo>
                    <a:pt x="131" y="0"/>
                  </a:moveTo>
                  <a:lnTo>
                    <a:pt x="21" y="67"/>
                  </a:lnTo>
                  <a:lnTo>
                    <a:pt x="0" y="103"/>
                  </a:lnTo>
                  <a:lnTo>
                    <a:pt x="151" y="1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4128563" y="870000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105" y="1"/>
                  </a:moveTo>
                  <a:lnTo>
                    <a:pt x="1" y="63"/>
                  </a:lnTo>
                  <a:lnTo>
                    <a:pt x="1" y="72"/>
                  </a:lnTo>
                  <a:lnTo>
                    <a:pt x="111" y="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131188" y="866925"/>
              <a:ext cx="150" cy="3225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0"/>
                  </a:moveTo>
                  <a:lnTo>
                    <a:pt x="0" y="5"/>
                  </a:lnTo>
                  <a:lnTo>
                    <a:pt x="0" y="124"/>
                  </a:lnTo>
                  <a:lnTo>
                    <a:pt x="6" y="12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4127838" y="868125"/>
              <a:ext cx="250" cy="4575"/>
            </a:xfrm>
            <a:custGeom>
              <a:avLst/>
              <a:gdLst/>
              <a:ahLst/>
              <a:cxnLst/>
              <a:rect l="l" t="t" r="r" b="b"/>
              <a:pathLst>
                <a:path w="10" h="183" extrusionOk="0">
                  <a:moveTo>
                    <a:pt x="1" y="0"/>
                  </a:moveTo>
                  <a:lnTo>
                    <a:pt x="1" y="179"/>
                  </a:lnTo>
                  <a:lnTo>
                    <a:pt x="9" y="183"/>
                  </a:lnTo>
                  <a:lnTo>
                    <a:pt x="9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4127838" y="865875"/>
              <a:ext cx="4025" cy="2425"/>
            </a:xfrm>
            <a:custGeom>
              <a:avLst/>
              <a:gdLst/>
              <a:ahLst/>
              <a:cxnLst/>
              <a:rect l="l" t="t" r="r" b="b"/>
              <a:pathLst>
                <a:path w="161" h="97" extrusionOk="0">
                  <a:moveTo>
                    <a:pt x="153" y="0"/>
                  </a:moveTo>
                  <a:lnTo>
                    <a:pt x="1" y="90"/>
                  </a:lnTo>
                  <a:lnTo>
                    <a:pt x="9" y="96"/>
                  </a:lnTo>
                  <a:lnTo>
                    <a:pt x="160" y="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4124263" y="868275"/>
              <a:ext cx="3825" cy="6675"/>
            </a:xfrm>
            <a:custGeom>
              <a:avLst/>
              <a:gdLst/>
              <a:ahLst/>
              <a:cxnLst/>
              <a:rect l="l" t="t" r="r" b="b"/>
              <a:pathLst>
                <a:path w="153" h="267" extrusionOk="0">
                  <a:moveTo>
                    <a:pt x="152" y="0"/>
                  </a:moveTo>
                  <a:lnTo>
                    <a:pt x="0" y="90"/>
                  </a:lnTo>
                  <a:lnTo>
                    <a:pt x="0" y="267"/>
                  </a:lnTo>
                  <a:lnTo>
                    <a:pt x="152" y="177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4124763" y="869175"/>
              <a:ext cx="2775" cy="4875"/>
            </a:xfrm>
            <a:custGeom>
              <a:avLst/>
              <a:gdLst/>
              <a:ahLst/>
              <a:cxnLst/>
              <a:rect l="l" t="t" r="r" b="b"/>
              <a:pathLst>
                <a:path w="111" h="195" extrusionOk="0">
                  <a:moveTo>
                    <a:pt x="111" y="0"/>
                  </a:moveTo>
                  <a:lnTo>
                    <a:pt x="67" y="26"/>
                  </a:lnTo>
                  <a:lnTo>
                    <a:pt x="51" y="35"/>
                  </a:lnTo>
                  <a:lnTo>
                    <a:pt x="32" y="47"/>
                  </a:lnTo>
                  <a:lnTo>
                    <a:pt x="25" y="51"/>
                  </a:lnTo>
                  <a:lnTo>
                    <a:pt x="0" y="66"/>
                  </a:lnTo>
                  <a:lnTo>
                    <a:pt x="0" y="80"/>
                  </a:lnTo>
                  <a:lnTo>
                    <a:pt x="0" y="102"/>
                  </a:lnTo>
                  <a:lnTo>
                    <a:pt x="0" y="111"/>
                  </a:lnTo>
                  <a:lnTo>
                    <a:pt x="0" y="118"/>
                  </a:lnTo>
                  <a:lnTo>
                    <a:pt x="0" y="195"/>
                  </a:lnTo>
                  <a:lnTo>
                    <a:pt x="67" y="155"/>
                  </a:lnTo>
                  <a:lnTo>
                    <a:pt x="73" y="151"/>
                  </a:lnTo>
                  <a:lnTo>
                    <a:pt x="80" y="147"/>
                  </a:lnTo>
                  <a:lnTo>
                    <a:pt x="99" y="135"/>
                  </a:lnTo>
                  <a:lnTo>
                    <a:pt x="111" y="128"/>
                  </a:lnTo>
                  <a:lnTo>
                    <a:pt x="111" y="100"/>
                  </a:lnTo>
                  <a:lnTo>
                    <a:pt x="111" y="92"/>
                  </a:lnTo>
                  <a:lnTo>
                    <a:pt x="111" y="70"/>
                  </a:lnTo>
                  <a:lnTo>
                    <a:pt x="111" y="5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4125388" y="870325"/>
              <a:ext cx="2150" cy="1375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7" y="1"/>
                  </a:moveTo>
                  <a:lnTo>
                    <a:pt x="0" y="5"/>
                  </a:lnTo>
                  <a:lnTo>
                    <a:pt x="86" y="54"/>
                  </a:lnTo>
                  <a:lnTo>
                    <a:pt x="86" y="46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4125563" y="870050"/>
              <a:ext cx="1975" cy="1425"/>
            </a:xfrm>
            <a:custGeom>
              <a:avLst/>
              <a:gdLst/>
              <a:ahLst/>
              <a:cxnLst/>
              <a:rect l="l" t="t" r="r" b="b"/>
              <a:pathLst>
                <a:path w="79" h="57" extrusionOk="0">
                  <a:moveTo>
                    <a:pt x="19" y="0"/>
                  </a:moveTo>
                  <a:lnTo>
                    <a:pt x="0" y="12"/>
                  </a:lnTo>
                  <a:lnTo>
                    <a:pt x="79" y="57"/>
                  </a:lnTo>
                  <a:lnTo>
                    <a:pt x="79" y="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4126038" y="8698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16" y="0"/>
                  </a:moveTo>
                  <a:lnTo>
                    <a:pt x="0" y="9"/>
                  </a:lnTo>
                  <a:lnTo>
                    <a:pt x="60" y="44"/>
                  </a:lnTo>
                  <a:lnTo>
                    <a:pt x="60" y="2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126438" y="869175"/>
              <a:ext cx="1100" cy="1325"/>
            </a:xfrm>
            <a:custGeom>
              <a:avLst/>
              <a:gdLst/>
              <a:ahLst/>
              <a:cxnLst/>
              <a:rect l="l" t="t" r="r" b="b"/>
              <a:pathLst>
                <a:path w="44" h="53" extrusionOk="0">
                  <a:moveTo>
                    <a:pt x="44" y="0"/>
                  </a:moveTo>
                  <a:lnTo>
                    <a:pt x="0" y="26"/>
                  </a:lnTo>
                  <a:lnTo>
                    <a:pt x="44" y="5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124763" y="871175"/>
              <a:ext cx="2500" cy="1675"/>
            </a:xfrm>
            <a:custGeom>
              <a:avLst/>
              <a:gdLst/>
              <a:ahLst/>
              <a:cxnLst/>
              <a:rect l="l" t="t" r="r" b="b"/>
              <a:pathLst>
                <a:path w="100" h="67" extrusionOk="0">
                  <a:moveTo>
                    <a:pt x="0" y="0"/>
                  </a:moveTo>
                  <a:lnTo>
                    <a:pt x="0" y="22"/>
                  </a:lnTo>
                  <a:lnTo>
                    <a:pt x="80" y="67"/>
                  </a:lnTo>
                  <a:lnTo>
                    <a:pt x="99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4124763" y="870450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25" y="0"/>
                  </a:moveTo>
                  <a:lnTo>
                    <a:pt x="0" y="15"/>
                  </a:lnTo>
                  <a:lnTo>
                    <a:pt x="0" y="29"/>
                  </a:lnTo>
                  <a:lnTo>
                    <a:pt x="99" y="84"/>
                  </a:lnTo>
                  <a:lnTo>
                    <a:pt x="111" y="77"/>
                  </a:lnTo>
                  <a:lnTo>
                    <a:pt x="111" y="4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4124763" y="872100"/>
              <a:ext cx="1700" cy="1950"/>
            </a:xfrm>
            <a:custGeom>
              <a:avLst/>
              <a:gdLst/>
              <a:ahLst/>
              <a:cxnLst/>
              <a:rect l="l" t="t" r="r" b="b"/>
              <a:pathLst>
                <a:path w="68" h="78" extrusionOk="0">
                  <a:moveTo>
                    <a:pt x="0" y="1"/>
                  </a:moveTo>
                  <a:lnTo>
                    <a:pt x="0" y="78"/>
                  </a:lnTo>
                  <a:lnTo>
                    <a:pt x="6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124763" y="871925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0" y="1"/>
                  </a:moveTo>
                  <a:lnTo>
                    <a:pt x="0" y="8"/>
                  </a:lnTo>
                  <a:lnTo>
                    <a:pt x="67" y="45"/>
                  </a:lnTo>
                  <a:lnTo>
                    <a:pt x="73" y="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124763" y="871700"/>
              <a:ext cx="2025" cy="1275"/>
            </a:xfrm>
            <a:custGeom>
              <a:avLst/>
              <a:gdLst/>
              <a:ahLst/>
              <a:cxnLst/>
              <a:rect l="l" t="t" r="r" b="b"/>
              <a:pathLst>
                <a:path w="81" h="51" extrusionOk="0">
                  <a:moveTo>
                    <a:pt x="0" y="1"/>
                  </a:moveTo>
                  <a:lnTo>
                    <a:pt x="0" y="10"/>
                  </a:lnTo>
                  <a:lnTo>
                    <a:pt x="73" y="50"/>
                  </a:lnTo>
                  <a:lnTo>
                    <a:pt x="8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4124263" y="868275"/>
              <a:ext cx="3825" cy="2550"/>
            </a:xfrm>
            <a:custGeom>
              <a:avLst/>
              <a:gdLst/>
              <a:ahLst/>
              <a:cxnLst/>
              <a:rect l="l" t="t" r="r" b="b"/>
              <a:pathLst>
                <a:path w="153" h="102" extrusionOk="0">
                  <a:moveTo>
                    <a:pt x="152" y="0"/>
                  </a:moveTo>
                  <a:lnTo>
                    <a:pt x="0" y="90"/>
                  </a:lnTo>
                  <a:lnTo>
                    <a:pt x="20" y="102"/>
                  </a:lnTo>
                  <a:lnTo>
                    <a:pt x="131" y="3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4124263" y="872350"/>
              <a:ext cx="3825" cy="2600"/>
            </a:xfrm>
            <a:custGeom>
              <a:avLst/>
              <a:gdLst/>
              <a:ahLst/>
              <a:cxnLst/>
              <a:rect l="l" t="t" r="r" b="b"/>
              <a:pathLst>
                <a:path w="153" h="104" extrusionOk="0">
                  <a:moveTo>
                    <a:pt x="131" y="1"/>
                  </a:moveTo>
                  <a:lnTo>
                    <a:pt x="20" y="68"/>
                  </a:lnTo>
                  <a:lnTo>
                    <a:pt x="0" y="104"/>
                  </a:lnTo>
                  <a:lnTo>
                    <a:pt x="152" y="1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124763" y="872250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105" y="1"/>
                  </a:moveTo>
                  <a:lnTo>
                    <a:pt x="0" y="63"/>
                  </a:lnTo>
                  <a:lnTo>
                    <a:pt x="0" y="72"/>
                  </a:lnTo>
                  <a:lnTo>
                    <a:pt x="111" y="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127363" y="869175"/>
              <a:ext cx="175" cy="3200"/>
            </a:xfrm>
            <a:custGeom>
              <a:avLst/>
              <a:gdLst/>
              <a:ahLst/>
              <a:cxnLst/>
              <a:rect l="l" t="t" r="r" b="b"/>
              <a:pathLst>
                <a:path w="7" h="128" extrusionOk="0">
                  <a:moveTo>
                    <a:pt x="7" y="0"/>
                  </a:moveTo>
                  <a:lnTo>
                    <a:pt x="1" y="5"/>
                  </a:lnTo>
                  <a:lnTo>
                    <a:pt x="1" y="124"/>
                  </a:lnTo>
                  <a:lnTo>
                    <a:pt x="7" y="1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4124038" y="870375"/>
              <a:ext cx="250" cy="4575"/>
            </a:xfrm>
            <a:custGeom>
              <a:avLst/>
              <a:gdLst/>
              <a:ahLst/>
              <a:cxnLst/>
              <a:rect l="l" t="t" r="r" b="b"/>
              <a:pathLst>
                <a:path w="10" h="183" extrusionOk="0">
                  <a:moveTo>
                    <a:pt x="0" y="0"/>
                  </a:moveTo>
                  <a:lnTo>
                    <a:pt x="0" y="179"/>
                  </a:lnTo>
                  <a:lnTo>
                    <a:pt x="9" y="183"/>
                  </a:lnTo>
                  <a:lnTo>
                    <a:pt x="9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4124038" y="868125"/>
              <a:ext cx="4050" cy="2400"/>
            </a:xfrm>
            <a:custGeom>
              <a:avLst/>
              <a:gdLst/>
              <a:ahLst/>
              <a:cxnLst/>
              <a:rect l="l" t="t" r="r" b="b"/>
              <a:pathLst>
                <a:path w="162" h="96" extrusionOk="0">
                  <a:moveTo>
                    <a:pt x="153" y="0"/>
                  </a:moveTo>
                  <a:lnTo>
                    <a:pt x="0" y="90"/>
                  </a:lnTo>
                  <a:lnTo>
                    <a:pt x="9" y="96"/>
                  </a:lnTo>
                  <a:lnTo>
                    <a:pt x="161" y="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4128063" y="861625"/>
              <a:ext cx="3800" cy="6700"/>
            </a:xfrm>
            <a:custGeom>
              <a:avLst/>
              <a:gdLst/>
              <a:ahLst/>
              <a:cxnLst/>
              <a:rect l="l" t="t" r="r" b="b"/>
              <a:pathLst>
                <a:path w="152" h="268" extrusionOk="0">
                  <a:moveTo>
                    <a:pt x="151" y="1"/>
                  </a:moveTo>
                  <a:lnTo>
                    <a:pt x="0" y="91"/>
                  </a:lnTo>
                  <a:lnTo>
                    <a:pt x="0" y="268"/>
                  </a:lnTo>
                  <a:lnTo>
                    <a:pt x="151" y="176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4128563" y="862525"/>
              <a:ext cx="2775" cy="4900"/>
            </a:xfrm>
            <a:custGeom>
              <a:avLst/>
              <a:gdLst/>
              <a:ahLst/>
              <a:cxnLst/>
              <a:rect l="l" t="t" r="r" b="b"/>
              <a:pathLst>
                <a:path w="111" h="196" extrusionOk="0">
                  <a:moveTo>
                    <a:pt x="111" y="1"/>
                  </a:moveTo>
                  <a:lnTo>
                    <a:pt x="66" y="27"/>
                  </a:lnTo>
                  <a:lnTo>
                    <a:pt x="51" y="36"/>
                  </a:lnTo>
                  <a:lnTo>
                    <a:pt x="31" y="47"/>
                  </a:lnTo>
                  <a:lnTo>
                    <a:pt x="24" y="52"/>
                  </a:lnTo>
                  <a:lnTo>
                    <a:pt x="1" y="66"/>
                  </a:lnTo>
                  <a:lnTo>
                    <a:pt x="1" y="81"/>
                  </a:lnTo>
                  <a:lnTo>
                    <a:pt x="1" y="102"/>
                  </a:lnTo>
                  <a:lnTo>
                    <a:pt x="1" y="111"/>
                  </a:lnTo>
                  <a:lnTo>
                    <a:pt x="1" y="118"/>
                  </a:lnTo>
                  <a:lnTo>
                    <a:pt x="1" y="195"/>
                  </a:lnTo>
                  <a:lnTo>
                    <a:pt x="66" y="156"/>
                  </a:lnTo>
                  <a:lnTo>
                    <a:pt x="73" y="152"/>
                  </a:lnTo>
                  <a:lnTo>
                    <a:pt x="80" y="147"/>
                  </a:lnTo>
                  <a:lnTo>
                    <a:pt x="99" y="136"/>
                  </a:lnTo>
                  <a:lnTo>
                    <a:pt x="111" y="129"/>
                  </a:lnTo>
                  <a:lnTo>
                    <a:pt x="111" y="101"/>
                  </a:lnTo>
                  <a:lnTo>
                    <a:pt x="111" y="92"/>
                  </a:lnTo>
                  <a:lnTo>
                    <a:pt x="111" y="71"/>
                  </a:lnTo>
                  <a:lnTo>
                    <a:pt x="111" y="52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4129138" y="863700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8" y="0"/>
                  </a:moveTo>
                  <a:lnTo>
                    <a:pt x="1" y="5"/>
                  </a:lnTo>
                  <a:lnTo>
                    <a:pt x="88" y="54"/>
                  </a:lnTo>
                  <a:lnTo>
                    <a:pt x="88" y="4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4129338" y="863400"/>
              <a:ext cx="2000" cy="1450"/>
            </a:xfrm>
            <a:custGeom>
              <a:avLst/>
              <a:gdLst/>
              <a:ahLst/>
              <a:cxnLst/>
              <a:rect l="l" t="t" r="r" b="b"/>
              <a:pathLst>
                <a:path w="80" h="58" extrusionOk="0">
                  <a:moveTo>
                    <a:pt x="20" y="1"/>
                  </a:moveTo>
                  <a:lnTo>
                    <a:pt x="0" y="12"/>
                  </a:lnTo>
                  <a:lnTo>
                    <a:pt x="80" y="57"/>
                  </a:lnTo>
                  <a:lnTo>
                    <a:pt x="80" y="3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4129838" y="86320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15" y="0"/>
                  </a:moveTo>
                  <a:lnTo>
                    <a:pt x="0" y="9"/>
                  </a:lnTo>
                  <a:lnTo>
                    <a:pt x="60" y="44"/>
                  </a:lnTo>
                  <a:lnTo>
                    <a:pt x="60" y="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4130188" y="862525"/>
              <a:ext cx="1150" cy="1300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46" y="1"/>
                  </a:moveTo>
                  <a:lnTo>
                    <a:pt x="1" y="27"/>
                  </a:lnTo>
                  <a:lnTo>
                    <a:pt x="46" y="52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4128563" y="864525"/>
              <a:ext cx="2500" cy="1700"/>
            </a:xfrm>
            <a:custGeom>
              <a:avLst/>
              <a:gdLst/>
              <a:ahLst/>
              <a:cxnLst/>
              <a:rect l="l" t="t" r="r" b="b"/>
              <a:pathLst>
                <a:path w="100" h="68" extrusionOk="0">
                  <a:moveTo>
                    <a:pt x="1" y="1"/>
                  </a:moveTo>
                  <a:lnTo>
                    <a:pt x="1" y="22"/>
                  </a:lnTo>
                  <a:lnTo>
                    <a:pt x="80" y="67"/>
                  </a:lnTo>
                  <a:lnTo>
                    <a:pt x="99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4128563" y="863800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24" y="1"/>
                  </a:moveTo>
                  <a:lnTo>
                    <a:pt x="1" y="15"/>
                  </a:lnTo>
                  <a:lnTo>
                    <a:pt x="1" y="30"/>
                  </a:lnTo>
                  <a:lnTo>
                    <a:pt x="99" y="85"/>
                  </a:lnTo>
                  <a:lnTo>
                    <a:pt x="111" y="78"/>
                  </a:lnTo>
                  <a:lnTo>
                    <a:pt x="111" y="5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4128563" y="865475"/>
              <a:ext cx="1650" cy="1950"/>
            </a:xfrm>
            <a:custGeom>
              <a:avLst/>
              <a:gdLst/>
              <a:ahLst/>
              <a:cxnLst/>
              <a:rect l="l" t="t" r="r" b="b"/>
              <a:pathLst>
                <a:path w="66" h="78" extrusionOk="0">
                  <a:moveTo>
                    <a:pt x="1" y="0"/>
                  </a:moveTo>
                  <a:lnTo>
                    <a:pt x="1" y="77"/>
                  </a:lnTo>
                  <a:lnTo>
                    <a:pt x="66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4128563" y="865300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1" y="0"/>
                  </a:moveTo>
                  <a:lnTo>
                    <a:pt x="1" y="7"/>
                  </a:lnTo>
                  <a:lnTo>
                    <a:pt x="66" y="45"/>
                  </a:lnTo>
                  <a:lnTo>
                    <a:pt x="73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4128563" y="865075"/>
              <a:ext cx="2025" cy="1250"/>
            </a:xfrm>
            <a:custGeom>
              <a:avLst/>
              <a:gdLst/>
              <a:ahLst/>
              <a:cxnLst/>
              <a:rect l="l" t="t" r="r" b="b"/>
              <a:pathLst>
                <a:path w="81" h="50" extrusionOk="0">
                  <a:moveTo>
                    <a:pt x="1" y="0"/>
                  </a:moveTo>
                  <a:lnTo>
                    <a:pt x="1" y="9"/>
                  </a:lnTo>
                  <a:lnTo>
                    <a:pt x="73" y="50"/>
                  </a:lnTo>
                  <a:lnTo>
                    <a:pt x="80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4128063" y="861625"/>
              <a:ext cx="3800" cy="2575"/>
            </a:xfrm>
            <a:custGeom>
              <a:avLst/>
              <a:gdLst/>
              <a:ahLst/>
              <a:cxnLst/>
              <a:rect l="l" t="t" r="r" b="b"/>
              <a:pathLst>
                <a:path w="152" h="103" extrusionOk="0">
                  <a:moveTo>
                    <a:pt x="151" y="1"/>
                  </a:moveTo>
                  <a:lnTo>
                    <a:pt x="0" y="91"/>
                  </a:lnTo>
                  <a:lnTo>
                    <a:pt x="21" y="102"/>
                  </a:lnTo>
                  <a:lnTo>
                    <a:pt x="131" y="37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4128063" y="865725"/>
              <a:ext cx="3800" cy="2600"/>
            </a:xfrm>
            <a:custGeom>
              <a:avLst/>
              <a:gdLst/>
              <a:ahLst/>
              <a:cxnLst/>
              <a:rect l="l" t="t" r="r" b="b"/>
              <a:pathLst>
                <a:path w="152" h="104" extrusionOk="0">
                  <a:moveTo>
                    <a:pt x="131" y="1"/>
                  </a:moveTo>
                  <a:lnTo>
                    <a:pt x="21" y="67"/>
                  </a:lnTo>
                  <a:lnTo>
                    <a:pt x="0" y="104"/>
                  </a:lnTo>
                  <a:lnTo>
                    <a:pt x="151" y="1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4128563" y="8656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105" y="0"/>
                  </a:moveTo>
                  <a:lnTo>
                    <a:pt x="1" y="63"/>
                  </a:lnTo>
                  <a:lnTo>
                    <a:pt x="1" y="71"/>
                  </a:lnTo>
                  <a:lnTo>
                    <a:pt x="111" y="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4131188" y="862525"/>
              <a:ext cx="150" cy="3225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lnTo>
                    <a:pt x="0" y="5"/>
                  </a:lnTo>
                  <a:lnTo>
                    <a:pt x="0" y="124"/>
                  </a:lnTo>
                  <a:lnTo>
                    <a:pt x="6" y="12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4127838" y="863725"/>
              <a:ext cx="250" cy="4600"/>
            </a:xfrm>
            <a:custGeom>
              <a:avLst/>
              <a:gdLst/>
              <a:ahLst/>
              <a:cxnLst/>
              <a:rect l="l" t="t" r="r" b="b"/>
              <a:pathLst>
                <a:path w="10" h="184" extrusionOk="0">
                  <a:moveTo>
                    <a:pt x="1" y="1"/>
                  </a:moveTo>
                  <a:lnTo>
                    <a:pt x="1" y="179"/>
                  </a:lnTo>
                  <a:lnTo>
                    <a:pt x="9" y="184"/>
                  </a:lnTo>
                  <a:lnTo>
                    <a:pt x="9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4127838" y="861475"/>
              <a:ext cx="4025" cy="2425"/>
            </a:xfrm>
            <a:custGeom>
              <a:avLst/>
              <a:gdLst/>
              <a:ahLst/>
              <a:cxnLst/>
              <a:rect l="l" t="t" r="r" b="b"/>
              <a:pathLst>
                <a:path w="161" h="97" extrusionOk="0">
                  <a:moveTo>
                    <a:pt x="153" y="1"/>
                  </a:moveTo>
                  <a:lnTo>
                    <a:pt x="1" y="91"/>
                  </a:lnTo>
                  <a:lnTo>
                    <a:pt x="9" y="97"/>
                  </a:lnTo>
                  <a:lnTo>
                    <a:pt x="160" y="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4124263" y="863875"/>
              <a:ext cx="3825" cy="6700"/>
            </a:xfrm>
            <a:custGeom>
              <a:avLst/>
              <a:gdLst/>
              <a:ahLst/>
              <a:cxnLst/>
              <a:rect l="l" t="t" r="r" b="b"/>
              <a:pathLst>
                <a:path w="153" h="268" extrusionOk="0">
                  <a:moveTo>
                    <a:pt x="152" y="1"/>
                  </a:moveTo>
                  <a:lnTo>
                    <a:pt x="0" y="91"/>
                  </a:lnTo>
                  <a:lnTo>
                    <a:pt x="0" y="267"/>
                  </a:lnTo>
                  <a:lnTo>
                    <a:pt x="152" y="1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4124763" y="864775"/>
              <a:ext cx="2775" cy="4900"/>
            </a:xfrm>
            <a:custGeom>
              <a:avLst/>
              <a:gdLst/>
              <a:ahLst/>
              <a:cxnLst/>
              <a:rect l="l" t="t" r="r" b="b"/>
              <a:pathLst>
                <a:path w="111" h="196" extrusionOk="0">
                  <a:moveTo>
                    <a:pt x="111" y="1"/>
                  </a:moveTo>
                  <a:lnTo>
                    <a:pt x="67" y="27"/>
                  </a:lnTo>
                  <a:lnTo>
                    <a:pt x="51" y="36"/>
                  </a:lnTo>
                  <a:lnTo>
                    <a:pt x="32" y="47"/>
                  </a:lnTo>
                  <a:lnTo>
                    <a:pt x="25" y="52"/>
                  </a:lnTo>
                  <a:lnTo>
                    <a:pt x="0" y="66"/>
                  </a:lnTo>
                  <a:lnTo>
                    <a:pt x="0" y="81"/>
                  </a:lnTo>
                  <a:lnTo>
                    <a:pt x="0" y="102"/>
                  </a:lnTo>
                  <a:lnTo>
                    <a:pt x="0" y="111"/>
                  </a:lnTo>
                  <a:lnTo>
                    <a:pt x="0" y="118"/>
                  </a:lnTo>
                  <a:lnTo>
                    <a:pt x="0" y="195"/>
                  </a:lnTo>
                  <a:lnTo>
                    <a:pt x="67" y="156"/>
                  </a:lnTo>
                  <a:lnTo>
                    <a:pt x="73" y="152"/>
                  </a:lnTo>
                  <a:lnTo>
                    <a:pt x="80" y="147"/>
                  </a:lnTo>
                  <a:lnTo>
                    <a:pt x="99" y="136"/>
                  </a:lnTo>
                  <a:lnTo>
                    <a:pt x="111" y="128"/>
                  </a:lnTo>
                  <a:lnTo>
                    <a:pt x="111" y="101"/>
                  </a:lnTo>
                  <a:lnTo>
                    <a:pt x="111" y="92"/>
                  </a:lnTo>
                  <a:lnTo>
                    <a:pt x="111" y="70"/>
                  </a:lnTo>
                  <a:lnTo>
                    <a:pt x="111" y="5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4125388" y="865950"/>
              <a:ext cx="2150" cy="1350"/>
            </a:xfrm>
            <a:custGeom>
              <a:avLst/>
              <a:gdLst/>
              <a:ahLst/>
              <a:cxnLst/>
              <a:rect l="l" t="t" r="r" b="b"/>
              <a:pathLst>
                <a:path w="86" h="54" extrusionOk="0">
                  <a:moveTo>
                    <a:pt x="7" y="0"/>
                  </a:moveTo>
                  <a:lnTo>
                    <a:pt x="0" y="5"/>
                  </a:lnTo>
                  <a:lnTo>
                    <a:pt x="86" y="54"/>
                  </a:lnTo>
                  <a:lnTo>
                    <a:pt x="86" y="4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4125563" y="865650"/>
              <a:ext cx="1975" cy="1450"/>
            </a:xfrm>
            <a:custGeom>
              <a:avLst/>
              <a:gdLst/>
              <a:ahLst/>
              <a:cxnLst/>
              <a:rect l="l" t="t" r="r" b="b"/>
              <a:pathLst>
                <a:path w="79" h="58" extrusionOk="0">
                  <a:moveTo>
                    <a:pt x="19" y="1"/>
                  </a:moveTo>
                  <a:lnTo>
                    <a:pt x="0" y="12"/>
                  </a:lnTo>
                  <a:lnTo>
                    <a:pt x="79" y="57"/>
                  </a:lnTo>
                  <a:lnTo>
                    <a:pt x="79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4126038" y="865425"/>
              <a:ext cx="1500" cy="1125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6" y="1"/>
                  </a:moveTo>
                  <a:lnTo>
                    <a:pt x="0" y="10"/>
                  </a:lnTo>
                  <a:lnTo>
                    <a:pt x="60" y="44"/>
                  </a:lnTo>
                  <a:lnTo>
                    <a:pt x="60" y="2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4126438" y="864775"/>
              <a:ext cx="1100" cy="1350"/>
            </a:xfrm>
            <a:custGeom>
              <a:avLst/>
              <a:gdLst/>
              <a:ahLst/>
              <a:cxnLst/>
              <a:rect l="l" t="t" r="r" b="b"/>
              <a:pathLst>
                <a:path w="44" h="54" extrusionOk="0">
                  <a:moveTo>
                    <a:pt x="44" y="1"/>
                  </a:moveTo>
                  <a:lnTo>
                    <a:pt x="0" y="27"/>
                  </a:lnTo>
                  <a:lnTo>
                    <a:pt x="44" y="53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4124763" y="866775"/>
              <a:ext cx="2500" cy="1700"/>
            </a:xfrm>
            <a:custGeom>
              <a:avLst/>
              <a:gdLst/>
              <a:ahLst/>
              <a:cxnLst/>
              <a:rect l="l" t="t" r="r" b="b"/>
              <a:pathLst>
                <a:path w="100" h="68" extrusionOk="0">
                  <a:moveTo>
                    <a:pt x="0" y="1"/>
                  </a:moveTo>
                  <a:lnTo>
                    <a:pt x="0" y="22"/>
                  </a:lnTo>
                  <a:lnTo>
                    <a:pt x="80" y="67"/>
                  </a:lnTo>
                  <a:lnTo>
                    <a:pt x="99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4124763" y="866050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25" y="1"/>
                  </a:moveTo>
                  <a:lnTo>
                    <a:pt x="0" y="15"/>
                  </a:lnTo>
                  <a:lnTo>
                    <a:pt x="0" y="30"/>
                  </a:lnTo>
                  <a:lnTo>
                    <a:pt x="99" y="85"/>
                  </a:lnTo>
                  <a:lnTo>
                    <a:pt x="111" y="77"/>
                  </a:lnTo>
                  <a:lnTo>
                    <a:pt x="111" y="5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4124763" y="867725"/>
              <a:ext cx="1700" cy="1950"/>
            </a:xfrm>
            <a:custGeom>
              <a:avLst/>
              <a:gdLst/>
              <a:ahLst/>
              <a:cxnLst/>
              <a:rect l="l" t="t" r="r" b="b"/>
              <a:pathLst>
                <a:path w="68" h="78" extrusionOk="0">
                  <a:moveTo>
                    <a:pt x="0" y="0"/>
                  </a:moveTo>
                  <a:lnTo>
                    <a:pt x="0" y="77"/>
                  </a:lnTo>
                  <a:lnTo>
                    <a:pt x="6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4124763" y="867550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0" y="0"/>
                  </a:moveTo>
                  <a:lnTo>
                    <a:pt x="0" y="7"/>
                  </a:lnTo>
                  <a:lnTo>
                    <a:pt x="67" y="45"/>
                  </a:lnTo>
                  <a:lnTo>
                    <a:pt x="73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4124763" y="867325"/>
              <a:ext cx="2025" cy="1250"/>
            </a:xfrm>
            <a:custGeom>
              <a:avLst/>
              <a:gdLst/>
              <a:ahLst/>
              <a:cxnLst/>
              <a:rect l="l" t="t" r="r" b="b"/>
              <a:pathLst>
                <a:path w="81" h="50" extrusionOk="0">
                  <a:moveTo>
                    <a:pt x="0" y="0"/>
                  </a:moveTo>
                  <a:lnTo>
                    <a:pt x="0" y="9"/>
                  </a:lnTo>
                  <a:lnTo>
                    <a:pt x="73" y="50"/>
                  </a:lnTo>
                  <a:lnTo>
                    <a:pt x="8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124263" y="863875"/>
              <a:ext cx="3825" cy="2575"/>
            </a:xfrm>
            <a:custGeom>
              <a:avLst/>
              <a:gdLst/>
              <a:ahLst/>
              <a:cxnLst/>
              <a:rect l="l" t="t" r="r" b="b"/>
              <a:pathLst>
                <a:path w="153" h="103" extrusionOk="0">
                  <a:moveTo>
                    <a:pt x="152" y="1"/>
                  </a:moveTo>
                  <a:lnTo>
                    <a:pt x="0" y="91"/>
                  </a:lnTo>
                  <a:lnTo>
                    <a:pt x="20" y="102"/>
                  </a:lnTo>
                  <a:lnTo>
                    <a:pt x="131" y="3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4124263" y="867975"/>
              <a:ext cx="3825" cy="2600"/>
            </a:xfrm>
            <a:custGeom>
              <a:avLst/>
              <a:gdLst/>
              <a:ahLst/>
              <a:cxnLst/>
              <a:rect l="l" t="t" r="r" b="b"/>
              <a:pathLst>
                <a:path w="153" h="104" extrusionOk="0">
                  <a:moveTo>
                    <a:pt x="131" y="0"/>
                  </a:moveTo>
                  <a:lnTo>
                    <a:pt x="20" y="67"/>
                  </a:lnTo>
                  <a:lnTo>
                    <a:pt x="0" y="103"/>
                  </a:lnTo>
                  <a:lnTo>
                    <a:pt x="152" y="1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4124763" y="86787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105" y="0"/>
                  </a:moveTo>
                  <a:lnTo>
                    <a:pt x="0" y="62"/>
                  </a:lnTo>
                  <a:lnTo>
                    <a:pt x="0" y="71"/>
                  </a:lnTo>
                  <a:lnTo>
                    <a:pt x="111" y="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4127363" y="864775"/>
              <a:ext cx="175" cy="3225"/>
            </a:xfrm>
            <a:custGeom>
              <a:avLst/>
              <a:gdLst/>
              <a:ahLst/>
              <a:cxnLst/>
              <a:rect l="l" t="t" r="r" b="b"/>
              <a:pathLst>
                <a:path w="7" h="129" extrusionOk="0">
                  <a:moveTo>
                    <a:pt x="7" y="1"/>
                  </a:moveTo>
                  <a:lnTo>
                    <a:pt x="1" y="5"/>
                  </a:lnTo>
                  <a:lnTo>
                    <a:pt x="1" y="124"/>
                  </a:lnTo>
                  <a:lnTo>
                    <a:pt x="7" y="128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4124038" y="865975"/>
              <a:ext cx="250" cy="4600"/>
            </a:xfrm>
            <a:custGeom>
              <a:avLst/>
              <a:gdLst/>
              <a:ahLst/>
              <a:cxnLst/>
              <a:rect l="l" t="t" r="r" b="b"/>
              <a:pathLst>
                <a:path w="10" h="184" extrusionOk="0">
                  <a:moveTo>
                    <a:pt x="0" y="1"/>
                  </a:moveTo>
                  <a:lnTo>
                    <a:pt x="0" y="179"/>
                  </a:lnTo>
                  <a:lnTo>
                    <a:pt x="9" y="183"/>
                  </a:lnTo>
                  <a:lnTo>
                    <a:pt x="9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124038" y="863725"/>
              <a:ext cx="4050" cy="2425"/>
            </a:xfrm>
            <a:custGeom>
              <a:avLst/>
              <a:gdLst/>
              <a:ahLst/>
              <a:cxnLst/>
              <a:rect l="l" t="t" r="r" b="b"/>
              <a:pathLst>
                <a:path w="162" h="97" extrusionOk="0">
                  <a:moveTo>
                    <a:pt x="153" y="1"/>
                  </a:moveTo>
                  <a:lnTo>
                    <a:pt x="0" y="91"/>
                  </a:lnTo>
                  <a:lnTo>
                    <a:pt x="9" y="97"/>
                  </a:lnTo>
                  <a:lnTo>
                    <a:pt x="161" y="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078213" y="869000"/>
              <a:ext cx="3800" cy="6675"/>
            </a:xfrm>
            <a:custGeom>
              <a:avLst/>
              <a:gdLst/>
              <a:ahLst/>
              <a:cxnLst/>
              <a:rect l="l" t="t" r="r" b="b"/>
              <a:pathLst>
                <a:path w="152" h="267" extrusionOk="0">
                  <a:moveTo>
                    <a:pt x="1" y="0"/>
                  </a:moveTo>
                  <a:lnTo>
                    <a:pt x="1" y="177"/>
                  </a:lnTo>
                  <a:lnTo>
                    <a:pt x="151" y="267"/>
                  </a:lnTo>
                  <a:lnTo>
                    <a:pt x="151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4078713" y="869925"/>
              <a:ext cx="2800" cy="4850"/>
            </a:xfrm>
            <a:custGeom>
              <a:avLst/>
              <a:gdLst/>
              <a:ahLst/>
              <a:cxnLst/>
              <a:rect l="l" t="t" r="r" b="b"/>
              <a:pathLst>
                <a:path w="112" h="194" extrusionOk="0">
                  <a:moveTo>
                    <a:pt x="1" y="1"/>
                  </a:moveTo>
                  <a:lnTo>
                    <a:pt x="1" y="52"/>
                  </a:lnTo>
                  <a:lnTo>
                    <a:pt x="1" y="69"/>
                  </a:lnTo>
                  <a:lnTo>
                    <a:pt x="1" y="92"/>
                  </a:lnTo>
                  <a:lnTo>
                    <a:pt x="1" y="101"/>
                  </a:lnTo>
                  <a:lnTo>
                    <a:pt x="1" y="128"/>
                  </a:lnTo>
                  <a:lnTo>
                    <a:pt x="12" y="136"/>
                  </a:lnTo>
                  <a:lnTo>
                    <a:pt x="31" y="146"/>
                  </a:lnTo>
                  <a:lnTo>
                    <a:pt x="39" y="150"/>
                  </a:lnTo>
                  <a:lnTo>
                    <a:pt x="46" y="154"/>
                  </a:lnTo>
                  <a:lnTo>
                    <a:pt x="111" y="194"/>
                  </a:lnTo>
                  <a:lnTo>
                    <a:pt x="111" y="117"/>
                  </a:lnTo>
                  <a:lnTo>
                    <a:pt x="111" y="110"/>
                  </a:lnTo>
                  <a:lnTo>
                    <a:pt x="111" y="101"/>
                  </a:lnTo>
                  <a:lnTo>
                    <a:pt x="111" y="79"/>
                  </a:lnTo>
                  <a:lnTo>
                    <a:pt x="111" y="65"/>
                  </a:lnTo>
                  <a:lnTo>
                    <a:pt x="88" y="52"/>
                  </a:lnTo>
                  <a:lnTo>
                    <a:pt x="79" y="46"/>
                  </a:lnTo>
                  <a:lnTo>
                    <a:pt x="60" y="36"/>
                  </a:lnTo>
                  <a:lnTo>
                    <a:pt x="44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078713" y="871050"/>
              <a:ext cx="2200" cy="1400"/>
            </a:xfrm>
            <a:custGeom>
              <a:avLst/>
              <a:gdLst/>
              <a:ahLst/>
              <a:cxnLst/>
              <a:rect l="l" t="t" r="r" b="b"/>
              <a:pathLst>
                <a:path w="88" h="56" extrusionOk="0">
                  <a:moveTo>
                    <a:pt x="79" y="1"/>
                  </a:moveTo>
                  <a:lnTo>
                    <a:pt x="1" y="47"/>
                  </a:lnTo>
                  <a:lnTo>
                    <a:pt x="1" y="56"/>
                  </a:lnTo>
                  <a:lnTo>
                    <a:pt x="88" y="7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078713" y="870800"/>
              <a:ext cx="2000" cy="1450"/>
            </a:xfrm>
            <a:custGeom>
              <a:avLst/>
              <a:gdLst/>
              <a:ahLst/>
              <a:cxnLst/>
              <a:rect l="l" t="t" r="r" b="b"/>
              <a:pathLst>
                <a:path w="80" h="58" extrusionOk="0">
                  <a:moveTo>
                    <a:pt x="60" y="1"/>
                  </a:moveTo>
                  <a:lnTo>
                    <a:pt x="1" y="34"/>
                  </a:lnTo>
                  <a:lnTo>
                    <a:pt x="1" y="57"/>
                  </a:lnTo>
                  <a:lnTo>
                    <a:pt x="79" y="1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4078713" y="870550"/>
              <a:ext cx="1525" cy="1100"/>
            </a:xfrm>
            <a:custGeom>
              <a:avLst/>
              <a:gdLst/>
              <a:ahLst/>
              <a:cxnLst/>
              <a:rect l="l" t="t" r="r" b="b"/>
              <a:pathLst>
                <a:path w="61" h="44" extrusionOk="0">
                  <a:moveTo>
                    <a:pt x="44" y="0"/>
                  </a:moveTo>
                  <a:lnTo>
                    <a:pt x="1" y="27"/>
                  </a:lnTo>
                  <a:lnTo>
                    <a:pt x="1" y="44"/>
                  </a:lnTo>
                  <a:lnTo>
                    <a:pt x="60" y="1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4078713" y="869925"/>
              <a:ext cx="1125" cy="1300"/>
            </a:xfrm>
            <a:custGeom>
              <a:avLst/>
              <a:gdLst/>
              <a:ahLst/>
              <a:cxnLst/>
              <a:rect l="l" t="t" r="r" b="b"/>
              <a:pathLst>
                <a:path w="45" h="52" extrusionOk="0">
                  <a:moveTo>
                    <a:pt x="1" y="1"/>
                  </a:moveTo>
                  <a:lnTo>
                    <a:pt x="1" y="52"/>
                  </a:lnTo>
                  <a:lnTo>
                    <a:pt x="44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079013" y="871900"/>
              <a:ext cx="2500" cy="1675"/>
            </a:xfrm>
            <a:custGeom>
              <a:avLst/>
              <a:gdLst/>
              <a:ahLst/>
              <a:cxnLst/>
              <a:rect l="l" t="t" r="r" b="b"/>
              <a:pathLst>
                <a:path w="100" h="67" extrusionOk="0">
                  <a:moveTo>
                    <a:pt x="99" y="0"/>
                  </a:moveTo>
                  <a:lnTo>
                    <a:pt x="0" y="57"/>
                  </a:lnTo>
                  <a:lnTo>
                    <a:pt x="19" y="67"/>
                  </a:lnTo>
                  <a:lnTo>
                    <a:pt x="99" y="2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078713" y="871200"/>
              <a:ext cx="2800" cy="2125"/>
            </a:xfrm>
            <a:custGeom>
              <a:avLst/>
              <a:gdLst/>
              <a:ahLst/>
              <a:cxnLst/>
              <a:rect l="l" t="t" r="r" b="b"/>
              <a:pathLst>
                <a:path w="112" h="85" extrusionOk="0">
                  <a:moveTo>
                    <a:pt x="88" y="1"/>
                  </a:moveTo>
                  <a:lnTo>
                    <a:pt x="1" y="50"/>
                  </a:lnTo>
                  <a:lnTo>
                    <a:pt x="1" y="77"/>
                  </a:lnTo>
                  <a:lnTo>
                    <a:pt x="12" y="85"/>
                  </a:lnTo>
                  <a:lnTo>
                    <a:pt x="111" y="28"/>
                  </a:lnTo>
                  <a:lnTo>
                    <a:pt x="111" y="1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4079838" y="872825"/>
              <a:ext cx="1675" cy="1950"/>
            </a:xfrm>
            <a:custGeom>
              <a:avLst/>
              <a:gdLst/>
              <a:ahLst/>
              <a:cxnLst/>
              <a:rect l="l" t="t" r="r" b="b"/>
              <a:pathLst>
                <a:path w="67" h="78" extrusionOk="0">
                  <a:moveTo>
                    <a:pt x="66" y="1"/>
                  </a:moveTo>
                  <a:lnTo>
                    <a:pt x="1" y="38"/>
                  </a:lnTo>
                  <a:lnTo>
                    <a:pt x="66" y="7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079663" y="872650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73" y="1"/>
                  </a:moveTo>
                  <a:lnTo>
                    <a:pt x="1" y="41"/>
                  </a:lnTo>
                  <a:lnTo>
                    <a:pt x="8" y="45"/>
                  </a:lnTo>
                  <a:lnTo>
                    <a:pt x="73" y="8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079488" y="872425"/>
              <a:ext cx="2025" cy="1275"/>
            </a:xfrm>
            <a:custGeom>
              <a:avLst/>
              <a:gdLst/>
              <a:ahLst/>
              <a:cxnLst/>
              <a:rect l="l" t="t" r="r" b="b"/>
              <a:pathLst>
                <a:path w="81" h="51" extrusionOk="0">
                  <a:moveTo>
                    <a:pt x="80" y="1"/>
                  </a:moveTo>
                  <a:lnTo>
                    <a:pt x="0" y="46"/>
                  </a:lnTo>
                  <a:lnTo>
                    <a:pt x="8" y="50"/>
                  </a:lnTo>
                  <a:lnTo>
                    <a:pt x="80" y="1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078213" y="869000"/>
              <a:ext cx="3800" cy="2550"/>
            </a:xfrm>
            <a:custGeom>
              <a:avLst/>
              <a:gdLst/>
              <a:ahLst/>
              <a:cxnLst/>
              <a:rect l="l" t="t" r="r" b="b"/>
              <a:pathLst>
                <a:path w="152" h="102" extrusionOk="0">
                  <a:moveTo>
                    <a:pt x="1" y="0"/>
                  </a:moveTo>
                  <a:lnTo>
                    <a:pt x="21" y="38"/>
                  </a:lnTo>
                  <a:lnTo>
                    <a:pt x="131" y="102"/>
                  </a:lnTo>
                  <a:lnTo>
                    <a:pt x="151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078213" y="873125"/>
              <a:ext cx="3800" cy="2550"/>
            </a:xfrm>
            <a:custGeom>
              <a:avLst/>
              <a:gdLst/>
              <a:ahLst/>
              <a:cxnLst/>
              <a:rect l="l" t="t" r="r" b="b"/>
              <a:pathLst>
                <a:path w="152" h="102" extrusionOk="0">
                  <a:moveTo>
                    <a:pt x="21" y="0"/>
                  </a:moveTo>
                  <a:lnTo>
                    <a:pt x="1" y="12"/>
                  </a:lnTo>
                  <a:lnTo>
                    <a:pt x="151" y="102"/>
                  </a:lnTo>
                  <a:lnTo>
                    <a:pt x="151" y="102"/>
                  </a:lnTo>
                  <a:lnTo>
                    <a:pt x="131" y="6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4078713" y="872975"/>
              <a:ext cx="2800" cy="1800"/>
            </a:xfrm>
            <a:custGeom>
              <a:avLst/>
              <a:gdLst/>
              <a:ahLst/>
              <a:cxnLst/>
              <a:rect l="l" t="t" r="r" b="b"/>
              <a:pathLst>
                <a:path w="112" h="72" extrusionOk="0">
                  <a:moveTo>
                    <a:pt x="7" y="1"/>
                  </a:moveTo>
                  <a:lnTo>
                    <a:pt x="1" y="6"/>
                  </a:lnTo>
                  <a:lnTo>
                    <a:pt x="111" y="72"/>
                  </a:lnTo>
                  <a:lnTo>
                    <a:pt x="111" y="6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4078713" y="869925"/>
              <a:ext cx="175" cy="3225"/>
            </a:xfrm>
            <a:custGeom>
              <a:avLst/>
              <a:gdLst/>
              <a:ahLst/>
              <a:cxnLst/>
              <a:rect l="l" t="t" r="r" b="b"/>
              <a:pathLst>
                <a:path w="7" h="129" extrusionOk="0">
                  <a:moveTo>
                    <a:pt x="1" y="1"/>
                  </a:moveTo>
                  <a:lnTo>
                    <a:pt x="1" y="128"/>
                  </a:lnTo>
                  <a:lnTo>
                    <a:pt x="7" y="123"/>
                  </a:lnTo>
                  <a:lnTo>
                    <a:pt x="7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4081988" y="871100"/>
              <a:ext cx="250" cy="4575"/>
            </a:xfrm>
            <a:custGeom>
              <a:avLst/>
              <a:gdLst/>
              <a:ahLst/>
              <a:cxnLst/>
              <a:rect l="l" t="t" r="r" b="b"/>
              <a:pathLst>
                <a:path w="10" h="183" extrusionOk="0">
                  <a:moveTo>
                    <a:pt x="9" y="0"/>
                  </a:moveTo>
                  <a:lnTo>
                    <a:pt x="0" y="6"/>
                  </a:lnTo>
                  <a:lnTo>
                    <a:pt x="0" y="183"/>
                  </a:lnTo>
                  <a:lnTo>
                    <a:pt x="9" y="17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4078213" y="868850"/>
              <a:ext cx="4025" cy="2400"/>
            </a:xfrm>
            <a:custGeom>
              <a:avLst/>
              <a:gdLst/>
              <a:ahLst/>
              <a:cxnLst/>
              <a:rect l="l" t="t" r="r" b="b"/>
              <a:pathLst>
                <a:path w="161" h="96" extrusionOk="0">
                  <a:moveTo>
                    <a:pt x="8" y="0"/>
                  </a:moveTo>
                  <a:lnTo>
                    <a:pt x="1" y="6"/>
                  </a:lnTo>
                  <a:lnTo>
                    <a:pt x="151" y="96"/>
                  </a:lnTo>
                  <a:lnTo>
                    <a:pt x="160" y="9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4081988" y="871225"/>
              <a:ext cx="3825" cy="6700"/>
            </a:xfrm>
            <a:custGeom>
              <a:avLst/>
              <a:gdLst/>
              <a:ahLst/>
              <a:cxnLst/>
              <a:rect l="l" t="t" r="r" b="b"/>
              <a:pathLst>
                <a:path w="153" h="268" extrusionOk="0">
                  <a:moveTo>
                    <a:pt x="0" y="1"/>
                  </a:moveTo>
                  <a:lnTo>
                    <a:pt x="0" y="178"/>
                  </a:lnTo>
                  <a:lnTo>
                    <a:pt x="153" y="268"/>
                  </a:lnTo>
                  <a:lnTo>
                    <a:pt x="153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4082538" y="872175"/>
              <a:ext cx="2775" cy="4850"/>
            </a:xfrm>
            <a:custGeom>
              <a:avLst/>
              <a:gdLst/>
              <a:ahLst/>
              <a:cxnLst/>
              <a:rect l="l" t="t" r="r" b="b"/>
              <a:pathLst>
                <a:path w="111" h="194" extrusionOk="0">
                  <a:moveTo>
                    <a:pt x="0" y="1"/>
                  </a:moveTo>
                  <a:lnTo>
                    <a:pt x="0" y="51"/>
                  </a:lnTo>
                  <a:lnTo>
                    <a:pt x="0" y="69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28"/>
                  </a:lnTo>
                  <a:lnTo>
                    <a:pt x="12" y="136"/>
                  </a:lnTo>
                  <a:lnTo>
                    <a:pt x="31" y="146"/>
                  </a:lnTo>
                  <a:lnTo>
                    <a:pt x="38" y="150"/>
                  </a:lnTo>
                  <a:lnTo>
                    <a:pt x="44" y="154"/>
                  </a:lnTo>
                  <a:lnTo>
                    <a:pt x="110" y="194"/>
                  </a:lnTo>
                  <a:lnTo>
                    <a:pt x="110" y="117"/>
                  </a:lnTo>
                  <a:lnTo>
                    <a:pt x="110" y="109"/>
                  </a:lnTo>
                  <a:lnTo>
                    <a:pt x="110" y="101"/>
                  </a:lnTo>
                  <a:lnTo>
                    <a:pt x="110" y="79"/>
                  </a:lnTo>
                  <a:lnTo>
                    <a:pt x="110" y="64"/>
                  </a:lnTo>
                  <a:lnTo>
                    <a:pt x="86" y="51"/>
                  </a:lnTo>
                  <a:lnTo>
                    <a:pt x="78" y="47"/>
                  </a:lnTo>
                  <a:lnTo>
                    <a:pt x="60" y="35"/>
                  </a:lnTo>
                  <a:lnTo>
                    <a:pt x="44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4082538" y="873350"/>
              <a:ext cx="2150" cy="1350"/>
            </a:xfrm>
            <a:custGeom>
              <a:avLst/>
              <a:gdLst/>
              <a:ahLst/>
              <a:cxnLst/>
              <a:rect l="l" t="t" r="r" b="b"/>
              <a:pathLst>
                <a:path w="86" h="54" extrusionOk="0">
                  <a:moveTo>
                    <a:pt x="78" y="0"/>
                  </a:moveTo>
                  <a:lnTo>
                    <a:pt x="0" y="45"/>
                  </a:lnTo>
                  <a:lnTo>
                    <a:pt x="0" y="54"/>
                  </a:lnTo>
                  <a:lnTo>
                    <a:pt x="86" y="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4082538" y="873050"/>
              <a:ext cx="1975" cy="1450"/>
            </a:xfrm>
            <a:custGeom>
              <a:avLst/>
              <a:gdLst/>
              <a:ahLst/>
              <a:cxnLst/>
              <a:rect l="l" t="t" r="r" b="b"/>
              <a:pathLst>
                <a:path w="79" h="58" extrusionOk="0">
                  <a:moveTo>
                    <a:pt x="60" y="0"/>
                  </a:moveTo>
                  <a:lnTo>
                    <a:pt x="0" y="34"/>
                  </a:lnTo>
                  <a:lnTo>
                    <a:pt x="0" y="57"/>
                  </a:lnTo>
                  <a:lnTo>
                    <a:pt x="78" y="1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4082538" y="87280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44" y="0"/>
                  </a:moveTo>
                  <a:lnTo>
                    <a:pt x="0" y="26"/>
                  </a:lnTo>
                  <a:lnTo>
                    <a:pt x="0" y="44"/>
                  </a:lnTo>
                  <a:lnTo>
                    <a:pt x="60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4082538" y="872175"/>
              <a:ext cx="1100" cy="1300"/>
            </a:xfrm>
            <a:custGeom>
              <a:avLst/>
              <a:gdLst/>
              <a:ahLst/>
              <a:cxnLst/>
              <a:rect l="l" t="t" r="r" b="b"/>
              <a:pathLst>
                <a:path w="44" h="52" extrusionOk="0">
                  <a:moveTo>
                    <a:pt x="0" y="1"/>
                  </a:moveTo>
                  <a:lnTo>
                    <a:pt x="0" y="51"/>
                  </a:lnTo>
                  <a:lnTo>
                    <a:pt x="44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82813" y="874125"/>
              <a:ext cx="2500" cy="1700"/>
            </a:xfrm>
            <a:custGeom>
              <a:avLst/>
              <a:gdLst/>
              <a:ahLst/>
              <a:cxnLst/>
              <a:rect l="l" t="t" r="r" b="b"/>
              <a:pathLst>
                <a:path w="100" h="68" extrusionOk="0">
                  <a:moveTo>
                    <a:pt x="99" y="1"/>
                  </a:moveTo>
                  <a:lnTo>
                    <a:pt x="1" y="58"/>
                  </a:lnTo>
                  <a:lnTo>
                    <a:pt x="20" y="68"/>
                  </a:lnTo>
                  <a:lnTo>
                    <a:pt x="99" y="2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82538" y="873450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86" y="0"/>
                  </a:moveTo>
                  <a:lnTo>
                    <a:pt x="0" y="50"/>
                  </a:lnTo>
                  <a:lnTo>
                    <a:pt x="0" y="77"/>
                  </a:lnTo>
                  <a:lnTo>
                    <a:pt x="12" y="85"/>
                  </a:lnTo>
                  <a:lnTo>
                    <a:pt x="110" y="28"/>
                  </a:lnTo>
                  <a:lnTo>
                    <a:pt x="110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3613" y="875075"/>
              <a:ext cx="1700" cy="1950"/>
            </a:xfrm>
            <a:custGeom>
              <a:avLst/>
              <a:gdLst/>
              <a:ahLst/>
              <a:cxnLst/>
              <a:rect l="l" t="t" r="r" b="b"/>
              <a:pathLst>
                <a:path w="68" h="78" extrusionOk="0">
                  <a:moveTo>
                    <a:pt x="67" y="1"/>
                  </a:moveTo>
                  <a:lnTo>
                    <a:pt x="1" y="38"/>
                  </a:lnTo>
                  <a:lnTo>
                    <a:pt x="67" y="7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083463" y="874900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73" y="0"/>
                  </a:moveTo>
                  <a:lnTo>
                    <a:pt x="1" y="41"/>
                  </a:lnTo>
                  <a:lnTo>
                    <a:pt x="7" y="45"/>
                  </a:lnTo>
                  <a:lnTo>
                    <a:pt x="73" y="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083288" y="874675"/>
              <a:ext cx="2025" cy="1275"/>
            </a:xfrm>
            <a:custGeom>
              <a:avLst/>
              <a:gdLst/>
              <a:ahLst/>
              <a:cxnLst/>
              <a:rect l="l" t="t" r="r" b="b"/>
              <a:pathLst>
                <a:path w="81" h="51" extrusionOk="0">
                  <a:moveTo>
                    <a:pt x="80" y="1"/>
                  </a:moveTo>
                  <a:lnTo>
                    <a:pt x="1" y="46"/>
                  </a:lnTo>
                  <a:lnTo>
                    <a:pt x="8" y="50"/>
                  </a:lnTo>
                  <a:lnTo>
                    <a:pt x="80" y="9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081988" y="871225"/>
              <a:ext cx="3825" cy="2575"/>
            </a:xfrm>
            <a:custGeom>
              <a:avLst/>
              <a:gdLst/>
              <a:ahLst/>
              <a:cxnLst/>
              <a:rect l="l" t="t" r="r" b="b"/>
              <a:pathLst>
                <a:path w="153" h="103" extrusionOk="0">
                  <a:moveTo>
                    <a:pt x="0" y="1"/>
                  </a:moveTo>
                  <a:lnTo>
                    <a:pt x="22" y="39"/>
                  </a:lnTo>
                  <a:lnTo>
                    <a:pt x="132" y="102"/>
                  </a:lnTo>
                  <a:lnTo>
                    <a:pt x="153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4081988" y="875375"/>
              <a:ext cx="3825" cy="2550"/>
            </a:xfrm>
            <a:custGeom>
              <a:avLst/>
              <a:gdLst/>
              <a:ahLst/>
              <a:cxnLst/>
              <a:rect l="l" t="t" r="r" b="b"/>
              <a:pathLst>
                <a:path w="153" h="102" extrusionOk="0">
                  <a:moveTo>
                    <a:pt x="22" y="0"/>
                  </a:moveTo>
                  <a:lnTo>
                    <a:pt x="0" y="12"/>
                  </a:lnTo>
                  <a:lnTo>
                    <a:pt x="153" y="102"/>
                  </a:lnTo>
                  <a:lnTo>
                    <a:pt x="153" y="102"/>
                  </a:lnTo>
                  <a:lnTo>
                    <a:pt x="132" y="6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4082538" y="8752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6" y="0"/>
                  </a:moveTo>
                  <a:lnTo>
                    <a:pt x="0" y="6"/>
                  </a:lnTo>
                  <a:lnTo>
                    <a:pt x="110" y="72"/>
                  </a:lnTo>
                  <a:lnTo>
                    <a:pt x="110" y="6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4082538" y="872175"/>
              <a:ext cx="150" cy="3225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0" y="1"/>
                  </a:moveTo>
                  <a:lnTo>
                    <a:pt x="0" y="128"/>
                  </a:lnTo>
                  <a:lnTo>
                    <a:pt x="6" y="122"/>
                  </a:lnTo>
                  <a:lnTo>
                    <a:pt x="6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4085788" y="873350"/>
              <a:ext cx="250" cy="4575"/>
            </a:xfrm>
            <a:custGeom>
              <a:avLst/>
              <a:gdLst/>
              <a:ahLst/>
              <a:cxnLst/>
              <a:rect l="l" t="t" r="r" b="b"/>
              <a:pathLst>
                <a:path w="10" h="183" extrusionOk="0">
                  <a:moveTo>
                    <a:pt x="9" y="0"/>
                  </a:moveTo>
                  <a:lnTo>
                    <a:pt x="1" y="6"/>
                  </a:lnTo>
                  <a:lnTo>
                    <a:pt x="1" y="183"/>
                  </a:lnTo>
                  <a:lnTo>
                    <a:pt x="9" y="17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4081988" y="871125"/>
              <a:ext cx="4050" cy="2375"/>
            </a:xfrm>
            <a:custGeom>
              <a:avLst/>
              <a:gdLst/>
              <a:ahLst/>
              <a:cxnLst/>
              <a:rect l="l" t="t" r="r" b="b"/>
              <a:pathLst>
                <a:path w="162" h="95" extrusionOk="0">
                  <a:moveTo>
                    <a:pt x="8" y="1"/>
                  </a:moveTo>
                  <a:lnTo>
                    <a:pt x="0" y="5"/>
                  </a:lnTo>
                  <a:lnTo>
                    <a:pt x="153" y="95"/>
                  </a:lnTo>
                  <a:lnTo>
                    <a:pt x="161" y="8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4078213" y="864600"/>
              <a:ext cx="3800" cy="6700"/>
            </a:xfrm>
            <a:custGeom>
              <a:avLst/>
              <a:gdLst/>
              <a:ahLst/>
              <a:cxnLst/>
              <a:rect l="l" t="t" r="r" b="b"/>
              <a:pathLst>
                <a:path w="152" h="268" extrusionOk="0">
                  <a:moveTo>
                    <a:pt x="1" y="1"/>
                  </a:moveTo>
                  <a:lnTo>
                    <a:pt x="1" y="178"/>
                  </a:lnTo>
                  <a:lnTo>
                    <a:pt x="151" y="267"/>
                  </a:lnTo>
                  <a:lnTo>
                    <a:pt x="151" y="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4078713" y="865500"/>
              <a:ext cx="2800" cy="4900"/>
            </a:xfrm>
            <a:custGeom>
              <a:avLst/>
              <a:gdLst/>
              <a:ahLst/>
              <a:cxnLst/>
              <a:rect l="l" t="t" r="r" b="b"/>
              <a:pathLst>
                <a:path w="112" h="196" extrusionOk="0">
                  <a:moveTo>
                    <a:pt x="1" y="1"/>
                  </a:moveTo>
                  <a:lnTo>
                    <a:pt x="1" y="53"/>
                  </a:lnTo>
                  <a:lnTo>
                    <a:pt x="1" y="70"/>
                  </a:lnTo>
                  <a:lnTo>
                    <a:pt x="1" y="92"/>
                  </a:lnTo>
                  <a:lnTo>
                    <a:pt x="1" y="102"/>
                  </a:lnTo>
                  <a:lnTo>
                    <a:pt x="1" y="130"/>
                  </a:lnTo>
                  <a:lnTo>
                    <a:pt x="12" y="137"/>
                  </a:lnTo>
                  <a:lnTo>
                    <a:pt x="31" y="147"/>
                  </a:lnTo>
                  <a:lnTo>
                    <a:pt x="39" y="152"/>
                  </a:lnTo>
                  <a:lnTo>
                    <a:pt x="46" y="156"/>
                  </a:lnTo>
                  <a:lnTo>
                    <a:pt x="111" y="195"/>
                  </a:lnTo>
                  <a:lnTo>
                    <a:pt x="111" y="118"/>
                  </a:lnTo>
                  <a:lnTo>
                    <a:pt x="111" y="111"/>
                  </a:lnTo>
                  <a:lnTo>
                    <a:pt x="111" y="102"/>
                  </a:lnTo>
                  <a:lnTo>
                    <a:pt x="111" y="81"/>
                  </a:lnTo>
                  <a:lnTo>
                    <a:pt x="111" y="66"/>
                  </a:lnTo>
                  <a:lnTo>
                    <a:pt x="88" y="53"/>
                  </a:lnTo>
                  <a:lnTo>
                    <a:pt x="79" y="47"/>
                  </a:lnTo>
                  <a:lnTo>
                    <a:pt x="60" y="37"/>
                  </a:lnTo>
                  <a:lnTo>
                    <a:pt x="44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4078713" y="866675"/>
              <a:ext cx="2200" cy="1400"/>
            </a:xfrm>
            <a:custGeom>
              <a:avLst/>
              <a:gdLst/>
              <a:ahLst/>
              <a:cxnLst/>
              <a:rect l="l" t="t" r="r" b="b"/>
              <a:pathLst>
                <a:path w="88" h="56" extrusionOk="0">
                  <a:moveTo>
                    <a:pt x="79" y="0"/>
                  </a:moveTo>
                  <a:lnTo>
                    <a:pt x="1" y="45"/>
                  </a:lnTo>
                  <a:lnTo>
                    <a:pt x="1" y="55"/>
                  </a:lnTo>
                  <a:lnTo>
                    <a:pt x="88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4078713" y="866425"/>
              <a:ext cx="2000" cy="1400"/>
            </a:xfrm>
            <a:custGeom>
              <a:avLst/>
              <a:gdLst/>
              <a:ahLst/>
              <a:cxnLst/>
              <a:rect l="l" t="t" r="r" b="b"/>
              <a:pathLst>
                <a:path w="80" h="56" extrusionOk="0">
                  <a:moveTo>
                    <a:pt x="60" y="0"/>
                  </a:moveTo>
                  <a:lnTo>
                    <a:pt x="1" y="33"/>
                  </a:lnTo>
                  <a:lnTo>
                    <a:pt x="1" y="55"/>
                  </a:lnTo>
                  <a:lnTo>
                    <a:pt x="79" y="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4078713" y="866150"/>
              <a:ext cx="1525" cy="1125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44" y="1"/>
                  </a:moveTo>
                  <a:lnTo>
                    <a:pt x="1" y="27"/>
                  </a:lnTo>
                  <a:lnTo>
                    <a:pt x="1" y="44"/>
                  </a:lnTo>
                  <a:lnTo>
                    <a:pt x="60" y="1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4078713" y="865500"/>
              <a:ext cx="1125" cy="1350"/>
            </a:xfrm>
            <a:custGeom>
              <a:avLst/>
              <a:gdLst/>
              <a:ahLst/>
              <a:cxnLst/>
              <a:rect l="l" t="t" r="r" b="b"/>
              <a:pathLst>
                <a:path w="45" h="54" extrusionOk="0">
                  <a:moveTo>
                    <a:pt x="1" y="1"/>
                  </a:moveTo>
                  <a:lnTo>
                    <a:pt x="1" y="53"/>
                  </a:lnTo>
                  <a:lnTo>
                    <a:pt x="44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4079013" y="867500"/>
              <a:ext cx="2500" cy="1700"/>
            </a:xfrm>
            <a:custGeom>
              <a:avLst/>
              <a:gdLst/>
              <a:ahLst/>
              <a:cxnLst/>
              <a:rect l="l" t="t" r="r" b="b"/>
              <a:pathLst>
                <a:path w="100" h="68" extrusionOk="0">
                  <a:moveTo>
                    <a:pt x="99" y="1"/>
                  </a:moveTo>
                  <a:lnTo>
                    <a:pt x="0" y="57"/>
                  </a:lnTo>
                  <a:lnTo>
                    <a:pt x="19" y="67"/>
                  </a:lnTo>
                  <a:lnTo>
                    <a:pt x="99" y="2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4078713" y="866825"/>
              <a:ext cx="2800" cy="2125"/>
            </a:xfrm>
            <a:custGeom>
              <a:avLst/>
              <a:gdLst/>
              <a:ahLst/>
              <a:cxnLst/>
              <a:rect l="l" t="t" r="r" b="b"/>
              <a:pathLst>
                <a:path w="112" h="85" extrusionOk="0">
                  <a:moveTo>
                    <a:pt x="88" y="0"/>
                  </a:moveTo>
                  <a:lnTo>
                    <a:pt x="1" y="49"/>
                  </a:lnTo>
                  <a:lnTo>
                    <a:pt x="1" y="77"/>
                  </a:lnTo>
                  <a:lnTo>
                    <a:pt x="12" y="84"/>
                  </a:lnTo>
                  <a:lnTo>
                    <a:pt x="111" y="28"/>
                  </a:lnTo>
                  <a:lnTo>
                    <a:pt x="111" y="1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4079838" y="868450"/>
              <a:ext cx="1675" cy="1950"/>
            </a:xfrm>
            <a:custGeom>
              <a:avLst/>
              <a:gdLst/>
              <a:ahLst/>
              <a:cxnLst/>
              <a:rect l="l" t="t" r="r" b="b"/>
              <a:pathLst>
                <a:path w="67" h="78" extrusionOk="0">
                  <a:moveTo>
                    <a:pt x="66" y="0"/>
                  </a:moveTo>
                  <a:lnTo>
                    <a:pt x="1" y="38"/>
                  </a:lnTo>
                  <a:lnTo>
                    <a:pt x="66" y="7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4079663" y="868275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73" y="0"/>
                  </a:moveTo>
                  <a:lnTo>
                    <a:pt x="1" y="41"/>
                  </a:lnTo>
                  <a:lnTo>
                    <a:pt x="8" y="45"/>
                  </a:lnTo>
                  <a:lnTo>
                    <a:pt x="73" y="7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4079488" y="868050"/>
              <a:ext cx="2025" cy="1250"/>
            </a:xfrm>
            <a:custGeom>
              <a:avLst/>
              <a:gdLst/>
              <a:ahLst/>
              <a:cxnLst/>
              <a:rect l="l" t="t" r="r" b="b"/>
              <a:pathLst>
                <a:path w="81" h="50" extrusionOk="0">
                  <a:moveTo>
                    <a:pt x="80" y="0"/>
                  </a:moveTo>
                  <a:lnTo>
                    <a:pt x="0" y="45"/>
                  </a:lnTo>
                  <a:lnTo>
                    <a:pt x="8" y="50"/>
                  </a:lnTo>
                  <a:lnTo>
                    <a:pt x="80" y="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4078213" y="864600"/>
              <a:ext cx="3800" cy="2575"/>
            </a:xfrm>
            <a:custGeom>
              <a:avLst/>
              <a:gdLst/>
              <a:ahLst/>
              <a:cxnLst/>
              <a:rect l="l" t="t" r="r" b="b"/>
              <a:pathLst>
                <a:path w="152" h="103" extrusionOk="0">
                  <a:moveTo>
                    <a:pt x="1" y="1"/>
                  </a:moveTo>
                  <a:lnTo>
                    <a:pt x="21" y="37"/>
                  </a:lnTo>
                  <a:lnTo>
                    <a:pt x="131" y="102"/>
                  </a:lnTo>
                  <a:lnTo>
                    <a:pt x="151" y="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4078213" y="868725"/>
              <a:ext cx="3800" cy="2575"/>
            </a:xfrm>
            <a:custGeom>
              <a:avLst/>
              <a:gdLst/>
              <a:ahLst/>
              <a:cxnLst/>
              <a:rect l="l" t="t" r="r" b="b"/>
              <a:pathLst>
                <a:path w="152" h="103" extrusionOk="0">
                  <a:moveTo>
                    <a:pt x="21" y="1"/>
                  </a:moveTo>
                  <a:lnTo>
                    <a:pt x="1" y="13"/>
                  </a:lnTo>
                  <a:lnTo>
                    <a:pt x="151" y="102"/>
                  </a:lnTo>
                  <a:lnTo>
                    <a:pt x="131" y="6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4078713" y="868600"/>
              <a:ext cx="2800" cy="1800"/>
            </a:xfrm>
            <a:custGeom>
              <a:avLst/>
              <a:gdLst/>
              <a:ahLst/>
              <a:cxnLst/>
              <a:rect l="l" t="t" r="r" b="b"/>
              <a:pathLst>
                <a:path w="112" h="72" extrusionOk="0">
                  <a:moveTo>
                    <a:pt x="7" y="0"/>
                  </a:moveTo>
                  <a:lnTo>
                    <a:pt x="1" y="6"/>
                  </a:lnTo>
                  <a:lnTo>
                    <a:pt x="111" y="71"/>
                  </a:lnTo>
                  <a:lnTo>
                    <a:pt x="111" y="6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4078713" y="865500"/>
              <a:ext cx="175" cy="3250"/>
            </a:xfrm>
            <a:custGeom>
              <a:avLst/>
              <a:gdLst/>
              <a:ahLst/>
              <a:cxnLst/>
              <a:rect l="l" t="t" r="r" b="b"/>
              <a:pathLst>
                <a:path w="7" h="130" extrusionOk="0">
                  <a:moveTo>
                    <a:pt x="1" y="1"/>
                  </a:moveTo>
                  <a:lnTo>
                    <a:pt x="1" y="130"/>
                  </a:lnTo>
                  <a:lnTo>
                    <a:pt x="7" y="124"/>
                  </a:lnTo>
                  <a:lnTo>
                    <a:pt x="7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081988" y="866700"/>
              <a:ext cx="250" cy="4600"/>
            </a:xfrm>
            <a:custGeom>
              <a:avLst/>
              <a:gdLst/>
              <a:ahLst/>
              <a:cxnLst/>
              <a:rect l="l" t="t" r="r" b="b"/>
              <a:pathLst>
                <a:path w="10" h="184" extrusionOk="0">
                  <a:moveTo>
                    <a:pt x="9" y="1"/>
                  </a:moveTo>
                  <a:lnTo>
                    <a:pt x="0" y="7"/>
                  </a:lnTo>
                  <a:lnTo>
                    <a:pt x="0" y="183"/>
                  </a:lnTo>
                  <a:lnTo>
                    <a:pt x="9" y="17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078213" y="864450"/>
              <a:ext cx="4025" cy="2425"/>
            </a:xfrm>
            <a:custGeom>
              <a:avLst/>
              <a:gdLst/>
              <a:ahLst/>
              <a:cxnLst/>
              <a:rect l="l" t="t" r="r" b="b"/>
              <a:pathLst>
                <a:path w="161" h="97" extrusionOk="0">
                  <a:moveTo>
                    <a:pt x="8" y="1"/>
                  </a:moveTo>
                  <a:lnTo>
                    <a:pt x="1" y="7"/>
                  </a:lnTo>
                  <a:lnTo>
                    <a:pt x="151" y="97"/>
                  </a:lnTo>
                  <a:lnTo>
                    <a:pt x="160" y="9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081988" y="866850"/>
              <a:ext cx="3825" cy="6700"/>
            </a:xfrm>
            <a:custGeom>
              <a:avLst/>
              <a:gdLst/>
              <a:ahLst/>
              <a:cxnLst/>
              <a:rect l="l" t="t" r="r" b="b"/>
              <a:pathLst>
                <a:path w="153" h="268" extrusionOk="0">
                  <a:moveTo>
                    <a:pt x="0" y="1"/>
                  </a:moveTo>
                  <a:lnTo>
                    <a:pt x="0" y="177"/>
                  </a:lnTo>
                  <a:lnTo>
                    <a:pt x="153" y="267"/>
                  </a:lnTo>
                  <a:lnTo>
                    <a:pt x="153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4082538" y="867750"/>
              <a:ext cx="2775" cy="4900"/>
            </a:xfrm>
            <a:custGeom>
              <a:avLst/>
              <a:gdLst/>
              <a:ahLst/>
              <a:cxnLst/>
              <a:rect l="l" t="t" r="r" b="b"/>
              <a:pathLst>
                <a:path w="111" h="196" extrusionOk="0">
                  <a:moveTo>
                    <a:pt x="0" y="1"/>
                  </a:moveTo>
                  <a:lnTo>
                    <a:pt x="0" y="53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0" y="102"/>
                  </a:lnTo>
                  <a:lnTo>
                    <a:pt x="0" y="130"/>
                  </a:lnTo>
                  <a:lnTo>
                    <a:pt x="12" y="137"/>
                  </a:lnTo>
                  <a:lnTo>
                    <a:pt x="31" y="147"/>
                  </a:lnTo>
                  <a:lnTo>
                    <a:pt x="38" y="152"/>
                  </a:lnTo>
                  <a:lnTo>
                    <a:pt x="44" y="156"/>
                  </a:lnTo>
                  <a:lnTo>
                    <a:pt x="110" y="195"/>
                  </a:lnTo>
                  <a:lnTo>
                    <a:pt x="110" y="118"/>
                  </a:lnTo>
                  <a:lnTo>
                    <a:pt x="110" y="111"/>
                  </a:lnTo>
                  <a:lnTo>
                    <a:pt x="110" y="102"/>
                  </a:lnTo>
                  <a:lnTo>
                    <a:pt x="110" y="81"/>
                  </a:lnTo>
                  <a:lnTo>
                    <a:pt x="110" y="66"/>
                  </a:lnTo>
                  <a:lnTo>
                    <a:pt x="86" y="53"/>
                  </a:lnTo>
                  <a:lnTo>
                    <a:pt x="78" y="47"/>
                  </a:lnTo>
                  <a:lnTo>
                    <a:pt x="60" y="37"/>
                  </a:lnTo>
                  <a:lnTo>
                    <a:pt x="44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4082538" y="868925"/>
              <a:ext cx="2150" cy="1400"/>
            </a:xfrm>
            <a:custGeom>
              <a:avLst/>
              <a:gdLst/>
              <a:ahLst/>
              <a:cxnLst/>
              <a:rect l="l" t="t" r="r" b="b"/>
              <a:pathLst>
                <a:path w="86" h="56" extrusionOk="0">
                  <a:moveTo>
                    <a:pt x="78" y="0"/>
                  </a:moveTo>
                  <a:lnTo>
                    <a:pt x="0" y="45"/>
                  </a:lnTo>
                  <a:lnTo>
                    <a:pt x="0" y="55"/>
                  </a:lnTo>
                  <a:lnTo>
                    <a:pt x="86" y="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4082538" y="868675"/>
              <a:ext cx="1975" cy="1400"/>
            </a:xfrm>
            <a:custGeom>
              <a:avLst/>
              <a:gdLst/>
              <a:ahLst/>
              <a:cxnLst/>
              <a:rect l="l" t="t" r="r" b="b"/>
              <a:pathLst>
                <a:path w="79" h="56" extrusionOk="0">
                  <a:moveTo>
                    <a:pt x="60" y="0"/>
                  </a:moveTo>
                  <a:lnTo>
                    <a:pt x="0" y="33"/>
                  </a:lnTo>
                  <a:lnTo>
                    <a:pt x="0" y="55"/>
                  </a:lnTo>
                  <a:lnTo>
                    <a:pt x="78" y="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4082538" y="868400"/>
              <a:ext cx="1500" cy="1125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44" y="1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60" y="1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4082538" y="867750"/>
              <a:ext cx="1100" cy="1325"/>
            </a:xfrm>
            <a:custGeom>
              <a:avLst/>
              <a:gdLst/>
              <a:ahLst/>
              <a:cxnLst/>
              <a:rect l="l" t="t" r="r" b="b"/>
              <a:pathLst>
                <a:path w="44" h="53" extrusionOk="0">
                  <a:moveTo>
                    <a:pt x="0" y="1"/>
                  </a:moveTo>
                  <a:lnTo>
                    <a:pt x="0" y="53"/>
                  </a:lnTo>
                  <a:lnTo>
                    <a:pt x="44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4082813" y="869750"/>
              <a:ext cx="2500" cy="1700"/>
            </a:xfrm>
            <a:custGeom>
              <a:avLst/>
              <a:gdLst/>
              <a:ahLst/>
              <a:cxnLst/>
              <a:rect l="l" t="t" r="r" b="b"/>
              <a:pathLst>
                <a:path w="100" h="68" extrusionOk="0">
                  <a:moveTo>
                    <a:pt x="99" y="1"/>
                  </a:moveTo>
                  <a:lnTo>
                    <a:pt x="1" y="57"/>
                  </a:lnTo>
                  <a:lnTo>
                    <a:pt x="20" y="67"/>
                  </a:lnTo>
                  <a:lnTo>
                    <a:pt x="99" y="2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082538" y="869050"/>
              <a:ext cx="2775" cy="2150"/>
            </a:xfrm>
            <a:custGeom>
              <a:avLst/>
              <a:gdLst/>
              <a:ahLst/>
              <a:cxnLst/>
              <a:rect l="l" t="t" r="r" b="b"/>
              <a:pathLst>
                <a:path w="111" h="86" extrusionOk="0">
                  <a:moveTo>
                    <a:pt x="86" y="1"/>
                  </a:moveTo>
                  <a:lnTo>
                    <a:pt x="0" y="50"/>
                  </a:lnTo>
                  <a:lnTo>
                    <a:pt x="0" y="78"/>
                  </a:lnTo>
                  <a:lnTo>
                    <a:pt x="12" y="85"/>
                  </a:lnTo>
                  <a:lnTo>
                    <a:pt x="110" y="29"/>
                  </a:lnTo>
                  <a:lnTo>
                    <a:pt x="110" y="14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083613" y="870700"/>
              <a:ext cx="1700" cy="1950"/>
            </a:xfrm>
            <a:custGeom>
              <a:avLst/>
              <a:gdLst/>
              <a:ahLst/>
              <a:cxnLst/>
              <a:rect l="l" t="t" r="r" b="b"/>
              <a:pathLst>
                <a:path w="68" h="78" extrusionOk="0">
                  <a:moveTo>
                    <a:pt x="67" y="0"/>
                  </a:moveTo>
                  <a:lnTo>
                    <a:pt x="1" y="38"/>
                  </a:lnTo>
                  <a:lnTo>
                    <a:pt x="67" y="7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083463" y="870500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73" y="1"/>
                  </a:moveTo>
                  <a:lnTo>
                    <a:pt x="1" y="42"/>
                  </a:lnTo>
                  <a:lnTo>
                    <a:pt x="7" y="46"/>
                  </a:lnTo>
                  <a:lnTo>
                    <a:pt x="73" y="8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083288" y="870300"/>
              <a:ext cx="2025" cy="1250"/>
            </a:xfrm>
            <a:custGeom>
              <a:avLst/>
              <a:gdLst/>
              <a:ahLst/>
              <a:cxnLst/>
              <a:rect l="l" t="t" r="r" b="b"/>
              <a:pathLst>
                <a:path w="81" h="50" extrusionOk="0">
                  <a:moveTo>
                    <a:pt x="80" y="0"/>
                  </a:moveTo>
                  <a:lnTo>
                    <a:pt x="1" y="45"/>
                  </a:lnTo>
                  <a:lnTo>
                    <a:pt x="8" y="50"/>
                  </a:lnTo>
                  <a:lnTo>
                    <a:pt x="80" y="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081988" y="866850"/>
              <a:ext cx="3825" cy="2575"/>
            </a:xfrm>
            <a:custGeom>
              <a:avLst/>
              <a:gdLst/>
              <a:ahLst/>
              <a:cxnLst/>
              <a:rect l="l" t="t" r="r" b="b"/>
              <a:pathLst>
                <a:path w="153" h="103" extrusionOk="0">
                  <a:moveTo>
                    <a:pt x="0" y="1"/>
                  </a:moveTo>
                  <a:lnTo>
                    <a:pt x="22" y="37"/>
                  </a:lnTo>
                  <a:lnTo>
                    <a:pt x="132" y="102"/>
                  </a:lnTo>
                  <a:lnTo>
                    <a:pt x="153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081988" y="870975"/>
              <a:ext cx="3825" cy="2575"/>
            </a:xfrm>
            <a:custGeom>
              <a:avLst/>
              <a:gdLst/>
              <a:ahLst/>
              <a:cxnLst/>
              <a:rect l="l" t="t" r="r" b="b"/>
              <a:pathLst>
                <a:path w="153" h="103" extrusionOk="0">
                  <a:moveTo>
                    <a:pt x="22" y="1"/>
                  </a:moveTo>
                  <a:lnTo>
                    <a:pt x="0" y="12"/>
                  </a:lnTo>
                  <a:lnTo>
                    <a:pt x="153" y="102"/>
                  </a:lnTo>
                  <a:lnTo>
                    <a:pt x="132" y="6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082538" y="870850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6" y="0"/>
                  </a:moveTo>
                  <a:lnTo>
                    <a:pt x="0" y="6"/>
                  </a:lnTo>
                  <a:lnTo>
                    <a:pt x="110" y="71"/>
                  </a:lnTo>
                  <a:lnTo>
                    <a:pt x="110" y="6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082538" y="867750"/>
              <a:ext cx="150" cy="3250"/>
            </a:xfrm>
            <a:custGeom>
              <a:avLst/>
              <a:gdLst/>
              <a:ahLst/>
              <a:cxnLst/>
              <a:rect l="l" t="t" r="r" b="b"/>
              <a:pathLst>
                <a:path w="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6" y="124"/>
                  </a:lnTo>
                  <a:lnTo>
                    <a:pt x="6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085788" y="868950"/>
              <a:ext cx="250" cy="4600"/>
            </a:xfrm>
            <a:custGeom>
              <a:avLst/>
              <a:gdLst/>
              <a:ahLst/>
              <a:cxnLst/>
              <a:rect l="l" t="t" r="r" b="b"/>
              <a:pathLst>
                <a:path w="10" h="184" extrusionOk="0">
                  <a:moveTo>
                    <a:pt x="9" y="1"/>
                  </a:moveTo>
                  <a:lnTo>
                    <a:pt x="1" y="6"/>
                  </a:lnTo>
                  <a:lnTo>
                    <a:pt x="1" y="183"/>
                  </a:lnTo>
                  <a:lnTo>
                    <a:pt x="9" y="17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081988" y="866700"/>
              <a:ext cx="4050" cy="2425"/>
            </a:xfrm>
            <a:custGeom>
              <a:avLst/>
              <a:gdLst/>
              <a:ahLst/>
              <a:cxnLst/>
              <a:rect l="l" t="t" r="r" b="b"/>
              <a:pathLst>
                <a:path w="162" h="97" extrusionOk="0">
                  <a:moveTo>
                    <a:pt x="8" y="1"/>
                  </a:moveTo>
                  <a:lnTo>
                    <a:pt x="0" y="7"/>
                  </a:lnTo>
                  <a:lnTo>
                    <a:pt x="153" y="96"/>
                  </a:lnTo>
                  <a:lnTo>
                    <a:pt x="161" y="9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089963" y="870175"/>
              <a:ext cx="10350" cy="31825"/>
            </a:xfrm>
            <a:custGeom>
              <a:avLst/>
              <a:gdLst/>
              <a:ahLst/>
              <a:cxnLst/>
              <a:rect l="l" t="t" r="r" b="b"/>
              <a:pathLst>
                <a:path w="414" h="1273" extrusionOk="0">
                  <a:moveTo>
                    <a:pt x="96" y="1"/>
                  </a:moveTo>
                  <a:cubicBezTo>
                    <a:pt x="86" y="1"/>
                    <a:pt x="76" y="2"/>
                    <a:pt x="67" y="7"/>
                  </a:cubicBezTo>
                  <a:cubicBezTo>
                    <a:pt x="26" y="21"/>
                    <a:pt x="0" y="59"/>
                    <a:pt x="0" y="120"/>
                  </a:cubicBezTo>
                  <a:lnTo>
                    <a:pt x="0" y="1029"/>
                  </a:lnTo>
                  <a:lnTo>
                    <a:pt x="414" y="1273"/>
                  </a:lnTo>
                  <a:lnTo>
                    <a:pt x="412" y="356"/>
                  </a:lnTo>
                  <a:cubicBezTo>
                    <a:pt x="412" y="350"/>
                    <a:pt x="412" y="343"/>
                    <a:pt x="411" y="337"/>
                  </a:cubicBezTo>
                  <a:lnTo>
                    <a:pt x="411" y="333"/>
                  </a:lnTo>
                  <a:cubicBezTo>
                    <a:pt x="411" y="326"/>
                    <a:pt x="409" y="320"/>
                    <a:pt x="409" y="313"/>
                  </a:cubicBezTo>
                  <a:lnTo>
                    <a:pt x="409" y="310"/>
                  </a:lnTo>
                  <a:cubicBezTo>
                    <a:pt x="408" y="304"/>
                    <a:pt x="406" y="298"/>
                    <a:pt x="405" y="292"/>
                  </a:cubicBezTo>
                  <a:cubicBezTo>
                    <a:pt x="405" y="291"/>
                    <a:pt x="403" y="289"/>
                    <a:pt x="403" y="288"/>
                  </a:cubicBezTo>
                  <a:cubicBezTo>
                    <a:pt x="402" y="281"/>
                    <a:pt x="401" y="275"/>
                    <a:pt x="398" y="269"/>
                  </a:cubicBezTo>
                  <a:lnTo>
                    <a:pt x="396" y="263"/>
                  </a:lnTo>
                  <a:cubicBezTo>
                    <a:pt x="393" y="258"/>
                    <a:pt x="392" y="252"/>
                    <a:pt x="389" y="246"/>
                  </a:cubicBezTo>
                  <a:lnTo>
                    <a:pt x="388" y="243"/>
                  </a:lnTo>
                  <a:cubicBezTo>
                    <a:pt x="386" y="236"/>
                    <a:pt x="383" y="230"/>
                    <a:pt x="379" y="223"/>
                  </a:cubicBezTo>
                  <a:lnTo>
                    <a:pt x="376" y="217"/>
                  </a:lnTo>
                  <a:cubicBezTo>
                    <a:pt x="373" y="211"/>
                    <a:pt x="372" y="207"/>
                    <a:pt x="369" y="201"/>
                  </a:cubicBezTo>
                  <a:lnTo>
                    <a:pt x="366" y="197"/>
                  </a:lnTo>
                  <a:cubicBezTo>
                    <a:pt x="361" y="189"/>
                    <a:pt x="359" y="184"/>
                    <a:pt x="354" y="178"/>
                  </a:cubicBezTo>
                  <a:lnTo>
                    <a:pt x="350" y="172"/>
                  </a:lnTo>
                  <a:cubicBezTo>
                    <a:pt x="347" y="168"/>
                    <a:pt x="344" y="163"/>
                    <a:pt x="341" y="158"/>
                  </a:cubicBezTo>
                  <a:lnTo>
                    <a:pt x="337" y="153"/>
                  </a:lnTo>
                  <a:cubicBezTo>
                    <a:pt x="332" y="146"/>
                    <a:pt x="328" y="140"/>
                    <a:pt x="324" y="134"/>
                  </a:cubicBezTo>
                  <a:lnTo>
                    <a:pt x="319" y="130"/>
                  </a:lnTo>
                  <a:cubicBezTo>
                    <a:pt x="316" y="126"/>
                    <a:pt x="312" y="120"/>
                    <a:pt x="308" y="115"/>
                  </a:cubicBezTo>
                  <a:lnTo>
                    <a:pt x="303" y="111"/>
                  </a:lnTo>
                  <a:cubicBezTo>
                    <a:pt x="299" y="105"/>
                    <a:pt x="293" y="100"/>
                    <a:pt x="289" y="95"/>
                  </a:cubicBezTo>
                  <a:lnTo>
                    <a:pt x="285" y="91"/>
                  </a:lnTo>
                  <a:cubicBezTo>
                    <a:pt x="280" y="86"/>
                    <a:pt x="276" y="82"/>
                    <a:pt x="272" y="78"/>
                  </a:cubicBezTo>
                  <a:lnTo>
                    <a:pt x="266" y="73"/>
                  </a:lnTo>
                  <a:cubicBezTo>
                    <a:pt x="261" y="69"/>
                    <a:pt x="256" y="65"/>
                    <a:pt x="248" y="59"/>
                  </a:cubicBezTo>
                  <a:lnTo>
                    <a:pt x="245" y="57"/>
                  </a:lnTo>
                  <a:cubicBezTo>
                    <a:pt x="241" y="53"/>
                    <a:pt x="235" y="50"/>
                    <a:pt x="229" y="46"/>
                  </a:cubicBezTo>
                  <a:lnTo>
                    <a:pt x="225" y="43"/>
                  </a:lnTo>
                  <a:cubicBezTo>
                    <a:pt x="219" y="39"/>
                    <a:pt x="212" y="34"/>
                    <a:pt x="206" y="31"/>
                  </a:cubicBezTo>
                  <a:cubicBezTo>
                    <a:pt x="200" y="27"/>
                    <a:pt x="193" y="23"/>
                    <a:pt x="186" y="20"/>
                  </a:cubicBezTo>
                  <a:cubicBezTo>
                    <a:pt x="183" y="18"/>
                    <a:pt x="180" y="17"/>
                    <a:pt x="177" y="17"/>
                  </a:cubicBezTo>
                  <a:cubicBezTo>
                    <a:pt x="174" y="15"/>
                    <a:pt x="170" y="13"/>
                    <a:pt x="167" y="11"/>
                  </a:cubicBezTo>
                  <a:cubicBezTo>
                    <a:pt x="163" y="11"/>
                    <a:pt x="158" y="10"/>
                    <a:pt x="154" y="8"/>
                  </a:cubicBezTo>
                  <a:lnTo>
                    <a:pt x="148" y="5"/>
                  </a:lnTo>
                  <a:cubicBezTo>
                    <a:pt x="142" y="4"/>
                    <a:pt x="138" y="2"/>
                    <a:pt x="134" y="2"/>
                  </a:cubicBezTo>
                  <a:lnTo>
                    <a:pt x="129" y="2"/>
                  </a:lnTo>
                  <a:cubicBezTo>
                    <a:pt x="124" y="1"/>
                    <a:pt x="119" y="1"/>
                    <a:pt x="11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090963" y="8705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098688" y="874475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4" y="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099063" y="875075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099313" y="875575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4091588" y="870125"/>
              <a:ext cx="750" cy="200"/>
            </a:xfrm>
            <a:custGeom>
              <a:avLst/>
              <a:gdLst/>
              <a:ahLst/>
              <a:cxnLst/>
              <a:rect l="l" t="t" r="r" b="b"/>
              <a:pathLst>
                <a:path w="30" h="8" extrusionOk="0">
                  <a:moveTo>
                    <a:pt x="1" y="7"/>
                  </a:moveTo>
                  <a:cubicBezTo>
                    <a:pt x="11" y="3"/>
                    <a:pt x="19" y="1"/>
                    <a:pt x="30" y="0"/>
                  </a:cubicBezTo>
                  <a:cubicBezTo>
                    <a:pt x="19" y="1"/>
                    <a:pt x="11" y="3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099638" y="876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095588" y="871225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092788" y="870150"/>
              <a:ext cx="375" cy="50"/>
            </a:xfrm>
            <a:custGeom>
              <a:avLst/>
              <a:gdLst/>
              <a:ahLst/>
              <a:cxnLst/>
              <a:rect l="l" t="t" r="r" b="b"/>
              <a:pathLst>
                <a:path w="1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2"/>
                  </a:cubicBezTo>
                  <a:cubicBezTo>
                    <a:pt x="11" y="0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4093763" y="870325"/>
              <a:ext cx="350" cy="150"/>
            </a:xfrm>
            <a:custGeom>
              <a:avLst/>
              <a:gdLst/>
              <a:ahLst/>
              <a:cxnLst/>
              <a:rect l="l" t="t" r="r" b="b"/>
              <a:pathLst>
                <a:path w="14" h="6" extrusionOk="0">
                  <a:moveTo>
                    <a:pt x="14" y="5"/>
                  </a:moveTo>
                  <a:cubicBezTo>
                    <a:pt x="9" y="4"/>
                    <a:pt x="5" y="2"/>
                    <a:pt x="1" y="1"/>
                  </a:cubicBezTo>
                  <a:cubicBezTo>
                    <a:pt x="5" y="2"/>
                    <a:pt x="9" y="4"/>
                    <a:pt x="1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4096088" y="87160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3" y="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4094338" y="870550"/>
              <a:ext cx="275" cy="125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" y="0"/>
                  </a:moveTo>
                  <a:cubicBezTo>
                    <a:pt x="3" y="3"/>
                    <a:pt x="6" y="3"/>
                    <a:pt x="8" y="4"/>
                  </a:cubicBezTo>
                  <a:lnTo>
                    <a:pt x="8" y="4"/>
                  </a:lnTo>
                  <a:cubicBezTo>
                    <a:pt x="5" y="3"/>
                    <a:pt x="3" y="2"/>
                    <a:pt x="1" y="0"/>
                  </a:cubicBezTo>
                  <a:close/>
                  <a:moveTo>
                    <a:pt x="8" y="4"/>
                  </a:moveTo>
                  <a:cubicBezTo>
                    <a:pt x="9" y="4"/>
                    <a:pt x="10" y="4"/>
                    <a:pt x="11" y="5"/>
                  </a:cubicBezTo>
                  <a:cubicBezTo>
                    <a:pt x="10" y="4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4093263" y="870225"/>
              <a:ext cx="375" cy="100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3"/>
                  </a:moveTo>
                  <a:cubicBezTo>
                    <a:pt x="9" y="2"/>
                    <a:pt x="5" y="0"/>
                    <a:pt x="0" y="0"/>
                  </a:cubicBezTo>
                  <a:cubicBezTo>
                    <a:pt x="5" y="0"/>
                    <a:pt x="9" y="2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4097038" y="872425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4096588" y="872000"/>
              <a:ext cx="150" cy="12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4097888" y="873375"/>
              <a:ext cx="150" cy="175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5" y="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4092363" y="870150"/>
              <a:ext cx="400" cy="2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0"/>
                  </a:moveTo>
                  <a:lnTo>
                    <a:pt x="16" y="0"/>
                  </a:ln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4097538" y="872950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4098338" y="873950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4099813" y="876750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1" y="0"/>
                  </a:moveTo>
                  <a:lnTo>
                    <a:pt x="2" y="6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4099638" y="876250"/>
              <a:ext cx="50" cy="75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4100213" y="8784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4100138" y="87790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5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4100013" y="877375"/>
              <a:ext cx="50" cy="12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4099613" y="875875"/>
              <a:ext cx="1275" cy="26100"/>
            </a:xfrm>
            <a:custGeom>
              <a:avLst/>
              <a:gdLst/>
              <a:ahLst/>
              <a:cxnLst/>
              <a:rect l="l" t="t" r="r" b="b"/>
              <a:pathLst>
                <a:path w="51" h="1044" extrusionOk="0">
                  <a:moveTo>
                    <a:pt x="25" y="1"/>
                  </a:moveTo>
                  <a:lnTo>
                    <a:pt x="0" y="15"/>
                  </a:lnTo>
                  <a:lnTo>
                    <a:pt x="2" y="18"/>
                  </a:lnTo>
                  <a:cubicBezTo>
                    <a:pt x="4" y="24"/>
                    <a:pt x="6" y="30"/>
                    <a:pt x="9" y="35"/>
                  </a:cubicBezTo>
                  <a:lnTo>
                    <a:pt x="10" y="41"/>
                  </a:lnTo>
                  <a:cubicBezTo>
                    <a:pt x="13" y="47"/>
                    <a:pt x="15" y="53"/>
                    <a:pt x="16" y="60"/>
                  </a:cubicBezTo>
                  <a:cubicBezTo>
                    <a:pt x="16" y="61"/>
                    <a:pt x="17" y="63"/>
                    <a:pt x="17" y="64"/>
                  </a:cubicBezTo>
                  <a:cubicBezTo>
                    <a:pt x="19" y="70"/>
                    <a:pt x="20" y="76"/>
                    <a:pt x="22" y="82"/>
                  </a:cubicBezTo>
                  <a:lnTo>
                    <a:pt x="22" y="85"/>
                  </a:lnTo>
                  <a:cubicBezTo>
                    <a:pt x="22" y="92"/>
                    <a:pt x="23" y="98"/>
                    <a:pt x="23" y="104"/>
                  </a:cubicBezTo>
                  <a:lnTo>
                    <a:pt x="23" y="109"/>
                  </a:lnTo>
                  <a:cubicBezTo>
                    <a:pt x="23" y="115"/>
                    <a:pt x="25" y="121"/>
                    <a:pt x="25" y="128"/>
                  </a:cubicBezTo>
                  <a:lnTo>
                    <a:pt x="25" y="1043"/>
                  </a:lnTo>
                  <a:lnTo>
                    <a:pt x="51" y="1024"/>
                  </a:lnTo>
                  <a:lnTo>
                    <a:pt x="51" y="119"/>
                  </a:lnTo>
                  <a:cubicBezTo>
                    <a:pt x="51" y="79"/>
                    <a:pt x="42" y="38"/>
                    <a:pt x="2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091813" y="869800"/>
              <a:ext cx="8425" cy="6400"/>
            </a:xfrm>
            <a:custGeom>
              <a:avLst/>
              <a:gdLst/>
              <a:ahLst/>
              <a:cxnLst/>
              <a:rect l="l" t="t" r="r" b="b"/>
              <a:pathLst>
                <a:path w="337" h="256" extrusionOk="0">
                  <a:moveTo>
                    <a:pt x="55" y="1"/>
                  </a:moveTo>
                  <a:cubicBezTo>
                    <a:pt x="39" y="1"/>
                    <a:pt x="25" y="3"/>
                    <a:pt x="12" y="9"/>
                  </a:cubicBezTo>
                  <a:lnTo>
                    <a:pt x="0" y="14"/>
                  </a:lnTo>
                  <a:lnTo>
                    <a:pt x="39" y="14"/>
                  </a:lnTo>
                  <a:cubicBezTo>
                    <a:pt x="44" y="14"/>
                    <a:pt x="50" y="14"/>
                    <a:pt x="54" y="16"/>
                  </a:cubicBezTo>
                  <a:lnTo>
                    <a:pt x="58" y="16"/>
                  </a:lnTo>
                  <a:cubicBezTo>
                    <a:pt x="63" y="17"/>
                    <a:pt x="68" y="19"/>
                    <a:pt x="73" y="20"/>
                  </a:cubicBezTo>
                  <a:lnTo>
                    <a:pt x="79" y="22"/>
                  </a:lnTo>
                  <a:cubicBezTo>
                    <a:pt x="83" y="23"/>
                    <a:pt x="87" y="25"/>
                    <a:pt x="92" y="26"/>
                  </a:cubicBezTo>
                  <a:cubicBezTo>
                    <a:pt x="96" y="28"/>
                    <a:pt x="99" y="29"/>
                    <a:pt x="102" y="30"/>
                  </a:cubicBezTo>
                  <a:cubicBezTo>
                    <a:pt x="106" y="32"/>
                    <a:pt x="108" y="33"/>
                    <a:pt x="112" y="35"/>
                  </a:cubicBezTo>
                  <a:cubicBezTo>
                    <a:pt x="118" y="38"/>
                    <a:pt x="125" y="41"/>
                    <a:pt x="132" y="45"/>
                  </a:cubicBezTo>
                  <a:cubicBezTo>
                    <a:pt x="138" y="49"/>
                    <a:pt x="144" y="52"/>
                    <a:pt x="150" y="57"/>
                  </a:cubicBezTo>
                  <a:lnTo>
                    <a:pt x="155" y="61"/>
                  </a:lnTo>
                  <a:cubicBezTo>
                    <a:pt x="160" y="64"/>
                    <a:pt x="166" y="68"/>
                    <a:pt x="171" y="72"/>
                  </a:cubicBezTo>
                  <a:lnTo>
                    <a:pt x="173" y="74"/>
                  </a:lnTo>
                  <a:cubicBezTo>
                    <a:pt x="179" y="78"/>
                    <a:pt x="184" y="83"/>
                    <a:pt x="192" y="88"/>
                  </a:cubicBezTo>
                  <a:lnTo>
                    <a:pt x="196" y="93"/>
                  </a:lnTo>
                  <a:cubicBezTo>
                    <a:pt x="200" y="97"/>
                    <a:pt x="205" y="101"/>
                    <a:pt x="209" y="106"/>
                  </a:cubicBezTo>
                  <a:lnTo>
                    <a:pt x="213" y="109"/>
                  </a:lnTo>
                  <a:cubicBezTo>
                    <a:pt x="218" y="115"/>
                    <a:pt x="224" y="119"/>
                    <a:pt x="229" y="125"/>
                  </a:cubicBezTo>
                  <a:lnTo>
                    <a:pt x="232" y="130"/>
                  </a:lnTo>
                  <a:cubicBezTo>
                    <a:pt x="237" y="135"/>
                    <a:pt x="241" y="139"/>
                    <a:pt x="244" y="144"/>
                  </a:cubicBezTo>
                  <a:lnTo>
                    <a:pt x="248" y="148"/>
                  </a:lnTo>
                  <a:cubicBezTo>
                    <a:pt x="253" y="154"/>
                    <a:pt x="257" y="161"/>
                    <a:pt x="261" y="167"/>
                  </a:cubicBezTo>
                  <a:lnTo>
                    <a:pt x="266" y="171"/>
                  </a:lnTo>
                  <a:cubicBezTo>
                    <a:pt x="269" y="177"/>
                    <a:pt x="273" y="181"/>
                    <a:pt x="276" y="186"/>
                  </a:cubicBezTo>
                  <a:lnTo>
                    <a:pt x="279" y="193"/>
                  </a:lnTo>
                  <a:cubicBezTo>
                    <a:pt x="283" y="199"/>
                    <a:pt x="287" y="204"/>
                    <a:pt x="290" y="210"/>
                  </a:cubicBezTo>
                  <a:lnTo>
                    <a:pt x="293" y="216"/>
                  </a:lnTo>
                  <a:cubicBezTo>
                    <a:pt x="296" y="220"/>
                    <a:pt x="299" y="225"/>
                    <a:pt x="300" y="231"/>
                  </a:cubicBezTo>
                  <a:lnTo>
                    <a:pt x="305" y="238"/>
                  </a:lnTo>
                  <a:cubicBezTo>
                    <a:pt x="308" y="244"/>
                    <a:pt x="311" y="249"/>
                    <a:pt x="314" y="255"/>
                  </a:cubicBezTo>
                  <a:lnTo>
                    <a:pt x="337" y="241"/>
                  </a:lnTo>
                  <a:cubicBezTo>
                    <a:pt x="300" y="155"/>
                    <a:pt x="238" y="83"/>
                    <a:pt x="158" y="33"/>
                  </a:cubicBezTo>
                  <a:cubicBezTo>
                    <a:pt x="121" y="11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089913" y="870150"/>
              <a:ext cx="4925" cy="28675"/>
            </a:xfrm>
            <a:custGeom>
              <a:avLst/>
              <a:gdLst/>
              <a:ahLst/>
              <a:cxnLst/>
              <a:rect l="l" t="t" r="r" b="b"/>
              <a:pathLst>
                <a:path w="197" h="1147" extrusionOk="0">
                  <a:moveTo>
                    <a:pt x="97" y="0"/>
                  </a:moveTo>
                  <a:cubicBezTo>
                    <a:pt x="86" y="2"/>
                    <a:pt x="78" y="3"/>
                    <a:pt x="68" y="6"/>
                  </a:cubicBezTo>
                  <a:cubicBezTo>
                    <a:pt x="27" y="21"/>
                    <a:pt x="1" y="60"/>
                    <a:pt x="1" y="119"/>
                  </a:cubicBezTo>
                  <a:lnTo>
                    <a:pt x="1" y="1030"/>
                  </a:lnTo>
                  <a:lnTo>
                    <a:pt x="197" y="1146"/>
                  </a:lnTo>
                  <a:lnTo>
                    <a:pt x="197" y="27"/>
                  </a:lnTo>
                  <a:lnTo>
                    <a:pt x="188" y="21"/>
                  </a:lnTo>
                  <a:cubicBezTo>
                    <a:pt x="184" y="19"/>
                    <a:pt x="181" y="18"/>
                    <a:pt x="178" y="16"/>
                  </a:cubicBezTo>
                  <a:cubicBezTo>
                    <a:pt x="175" y="15"/>
                    <a:pt x="171" y="14"/>
                    <a:pt x="168" y="12"/>
                  </a:cubicBezTo>
                  <a:cubicBezTo>
                    <a:pt x="163" y="11"/>
                    <a:pt x="159" y="9"/>
                    <a:pt x="155" y="8"/>
                  </a:cubicBezTo>
                  <a:lnTo>
                    <a:pt x="149" y="6"/>
                  </a:lnTo>
                  <a:cubicBezTo>
                    <a:pt x="144" y="5"/>
                    <a:pt x="139" y="3"/>
                    <a:pt x="134" y="3"/>
                  </a:cubicBezTo>
                  <a:lnTo>
                    <a:pt x="130" y="3"/>
                  </a:lnTo>
                  <a:cubicBezTo>
                    <a:pt x="126" y="2"/>
                    <a:pt x="120" y="2"/>
                    <a:pt x="11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091663" y="871850"/>
              <a:ext cx="1475" cy="23875"/>
            </a:xfrm>
            <a:custGeom>
              <a:avLst/>
              <a:gdLst/>
              <a:ahLst/>
              <a:cxnLst/>
              <a:rect l="l" t="t" r="r" b="b"/>
              <a:pathLst>
                <a:path w="59" h="955" extrusionOk="0">
                  <a:moveTo>
                    <a:pt x="30" y="1"/>
                  </a:moveTo>
                  <a:cubicBezTo>
                    <a:pt x="27" y="2"/>
                    <a:pt x="24" y="2"/>
                    <a:pt x="21" y="4"/>
                  </a:cubicBezTo>
                  <a:cubicBezTo>
                    <a:pt x="3" y="9"/>
                    <a:pt x="0" y="33"/>
                    <a:pt x="0" y="51"/>
                  </a:cubicBezTo>
                  <a:lnTo>
                    <a:pt x="0" y="921"/>
                  </a:lnTo>
                  <a:lnTo>
                    <a:pt x="59" y="955"/>
                  </a:lnTo>
                  <a:lnTo>
                    <a:pt x="59" y="4"/>
                  </a:lnTo>
                  <a:lnTo>
                    <a:pt x="51" y="2"/>
                  </a:lnTo>
                  <a:lnTo>
                    <a:pt x="48" y="2"/>
                  </a:lnTo>
                  <a:cubicBezTo>
                    <a:pt x="45" y="2"/>
                    <a:pt x="43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094863" y="870800"/>
              <a:ext cx="5450" cy="31200"/>
            </a:xfrm>
            <a:custGeom>
              <a:avLst/>
              <a:gdLst/>
              <a:ahLst/>
              <a:cxnLst/>
              <a:rect l="l" t="t" r="r" b="b"/>
              <a:pathLst>
                <a:path w="218" h="1248" extrusionOk="0">
                  <a:moveTo>
                    <a:pt x="0" y="1"/>
                  </a:moveTo>
                  <a:lnTo>
                    <a:pt x="0" y="1119"/>
                  </a:lnTo>
                  <a:lnTo>
                    <a:pt x="218" y="1248"/>
                  </a:lnTo>
                  <a:lnTo>
                    <a:pt x="216" y="331"/>
                  </a:lnTo>
                  <a:cubicBezTo>
                    <a:pt x="216" y="325"/>
                    <a:pt x="216" y="318"/>
                    <a:pt x="215" y="312"/>
                  </a:cubicBezTo>
                  <a:lnTo>
                    <a:pt x="215" y="308"/>
                  </a:lnTo>
                  <a:cubicBezTo>
                    <a:pt x="215" y="301"/>
                    <a:pt x="213" y="295"/>
                    <a:pt x="213" y="288"/>
                  </a:cubicBezTo>
                  <a:lnTo>
                    <a:pt x="213" y="285"/>
                  </a:lnTo>
                  <a:cubicBezTo>
                    <a:pt x="212" y="279"/>
                    <a:pt x="210" y="273"/>
                    <a:pt x="209" y="267"/>
                  </a:cubicBezTo>
                  <a:cubicBezTo>
                    <a:pt x="209" y="266"/>
                    <a:pt x="207" y="264"/>
                    <a:pt x="207" y="263"/>
                  </a:cubicBezTo>
                  <a:cubicBezTo>
                    <a:pt x="206" y="256"/>
                    <a:pt x="205" y="250"/>
                    <a:pt x="202" y="244"/>
                  </a:cubicBezTo>
                  <a:lnTo>
                    <a:pt x="200" y="238"/>
                  </a:lnTo>
                  <a:cubicBezTo>
                    <a:pt x="197" y="233"/>
                    <a:pt x="196" y="227"/>
                    <a:pt x="193" y="221"/>
                  </a:cubicBezTo>
                  <a:lnTo>
                    <a:pt x="192" y="218"/>
                  </a:lnTo>
                  <a:cubicBezTo>
                    <a:pt x="190" y="211"/>
                    <a:pt x="187" y="205"/>
                    <a:pt x="183" y="198"/>
                  </a:cubicBezTo>
                  <a:lnTo>
                    <a:pt x="180" y="192"/>
                  </a:lnTo>
                  <a:cubicBezTo>
                    <a:pt x="177" y="186"/>
                    <a:pt x="176" y="182"/>
                    <a:pt x="173" y="176"/>
                  </a:cubicBezTo>
                  <a:lnTo>
                    <a:pt x="170" y="172"/>
                  </a:lnTo>
                  <a:cubicBezTo>
                    <a:pt x="165" y="164"/>
                    <a:pt x="163" y="159"/>
                    <a:pt x="158" y="153"/>
                  </a:cubicBezTo>
                  <a:lnTo>
                    <a:pt x="154" y="147"/>
                  </a:lnTo>
                  <a:cubicBezTo>
                    <a:pt x="151" y="143"/>
                    <a:pt x="148" y="138"/>
                    <a:pt x="145" y="133"/>
                  </a:cubicBezTo>
                  <a:lnTo>
                    <a:pt x="141" y="128"/>
                  </a:lnTo>
                  <a:cubicBezTo>
                    <a:pt x="136" y="121"/>
                    <a:pt x="132" y="115"/>
                    <a:pt x="128" y="109"/>
                  </a:cubicBezTo>
                  <a:lnTo>
                    <a:pt x="123" y="105"/>
                  </a:lnTo>
                  <a:cubicBezTo>
                    <a:pt x="120" y="101"/>
                    <a:pt x="116" y="95"/>
                    <a:pt x="112" y="90"/>
                  </a:cubicBezTo>
                  <a:lnTo>
                    <a:pt x="107" y="86"/>
                  </a:lnTo>
                  <a:cubicBezTo>
                    <a:pt x="103" y="80"/>
                    <a:pt x="97" y="75"/>
                    <a:pt x="93" y="70"/>
                  </a:cubicBezTo>
                  <a:lnTo>
                    <a:pt x="89" y="66"/>
                  </a:lnTo>
                  <a:cubicBezTo>
                    <a:pt x="84" y="61"/>
                    <a:pt x="80" y="57"/>
                    <a:pt x="76" y="53"/>
                  </a:cubicBezTo>
                  <a:lnTo>
                    <a:pt x="70" y="48"/>
                  </a:lnTo>
                  <a:cubicBezTo>
                    <a:pt x="65" y="44"/>
                    <a:pt x="60" y="40"/>
                    <a:pt x="52" y="34"/>
                  </a:cubicBezTo>
                  <a:lnTo>
                    <a:pt x="49" y="32"/>
                  </a:lnTo>
                  <a:cubicBezTo>
                    <a:pt x="45" y="28"/>
                    <a:pt x="39" y="25"/>
                    <a:pt x="33" y="21"/>
                  </a:cubicBezTo>
                  <a:lnTo>
                    <a:pt x="29" y="18"/>
                  </a:lnTo>
                  <a:cubicBezTo>
                    <a:pt x="23" y="14"/>
                    <a:pt x="16" y="9"/>
                    <a:pt x="10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096563" y="874475"/>
              <a:ext cx="1950" cy="24475"/>
            </a:xfrm>
            <a:custGeom>
              <a:avLst/>
              <a:gdLst/>
              <a:ahLst/>
              <a:cxnLst/>
              <a:rect l="l" t="t" r="r" b="b"/>
              <a:pathLst>
                <a:path w="78" h="979" extrusionOk="0">
                  <a:moveTo>
                    <a:pt x="0" y="0"/>
                  </a:moveTo>
                  <a:lnTo>
                    <a:pt x="0" y="932"/>
                  </a:lnTo>
                  <a:lnTo>
                    <a:pt x="77" y="979"/>
                  </a:lnTo>
                  <a:lnTo>
                    <a:pt x="77" y="184"/>
                  </a:lnTo>
                  <a:lnTo>
                    <a:pt x="77" y="170"/>
                  </a:lnTo>
                  <a:lnTo>
                    <a:pt x="77" y="168"/>
                  </a:lnTo>
                  <a:cubicBezTo>
                    <a:pt x="77" y="162"/>
                    <a:pt x="77" y="158"/>
                    <a:pt x="76" y="154"/>
                  </a:cubicBezTo>
                  <a:lnTo>
                    <a:pt x="76" y="151"/>
                  </a:lnTo>
                  <a:cubicBezTo>
                    <a:pt x="76" y="146"/>
                    <a:pt x="74" y="142"/>
                    <a:pt x="73" y="138"/>
                  </a:cubicBezTo>
                  <a:lnTo>
                    <a:pt x="71" y="133"/>
                  </a:lnTo>
                  <a:cubicBezTo>
                    <a:pt x="70" y="129"/>
                    <a:pt x="68" y="123"/>
                    <a:pt x="67" y="119"/>
                  </a:cubicBezTo>
                  <a:lnTo>
                    <a:pt x="64" y="109"/>
                  </a:lnTo>
                  <a:lnTo>
                    <a:pt x="61" y="106"/>
                  </a:lnTo>
                  <a:lnTo>
                    <a:pt x="57" y="93"/>
                  </a:lnTo>
                  <a:cubicBezTo>
                    <a:pt x="55" y="88"/>
                    <a:pt x="54" y="86"/>
                    <a:pt x="52" y="81"/>
                  </a:cubicBezTo>
                  <a:lnTo>
                    <a:pt x="50" y="75"/>
                  </a:lnTo>
                  <a:lnTo>
                    <a:pt x="42" y="62"/>
                  </a:lnTo>
                  <a:lnTo>
                    <a:pt x="39" y="58"/>
                  </a:lnTo>
                  <a:cubicBezTo>
                    <a:pt x="38" y="52"/>
                    <a:pt x="34" y="48"/>
                    <a:pt x="31" y="42"/>
                  </a:cubicBezTo>
                  <a:lnTo>
                    <a:pt x="28" y="38"/>
                  </a:lnTo>
                  <a:cubicBezTo>
                    <a:pt x="25" y="33"/>
                    <a:pt x="22" y="29"/>
                    <a:pt x="19" y="25"/>
                  </a:cubicBezTo>
                  <a:lnTo>
                    <a:pt x="16" y="20"/>
                  </a:lnTo>
                  <a:cubicBezTo>
                    <a:pt x="12" y="15"/>
                    <a:pt x="9" y="10"/>
                    <a:pt x="5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048413" y="826100"/>
              <a:ext cx="7850" cy="8425"/>
            </a:xfrm>
            <a:custGeom>
              <a:avLst/>
              <a:gdLst/>
              <a:ahLst/>
              <a:cxnLst/>
              <a:rect l="l" t="t" r="r" b="b"/>
              <a:pathLst>
                <a:path w="314" h="337" extrusionOk="0">
                  <a:moveTo>
                    <a:pt x="100" y="1"/>
                  </a:moveTo>
                  <a:cubicBezTo>
                    <a:pt x="42" y="1"/>
                    <a:pt x="1" y="41"/>
                    <a:pt x="1" y="108"/>
                  </a:cubicBezTo>
                  <a:cubicBezTo>
                    <a:pt x="1" y="195"/>
                    <a:pt x="70" y="292"/>
                    <a:pt x="157" y="325"/>
                  </a:cubicBezTo>
                  <a:cubicBezTo>
                    <a:pt x="177" y="333"/>
                    <a:pt x="196" y="337"/>
                    <a:pt x="214" y="337"/>
                  </a:cubicBezTo>
                  <a:cubicBezTo>
                    <a:pt x="272" y="337"/>
                    <a:pt x="314" y="297"/>
                    <a:pt x="314" y="230"/>
                  </a:cubicBezTo>
                  <a:cubicBezTo>
                    <a:pt x="314" y="143"/>
                    <a:pt x="244" y="46"/>
                    <a:pt x="157" y="12"/>
                  </a:cubicBezTo>
                  <a:cubicBezTo>
                    <a:pt x="137" y="5"/>
                    <a:pt x="118" y="1"/>
                    <a:pt x="10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049363" y="827300"/>
              <a:ext cx="5050" cy="6125"/>
            </a:xfrm>
            <a:custGeom>
              <a:avLst/>
              <a:gdLst/>
              <a:ahLst/>
              <a:cxnLst/>
              <a:rect l="l" t="t" r="r" b="b"/>
              <a:pathLst>
                <a:path w="202" h="245" extrusionOk="0">
                  <a:moveTo>
                    <a:pt x="63" y="1"/>
                  </a:moveTo>
                  <a:cubicBezTo>
                    <a:pt x="25" y="8"/>
                    <a:pt x="0" y="43"/>
                    <a:pt x="3" y="80"/>
                  </a:cubicBezTo>
                  <a:cubicBezTo>
                    <a:pt x="3" y="144"/>
                    <a:pt x="55" y="214"/>
                    <a:pt x="119" y="237"/>
                  </a:cubicBezTo>
                  <a:cubicBezTo>
                    <a:pt x="130" y="242"/>
                    <a:pt x="142" y="244"/>
                    <a:pt x="153" y="244"/>
                  </a:cubicBezTo>
                  <a:cubicBezTo>
                    <a:pt x="170" y="244"/>
                    <a:pt x="187" y="240"/>
                    <a:pt x="202" y="231"/>
                  </a:cubicBezTo>
                  <a:lnTo>
                    <a:pt x="202" y="231"/>
                  </a:lnTo>
                  <a:cubicBezTo>
                    <a:pt x="195" y="232"/>
                    <a:pt x="189" y="233"/>
                    <a:pt x="183" y="233"/>
                  </a:cubicBezTo>
                  <a:cubicBezTo>
                    <a:pt x="170" y="233"/>
                    <a:pt x="157" y="230"/>
                    <a:pt x="145" y="225"/>
                  </a:cubicBezTo>
                  <a:cubicBezTo>
                    <a:pt x="81" y="204"/>
                    <a:pt x="29" y="132"/>
                    <a:pt x="29" y="69"/>
                  </a:cubicBezTo>
                  <a:cubicBezTo>
                    <a:pt x="28" y="43"/>
                    <a:pt x="39" y="16"/>
                    <a:pt x="6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050038" y="827250"/>
              <a:ext cx="5175" cy="5900"/>
            </a:xfrm>
            <a:custGeom>
              <a:avLst/>
              <a:gdLst/>
              <a:ahLst/>
              <a:cxnLst/>
              <a:rect l="l" t="t" r="r" b="b"/>
              <a:pathLst>
                <a:path w="207" h="236" extrusionOk="0">
                  <a:moveTo>
                    <a:pt x="54" y="0"/>
                  </a:moveTo>
                  <a:cubicBezTo>
                    <a:pt x="48" y="0"/>
                    <a:pt x="42" y="1"/>
                    <a:pt x="36" y="3"/>
                  </a:cubicBezTo>
                  <a:cubicBezTo>
                    <a:pt x="14" y="18"/>
                    <a:pt x="1" y="43"/>
                    <a:pt x="2" y="69"/>
                  </a:cubicBezTo>
                  <a:lnTo>
                    <a:pt x="2" y="71"/>
                  </a:lnTo>
                  <a:cubicBezTo>
                    <a:pt x="2" y="87"/>
                    <a:pt x="5" y="101"/>
                    <a:pt x="10" y="116"/>
                  </a:cubicBezTo>
                  <a:cubicBezTo>
                    <a:pt x="12" y="123"/>
                    <a:pt x="15" y="132"/>
                    <a:pt x="20" y="139"/>
                  </a:cubicBezTo>
                  <a:cubicBezTo>
                    <a:pt x="24" y="149"/>
                    <a:pt x="31" y="158"/>
                    <a:pt x="37" y="168"/>
                  </a:cubicBezTo>
                  <a:cubicBezTo>
                    <a:pt x="49" y="182"/>
                    <a:pt x="62" y="195"/>
                    <a:pt x="78" y="207"/>
                  </a:cubicBezTo>
                  <a:cubicBezTo>
                    <a:pt x="83" y="211"/>
                    <a:pt x="89" y="214"/>
                    <a:pt x="95" y="219"/>
                  </a:cubicBezTo>
                  <a:cubicBezTo>
                    <a:pt x="102" y="221"/>
                    <a:pt x="110" y="226"/>
                    <a:pt x="117" y="229"/>
                  </a:cubicBezTo>
                  <a:cubicBezTo>
                    <a:pt x="128" y="233"/>
                    <a:pt x="141" y="235"/>
                    <a:pt x="154" y="235"/>
                  </a:cubicBezTo>
                  <a:cubicBezTo>
                    <a:pt x="161" y="235"/>
                    <a:pt x="167" y="235"/>
                    <a:pt x="173" y="233"/>
                  </a:cubicBezTo>
                  <a:cubicBezTo>
                    <a:pt x="195" y="219"/>
                    <a:pt x="207" y="194"/>
                    <a:pt x="207" y="168"/>
                  </a:cubicBezTo>
                  <a:lnTo>
                    <a:pt x="207" y="165"/>
                  </a:lnTo>
                  <a:cubicBezTo>
                    <a:pt x="207" y="159"/>
                    <a:pt x="207" y="153"/>
                    <a:pt x="207" y="148"/>
                  </a:cubicBezTo>
                  <a:cubicBezTo>
                    <a:pt x="204" y="130"/>
                    <a:pt x="198" y="113"/>
                    <a:pt x="191" y="98"/>
                  </a:cubicBezTo>
                  <a:cubicBezTo>
                    <a:pt x="181" y="79"/>
                    <a:pt x="169" y="63"/>
                    <a:pt x="156" y="49"/>
                  </a:cubicBezTo>
                  <a:cubicBezTo>
                    <a:pt x="143" y="37"/>
                    <a:pt x="130" y="27"/>
                    <a:pt x="115" y="18"/>
                  </a:cubicBezTo>
                  <a:cubicBezTo>
                    <a:pt x="107" y="14"/>
                    <a:pt x="99" y="10"/>
                    <a:pt x="92" y="7"/>
                  </a:cubicBezTo>
                  <a:cubicBezTo>
                    <a:pt x="80" y="3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041313" y="833025"/>
              <a:ext cx="21600" cy="22325"/>
            </a:xfrm>
            <a:custGeom>
              <a:avLst/>
              <a:gdLst/>
              <a:ahLst/>
              <a:cxnLst/>
              <a:rect l="l" t="t" r="r" b="b"/>
              <a:pathLst>
                <a:path w="864" h="893" extrusionOk="0">
                  <a:moveTo>
                    <a:pt x="0" y="1"/>
                  </a:moveTo>
                  <a:lnTo>
                    <a:pt x="0" y="399"/>
                  </a:lnTo>
                  <a:lnTo>
                    <a:pt x="863" y="892"/>
                  </a:lnTo>
                  <a:lnTo>
                    <a:pt x="863" y="4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042463" y="835100"/>
              <a:ext cx="19275" cy="18175"/>
            </a:xfrm>
            <a:custGeom>
              <a:avLst/>
              <a:gdLst/>
              <a:ahLst/>
              <a:cxnLst/>
              <a:rect l="l" t="t" r="r" b="b"/>
              <a:pathLst>
                <a:path w="771" h="727" extrusionOk="0">
                  <a:moveTo>
                    <a:pt x="1" y="0"/>
                  </a:moveTo>
                  <a:lnTo>
                    <a:pt x="1" y="116"/>
                  </a:lnTo>
                  <a:lnTo>
                    <a:pt x="1" y="157"/>
                  </a:lnTo>
                  <a:lnTo>
                    <a:pt x="1" y="206"/>
                  </a:lnTo>
                  <a:lnTo>
                    <a:pt x="1" y="226"/>
                  </a:lnTo>
                  <a:lnTo>
                    <a:pt x="1" y="289"/>
                  </a:lnTo>
                  <a:lnTo>
                    <a:pt x="28" y="305"/>
                  </a:lnTo>
                  <a:lnTo>
                    <a:pt x="591" y="621"/>
                  </a:lnTo>
                  <a:lnTo>
                    <a:pt x="607" y="631"/>
                  </a:lnTo>
                  <a:lnTo>
                    <a:pt x="621" y="640"/>
                  </a:lnTo>
                  <a:lnTo>
                    <a:pt x="771" y="727"/>
                  </a:lnTo>
                  <a:lnTo>
                    <a:pt x="771" y="553"/>
                  </a:lnTo>
                  <a:lnTo>
                    <a:pt x="771" y="535"/>
                  </a:lnTo>
                  <a:lnTo>
                    <a:pt x="771" y="518"/>
                  </a:lnTo>
                  <a:lnTo>
                    <a:pt x="771" y="467"/>
                  </a:lnTo>
                  <a:lnTo>
                    <a:pt x="771" y="435"/>
                  </a:lnTo>
                  <a:lnTo>
                    <a:pt x="716" y="405"/>
                  </a:lnTo>
                  <a:lnTo>
                    <a:pt x="700" y="395"/>
                  </a:lnTo>
                  <a:lnTo>
                    <a:pt x="656" y="369"/>
                  </a:lnTo>
                  <a:lnTo>
                    <a:pt x="621" y="3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047613" y="837950"/>
              <a:ext cx="6850" cy="11125"/>
            </a:xfrm>
            <a:custGeom>
              <a:avLst/>
              <a:gdLst/>
              <a:ahLst/>
              <a:cxnLst/>
              <a:rect l="l" t="t" r="r" b="b"/>
              <a:pathLst>
                <a:path w="274" h="445" extrusionOk="0">
                  <a:moveTo>
                    <a:pt x="1" y="1"/>
                  </a:moveTo>
                  <a:lnTo>
                    <a:pt x="253" y="433"/>
                  </a:lnTo>
                  <a:lnTo>
                    <a:pt x="273" y="445"/>
                  </a:lnTo>
                  <a:lnTo>
                    <a:pt x="20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045163" y="836575"/>
              <a:ext cx="6825" cy="11125"/>
            </a:xfrm>
            <a:custGeom>
              <a:avLst/>
              <a:gdLst/>
              <a:ahLst/>
              <a:cxnLst/>
              <a:rect l="l" t="t" r="r" b="b"/>
              <a:pathLst>
                <a:path w="273" h="445" extrusionOk="0">
                  <a:moveTo>
                    <a:pt x="0" y="1"/>
                  </a:moveTo>
                  <a:lnTo>
                    <a:pt x="252" y="433"/>
                  </a:lnTo>
                  <a:lnTo>
                    <a:pt x="273" y="444"/>
                  </a:lnTo>
                  <a:lnTo>
                    <a:pt x="19" y="12"/>
                  </a:lnTo>
                  <a:lnTo>
                    <a:pt x="7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048088" y="838250"/>
              <a:ext cx="7700" cy="11575"/>
            </a:xfrm>
            <a:custGeom>
              <a:avLst/>
              <a:gdLst/>
              <a:ahLst/>
              <a:cxnLst/>
              <a:rect l="l" t="t" r="r" b="b"/>
              <a:pathLst>
                <a:path w="308" h="463" extrusionOk="0">
                  <a:moveTo>
                    <a:pt x="1" y="0"/>
                  </a:moveTo>
                  <a:lnTo>
                    <a:pt x="254" y="433"/>
                  </a:lnTo>
                  <a:lnTo>
                    <a:pt x="308" y="463"/>
                  </a:lnTo>
                  <a:lnTo>
                    <a:pt x="54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042463" y="835125"/>
              <a:ext cx="9025" cy="12275"/>
            </a:xfrm>
            <a:custGeom>
              <a:avLst/>
              <a:gdLst/>
              <a:ahLst/>
              <a:cxnLst/>
              <a:rect l="l" t="t" r="r" b="b"/>
              <a:pathLst>
                <a:path w="361" h="491" extrusionOk="0">
                  <a:moveTo>
                    <a:pt x="1" y="1"/>
                  </a:moveTo>
                  <a:lnTo>
                    <a:pt x="1" y="33"/>
                  </a:lnTo>
                  <a:lnTo>
                    <a:pt x="1" y="83"/>
                  </a:lnTo>
                  <a:lnTo>
                    <a:pt x="1" y="101"/>
                  </a:lnTo>
                  <a:lnTo>
                    <a:pt x="1" y="118"/>
                  </a:lnTo>
                  <a:lnTo>
                    <a:pt x="1" y="292"/>
                  </a:lnTo>
                  <a:lnTo>
                    <a:pt x="150" y="372"/>
                  </a:lnTo>
                  <a:lnTo>
                    <a:pt x="165" y="381"/>
                  </a:lnTo>
                  <a:lnTo>
                    <a:pt x="181" y="389"/>
                  </a:lnTo>
                  <a:lnTo>
                    <a:pt x="360" y="491"/>
                  </a:lnTo>
                  <a:lnTo>
                    <a:pt x="108" y="59"/>
                  </a:lnTo>
                  <a:lnTo>
                    <a:pt x="72" y="40"/>
                  </a:lnTo>
                  <a:lnTo>
                    <a:pt x="54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4045613" y="836875"/>
              <a:ext cx="8325" cy="11900"/>
            </a:xfrm>
            <a:custGeom>
              <a:avLst/>
              <a:gdLst/>
              <a:ahLst/>
              <a:cxnLst/>
              <a:rect l="l" t="t" r="r" b="b"/>
              <a:pathLst>
                <a:path w="333" h="476" extrusionOk="0">
                  <a:moveTo>
                    <a:pt x="1" y="0"/>
                  </a:moveTo>
                  <a:lnTo>
                    <a:pt x="255" y="432"/>
                  </a:lnTo>
                  <a:lnTo>
                    <a:pt x="333" y="476"/>
                  </a:lnTo>
                  <a:lnTo>
                    <a:pt x="81" y="44"/>
                  </a:lnTo>
                  <a:lnTo>
                    <a:pt x="24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4053888" y="841500"/>
              <a:ext cx="7350" cy="11425"/>
            </a:xfrm>
            <a:custGeom>
              <a:avLst/>
              <a:gdLst/>
              <a:ahLst/>
              <a:cxnLst/>
              <a:rect l="l" t="t" r="r" b="b"/>
              <a:pathLst>
                <a:path w="294" h="457" extrusionOk="0">
                  <a:moveTo>
                    <a:pt x="1" y="1"/>
                  </a:moveTo>
                  <a:lnTo>
                    <a:pt x="254" y="433"/>
                  </a:lnTo>
                  <a:lnTo>
                    <a:pt x="286" y="452"/>
                  </a:lnTo>
                  <a:lnTo>
                    <a:pt x="293" y="456"/>
                  </a:lnTo>
                  <a:lnTo>
                    <a:pt x="40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4049438" y="839000"/>
              <a:ext cx="8900" cy="12275"/>
            </a:xfrm>
            <a:custGeom>
              <a:avLst/>
              <a:gdLst/>
              <a:ahLst/>
              <a:cxnLst/>
              <a:rect l="l" t="t" r="r" b="b"/>
              <a:pathLst>
                <a:path w="356" h="491" extrusionOk="0">
                  <a:moveTo>
                    <a:pt x="0" y="1"/>
                  </a:moveTo>
                  <a:lnTo>
                    <a:pt x="254" y="433"/>
                  </a:lnTo>
                  <a:lnTo>
                    <a:pt x="355" y="491"/>
                  </a:lnTo>
                  <a:lnTo>
                    <a:pt x="102" y="57"/>
                  </a:lnTo>
                  <a:lnTo>
                    <a:pt x="0" y="1"/>
                  </a:lnTo>
                  <a:close/>
                  <a:moveTo>
                    <a:pt x="355" y="491"/>
                  </a:moveTo>
                  <a:lnTo>
                    <a:pt x="355" y="491"/>
                  </a:lnTo>
                  <a:lnTo>
                    <a:pt x="355" y="49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4051963" y="840425"/>
              <a:ext cx="8300" cy="11925"/>
            </a:xfrm>
            <a:custGeom>
              <a:avLst/>
              <a:gdLst/>
              <a:ahLst/>
              <a:cxnLst/>
              <a:rect l="l" t="t" r="r" b="b"/>
              <a:pathLst>
                <a:path w="332" h="477" extrusionOk="0">
                  <a:moveTo>
                    <a:pt x="1" y="0"/>
                  </a:moveTo>
                  <a:lnTo>
                    <a:pt x="254" y="434"/>
                  </a:lnTo>
                  <a:lnTo>
                    <a:pt x="331" y="476"/>
                  </a:lnTo>
                  <a:lnTo>
                    <a:pt x="78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4054863" y="842050"/>
              <a:ext cx="6875" cy="11125"/>
            </a:xfrm>
            <a:custGeom>
              <a:avLst/>
              <a:gdLst/>
              <a:ahLst/>
              <a:cxnLst/>
              <a:rect l="l" t="t" r="r" b="b"/>
              <a:pathLst>
                <a:path w="275" h="445" extrusionOk="0">
                  <a:moveTo>
                    <a:pt x="1" y="1"/>
                  </a:moveTo>
                  <a:lnTo>
                    <a:pt x="254" y="434"/>
                  </a:lnTo>
                  <a:lnTo>
                    <a:pt x="275" y="444"/>
                  </a:lnTo>
                  <a:lnTo>
                    <a:pt x="275" y="382"/>
                  </a:lnTo>
                  <a:lnTo>
                    <a:pt x="275" y="362"/>
                  </a:lnTo>
                  <a:lnTo>
                    <a:pt x="275" y="312"/>
                  </a:lnTo>
                  <a:lnTo>
                    <a:pt x="275" y="272"/>
                  </a:lnTo>
                  <a:lnTo>
                    <a:pt x="275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4041313" y="833025"/>
              <a:ext cx="21600" cy="12975"/>
            </a:xfrm>
            <a:custGeom>
              <a:avLst/>
              <a:gdLst/>
              <a:ahLst/>
              <a:cxnLst/>
              <a:rect l="l" t="t" r="r" b="b"/>
              <a:pathLst>
                <a:path w="864" h="519" extrusionOk="0">
                  <a:moveTo>
                    <a:pt x="0" y="1"/>
                  </a:moveTo>
                  <a:lnTo>
                    <a:pt x="47" y="83"/>
                  </a:lnTo>
                  <a:lnTo>
                    <a:pt x="817" y="518"/>
                  </a:lnTo>
                  <a:lnTo>
                    <a:pt x="863" y="4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4041313" y="842300"/>
              <a:ext cx="21600" cy="13050"/>
            </a:xfrm>
            <a:custGeom>
              <a:avLst/>
              <a:gdLst/>
              <a:ahLst/>
              <a:cxnLst/>
              <a:rect l="l" t="t" r="r" b="b"/>
              <a:pathLst>
                <a:path w="864" h="522" extrusionOk="0">
                  <a:moveTo>
                    <a:pt x="47" y="1"/>
                  </a:moveTo>
                  <a:lnTo>
                    <a:pt x="0" y="28"/>
                  </a:lnTo>
                  <a:lnTo>
                    <a:pt x="863" y="521"/>
                  </a:lnTo>
                  <a:lnTo>
                    <a:pt x="817" y="43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4042463" y="842025"/>
              <a:ext cx="19275" cy="11250"/>
            </a:xfrm>
            <a:custGeom>
              <a:avLst/>
              <a:gdLst/>
              <a:ahLst/>
              <a:cxnLst/>
              <a:rect l="l" t="t" r="r" b="b"/>
              <a:pathLst>
                <a:path w="771" h="450" extrusionOk="0">
                  <a:moveTo>
                    <a:pt x="15" y="0"/>
                  </a:moveTo>
                  <a:lnTo>
                    <a:pt x="1" y="12"/>
                  </a:lnTo>
                  <a:lnTo>
                    <a:pt x="771" y="450"/>
                  </a:lnTo>
                  <a:lnTo>
                    <a:pt x="771" y="43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4042463" y="835100"/>
              <a:ext cx="400" cy="7225"/>
            </a:xfrm>
            <a:custGeom>
              <a:avLst/>
              <a:gdLst/>
              <a:ahLst/>
              <a:cxnLst/>
              <a:rect l="l" t="t" r="r" b="b"/>
              <a:pathLst>
                <a:path w="16" h="289" extrusionOk="0">
                  <a:moveTo>
                    <a:pt x="1" y="0"/>
                  </a:moveTo>
                  <a:lnTo>
                    <a:pt x="1" y="289"/>
                  </a:lnTo>
                  <a:lnTo>
                    <a:pt x="15" y="277"/>
                  </a:lnTo>
                  <a:lnTo>
                    <a:pt x="15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4062888" y="845000"/>
              <a:ext cx="475" cy="10350"/>
            </a:xfrm>
            <a:custGeom>
              <a:avLst/>
              <a:gdLst/>
              <a:ahLst/>
              <a:cxnLst/>
              <a:rect l="l" t="t" r="r" b="b"/>
              <a:pathLst>
                <a:path w="19" h="414" extrusionOk="0">
                  <a:moveTo>
                    <a:pt x="19" y="0"/>
                  </a:moveTo>
                  <a:lnTo>
                    <a:pt x="0" y="12"/>
                  </a:lnTo>
                  <a:lnTo>
                    <a:pt x="0" y="413"/>
                  </a:lnTo>
                  <a:lnTo>
                    <a:pt x="19" y="40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4041313" y="832700"/>
              <a:ext cx="22050" cy="12600"/>
            </a:xfrm>
            <a:custGeom>
              <a:avLst/>
              <a:gdLst/>
              <a:ahLst/>
              <a:cxnLst/>
              <a:rect l="l" t="t" r="r" b="b"/>
              <a:pathLst>
                <a:path w="882" h="504" extrusionOk="0">
                  <a:moveTo>
                    <a:pt x="18" y="1"/>
                  </a:moveTo>
                  <a:lnTo>
                    <a:pt x="0" y="14"/>
                  </a:lnTo>
                  <a:lnTo>
                    <a:pt x="863" y="504"/>
                  </a:lnTo>
                  <a:lnTo>
                    <a:pt x="882" y="4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4041313" y="852675"/>
              <a:ext cx="21600" cy="22325"/>
            </a:xfrm>
            <a:custGeom>
              <a:avLst/>
              <a:gdLst/>
              <a:ahLst/>
              <a:cxnLst/>
              <a:rect l="l" t="t" r="r" b="b"/>
              <a:pathLst>
                <a:path w="864" h="893" extrusionOk="0">
                  <a:moveTo>
                    <a:pt x="0" y="1"/>
                  </a:moveTo>
                  <a:lnTo>
                    <a:pt x="0" y="399"/>
                  </a:lnTo>
                  <a:lnTo>
                    <a:pt x="863" y="892"/>
                  </a:lnTo>
                  <a:lnTo>
                    <a:pt x="863" y="4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4042463" y="854750"/>
              <a:ext cx="19275" cy="18175"/>
            </a:xfrm>
            <a:custGeom>
              <a:avLst/>
              <a:gdLst/>
              <a:ahLst/>
              <a:cxnLst/>
              <a:rect l="l" t="t" r="r" b="b"/>
              <a:pathLst>
                <a:path w="771" h="727" extrusionOk="0">
                  <a:moveTo>
                    <a:pt x="1" y="0"/>
                  </a:moveTo>
                  <a:lnTo>
                    <a:pt x="1" y="116"/>
                  </a:lnTo>
                  <a:lnTo>
                    <a:pt x="1" y="157"/>
                  </a:lnTo>
                  <a:lnTo>
                    <a:pt x="1" y="208"/>
                  </a:lnTo>
                  <a:lnTo>
                    <a:pt x="1" y="226"/>
                  </a:lnTo>
                  <a:lnTo>
                    <a:pt x="1" y="289"/>
                  </a:lnTo>
                  <a:lnTo>
                    <a:pt x="28" y="305"/>
                  </a:lnTo>
                  <a:lnTo>
                    <a:pt x="591" y="621"/>
                  </a:lnTo>
                  <a:lnTo>
                    <a:pt x="607" y="631"/>
                  </a:lnTo>
                  <a:lnTo>
                    <a:pt x="621" y="640"/>
                  </a:lnTo>
                  <a:lnTo>
                    <a:pt x="771" y="727"/>
                  </a:lnTo>
                  <a:lnTo>
                    <a:pt x="771" y="553"/>
                  </a:lnTo>
                  <a:lnTo>
                    <a:pt x="771" y="537"/>
                  </a:lnTo>
                  <a:lnTo>
                    <a:pt x="771" y="518"/>
                  </a:lnTo>
                  <a:lnTo>
                    <a:pt x="771" y="467"/>
                  </a:lnTo>
                  <a:lnTo>
                    <a:pt x="771" y="435"/>
                  </a:lnTo>
                  <a:lnTo>
                    <a:pt x="716" y="405"/>
                  </a:lnTo>
                  <a:lnTo>
                    <a:pt x="700" y="395"/>
                  </a:lnTo>
                  <a:lnTo>
                    <a:pt x="656" y="370"/>
                  </a:lnTo>
                  <a:lnTo>
                    <a:pt x="621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4047613" y="857600"/>
              <a:ext cx="6850" cy="11125"/>
            </a:xfrm>
            <a:custGeom>
              <a:avLst/>
              <a:gdLst/>
              <a:ahLst/>
              <a:cxnLst/>
              <a:rect l="l" t="t" r="r" b="b"/>
              <a:pathLst>
                <a:path w="274" h="445" extrusionOk="0">
                  <a:moveTo>
                    <a:pt x="1" y="1"/>
                  </a:moveTo>
                  <a:lnTo>
                    <a:pt x="253" y="434"/>
                  </a:lnTo>
                  <a:lnTo>
                    <a:pt x="273" y="444"/>
                  </a:lnTo>
                  <a:lnTo>
                    <a:pt x="20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4045163" y="856275"/>
              <a:ext cx="6825" cy="11075"/>
            </a:xfrm>
            <a:custGeom>
              <a:avLst/>
              <a:gdLst/>
              <a:ahLst/>
              <a:cxnLst/>
              <a:rect l="l" t="t" r="r" b="b"/>
              <a:pathLst>
                <a:path w="273" h="443" extrusionOk="0">
                  <a:moveTo>
                    <a:pt x="0" y="0"/>
                  </a:moveTo>
                  <a:lnTo>
                    <a:pt x="252" y="431"/>
                  </a:lnTo>
                  <a:lnTo>
                    <a:pt x="273" y="442"/>
                  </a:lnTo>
                  <a:lnTo>
                    <a:pt x="19" y="10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4048088" y="857900"/>
              <a:ext cx="7700" cy="11575"/>
            </a:xfrm>
            <a:custGeom>
              <a:avLst/>
              <a:gdLst/>
              <a:ahLst/>
              <a:cxnLst/>
              <a:rect l="l" t="t" r="r" b="b"/>
              <a:pathLst>
                <a:path w="308" h="463" extrusionOk="0">
                  <a:moveTo>
                    <a:pt x="1" y="0"/>
                  </a:moveTo>
                  <a:lnTo>
                    <a:pt x="254" y="432"/>
                  </a:lnTo>
                  <a:lnTo>
                    <a:pt x="308" y="463"/>
                  </a:lnTo>
                  <a:lnTo>
                    <a:pt x="54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4042463" y="854775"/>
              <a:ext cx="9025" cy="12275"/>
            </a:xfrm>
            <a:custGeom>
              <a:avLst/>
              <a:gdLst/>
              <a:ahLst/>
              <a:cxnLst/>
              <a:rect l="l" t="t" r="r" b="b"/>
              <a:pathLst>
                <a:path w="361" h="491" extrusionOk="0">
                  <a:moveTo>
                    <a:pt x="1" y="1"/>
                  </a:moveTo>
                  <a:lnTo>
                    <a:pt x="1" y="33"/>
                  </a:lnTo>
                  <a:lnTo>
                    <a:pt x="1" y="83"/>
                  </a:lnTo>
                  <a:lnTo>
                    <a:pt x="1" y="102"/>
                  </a:lnTo>
                  <a:lnTo>
                    <a:pt x="1" y="118"/>
                  </a:lnTo>
                  <a:lnTo>
                    <a:pt x="1" y="292"/>
                  </a:lnTo>
                  <a:lnTo>
                    <a:pt x="150" y="372"/>
                  </a:lnTo>
                  <a:lnTo>
                    <a:pt x="165" y="381"/>
                  </a:lnTo>
                  <a:lnTo>
                    <a:pt x="181" y="389"/>
                  </a:lnTo>
                  <a:lnTo>
                    <a:pt x="360" y="491"/>
                  </a:lnTo>
                  <a:lnTo>
                    <a:pt x="360" y="491"/>
                  </a:lnTo>
                  <a:lnTo>
                    <a:pt x="108" y="60"/>
                  </a:lnTo>
                  <a:lnTo>
                    <a:pt x="72" y="40"/>
                  </a:lnTo>
                  <a:lnTo>
                    <a:pt x="54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4045613" y="856525"/>
              <a:ext cx="8325" cy="11950"/>
            </a:xfrm>
            <a:custGeom>
              <a:avLst/>
              <a:gdLst/>
              <a:ahLst/>
              <a:cxnLst/>
              <a:rect l="l" t="t" r="r" b="b"/>
              <a:pathLst>
                <a:path w="333" h="478" extrusionOk="0">
                  <a:moveTo>
                    <a:pt x="1" y="0"/>
                  </a:moveTo>
                  <a:lnTo>
                    <a:pt x="255" y="432"/>
                  </a:lnTo>
                  <a:lnTo>
                    <a:pt x="333" y="477"/>
                  </a:lnTo>
                  <a:lnTo>
                    <a:pt x="81" y="44"/>
                  </a:lnTo>
                  <a:lnTo>
                    <a:pt x="24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4053888" y="861150"/>
              <a:ext cx="7350" cy="11425"/>
            </a:xfrm>
            <a:custGeom>
              <a:avLst/>
              <a:gdLst/>
              <a:ahLst/>
              <a:cxnLst/>
              <a:rect l="l" t="t" r="r" b="b"/>
              <a:pathLst>
                <a:path w="294" h="457" extrusionOk="0">
                  <a:moveTo>
                    <a:pt x="1" y="1"/>
                  </a:moveTo>
                  <a:lnTo>
                    <a:pt x="254" y="434"/>
                  </a:lnTo>
                  <a:lnTo>
                    <a:pt x="286" y="452"/>
                  </a:lnTo>
                  <a:lnTo>
                    <a:pt x="293" y="456"/>
                  </a:lnTo>
                  <a:lnTo>
                    <a:pt x="40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4049438" y="858650"/>
              <a:ext cx="8900" cy="12275"/>
            </a:xfrm>
            <a:custGeom>
              <a:avLst/>
              <a:gdLst/>
              <a:ahLst/>
              <a:cxnLst/>
              <a:rect l="l" t="t" r="r" b="b"/>
              <a:pathLst>
                <a:path w="356" h="491" extrusionOk="0">
                  <a:moveTo>
                    <a:pt x="0" y="1"/>
                  </a:moveTo>
                  <a:lnTo>
                    <a:pt x="254" y="433"/>
                  </a:lnTo>
                  <a:lnTo>
                    <a:pt x="355" y="491"/>
                  </a:lnTo>
                  <a:lnTo>
                    <a:pt x="355" y="491"/>
                  </a:lnTo>
                  <a:lnTo>
                    <a:pt x="102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4051963" y="860075"/>
              <a:ext cx="8300" cy="11950"/>
            </a:xfrm>
            <a:custGeom>
              <a:avLst/>
              <a:gdLst/>
              <a:ahLst/>
              <a:cxnLst/>
              <a:rect l="l" t="t" r="r" b="b"/>
              <a:pathLst>
                <a:path w="332" h="478" extrusionOk="0">
                  <a:moveTo>
                    <a:pt x="1" y="0"/>
                  </a:moveTo>
                  <a:lnTo>
                    <a:pt x="254" y="434"/>
                  </a:lnTo>
                  <a:lnTo>
                    <a:pt x="331" y="477"/>
                  </a:lnTo>
                  <a:lnTo>
                    <a:pt x="78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4054863" y="861750"/>
              <a:ext cx="6875" cy="11075"/>
            </a:xfrm>
            <a:custGeom>
              <a:avLst/>
              <a:gdLst/>
              <a:ahLst/>
              <a:cxnLst/>
              <a:rect l="l" t="t" r="r" b="b"/>
              <a:pathLst>
                <a:path w="275" h="443" extrusionOk="0">
                  <a:moveTo>
                    <a:pt x="1" y="0"/>
                  </a:moveTo>
                  <a:lnTo>
                    <a:pt x="254" y="432"/>
                  </a:lnTo>
                  <a:lnTo>
                    <a:pt x="275" y="442"/>
                  </a:lnTo>
                  <a:lnTo>
                    <a:pt x="275" y="380"/>
                  </a:lnTo>
                  <a:lnTo>
                    <a:pt x="275" y="361"/>
                  </a:lnTo>
                  <a:lnTo>
                    <a:pt x="275" y="310"/>
                  </a:lnTo>
                  <a:lnTo>
                    <a:pt x="275" y="270"/>
                  </a:lnTo>
                  <a:lnTo>
                    <a:pt x="275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4041313" y="852675"/>
              <a:ext cx="21600" cy="12975"/>
            </a:xfrm>
            <a:custGeom>
              <a:avLst/>
              <a:gdLst/>
              <a:ahLst/>
              <a:cxnLst/>
              <a:rect l="l" t="t" r="r" b="b"/>
              <a:pathLst>
                <a:path w="864" h="519" extrusionOk="0">
                  <a:moveTo>
                    <a:pt x="0" y="1"/>
                  </a:moveTo>
                  <a:lnTo>
                    <a:pt x="47" y="83"/>
                  </a:lnTo>
                  <a:lnTo>
                    <a:pt x="817" y="518"/>
                  </a:lnTo>
                  <a:lnTo>
                    <a:pt x="863" y="4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4041313" y="861950"/>
              <a:ext cx="21600" cy="13050"/>
            </a:xfrm>
            <a:custGeom>
              <a:avLst/>
              <a:gdLst/>
              <a:ahLst/>
              <a:cxnLst/>
              <a:rect l="l" t="t" r="r" b="b"/>
              <a:pathLst>
                <a:path w="864" h="522" extrusionOk="0">
                  <a:moveTo>
                    <a:pt x="47" y="1"/>
                  </a:moveTo>
                  <a:lnTo>
                    <a:pt x="0" y="28"/>
                  </a:lnTo>
                  <a:lnTo>
                    <a:pt x="863" y="521"/>
                  </a:lnTo>
                  <a:lnTo>
                    <a:pt x="817" y="43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4042463" y="861700"/>
              <a:ext cx="19275" cy="11225"/>
            </a:xfrm>
            <a:custGeom>
              <a:avLst/>
              <a:gdLst/>
              <a:ahLst/>
              <a:cxnLst/>
              <a:rect l="l" t="t" r="r" b="b"/>
              <a:pathLst>
                <a:path w="771" h="449" extrusionOk="0">
                  <a:moveTo>
                    <a:pt x="15" y="1"/>
                  </a:moveTo>
                  <a:lnTo>
                    <a:pt x="1" y="11"/>
                  </a:lnTo>
                  <a:lnTo>
                    <a:pt x="771" y="449"/>
                  </a:lnTo>
                  <a:lnTo>
                    <a:pt x="771" y="43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4042463" y="854750"/>
              <a:ext cx="400" cy="7225"/>
            </a:xfrm>
            <a:custGeom>
              <a:avLst/>
              <a:gdLst/>
              <a:ahLst/>
              <a:cxnLst/>
              <a:rect l="l" t="t" r="r" b="b"/>
              <a:pathLst>
                <a:path w="16" h="289" extrusionOk="0">
                  <a:moveTo>
                    <a:pt x="1" y="0"/>
                  </a:moveTo>
                  <a:lnTo>
                    <a:pt x="1" y="289"/>
                  </a:lnTo>
                  <a:lnTo>
                    <a:pt x="15" y="279"/>
                  </a:lnTo>
                  <a:lnTo>
                    <a:pt x="1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4062888" y="864650"/>
              <a:ext cx="475" cy="10350"/>
            </a:xfrm>
            <a:custGeom>
              <a:avLst/>
              <a:gdLst/>
              <a:ahLst/>
              <a:cxnLst/>
              <a:rect l="l" t="t" r="r" b="b"/>
              <a:pathLst>
                <a:path w="19" h="414" extrusionOk="0">
                  <a:moveTo>
                    <a:pt x="19" y="0"/>
                  </a:moveTo>
                  <a:lnTo>
                    <a:pt x="0" y="12"/>
                  </a:lnTo>
                  <a:lnTo>
                    <a:pt x="0" y="413"/>
                  </a:lnTo>
                  <a:lnTo>
                    <a:pt x="19" y="40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4041313" y="852350"/>
              <a:ext cx="22050" cy="12600"/>
            </a:xfrm>
            <a:custGeom>
              <a:avLst/>
              <a:gdLst/>
              <a:ahLst/>
              <a:cxnLst/>
              <a:rect l="l" t="t" r="r" b="b"/>
              <a:pathLst>
                <a:path w="882" h="504" extrusionOk="0">
                  <a:moveTo>
                    <a:pt x="18" y="0"/>
                  </a:moveTo>
                  <a:lnTo>
                    <a:pt x="0" y="14"/>
                  </a:lnTo>
                  <a:lnTo>
                    <a:pt x="863" y="504"/>
                  </a:lnTo>
                  <a:lnTo>
                    <a:pt x="882" y="49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4028738" y="865775"/>
              <a:ext cx="3325" cy="21050"/>
            </a:xfrm>
            <a:custGeom>
              <a:avLst/>
              <a:gdLst/>
              <a:ahLst/>
              <a:cxnLst/>
              <a:rect l="l" t="t" r="r" b="b"/>
              <a:pathLst>
                <a:path w="133" h="842" extrusionOk="0">
                  <a:moveTo>
                    <a:pt x="0" y="0"/>
                  </a:moveTo>
                  <a:lnTo>
                    <a:pt x="0" y="811"/>
                  </a:lnTo>
                  <a:cubicBezTo>
                    <a:pt x="0" y="827"/>
                    <a:pt x="31" y="841"/>
                    <a:pt x="67" y="841"/>
                  </a:cubicBezTo>
                  <a:cubicBezTo>
                    <a:pt x="103" y="841"/>
                    <a:pt x="132" y="827"/>
                    <a:pt x="132" y="811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4017988" y="829375"/>
              <a:ext cx="12400" cy="50700"/>
            </a:xfrm>
            <a:custGeom>
              <a:avLst/>
              <a:gdLst/>
              <a:ahLst/>
              <a:cxnLst/>
              <a:rect l="l" t="t" r="r" b="b"/>
              <a:pathLst>
                <a:path w="496" h="2028" extrusionOk="0">
                  <a:moveTo>
                    <a:pt x="495" y="0"/>
                  </a:moveTo>
                  <a:lnTo>
                    <a:pt x="5" y="1829"/>
                  </a:lnTo>
                  <a:cubicBezTo>
                    <a:pt x="4" y="1832"/>
                    <a:pt x="4" y="1836"/>
                    <a:pt x="2" y="1839"/>
                  </a:cubicBezTo>
                  <a:lnTo>
                    <a:pt x="1" y="1846"/>
                  </a:lnTo>
                  <a:lnTo>
                    <a:pt x="1" y="1852"/>
                  </a:lnTo>
                  <a:cubicBezTo>
                    <a:pt x="1" y="1911"/>
                    <a:pt x="82" y="1981"/>
                    <a:pt x="205" y="2027"/>
                  </a:cubicBezTo>
                  <a:lnTo>
                    <a:pt x="4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4023138" y="829375"/>
              <a:ext cx="19650" cy="51975"/>
            </a:xfrm>
            <a:custGeom>
              <a:avLst/>
              <a:gdLst/>
              <a:ahLst/>
              <a:cxnLst/>
              <a:rect l="l" t="t" r="r" b="b"/>
              <a:pathLst>
                <a:path w="786" h="2079" extrusionOk="0">
                  <a:moveTo>
                    <a:pt x="291" y="0"/>
                  </a:moveTo>
                  <a:lnTo>
                    <a:pt x="1" y="2027"/>
                  </a:lnTo>
                  <a:cubicBezTo>
                    <a:pt x="94" y="2061"/>
                    <a:pt x="191" y="2078"/>
                    <a:pt x="291" y="2078"/>
                  </a:cubicBezTo>
                  <a:cubicBezTo>
                    <a:pt x="563" y="2078"/>
                    <a:pt x="785" y="1949"/>
                    <a:pt x="785" y="1852"/>
                  </a:cubicBezTo>
                  <a:lnTo>
                    <a:pt x="785" y="1846"/>
                  </a:lnTo>
                  <a:lnTo>
                    <a:pt x="784" y="1839"/>
                  </a:lnTo>
                  <a:cubicBezTo>
                    <a:pt x="782" y="1836"/>
                    <a:pt x="782" y="1832"/>
                    <a:pt x="781" y="182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4" name="Google Shape;1524;p31"/>
          <p:cNvSpPr txBox="1">
            <a:spLocks noGrp="1"/>
          </p:cNvSpPr>
          <p:nvPr>
            <p:ph type="subTitle" idx="4294967295"/>
          </p:nvPr>
        </p:nvSpPr>
        <p:spPr>
          <a:xfrm>
            <a:off x="6255734" y="3717870"/>
            <a:ext cx="2214752" cy="952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400" dirty="0"/>
              <a:t>La difficulté de trouver des colocataires compatibles</a:t>
            </a:r>
            <a:endParaRPr lang="en-GB" sz="1400" dirty="0"/>
          </a:p>
        </p:txBody>
      </p:sp>
      <p:sp>
        <p:nvSpPr>
          <p:cNvPr id="1526" name="Google Shape;1526;p31"/>
          <p:cNvSpPr txBox="1">
            <a:spLocks noGrp="1"/>
          </p:cNvSpPr>
          <p:nvPr>
            <p:ph type="subTitle" idx="4294967295"/>
          </p:nvPr>
        </p:nvSpPr>
        <p:spPr>
          <a:xfrm>
            <a:off x="6875900" y="1200613"/>
            <a:ext cx="9933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2010</a:t>
            </a:r>
            <a:endParaRPr b="1" dirty="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27" name="Google Shape;1527;p31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</a:t>
            </a:r>
            <a:endParaRPr dirty="0"/>
          </a:p>
        </p:txBody>
      </p:sp>
      <p:cxnSp>
        <p:nvCxnSpPr>
          <p:cNvPr id="1528" name="Google Shape;1528;p31"/>
          <p:cNvCxnSpPr>
            <a:stCxn id="1529" idx="3"/>
          </p:cNvCxnSpPr>
          <p:nvPr/>
        </p:nvCxnSpPr>
        <p:spPr>
          <a:xfrm>
            <a:off x="1853425" y="3468700"/>
            <a:ext cx="7279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9" name="Google Shape;1529;p31"/>
          <p:cNvSpPr/>
          <p:nvPr/>
        </p:nvSpPr>
        <p:spPr>
          <a:xfrm>
            <a:off x="1697125" y="3390550"/>
            <a:ext cx="156300" cy="156300"/>
          </a:xfrm>
          <a:prstGeom prst="rect">
            <a:avLst/>
          </a:prstGeom>
          <a:solidFill>
            <a:srgbClr val="008D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1"/>
          <p:cNvSpPr/>
          <p:nvPr/>
        </p:nvSpPr>
        <p:spPr>
          <a:xfrm>
            <a:off x="4493850" y="3390550"/>
            <a:ext cx="156300" cy="156300"/>
          </a:xfrm>
          <a:prstGeom prst="rect">
            <a:avLst/>
          </a:prstGeom>
          <a:solidFill>
            <a:srgbClr val="008D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1"/>
          <p:cNvSpPr/>
          <p:nvPr/>
        </p:nvSpPr>
        <p:spPr>
          <a:xfrm>
            <a:off x="7294400" y="3390550"/>
            <a:ext cx="156300" cy="156300"/>
          </a:xfrm>
          <a:prstGeom prst="rect">
            <a:avLst/>
          </a:prstGeom>
          <a:solidFill>
            <a:srgbClr val="008D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31"/>
          <p:cNvSpPr txBox="1">
            <a:spLocks noGrp="1"/>
          </p:cNvSpPr>
          <p:nvPr>
            <p:ph type="subTitle" idx="4294967295"/>
          </p:nvPr>
        </p:nvSpPr>
        <p:spPr>
          <a:xfrm>
            <a:off x="580148" y="3689967"/>
            <a:ext cx="2349020" cy="1096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400" dirty="0"/>
              <a:t>La complexité des processus de location </a:t>
            </a:r>
            <a:endParaRPr sz="1400" dirty="0"/>
          </a:p>
        </p:txBody>
      </p:sp>
      <p:sp>
        <p:nvSpPr>
          <p:cNvPr id="1534" name="Google Shape;1534;p31"/>
          <p:cNvSpPr txBox="1">
            <a:spLocks noGrp="1"/>
          </p:cNvSpPr>
          <p:nvPr>
            <p:ph type="subTitle" idx="4294967295"/>
          </p:nvPr>
        </p:nvSpPr>
        <p:spPr>
          <a:xfrm>
            <a:off x="1278625" y="1200613"/>
            <a:ext cx="9933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2000</a:t>
            </a:r>
            <a:endParaRPr b="1" dirty="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35" name="Google Shape;1535;p31"/>
          <p:cNvSpPr txBox="1">
            <a:spLocks noGrp="1"/>
          </p:cNvSpPr>
          <p:nvPr>
            <p:ph type="subTitle" idx="4294967295"/>
          </p:nvPr>
        </p:nvSpPr>
        <p:spPr>
          <a:xfrm>
            <a:off x="3512029" y="3747773"/>
            <a:ext cx="2290119" cy="964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400" dirty="0"/>
              <a:t>le manque de confiance dans les informations fournies</a:t>
            </a:r>
            <a:endParaRPr lang="en-GB" sz="1400" dirty="0"/>
          </a:p>
        </p:txBody>
      </p:sp>
      <p:sp>
        <p:nvSpPr>
          <p:cNvPr id="1537" name="Google Shape;1537;p31"/>
          <p:cNvSpPr txBox="1">
            <a:spLocks noGrp="1"/>
          </p:cNvSpPr>
          <p:nvPr>
            <p:ph type="subTitle" idx="4294967295"/>
          </p:nvPr>
        </p:nvSpPr>
        <p:spPr>
          <a:xfrm>
            <a:off x="4075350" y="1200613"/>
            <a:ext cx="9933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2005</a:t>
            </a:r>
            <a:endParaRPr b="1" dirty="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38" name="Google Shape;1538;p31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32"/>
          <p:cNvGrpSpPr/>
          <p:nvPr/>
        </p:nvGrpSpPr>
        <p:grpSpPr>
          <a:xfrm>
            <a:off x="1021131" y="1910452"/>
            <a:ext cx="1505956" cy="1322573"/>
            <a:chOff x="3831250" y="971750"/>
            <a:chExt cx="180050" cy="158125"/>
          </a:xfrm>
        </p:grpSpPr>
        <p:sp>
          <p:nvSpPr>
            <p:cNvPr id="1544" name="Google Shape;1544;p32"/>
            <p:cNvSpPr/>
            <p:nvPr/>
          </p:nvSpPr>
          <p:spPr>
            <a:xfrm>
              <a:off x="3831250" y="1024925"/>
              <a:ext cx="180050" cy="104025"/>
            </a:xfrm>
            <a:custGeom>
              <a:avLst/>
              <a:gdLst/>
              <a:ahLst/>
              <a:cxnLst/>
              <a:rect l="l" t="t" r="r" b="b"/>
              <a:pathLst>
                <a:path w="7202" h="4161" extrusionOk="0">
                  <a:moveTo>
                    <a:pt x="3598" y="1"/>
                  </a:moveTo>
                  <a:lnTo>
                    <a:pt x="0" y="2081"/>
                  </a:lnTo>
                  <a:lnTo>
                    <a:pt x="3601" y="4161"/>
                  </a:lnTo>
                  <a:lnTo>
                    <a:pt x="7202" y="2081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3831250" y="1076950"/>
              <a:ext cx="90025" cy="52925"/>
            </a:xfrm>
            <a:custGeom>
              <a:avLst/>
              <a:gdLst/>
              <a:ahLst/>
              <a:cxnLst/>
              <a:rect l="l" t="t" r="r" b="b"/>
              <a:pathLst>
                <a:path w="3601" h="2117" extrusionOk="0">
                  <a:moveTo>
                    <a:pt x="0" y="0"/>
                  </a:moveTo>
                  <a:lnTo>
                    <a:pt x="0" y="37"/>
                  </a:lnTo>
                  <a:lnTo>
                    <a:pt x="3601" y="2116"/>
                  </a:lnTo>
                  <a:lnTo>
                    <a:pt x="3601" y="2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3921275" y="1076950"/>
              <a:ext cx="90025" cy="52925"/>
            </a:xfrm>
            <a:custGeom>
              <a:avLst/>
              <a:gdLst/>
              <a:ahLst/>
              <a:cxnLst/>
              <a:rect l="l" t="t" r="r" b="b"/>
              <a:pathLst>
                <a:path w="3601" h="2117" extrusionOk="0">
                  <a:moveTo>
                    <a:pt x="3601" y="0"/>
                  </a:moveTo>
                  <a:lnTo>
                    <a:pt x="0" y="2080"/>
                  </a:lnTo>
                  <a:lnTo>
                    <a:pt x="0" y="2116"/>
                  </a:lnTo>
                  <a:lnTo>
                    <a:pt x="3601" y="37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3845900" y="1031925"/>
              <a:ext cx="150750" cy="87100"/>
            </a:xfrm>
            <a:custGeom>
              <a:avLst/>
              <a:gdLst/>
              <a:ahLst/>
              <a:cxnLst/>
              <a:rect l="l" t="t" r="r" b="b"/>
              <a:pathLst>
                <a:path w="6030" h="3484" extrusionOk="0">
                  <a:moveTo>
                    <a:pt x="3012" y="0"/>
                  </a:moveTo>
                  <a:lnTo>
                    <a:pt x="0" y="1743"/>
                  </a:lnTo>
                  <a:lnTo>
                    <a:pt x="3015" y="3484"/>
                  </a:lnTo>
                  <a:lnTo>
                    <a:pt x="6030" y="1743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3845900" y="1075500"/>
              <a:ext cx="75375" cy="44300"/>
            </a:xfrm>
            <a:custGeom>
              <a:avLst/>
              <a:gdLst/>
              <a:ahLst/>
              <a:cxnLst/>
              <a:rect l="l" t="t" r="r" b="b"/>
              <a:pathLst>
                <a:path w="3015" h="1772" extrusionOk="0">
                  <a:moveTo>
                    <a:pt x="0" y="0"/>
                  </a:moveTo>
                  <a:lnTo>
                    <a:pt x="0" y="29"/>
                  </a:lnTo>
                  <a:lnTo>
                    <a:pt x="3015" y="1771"/>
                  </a:lnTo>
                  <a:lnTo>
                    <a:pt x="3015" y="1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3921275" y="1075500"/>
              <a:ext cx="75375" cy="44300"/>
            </a:xfrm>
            <a:custGeom>
              <a:avLst/>
              <a:gdLst/>
              <a:ahLst/>
              <a:cxnLst/>
              <a:rect l="l" t="t" r="r" b="b"/>
              <a:pathLst>
                <a:path w="3015" h="1772" extrusionOk="0">
                  <a:moveTo>
                    <a:pt x="3015" y="0"/>
                  </a:moveTo>
                  <a:lnTo>
                    <a:pt x="0" y="1741"/>
                  </a:lnTo>
                  <a:lnTo>
                    <a:pt x="0" y="1771"/>
                  </a:lnTo>
                  <a:lnTo>
                    <a:pt x="3015" y="29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3879400" y="1041600"/>
              <a:ext cx="33525" cy="43575"/>
            </a:xfrm>
            <a:custGeom>
              <a:avLst/>
              <a:gdLst/>
              <a:ahLst/>
              <a:cxnLst/>
              <a:rect l="l" t="t" r="r" b="b"/>
              <a:pathLst>
                <a:path w="1341" h="1743" extrusionOk="0">
                  <a:moveTo>
                    <a:pt x="1340" y="1"/>
                  </a:moveTo>
                  <a:lnTo>
                    <a:pt x="0" y="775"/>
                  </a:lnTo>
                  <a:lnTo>
                    <a:pt x="0" y="1742"/>
                  </a:lnTo>
                  <a:lnTo>
                    <a:pt x="1340" y="968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3862650" y="1031925"/>
              <a:ext cx="50275" cy="29050"/>
            </a:xfrm>
            <a:custGeom>
              <a:avLst/>
              <a:gdLst/>
              <a:ahLst/>
              <a:cxnLst/>
              <a:rect l="l" t="t" r="r" b="b"/>
              <a:pathLst>
                <a:path w="2011" h="1162" extrusionOk="0">
                  <a:moveTo>
                    <a:pt x="1340" y="0"/>
                  </a:moveTo>
                  <a:lnTo>
                    <a:pt x="0" y="775"/>
                  </a:lnTo>
                  <a:lnTo>
                    <a:pt x="670" y="1162"/>
                  </a:lnTo>
                  <a:lnTo>
                    <a:pt x="2010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3862650" y="1051275"/>
              <a:ext cx="16775" cy="33900"/>
            </a:xfrm>
            <a:custGeom>
              <a:avLst/>
              <a:gdLst/>
              <a:ahLst/>
              <a:cxnLst/>
              <a:rect l="l" t="t" r="r" b="b"/>
              <a:pathLst>
                <a:path w="671" h="1356" extrusionOk="0">
                  <a:moveTo>
                    <a:pt x="0" y="1"/>
                  </a:moveTo>
                  <a:lnTo>
                    <a:pt x="0" y="969"/>
                  </a:lnTo>
                  <a:lnTo>
                    <a:pt x="670" y="1355"/>
                  </a:lnTo>
                  <a:lnTo>
                    <a:pt x="670" y="3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3946375" y="1002950"/>
              <a:ext cx="33525" cy="91925"/>
            </a:xfrm>
            <a:custGeom>
              <a:avLst/>
              <a:gdLst/>
              <a:ahLst/>
              <a:cxnLst/>
              <a:rect l="l" t="t" r="r" b="b"/>
              <a:pathLst>
                <a:path w="1341" h="3677" extrusionOk="0">
                  <a:moveTo>
                    <a:pt x="1341" y="1"/>
                  </a:moveTo>
                  <a:lnTo>
                    <a:pt x="1" y="775"/>
                  </a:lnTo>
                  <a:lnTo>
                    <a:pt x="1" y="3677"/>
                  </a:lnTo>
                  <a:lnTo>
                    <a:pt x="1341" y="2902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3896150" y="973925"/>
              <a:ext cx="83750" cy="48425"/>
            </a:xfrm>
            <a:custGeom>
              <a:avLst/>
              <a:gdLst/>
              <a:ahLst/>
              <a:cxnLst/>
              <a:rect l="l" t="t" r="r" b="b"/>
              <a:pathLst>
                <a:path w="3350" h="1937" extrusionOk="0">
                  <a:moveTo>
                    <a:pt x="1340" y="0"/>
                  </a:moveTo>
                  <a:lnTo>
                    <a:pt x="0" y="775"/>
                  </a:lnTo>
                  <a:lnTo>
                    <a:pt x="2010" y="1936"/>
                  </a:lnTo>
                  <a:lnTo>
                    <a:pt x="3350" y="1162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3896150" y="993275"/>
              <a:ext cx="50250" cy="101600"/>
            </a:xfrm>
            <a:custGeom>
              <a:avLst/>
              <a:gdLst/>
              <a:ahLst/>
              <a:cxnLst/>
              <a:rect l="l" t="t" r="r" b="b"/>
              <a:pathLst>
                <a:path w="2010" h="4064" extrusionOk="0">
                  <a:moveTo>
                    <a:pt x="0" y="1"/>
                  </a:moveTo>
                  <a:lnTo>
                    <a:pt x="0" y="2902"/>
                  </a:lnTo>
                  <a:lnTo>
                    <a:pt x="2010" y="4064"/>
                  </a:lnTo>
                  <a:lnTo>
                    <a:pt x="2010" y="11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3917650" y="1049175"/>
              <a:ext cx="24550" cy="32850"/>
            </a:xfrm>
            <a:custGeom>
              <a:avLst/>
              <a:gdLst/>
              <a:ahLst/>
              <a:cxnLst/>
              <a:rect l="l" t="t" r="r" b="b"/>
              <a:pathLst>
                <a:path w="982" h="1314" extrusionOk="0">
                  <a:moveTo>
                    <a:pt x="0" y="1"/>
                  </a:moveTo>
                  <a:lnTo>
                    <a:pt x="0" y="746"/>
                  </a:lnTo>
                  <a:lnTo>
                    <a:pt x="982" y="1313"/>
                  </a:lnTo>
                  <a:lnTo>
                    <a:pt x="982" y="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3917050" y="1048850"/>
              <a:ext cx="350" cy="19350"/>
            </a:xfrm>
            <a:custGeom>
              <a:avLst/>
              <a:gdLst/>
              <a:ahLst/>
              <a:cxnLst/>
              <a:rect l="l" t="t" r="r" b="b"/>
              <a:pathLst>
                <a:path w="14" h="774" extrusionOk="0">
                  <a:moveTo>
                    <a:pt x="1" y="1"/>
                  </a:moveTo>
                  <a:lnTo>
                    <a:pt x="1" y="774"/>
                  </a:lnTo>
                  <a:lnTo>
                    <a:pt x="14" y="766"/>
                  </a:lnTo>
                  <a:lnTo>
                    <a:pt x="14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3917050" y="1068000"/>
              <a:ext cx="25150" cy="14675"/>
            </a:xfrm>
            <a:custGeom>
              <a:avLst/>
              <a:gdLst/>
              <a:ahLst/>
              <a:cxnLst/>
              <a:rect l="l" t="t" r="r" b="b"/>
              <a:pathLst>
                <a:path w="1006" h="587" extrusionOk="0">
                  <a:moveTo>
                    <a:pt x="14" y="0"/>
                  </a:moveTo>
                  <a:lnTo>
                    <a:pt x="1" y="8"/>
                  </a:lnTo>
                  <a:lnTo>
                    <a:pt x="1006" y="586"/>
                  </a:lnTo>
                  <a:lnTo>
                    <a:pt x="1006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3917575" y="1067825"/>
              <a:ext cx="24625" cy="14300"/>
            </a:xfrm>
            <a:custGeom>
              <a:avLst/>
              <a:gdLst/>
              <a:ahLst/>
              <a:cxnLst/>
              <a:rect l="l" t="t" r="r" b="b"/>
              <a:pathLst>
                <a:path w="985" h="572" extrusionOk="0">
                  <a:moveTo>
                    <a:pt x="4" y="0"/>
                  </a:moveTo>
                  <a:lnTo>
                    <a:pt x="0" y="3"/>
                  </a:lnTo>
                  <a:lnTo>
                    <a:pt x="985" y="571"/>
                  </a:lnTo>
                  <a:lnTo>
                    <a:pt x="985" y="56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3917575" y="1049100"/>
              <a:ext cx="125" cy="18800"/>
            </a:xfrm>
            <a:custGeom>
              <a:avLst/>
              <a:gdLst/>
              <a:ahLst/>
              <a:cxnLst/>
              <a:rect l="l" t="t" r="r" b="b"/>
              <a:pathLst>
                <a:path w="5" h="752" extrusionOk="0">
                  <a:moveTo>
                    <a:pt x="0" y="1"/>
                  </a:moveTo>
                  <a:lnTo>
                    <a:pt x="0" y="752"/>
                  </a:lnTo>
                  <a:lnTo>
                    <a:pt x="4" y="749"/>
                  </a:lnTo>
                  <a:lnTo>
                    <a:pt x="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3917375" y="1067875"/>
              <a:ext cx="24825" cy="14425"/>
            </a:xfrm>
            <a:custGeom>
              <a:avLst/>
              <a:gdLst/>
              <a:ahLst/>
              <a:cxnLst/>
              <a:rect l="l" t="t" r="r" b="b"/>
              <a:pathLst>
                <a:path w="993" h="577" extrusionOk="0">
                  <a:moveTo>
                    <a:pt x="8" y="1"/>
                  </a:moveTo>
                  <a:lnTo>
                    <a:pt x="1" y="5"/>
                  </a:lnTo>
                  <a:lnTo>
                    <a:pt x="993" y="577"/>
                  </a:lnTo>
                  <a:lnTo>
                    <a:pt x="993" y="56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3917375" y="1049025"/>
              <a:ext cx="225" cy="19000"/>
            </a:xfrm>
            <a:custGeom>
              <a:avLst/>
              <a:gdLst/>
              <a:ahLst/>
              <a:cxnLst/>
              <a:rect l="l" t="t" r="r" b="b"/>
              <a:pathLst>
                <a:path w="9" h="760" extrusionOk="0">
                  <a:moveTo>
                    <a:pt x="1" y="1"/>
                  </a:moveTo>
                  <a:lnTo>
                    <a:pt x="1" y="759"/>
                  </a:lnTo>
                  <a:lnTo>
                    <a:pt x="8" y="755"/>
                  </a:lnTo>
                  <a:lnTo>
                    <a:pt x="8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3936450" y="1060025"/>
              <a:ext cx="200" cy="18875"/>
            </a:xfrm>
            <a:custGeom>
              <a:avLst/>
              <a:gdLst/>
              <a:ahLst/>
              <a:cxnLst/>
              <a:rect l="l" t="t" r="r" b="b"/>
              <a:pathLst>
                <a:path w="8" h="755" extrusionOk="0">
                  <a:moveTo>
                    <a:pt x="1" y="0"/>
                  </a:moveTo>
                  <a:lnTo>
                    <a:pt x="1" y="749"/>
                  </a:lnTo>
                  <a:lnTo>
                    <a:pt x="8" y="754"/>
                  </a:lnTo>
                  <a:lnTo>
                    <a:pt x="8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3936625" y="1060125"/>
              <a:ext cx="100" cy="18775"/>
            </a:xfrm>
            <a:custGeom>
              <a:avLst/>
              <a:gdLst/>
              <a:ahLst/>
              <a:cxnLst/>
              <a:rect l="l" t="t" r="r" b="b"/>
              <a:pathLst>
                <a:path w="4" h="751" extrusionOk="0">
                  <a:moveTo>
                    <a:pt x="1" y="1"/>
                  </a:moveTo>
                  <a:lnTo>
                    <a:pt x="1" y="750"/>
                  </a:lnTo>
                  <a:lnTo>
                    <a:pt x="4" y="749"/>
                  </a:lnTo>
                  <a:lnTo>
                    <a:pt x="4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3929700" y="1056150"/>
              <a:ext cx="225" cy="18875"/>
            </a:xfrm>
            <a:custGeom>
              <a:avLst/>
              <a:gdLst/>
              <a:ahLst/>
              <a:cxnLst/>
              <a:rect l="l" t="t" r="r" b="b"/>
              <a:pathLst>
                <a:path w="9" h="755" extrusionOk="0">
                  <a:moveTo>
                    <a:pt x="1" y="0"/>
                  </a:moveTo>
                  <a:lnTo>
                    <a:pt x="1" y="750"/>
                  </a:lnTo>
                  <a:lnTo>
                    <a:pt x="8" y="754"/>
                  </a:lnTo>
                  <a:lnTo>
                    <a:pt x="8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3929900" y="1056250"/>
              <a:ext cx="100" cy="18775"/>
            </a:xfrm>
            <a:custGeom>
              <a:avLst/>
              <a:gdLst/>
              <a:ahLst/>
              <a:cxnLst/>
              <a:rect l="l" t="t" r="r" b="b"/>
              <a:pathLst>
                <a:path w="4" h="751" extrusionOk="0">
                  <a:moveTo>
                    <a:pt x="0" y="0"/>
                  </a:moveTo>
                  <a:lnTo>
                    <a:pt x="0" y="750"/>
                  </a:lnTo>
                  <a:lnTo>
                    <a:pt x="3" y="749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3922975" y="1052250"/>
              <a:ext cx="200" cy="18850"/>
            </a:xfrm>
            <a:custGeom>
              <a:avLst/>
              <a:gdLst/>
              <a:ahLst/>
              <a:cxnLst/>
              <a:rect l="l" t="t" r="r" b="b"/>
              <a:pathLst>
                <a:path w="8" h="754" extrusionOk="0">
                  <a:moveTo>
                    <a:pt x="0" y="1"/>
                  </a:moveTo>
                  <a:lnTo>
                    <a:pt x="0" y="749"/>
                  </a:lnTo>
                  <a:lnTo>
                    <a:pt x="7" y="754"/>
                  </a:lnTo>
                  <a:lnTo>
                    <a:pt x="7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3923150" y="1052375"/>
              <a:ext cx="100" cy="18725"/>
            </a:xfrm>
            <a:custGeom>
              <a:avLst/>
              <a:gdLst/>
              <a:ahLst/>
              <a:cxnLst/>
              <a:rect l="l" t="t" r="r" b="b"/>
              <a:pathLst>
                <a:path w="4" h="749" extrusionOk="0">
                  <a:moveTo>
                    <a:pt x="0" y="0"/>
                  </a:moveTo>
                  <a:lnTo>
                    <a:pt x="0" y="749"/>
                  </a:lnTo>
                  <a:lnTo>
                    <a:pt x="3" y="749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3917650" y="1016200"/>
              <a:ext cx="24550" cy="32825"/>
            </a:xfrm>
            <a:custGeom>
              <a:avLst/>
              <a:gdLst/>
              <a:ahLst/>
              <a:cxnLst/>
              <a:rect l="l" t="t" r="r" b="b"/>
              <a:pathLst>
                <a:path w="982" h="1313" extrusionOk="0">
                  <a:moveTo>
                    <a:pt x="0" y="0"/>
                  </a:moveTo>
                  <a:lnTo>
                    <a:pt x="0" y="746"/>
                  </a:lnTo>
                  <a:lnTo>
                    <a:pt x="982" y="1312"/>
                  </a:lnTo>
                  <a:lnTo>
                    <a:pt x="982" y="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3917050" y="1015875"/>
              <a:ext cx="350" cy="19325"/>
            </a:xfrm>
            <a:custGeom>
              <a:avLst/>
              <a:gdLst/>
              <a:ahLst/>
              <a:cxnLst/>
              <a:rect l="l" t="t" r="r" b="b"/>
              <a:pathLst>
                <a:path w="14" h="773" extrusionOk="0">
                  <a:moveTo>
                    <a:pt x="1" y="0"/>
                  </a:moveTo>
                  <a:lnTo>
                    <a:pt x="1" y="773"/>
                  </a:lnTo>
                  <a:lnTo>
                    <a:pt x="14" y="766"/>
                  </a:lnTo>
                  <a:lnTo>
                    <a:pt x="1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3917050" y="1035000"/>
              <a:ext cx="25150" cy="14675"/>
            </a:xfrm>
            <a:custGeom>
              <a:avLst/>
              <a:gdLst/>
              <a:ahLst/>
              <a:cxnLst/>
              <a:rect l="l" t="t" r="r" b="b"/>
              <a:pathLst>
                <a:path w="1006" h="587" extrusionOk="0">
                  <a:moveTo>
                    <a:pt x="14" y="1"/>
                  </a:moveTo>
                  <a:lnTo>
                    <a:pt x="1" y="8"/>
                  </a:lnTo>
                  <a:lnTo>
                    <a:pt x="1006" y="587"/>
                  </a:lnTo>
                  <a:lnTo>
                    <a:pt x="1006" y="57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3917575" y="1034825"/>
              <a:ext cx="24625" cy="14300"/>
            </a:xfrm>
            <a:custGeom>
              <a:avLst/>
              <a:gdLst/>
              <a:ahLst/>
              <a:cxnLst/>
              <a:rect l="l" t="t" r="r" b="b"/>
              <a:pathLst>
                <a:path w="985" h="572" extrusionOk="0">
                  <a:moveTo>
                    <a:pt x="4" y="1"/>
                  </a:moveTo>
                  <a:lnTo>
                    <a:pt x="0" y="3"/>
                  </a:lnTo>
                  <a:lnTo>
                    <a:pt x="985" y="572"/>
                  </a:lnTo>
                  <a:lnTo>
                    <a:pt x="985" y="56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3917575" y="1016125"/>
              <a:ext cx="125" cy="18800"/>
            </a:xfrm>
            <a:custGeom>
              <a:avLst/>
              <a:gdLst/>
              <a:ahLst/>
              <a:cxnLst/>
              <a:rect l="l" t="t" r="r" b="b"/>
              <a:pathLst>
                <a:path w="5" h="752" extrusionOk="0">
                  <a:moveTo>
                    <a:pt x="0" y="0"/>
                  </a:moveTo>
                  <a:lnTo>
                    <a:pt x="0" y="751"/>
                  </a:lnTo>
                  <a:lnTo>
                    <a:pt x="4" y="749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3917375" y="1034900"/>
              <a:ext cx="24825" cy="14425"/>
            </a:xfrm>
            <a:custGeom>
              <a:avLst/>
              <a:gdLst/>
              <a:ahLst/>
              <a:cxnLst/>
              <a:rect l="l" t="t" r="r" b="b"/>
              <a:pathLst>
                <a:path w="993" h="577" extrusionOk="0">
                  <a:moveTo>
                    <a:pt x="8" y="0"/>
                  </a:moveTo>
                  <a:lnTo>
                    <a:pt x="1" y="5"/>
                  </a:lnTo>
                  <a:lnTo>
                    <a:pt x="993" y="576"/>
                  </a:lnTo>
                  <a:lnTo>
                    <a:pt x="993" y="5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3917375" y="1016050"/>
              <a:ext cx="225" cy="18975"/>
            </a:xfrm>
            <a:custGeom>
              <a:avLst/>
              <a:gdLst/>
              <a:ahLst/>
              <a:cxnLst/>
              <a:rect l="l" t="t" r="r" b="b"/>
              <a:pathLst>
                <a:path w="9" h="759" extrusionOk="0">
                  <a:moveTo>
                    <a:pt x="1" y="0"/>
                  </a:moveTo>
                  <a:lnTo>
                    <a:pt x="1" y="759"/>
                  </a:lnTo>
                  <a:lnTo>
                    <a:pt x="8" y="754"/>
                  </a:lnTo>
                  <a:lnTo>
                    <a:pt x="8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3936450" y="1027025"/>
              <a:ext cx="200" cy="18850"/>
            </a:xfrm>
            <a:custGeom>
              <a:avLst/>
              <a:gdLst/>
              <a:ahLst/>
              <a:cxnLst/>
              <a:rect l="l" t="t" r="r" b="b"/>
              <a:pathLst>
                <a:path w="8" h="754" extrusionOk="0">
                  <a:moveTo>
                    <a:pt x="1" y="1"/>
                  </a:moveTo>
                  <a:lnTo>
                    <a:pt x="1" y="749"/>
                  </a:lnTo>
                  <a:lnTo>
                    <a:pt x="8" y="753"/>
                  </a:lnTo>
                  <a:lnTo>
                    <a:pt x="8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3936625" y="1027150"/>
              <a:ext cx="100" cy="18725"/>
            </a:xfrm>
            <a:custGeom>
              <a:avLst/>
              <a:gdLst/>
              <a:ahLst/>
              <a:cxnLst/>
              <a:rect l="l" t="t" r="r" b="b"/>
              <a:pathLst>
                <a:path w="4" h="749" extrusionOk="0">
                  <a:moveTo>
                    <a:pt x="1" y="0"/>
                  </a:moveTo>
                  <a:lnTo>
                    <a:pt x="1" y="748"/>
                  </a:lnTo>
                  <a:lnTo>
                    <a:pt x="4" y="748"/>
                  </a:lnTo>
                  <a:lnTo>
                    <a:pt x="4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3912900" y="1056075"/>
              <a:ext cx="33500" cy="24225"/>
            </a:xfrm>
            <a:custGeom>
              <a:avLst/>
              <a:gdLst/>
              <a:ahLst/>
              <a:cxnLst/>
              <a:rect l="l" t="t" r="r" b="b"/>
              <a:pathLst>
                <a:path w="1340" h="969" extrusionOk="0">
                  <a:moveTo>
                    <a:pt x="1340" y="0"/>
                  </a:moveTo>
                  <a:lnTo>
                    <a:pt x="0" y="775"/>
                  </a:lnTo>
                  <a:lnTo>
                    <a:pt x="0" y="969"/>
                  </a:lnTo>
                  <a:lnTo>
                    <a:pt x="1340" y="195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3862650" y="1027075"/>
              <a:ext cx="83750" cy="48375"/>
            </a:xfrm>
            <a:custGeom>
              <a:avLst/>
              <a:gdLst/>
              <a:ahLst/>
              <a:cxnLst/>
              <a:rect l="l" t="t" r="r" b="b"/>
              <a:pathLst>
                <a:path w="3350" h="1935" extrusionOk="0">
                  <a:moveTo>
                    <a:pt x="1340" y="0"/>
                  </a:moveTo>
                  <a:lnTo>
                    <a:pt x="0" y="773"/>
                  </a:lnTo>
                  <a:lnTo>
                    <a:pt x="2010" y="1935"/>
                  </a:lnTo>
                  <a:lnTo>
                    <a:pt x="3350" y="116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3862650" y="1046400"/>
              <a:ext cx="50275" cy="33900"/>
            </a:xfrm>
            <a:custGeom>
              <a:avLst/>
              <a:gdLst/>
              <a:ahLst/>
              <a:cxnLst/>
              <a:rect l="l" t="t" r="r" b="b"/>
              <a:pathLst>
                <a:path w="2011" h="1356" extrusionOk="0">
                  <a:moveTo>
                    <a:pt x="0" y="0"/>
                  </a:moveTo>
                  <a:lnTo>
                    <a:pt x="0" y="196"/>
                  </a:lnTo>
                  <a:lnTo>
                    <a:pt x="2010" y="1356"/>
                  </a:lnTo>
                  <a:lnTo>
                    <a:pt x="2010" y="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3879400" y="1012600"/>
              <a:ext cx="33525" cy="43575"/>
            </a:xfrm>
            <a:custGeom>
              <a:avLst/>
              <a:gdLst/>
              <a:ahLst/>
              <a:cxnLst/>
              <a:rect l="l" t="t" r="r" b="b"/>
              <a:pathLst>
                <a:path w="1341" h="1743" extrusionOk="0">
                  <a:moveTo>
                    <a:pt x="1340" y="1"/>
                  </a:moveTo>
                  <a:lnTo>
                    <a:pt x="0" y="773"/>
                  </a:lnTo>
                  <a:lnTo>
                    <a:pt x="0" y="1742"/>
                  </a:lnTo>
                  <a:lnTo>
                    <a:pt x="1340" y="968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3862650" y="1002925"/>
              <a:ext cx="50275" cy="29025"/>
            </a:xfrm>
            <a:custGeom>
              <a:avLst/>
              <a:gdLst/>
              <a:ahLst/>
              <a:cxnLst/>
              <a:rect l="l" t="t" r="r" b="b"/>
              <a:pathLst>
                <a:path w="2011" h="1161" extrusionOk="0">
                  <a:moveTo>
                    <a:pt x="1340" y="0"/>
                  </a:moveTo>
                  <a:lnTo>
                    <a:pt x="0" y="775"/>
                  </a:lnTo>
                  <a:lnTo>
                    <a:pt x="670" y="1160"/>
                  </a:lnTo>
                  <a:lnTo>
                    <a:pt x="2010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3862650" y="1022275"/>
              <a:ext cx="16775" cy="33900"/>
            </a:xfrm>
            <a:custGeom>
              <a:avLst/>
              <a:gdLst/>
              <a:ahLst/>
              <a:cxnLst/>
              <a:rect l="l" t="t" r="r" b="b"/>
              <a:pathLst>
                <a:path w="671" h="1356" extrusionOk="0">
                  <a:moveTo>
                    <a:pt x="0" y="1"/>
                  </a:moveTo>
                  <a:lnTo>
                    <a:pt x="0" y="969"/>
                  </a:lnTo>
                  <a:lnTo>
                    <a:pt x="670" y="1355"/>
                  </a:lnTo>
                  <a:lnTo>
                    <a:pt x="670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3950600" y="1049225"/>
              <a:ext cx="24550" cy="32825"/>
            </a:xfrm>
            <a:custGeom>
              <a:avLst/>
              <a:gdLst/>
              <a:ahLst/>
              <a:cxnLst/>
              <a:rect l="l" t="t" r="r" b="b"/>
              <a:pathLst>
                <a:path w="982" h="1313" extrusionOk="0">
                  <a:moveTo>
                    <a:pt x="982" y="0"/>
                  </a:moveTo>
                  <a:lnTo>
                    <a:pt x="0" y="567"/>
                  </a:lnTo>
                  <a:lnTo>
                    <a:pt x="0" y="1312"/>
                  </a:lnTo>
                  <a:lnTo>
                    <a:pt x="982" y="747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3975350" y="1048900"/>
              <a:ext cx="350" cy="19375"/>
            </a:xfrm>
            <a:custGeom>
              <a:avLst/>
              <a:gdLst/>
              <a:ahLst/>
              <a:cxnLst/>
              <a:rect l="l" t="t" r="r" b="b"/>
              <a:pathLst>
                <a:path w="14" h="775" extrusionOk="0">
                  <a:moveTo>
                    <a:pt x="14" y="0"/>
                  </a:moveTo>
                  <a:lnTo>
                    <a:pt x="1" y="9"/>
                  </a:lnTo>
                  <a:lnTo>
                    <a:pt x="1" y="766"/>
                  </a:lnTo>
                  <a:lnTo>
                    <a:pt x="14" y="7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3950600" y="1068025"/>
              <a:ext cx="25100" cy="14725"/>
            </a:xfrm>
            <a:custGeom>
              <a:avLst/>
              <a:gdLst/>
              <a:ahLst/>
              <a:cxnLst/>
              <a:rect l="l" t="t" r="r" b="b"/>
              <a:pathLst>
                <a:path w="1004" h="589" extrusionOk="0">
                  <a:moveTo>
                    <a:pt x="991" y="1"/>
                  </a:moveTo>
                  <a:lnTo>
                    <a:pt x="0" y="574"/>
                  </a:lnTo>
                  <a:lnTo>
                    <a:pt x="0" y="588"/>
                  </a:lnTo>
                  <a:lnTo>
                    <a:pt x="1004" y="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3950600" y="1067850"/>
              <a:ext cx="24625" cy="14300"/>
            </a:xfrm>
            <a:custGeom>
              <a:avLst/>
              <a:gdLst/>
              <a:ahLst/>
              <a:cxnLst/>
              <a:rect l="l" t="t" r="r" b="b"/>
              <a:pathLst>
                <a:path w="985" h="572" extrusionOk="0">
                  <a:moveTo>
                    <a:pt x="980" y="1"/>
                  </a:moveTo>
                  <a:lnTo>
                    <a:pt x="0" y="566"/>
                  </a:lnTo>
                  <a:lnTo>
                    <a:pt x="0" y="572"/>
                  </a:lnTo>
                  <a:lnTo>
                    <a:pt x="985" y="3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3975100" y="1049175"/>
              <a:ext cx="125" cy="18775"/>
            </a:xfrm>
            <a:custGeom>
              <a:avLst/>
              <a:gdLst/>
              <a:ahLst/>
              <a:cxnLst/>
              <a:rect l="l" t="t" r="r" b="b"/>
              <a:pathLst>
                <a:path w="5" h="751" extrusionOk="0">
                  <a:moveTo>
                    <a:pt x="5" y="1"/>
                  </a:moveTo>
                  <a:lnTo>
                    <a:pt x="0" y="4"/>
                  </a:lnTo>
                  <a:lnTo>
                    <a:pt x="0" y="748"/>
                  </a:lnTo>
                  <a:lnTo>
                    <a:pt x="5" y="75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3950600" y="1067925"/>
              <a:ext cx="24775" cy="14450"/>
            </a:xfrm>
            <a:custGeom>
              <a:avLst/>
              <a:gdLst/>
              <a:ahLst/>
              <a:cxnLst/>
              <a:rect l="l" t="t" r="r" b="b"/>
              <a:pathLst>
                <a:path w="991" h="578" extrusionOk="0">
                  <a:moveTo>
                    <a:pt x="985" y="0"/>
                  </a:moveTo>
                  <a:lnTo>
                    <a:pt x="0" y="569"/>
                  </a:lnTo>
                  <a:lnTo>
                    <a:pt x="0" y="578"/>
                  </a:lnTo>
                  <a:lnTo>
                    <a:pt x="991" y="5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3975200" y="1049100"/>
              <a:ext cx="175" cy="18950"/>
            </a:xfrm>
            <a:custGeom>
              <a:avLst/>
              <a:gdLst/>
              <a:ahLst/>
              <a:cxnLst/>
              <a:rect l="l" t="t" r="r" b="b"/>
              <a:pathLst>
                <a:path w="7" h="758" extrusionOk="0">
                  <a:moveTo>
                    <a:pt x="7" y="1"/>
                  </a:moveTo>
                  <a:lnTo>
                    <a:pt x="1" y="4"/>
                  </a:lnTo>
                  <a:lnTo>
                    <a:pt x="1" y="753"/>
                  </a:lnTo>
                  <a:lnTo>
                    <a:pt x="7" y="758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3956125" y="1060100"/>
              <a:ext cx="225" cy="18825"/>
            </a:xfrm>
            <a:custGeom>
              <a:avLst/>
              <a:gdLst/>
              <a:ahLst/>
              <a:cxnLst/>
              <a:rect l="l" t="t" r="r" b="b"/>
              <a:pathLst>
                <a:path w="9" h="753" extrusionOk="0">
                  <a:moveTo>
                    <a:pt x="8" y="0"/>
                  </a:moveTo>
                  <a:lnTo>
                    <a:pt x="1" y="5"/>
                  </a:lnTo>
                  <a:lnTo>
                    <a:pt x="1" y="753"/>
                  </a:lnTo>
                  <a:lnTo>
                    <a:pt x="8" y="74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3956075" y="1060200"/>
              <a:ext cx="75" cy="18725"/>
            </a:xfrm>
            <a:custGeom>
              <a:avLst/>
              <a:gdLst/>
              <a:ahLst/>
              <a:cxnLst/>
              <a:rect l="l" t="t" r="r" b="b"/>
              <a:pathLst>
                <a:path w="3" h="749" extrusionOk="0">
                  <a:moveTo>
                    <a:pt x="3" y="1"/>
                  </a:moveTo>
                  <a:lnTo>
                    <a:pt x="0" y="2"/>
                  </a:lnTo>
                  <a:lnTo>
                    <a:pt x="0" y="747"/>
                  </a:lnTo>
                  <a:lnTo>
                    <a:pt x="3" y="74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3962850" y="1056225"/>
              <a:ext cx="225" cy="18825"/>
            </a:xfrm>
            <a:custGeom>
              <a:avLst/>
              <a:gdLst/>
              <a:ahLst/>
              <a:cxnLst/>
              <a:rect l="l" t="t" r="r" b="b"/>
              <a:pathLst>
                <a:path w="9" h="753" extrusionOk="0">
                  <a:moveTo>
                    <a:pt x="9" y="0"/>
                  </a:moveTo>
                  <a:lnTo>
                    <a:pt x="0" y="4"/>
                  </a:lnTo>
                  <a:lnTo>
                    <a:pt x="0" y="753"/>
                  </a:lnTo>
                  <a:lnTo>
                    <a:pt x="9" y="74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3962800" y="1056325"/>
              <a:ext cx="75" cy="18725"/>
            </a:xfrm>
            <a:custGeom>
              <a:avLst/>
              <a:gdLst/>
              <a:ahLst/>
              <a:cxnLst/>
              <a:rect l="l" t="t" r="r" b="b"/>
              <a:pathLst>
                <a:path w="3" h="749" extrusionOk="0">
                  <a:moveTo>
                    <a:pt x="2" y="0"/>
                  </a:moveTo>
                  <a:lnTo>
                    <a:pt x="1" y="2"/>
                  </a:lnTo>
                  <a:lnTo>
                    <a:pt x="1" y="747"/>
                  </a:lnTo>
                  <a:lnTo>
                    <a:pt x="2" y="7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3969575" y="1052300"/>
              <a:ext cx="250" cy="18875"/>
            </a:xfrm>
            <a:custGeom>
              <a:avLst/>
              <a:gdLst/>
              <a:ahLst/>
              <a:cxnLst/>
              <a:rect l="l" t="t" r="r" b="b"/>
              <a:pathLst>
                <a:path w="10" h="755" extrusionOk="0">
                  <a:moveTo>
                    <a:pt x="10" y="0"/>
                  </a:moveTo>
                  <a:lnTo>
                    <a:pt x="1" y="6"/>
                  </a:lnTo>
                  <a:lnTo>
                    <a:pt x="1" y="754"/>
                  </a:lnTo>
                  <a:lnTo>
                    <a:pt x="10" y="7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3969550" y="1052450"/>
              <a:ext cx="50" cy="18725"/>
            </a:xfrm>
            <a:custGeom>
              <a:avLst/>
              <a:gdLst/>
              <a:ahLst/>
              <a:cxnLst/>
              <a:rect l="l" t="t" r="r" b="b"/>
              <a:pathLst>
                <a:path w="2" h="749" extrusionOk="0">
                  <a:moveTo>
                    <a:pt x="1" y="0"/>
                  </a:moveTo>
                  <a:lnTo>
                    <a:pt x="1" y="747"/>
                  </a:lnTo>
                  <a:lnTo>
                    <a:pt x="2" y="7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3912900" y="1031925"/>
              <a:ext cx="33500" cy="24275"/>
            </a:xfrm>
            <a:custGeom>
              <a:avLst/>
              <a:gdLst/>
              <a:ahLst/>
              <a:cxnLst/>
              <a:rect l="l" t="t" r="r" b="b"/>
              <a:pathLst>
                <a:path w="1340" h="971" extrusionOk="0">
                  <a:moveTo>
                    <a:pt x="1340" y="0"/>
                  </a:moveTo>
                  <a:lnTo>
                    <a:pt x="0" y="775"/>
                  </a:lnTo>
                  <a:lnTo>
                    <a:pt x="0" y="971"/>
                  </a:lnTo>
                  <a:lnTo>
                    <a:pt x="1340" y="196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3862650" y="1002925"/>
              <a:ext cx="83750" cy="48375"/>
            </a:xfrm>
            <a:custGeom>
              <a:avLst/>
              <a:gdLst/>
              <a:ahLst/>
              <a:cxnLst/>
              <a:rect l="l" t="t" r="r" b="b"/>
              <a:pathLst>
                <a:path w="3350" h="1935" extrusionOk="0">
                  <a:moveTo>
                    <a:pt x="1340" y="0"/>
                  </a:moveTo>
                  <a:lnTo>
                    <a:pt x="0" y="775"/>
                  </a:lnTo>
                  <a:lnTo>
                    <a:pt x="2010" y="1935"/>
                  </a:lnTo>
                  <a:lnTo>
                    <a:pt x="3350" y="116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3862650" y="1022275"/>
              <a:ext cx="50275" cy="33925"/>
            </a:xfrm>
            <a:custGeom>
              <a:avLst/>
              <a:gdLst/>
              <a:ahLst/>
              <a:cxnLst/>
              <a:rect l="l" t="t" r="r" b="b"/>
              <a:pathLst>
                <a:path w="2011" h="1357" extrusionOk="0">
                  <a:moveTo>
                    <a:pt x="0" y="1"/>
                  </a:moveTo>
                  <a:lnTo>
                    <a:pt x="0" y="195"/>
                  </a:lnTo>
                  <a:lnTo>
                    <a:pt x="2010" y="1357"/>
                  </a:lnTo>
                  <a:lnTo>
                    <a:pt x="2010" y="1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3912775" y="1031125"/>
              <a:ext cx="34650" cy="20950"/>
            </a:xfrm>
            <a:custGeom>
              <a:avLst/>
              <a:gdLst/>
              <a:ahLst/>
              <a:cxnLst/>
              <a:rect l="l" t="t" r="r" b="b"/>
              <a:pathLst>
                <a:path w="1386" h="838" extrusionOk="0">
                  <a:moveTo>
                    <a:pt x="1386" y="1"/>
                  </a:moveTo>
                  <a:lnTo>
                    <a:pt x="1" y="801"/>
                  </a:lnTo>
                  <a:lnTo>
                    <a:pt x="1" y="837"/>
                  </a:lnTo>
                  <a:lnTo>
                    <a:pt x="1386" y="38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3861525" y="1001500"/>
              <a:ext cx="85900" cy="49675"/>
            </a:xfrm>
            <a:custGeom>
              <a:avLst/>
              <a:gdLst/>
              <a:ahLst/>
              <a:cxnLst/>
              <a:rect l="l" t="t" r="r" b="b"/>
              <a:pathLst>
                <a:path w="3436" h="1987" extrusionOk="0">
                  <a:moveTo>
                    <a:pt x="1385" y="1"/>
                  </a:moveTo>
                  <a:lnTo>
                    <a:pt x="0" y="800"/>
                  </a:lnTo>
                  <a:lnTo>
                    <a:pt x="2051" y="1986"/>
                  </a:lnTo>
                  <a:lnTo>
                    <a:pt x="3436" y="118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3861525" y="1021475"/>
              <a:ext cx="51275" cy="30600"/>
            </a:xfrm>
            <a:custGeom>
              <a:avLst/>
              <a:gdLst/>
              <a:ahLst/>
              <a:cxnLst/>
              <a:rect l="l" t="t" r="r" b="b"/>
              <a:pathLst>
                <a:path w="2051" h="1224" extrusionOk="0">
                  <a:moveTo>
                    <a:pt x="0" y="1"/>
                  </a:moveTo>
                  <a:lnTo>
                    <a:pt x="0" y="39"/>
                  </a:lnTo>
                  <a:lnTo>
                    <a:pt x="2051" y="1223"/>
                  </a:lnTo>
                  <a:lnTo>
                    <a:pt x="2051" y="11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3945300" y="1002225"/>
              <a:ext cx="36675" cy="22100"/>
            </a:xfrm>
            <a:custGeom>
              <a:avLst/>
              <a:gdLst/>
              <a:ahLst/>
              <a:cxnLst/>
              <a:rect l="l" t="t" r="r" b="b"/>
              <a:pathLst>
                <a:path w="1467" h="884" extrusionOk="0">
                  <a:moveTo>
                    <a:pt x="1466" y="1"/>
                  </a:moveTo>
                  <a:lnTo>
                    <a:pt x="0" y="848"/>
                  </a:lnTo>
                  <a:lnTo>
                    <a:pt x="0" y="884"/>
                  </a:lnTo>
                  <a:lnTo>
                    <a:pt x="1466" y="37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3892650" y="971750"/>
              <a:ext cx="89325" cy="51675"/>
            </a:xfrm>
            <a:custGeom>
              <a:avLst/>
              <a:gdLst/>
              <a:ahLst/>
              <a:cxnLst/>
              <a:rect l="l" t="t" r="r" b="b"/>
              <a:pathLst>
                <a:path w="3573" h="2067" extrusionOk="0">
                  <a:moveTo>
                    <a:pt x="1468" y="0"/>
                  </a:moveTo>
                  <a:lnTo>
                    <a:pt x="1" y="847"/>
                  </a:lnTo>
                  <a:lnTo>
                    <a:pt x="2106" y="2067"/>
                  </a:lnTo>
                  <a:lnTo>
                    <a:pt x="3572" y="1220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3892650" y="992925"/>
              <a:ext cx="52675" cy="31400"/>
            </a:xfrm>
            <a:custGeom>
              <a:avLst/>
              <a:gdLst/>
              <a:ahLst/>
              <a:cxnLst/>
              <a:rect l="l" t="t" r="r" b="b"/>
              <a:pathLst>
                <a:path w="2107" h="1256" extrusionOk="0">
                  <a:moveTo>
                    <a:pt x="1" y="0"/>
                  </a:moveTo>
                  <a:lnTo>
                    <a:pt x="1" y="38"/>
                  </a:lnTo>
                  <a:lnTo>
                    <a:pt x="2106" y="1256"/>
                  </a:lnTo>
                  <a:lnTo>
                    <a:pt x="2106" y="1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3943200" y="1041650"/>
              <a:ext cx="1325" cy="750"/>
            </a:xfrm>
            <a:custGeom>
              <a:avLst/>
              <a:gdLst/>
              <a:ahLst/>
              <a:cxnLst/>
              <a:rect l="l" t="t" r="r" b="b"/>
              <a:pathLst>
                <a:path w="53" h="30" extrusionOk="0">
                  <a:moveTo>
                    <a:pt x="26" y="0"/>
                  </a:moveTo>
                  <a:lnTo>
                    <a:pt x="0" y="15"/>
                  </a:lnTo>
                  <a:lnTo>
                    <a:pt x="26" y="29"/>
                  </a:lnTo>
                  <a:lnTo>
                    <a:pt x="53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3943200" y="1042000"/>
              <a:ext cx="675" cy="13575"/>
            </a:xfrm>
            <a:custGeom>
              <a:avLst/>
              <a:gdLst/>
              <a:ahLst/>
              <a:cxnLst/>
              <a:rect l="l" t="t" r="r" b="b"/>
              <a:pathLst>
                <a:path w="27" h="543" extrusionOk="0">
                  <a:moveTo>
                    <a:pt x="0" y="1"/>
                  </a:moveTo>
                  <a:lnTo>
                    <a:pt x="0" y="528"/>
                  </a:lnTo>
                  <a:lnTo>
                    <a:pt x="26" y="543"/>
                  </a:lnTo>
                  <a:lnTo>
                    <a:pt x="26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3943850" y="1042000"/>
              <a:ext cx="675" cy="13575"/>
            </a:xfrm>
            <a:custGeom>
              <a:avLst/>
              <a:gdLst/>
              <a:ahLst/>
              <a:cxnLst/>
              <a:rect l="l" t="t" r="r" b="b"/>
              <a:pathLst>
                <a:path w="27" h="543" extrusionOk="0">
                  <a:moveTo>
                    <a:pt x="27" y="1"/>
                  </a:moveTo>
                  <a:lnTo>
                    <a:pt x="0" y="15"/>
                  </a:lnTo>
                  <a:lnTo>
                    <a:pt x="0" y="543"/>
                  </a:lnTo>
                  <a:lnTo>
                    <a:pt x="27" y="5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3927525" y="1044325"/>
              <a:ext cx="16225" cy="9475"/>
            </a:xfrm>
            <a:custGeom>
              <a:avLst/>
              <a:gdLst/>
              <a:ahLst/>
              <a:cxnLst/>
              <a:rect l="l" t="t" r="r" b="b"/>
              <a:pathLst>
                <a:path w="649" h="379" extrusionOk="0">
                  <a:moveTo>
                    <a:pt x="637" y="1"/>
                  </a:moveTo>
                  <a:cubicBezTo>
                    <a:pt x="636" y="1"/>
                    <a:pt x="635" y="1"/>
                    <a:pt x="633" y="2"/>
                  </a:cubicBezTo>
                  <a:lnTo>
                    <a:pt x="7" y="363"/>
                  </a:lnTo>
                  <a:cubicBezTo>
                    <a:pt x="2" y="366"/>
                    <a:pt x="1" y="370"/>
                    <a:pt x="4" y="375"/>
                  </a:cubicBezTo>
                  <a:cubicBezTo>
                    <a:pt x="5" y="377"/>
                    <a:pt x="8" y="379"/>
                    <a:pt x="11" y="379"/>
                  </a:cubicBezTo>
                  <a:cubicBezTo>
                    <a:pt x="12" y="379"/>
                    <a:pt x="14" y="379"/>
                    <a:pt x="15" y="377"/>
                  </a:cubicBezTo>
                  <a:lnTo>
                    <a:pt x="640" y="16"/>
                  </a:lnTo>
                  <a:cubicBezTo>
                    <a:pt x="649" y="12"/>
                    <a:pt x="64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3927500" y="1046900"/>
              <a:ext cx="16200" cy="9475"/>
            </a:xfrm>
            <a:custGeom>
              <a:avLst/>
              <a:gdLst/>
              <a:ahLst/>
              <a:cxnLst/>
              <a:rect l="l" t="t" r="r" b="b"/>
              <a:pathLst>
                <a:path w="648" h="379" extrusionOk="0">
                  <a:moveTo>
                    <a:pt x="638" y="0"/>
                  </a:moveTo>
                  <a:cubicBezTo>
                    <a:pt x="637" y="0"/>
                    <a:pt x="635" y="1"/>
                    <a:pt x="634" y="2"/>
                  </a:cubicBezTo>
                  <a:lnTo>
                    <a:pt x="8" y="363"/>
                  </a:lnTo>
                  <a:cubicBezTo>
                    <a:pt x="0" y="367"/>
                    <a:pt x="3" y="377"/>
                    <a:pt x="12" y="379"/>
                  </a:cubicBezTo>
                  <a:cubicBezTo>
                    <a:pt x="13" y="377"/>
                    <a:pt x="15" y="377"/>
                    <a:pt x="16" y="377"/>
                  </a:cubicBezTo>
                  <a:lnTo>
                    <a:pt x="641" y="16"/>
                  </a:lnTo>
                  <a:cubicBezTo>
                    <a:pt x="646" y="13"/>
                    <a:pt x="647" y="9"/>
                    <a:pt x="644" y="5"/>
                  </a:cubicBezTo>
                  <a:cubicBezTo>
                    <a:pt x="643" y="2"/>
                    <a:pt x="641" y="0"/>
                    <a:pt x="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3927525" y="1049450"/>
              <a:ext cx="16175" cy="9475"/>
            </a:xfrm>
            <a:custGeom>
              <a:avLst/>
              <a:gdLst/>
              <a:ahLst/>
              <a:cxnLst/>
              <a:rect l="l" t="t" r="r" b="b"/>
              <a:pathLst>
                <a:path w="647" h="379" extrusionOk="0">
                  <a:moveTo>
                    <a:pt x="636" y="1"/>
                  </a:moveTo>
                  <a:cubicBezTo>
                    <a:pt x="635" y="1"/>
                    <a:pt x="634" y="1"/>
                    <a:pt x="633" y="1"/>
                  </a:cubicBezTo>
                  <a:lnTo>
                    <a:pt x="7" y="362"/>
                  </a:lnTo>
                  <a:cubicBezTo>
                    <a:pt x="2" y="365"/>
                    <a:pt x="1" y="370"/>
                    <a:pt x="4" y="374"/>
                  </a:cubicBezTo>
                  <a:cubicBezTo>
                    <a:pt x="5" y="377"/>
                    <a:pt x="8" y="378"/>
                    <a:pt x="11" y="378"/>
                  </a:cubicBezTo>
                  <a:cubicBezTo>
                    <a:pt x="12" y="378"/>
                    <a:pt x="14" y="378"/>
                    <a:pt x="15" y="377"/>
                  </a:cubicBezTo>
                  <a:lnTo>
                    <a:pt x="640" y="16"/>
                  </a:lnTo>
                  <a:cubicBezTo>
                    <a:pt x="645" y="14"/>
                    <a:pt x="646" y="9"/>
                    <a:pt x="643" y="6"/>
                  </a:cubicBezTo>
                  <a:cubicBezTo>
                    <a:pt x="642" y="2"/>
                    <a:pt x="639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3927525" y="1052000"/>
              <a:ext cx="16225" cy="9500"/>
            </a:xfrm>
            <a:custGeom>
              <a:avLst/>
              <a:gdLst/>
              <a:ahLst/>
              <a:cxnLst/>
              <a:rect l="l" t="t" r="r" b="b"/>
              <a:pathLst>
                <a:path w="649" h="380" extrusionOk="0">
                  <a:moveTo>
                    <a:pt x="637" y="1"/>
                  </a:moveTo>
                  <a:cubicBezTo>
                    <a:pt x="636" y="1"/>
                    <a:pt x="635" y="1"/>
                    <a:pt x="633" y="2"/>
                  </a:cubicBezTo>
                  <a:lnTo>
                    <a:pt x="7" y="363"/>
                  </a:lnTo>
                  <a:cubicBezTo>
                    <a:pt x="2" y="366"/>
                    <a:pt x="1" y="371"/>
                    <a:pt x="4" y="375"/>
                  </a:cubicBezTo>
                  <a:cubicBezTo>
                    <a:pt x="5" y="378"/>
                    <a:pt x="8" y="379"/>
                    <a:pt x="11" y="379"/>
                  </a:cubicBezTo>
                  <a:cubicBezTo>
                    <a:pt x="12" y="379"/>
                    <a:pt x="14" y="378"/>
                    <a:pt x="15" y="378"/>
                  </a:cubicBezTo>
                  <a:lnTo>
                    <a:pt x="640" y="17"/>
                  </a:lnTo>
                  <a:cubicBezTo>
                    <a:pt x="649" y="12"/>
                    <a:pt x="64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3927525" y="1054575"/>
              <a:ext cx="16225" cy="9450"/>
            </a:xfrm>
            <a:custGeom>
              <a:avLst/>
              <a:gdLst/>
              <a:ahLst/>
              <a:cxnLst/>
              <a:rect l="l" t="t" r="r" b="b"/>
              <a:pathLst>
                <a:path w="649" h="378" extrusionOk="0">
                  <a:moveTo>
                    <a:pt x="637" y="1"/>
                  </a:moveTo>
                  <a:cubicBezTo>
                    <a:pt x="636" y="1"/>
                    <a:pt x="635" y="1"/>
                    <a:pt x="633" y="2"/>
                  </a:cubicBezTo>
                  <a:lnTo>
                    <a:pt x="7" y="363"/>
                  </a:lnTo>
                  <a:cubicBezTo>
                    <a:pt x="2" y="365"/>
                    <a:pt x="1" y="371"/>
                    <a:pt x="4" y="375"/>
                  </a:cubicBezTo>
                  <a:cubicBezTo>
                    <a:pt x="5" y="376"/>
                    <a:pt x="8" y="378"/>
                    <a:pt x="11" y="378"/>
                  </a:cubicBezTo>
                  <a:lnTo>
                    <a:pt x="15" y="378"/>
                  </a:lnTo>
                  <a:lnTo>
                    <a:pt x="640" y="17"/>
                  </a:lnTo>
                  <a:cubicBezTo>
                    <a:pt x="649" y="12"/>
                    <a:pt x="64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3926925" y="1051100"/>
              <a:ext cx="1275" cy="750"/>
            </a:xfrm>
            <a:custGeom>
              <a:avLst/>
              <a:gdLst/>
              <a:ahLst/>
              <a:cxnLst/>
              <a:rect l="l" t="t" r="r" b="b"/>
              <a:pathLst>
                <a:path w="51" h="30" extrusionOk="0">
                  <a:moveTo>
                    <a:pt x="26" y="1"/>
                  </a:moveTo>
                  <a:lnTo>
                    <a:pt x="0" y="15"/>
                  </a:lnTo>
                  <a:lnTo>
                    <a:pt x="26" y="30"/>
                  </a:lnTo>
                  <a:lnTo>
                    <a:pt x="51" y="1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3926925" y="1051475"/>
              <a:ext cx="675" cy="13575"/>
            </a:xfrm>
            <a:custGeom>
              <a:avLst/>
              <a:gdLst/>
              <a:ahLst/>
              <a:cxnLst/>
              <a:rect l="l" t="t" r="r" b="b"/>
              <a:pathLst>
                <a:path w="27" h="543" extrusionOk="0">
                  <a:moveTo>
                    <a:pt x="0" y="0"/>
                  </a:moveTo>
                  <a:lnTo>
                    <a:pt x="0" y="526"/>
                  </a:lnTo>
                  <a:lnTo>
                    <a:pt x="26" y="542"/>
                  </a:lnTo>
                  <a:lnTo>
                    <a:pt x="2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3927575" y="1051475"/>
              <a:ext cx="625" cy="13575"/>
            </a:xfrm>
            <a:custGeom>
              <a:avLst/>
              <a:gdLst/>
              <a:ahLst/>
              <a:cxnLst/>
              <a:rect l="l" t="t" r="r" b="b"/>
              <a:pathLst>
                <a:path w="25" h="543" extrusionOk="0">
                  <a:moveTo>
                    <a:pt x="25" y="0"/>
                  </a:moveTo>
                  <a:lnTo>
                    <a:pt x="0" y="15"/>
                  </a:lnTo>
                  <a:lnTo>
                    <a:pt x="0" y="542"/>
                  </a:lnTo>
                  <a:lnTo>
                    <a:pt x="25" y="5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3880700" y="1042000"/>
              <a:ext cx="1300" cy="800"/>
            </a:xfrm>
            <a:custGeom>
              <a:avLst/>
              <a:gdLst/>
              <a:ahLst/>
              <a:cxnLst/>
              <a:rect l="l" t="t" r="r" b="b"/>
              <a:pathLst>
                <a:path w="52" h="32" extrusionOk="0">
                  <a:moveTo>
                    <a:pt x="26" y="1"/>
                  </a:moveTo>
                  <a:lnTo>
                    <a:pt x="0" y="17"/>
                  </a:lnTo>
                  <a:lnTo>
                    <a:pt x="26" y="31"/>
                  </a:lnTo>
                  <a:lnTo>
                    <a:pt x="51" y="1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3880700" y="1042400"/>
              <a:ext cx="675" cy="13575"/>
            </a:xfrm>
            <a:custGeom>
              <a:avLst/>
              <a:gdLst/>
              <a:ahLst/>
              <a:cxnLst/>
              <a:rect l="l" t="t" r="r" b="b"/>
              <a:pathLst>
                <a:path w="27" h="543" extrusionOk="0">
                  <a:moveTo>
                    <a:pt x="0" y="1"/>
                  </a:moveTo>
                  <a:lnTo>
                    <a:pt x="0" y="527"/>
                  </a:lnTo>
                  <a:lnTo>
                    <a:pt x="26" y="543"/>
                  </a:lnTo>
                  <a:lnTo>
                    <a:pt x="26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3881350" y="1042400"/>
              <a:ext cx="650" cy="13575"/>
            </a:xfrm>
            <a:custGeom>
              <a:avLst/>
              <a:gdLst/>
              <a:ahLst/>
              <a:cxnLst/>
              <a:rect l="l" t="t" r="r" b="b"/>
              <a:pathLst>
                <a:path w="26" h="543" extrusionOk="0">
                  <a:moveTo>
                    <a:pt x="25" y="1"/>
                  </a:moveTo>
                  <a:lnTo>
                    <a:pt x="0" y="15"/>
                  </a:lnTo>
                  <a:lnTo>
                    <a:pt x="0" y="543"/>
                  </a:lnTo>
                  <a:lnTo>
                    <a:pt x="25" y="5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3881425" y="1043825"/>
              <a:ext cx="8725" cy="5100"/>
            </a:xfrm>
            <a:custGeom>
              <a:avLst/>
              <a:gdLst/>
              <a:ahLst/>
              <a:cxnLst/>
              <a:rect l="l" t="t" r="r" b="b"/>
              <a:pathLst>
                <a:path w="349" h="204" extrusionOk="0">
                  <a:moveTo>
                    <a:pt x="12" y="0"/>
                  </a:moveTo>
                  <a:cubicBezTo>
                    <a:pt x="4" y="0"/>
                    <a:pt x="0" y="11"/>
                    <a:pt x="8" y="16"/>
                  </a:cubicBezTo>
                  <a:lnTo>
                    <a:pt x="334" y="202"/>
                  </a:lnTo>
                  <a:cubicBezTo>
                    <a:pt x="335" y="202"/>
                    <a:pt x="337" y="203"/>
                    <a:pt x="338" y="203"/>
                  </a:cubicBezTo>
                  <a:cubicBezTo>
                    <a:pt x="341" y="203"/>
                    <a:pt x="344" y="200"/>
                    <a:pt x="345" y="199"/>
                  </a:cubicBezTo>
                  <a:cubicBezTo>
                    <a:pt x="348" y="194"/>
                    <a:pt x="347" y="189"/>
                    <a:pt x="343" y="187"/>
                  </a:cubicBezTo>
                  <a:lnTo>
                    <a:pt x="16" y="2"/>
                  </a:lnTo>
                  <a:cubicBezTo>
                    <a:pt x="15" y="1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3881425" y="1046350"/>
              <a:ext cx="8725" cy="5100"/>
            </a:xfrm>
            <a:custGeom>
              <a:avLst/>
              <a:gdLst/>
              <a:ahLst/>
              <a:cxnLst/>
              <a:rect l="l" t="t" r="r" b="b"/>
              <a:pathLst>
                <a:path w="349" h="204" extrusionOk="0">
                  <a:moveTo>
                    <a:pt x="12" y="1"/>
                  </a:moveTo>
                  <a:cubicBezTo>
                    <a:pt x="4" y="1"/>
                    <a:pt x="0" y="12"/>
                    <a:pt x="8" y="17"/>
                  </a:cubicBezTo>
                  <a:lnTo>
                    <a:pt x="334" y="204"/>
                  </a:lnTo>
                  <a:lnTo>
                    <a:pt x="338" y="204"/>
                  </a:lnTo>
                  <a:cubicBezTo>
                    <a:pt x="341" y="204"/>
                    <a:pt x="344" y="202"/>
                    <a:pt x="345" y="199"/>
                  </a:cubicBezTo>
                  <a:cubicBezTo>
                    <a:pt x="348" y="196"/>
                    <a:pt x="347" y="191"/>
                    <a:pt x="343" y="189"/>
                  </a:cubicBezTo>
                  <a:lnTo>
                    <a:pt x="16" y="2"/>
                  </a:lnTo>
                  <a:cubicBezTo>
                    <a:pt x="15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3881500" y="1048925"/>
              <a:ext cx="8650" cy="5100"/>
            </a:xfrm>
            <a:custGeom>
              <a:avLst/>
              <a:gdLst/>
              <a:ahLst/>
              <a:cxnLst/>
              <a:rect l="l" t="t" r="r" b="b"/>
              <a:pathLst>
                <a:path w="346" h="204" extrusionOk="0">
                  <a:moveTo>
                    <a:pt x="9" y="1"/>
                  </a:moveTo>
                  <a:cubicBezTo>
                    <a:pt x="6" y="1"/>
                    <a:pt x="4" y="2"/>
                    <a:pt x="2" y="5"/>
                  </a:cubicBezTo>
                  <a:cubicBezTo>
                    <a:pt x="0" y="9"/>
                    <a:pt x="0" y="14"/>
                    <a:pt x="5" y="17"/>
                  </a:cubicBezTo>
                  <a:lnTo>
                    <a:pt x="331" y="202"/>
                  </a:lnTo>
                  <a:cubicBezTo>
                    <a:pt x="332" y="204"/>
                    <a:pt x="334" y="204"/>
                    <a:pt x="335" y="204"/>
                  </a:cubicBezTo>
                  <a:cubicBezTo>
                    <a:pt x="338" y="204"/>
                    <a:pt x="341" y="202"/>
                    <a:pt x="342" y="199"/>
                  </a:cubicBezTo>
                  <a:cubicBezTo>
                    <a:pt x="345" y="195"/>
                    <a:pt x="344" y="191"/>
                    <a:pt x="340" y="188"/>
                  </a:cubicBezTo>
                  <a:lnTo>
                    <a:pt x="13" y="2"/>
                  </a:ln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3881500" y="1051475"/>
              <a:ext cx="8650" cy="5125"/>
            </a:xfrm>
            <a:custGeom>
              <a:avLst/>
              <a:gdLst/>
              <a:ahLst/>
              <a:cxnLst/>
              <a:rect l="l" t="t" r="r" b="b"/>
              <a:pathLst>
                <a:path w="346" h="205" extrusionOk="0">
                  <a:moveTo>
                    <a:pt x="10" y="1"/>
                  </a:moveTo>
                  <a:cubicBezTo>
                    <a:pt x="7" y="1"/>
                    <a:pt x="4" y="3"/>
                    <a:pt x="2" y="6"/>
                  </a:cubicBezTo>
                  <a:cubicBezTo>
                    <a:pt x="0" y="9"/>
                    <a:pt x="0" y="15"/>
                    <a:pt x="5" y="17"/>
                  </a:cubicBezTo>
                  <a:lnTo>
                    <a:pt x="331" y="203"/>
                  </a:lnTo>
                  <a:cubicBezTo>
                    <a:pt x="332" y="203"/>
                    <a:pt x="334" y="203"/>
                    <a:pt x="335" y="205"/>
                  </a:cubicBezTo>
                  <a:cubicBezTo>
                    <a:pt x="338" y="205"/>
                    <a:pt x="341" y="202"/>
                    <a:pt x="342" y="200"/>
                  </a:cubicBezTo>
                  <a:cubicBezTo>
                    <a:pt x="345" y="196"/>
                    <a:pt x="344" y="190"/>
                    <a:pt x="340" y="189"/>
                  </a:cubicBezTo>
                  <a:lnTo>
                    <a:pt x="13" y="2"/>
                  </a:ln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3881500" y="1054025"/>
              <a:ext cx="8650" cy="5125"/>
            </a:xfrm>
            <a:custGeom>
              <a:avLst/>
              <a:gdLst/>
              <a:ahLst/>
              <a:cxnLst/>
              <a:rect l="l" t="t" r="r" b="b"/>
              <a:pathLst>
                <a:path w="346" h="205" extrusionOk="0">
                  <a:moveTo>
                    <a:pt x="9" y="1"/>
                  </a:moveTo>
                  <a:cubicBezTo>
                    <a:pt x="6" y="1"/>
                    <a:pt x="4" y="3"/>
                    <a:pt x="2" y="5"/>
                  </a:cubicBezTo>
                  <a:cubicBezTo>
                    <a:pt x="0" y="10"/>
                    <a:pt x="0" y="16"/>
                    <a:pt x="5" y="17"/>
                  </a:cubicBezTo>
                  <a:lnTo>
                    <a:pt x="331" y="203"/>
                  </a:lnTo>
                  <a:cubicBezTo>
                    <a:pt x="332" y="204"/>
                    <a:pt x="334" y="204"/>
                    <a:pt x="335" y="204"/>
                  </a:cubicBezTo>
                  <a:cubicBezTo>
                    <a:pt x="338" y="204"/>
                    <a:pt x="341" y="203"/>
                    <a:pt x="342" y="200"/>
                  </a:cubicBezTo>
                  <a:cubicBezTo>
                    <a:pt x="345" y="195"/>
                    <a:pt x="344" y="191"/>
                    <a:pt x="340" y="188"/>
                  </a:cubicBezTo>
                  <a:lnTo>
                    <a:pt x="13" y="2"/>
                  </a:ln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3889550" y="1047075"/>
              <a:ext cx="1325" cy="800"/>
            </a:xfrm>
            <a:custGeom>
              <a:avLst/>
              <a:gdLst/>
              <a:ahLst/>
              <a:cxnLst/>
              <a:rect l="l" t="t" r="r" b="b"/>
              <a:pathLst>
                <a:path w="53" h="32" extrusionOk="0">
                  <a:moveTo>
                    <a:pt x="26" y="1"/>
                  </a:moveTo>
                  <a:lnTo>
                    <a:pt x="0" y="15"/>
                  </a:lnTo>
                  <a:lnTo>
                    <a:pt x="26" y="31"/>
                  </a:lnTo>
                  <a:lnTo>
                    <a:pt x="52" y="1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3889550" y="1047450"/>
              <a:ext cx="675" cy="13575"/>
            </a:xfrm>
            <a:custGeom>
              <a:avLst/>
              <a:gdLst/>
              <a:ahLst/>
              <a:cxnLst/>
              <a:rect l="l" t="t" r="r" b="b"/>
              <a:pathLst>
                <a:path w="27" h="543" extrusionOk="0">
                  <a:moveTo>
                    <a:pt x="0" y="0"/>
                  </a:moveTo>
                  <a:lnTo>
                    <a:pt x="0" y="528"/>
                  </a:lnTo>
                  <a:lnTo>
                    <a:pt x="26" y="542"/>
                  </a:lnTo>
                  <a:lnTo>
                    <a:pt x="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3890200" y="1047450"/>
              <a:ext cx="675" cy="13575"/>
            </a:xfrm>
            <a:custGeom>
              <a:avLst/>
              <a:gdLst/>
              <a:ahLst/>
              <a:cxnLst/>
              <a:rect l="l" t="t" r="r" b="b"/>
              <a:pathLst>
                <a:path w="27" h="543" extrusionOk="0">
                  <a:moveTo>
                    <a:pt x="26" y="0"/>
                  </a:moveTo>
                  <a:lnTo>
                    <a:pt x="0" y="16"/>
                  </a:lnTo>
                  <a:lnTo>
                    <a:pt x="0" y="542"/>
                  </a:lnTo>
                  <a:lnTo>
                    <a:pt x="26" y="52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3890275" y="1048925"/>
              <a:ext cx="11325" cy="6625"/>
            </a:xfrm>
            <a:custGeom>
              <a:avLst/>
              <a:gdLst/>
              <a:ahLst/>
              <a:cxnLst/>
              <a:rect l="l" t="t" r="r" b="b"/>
              <a:pathLst>
                <a:path w="453" h="265" extrusionOk="0">
                  <a:moveTo>
                    <a:pt x="13" y="1"/>
                  </a:moveTo>
                  <a:cubicBezTo>
                    <a:pt x="5" y="1"/>
                    <a:pt x="0" y="12"/>
                    <a:pt x="9" y="17"/>
                  </a:cubicBezTo>
                  <a:lnTo>
                    <a:pt x="437" y="263"/>
                  </a:lnTo>
                  <a:cubicBezTo>
                    <a:pt x="438" y="263"/>
                    <a:pt x="440" y="264"/>
                    <a:pt x="441" y="264"/>
                  </a:cubicBezTo>
                  <a:cubicBezTo>
                    <a:pt x="450" y="263"/>
                    <a:pt x="453" y="253"/>
                    <a:pt x="445" y="249"/>
                  </a:cubicBezTo>
                  <a:lnTo>
                    <a:pt x="18" y="2"/>
                  </a:lnTo>
                  <a:cubicBezTo>
                    <a:pt x="16" y="1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3890350" y="1051475"/>
              <a:ext cx="11250" cy="6600"/>
            </a:xfrm>
            <a:custGeom>
              <a:avLst/>
              <a:gdLst/>
              <a:ahLst/>
              <a:cxnLst/>
              <a:rect l="l" t="t" r="r" b="b"/>
              <a:pathLst>
                <a:path w="450" h="264" extrusionOk="0">
                  <a:moveTo>
                    <a:pt x="11" y="1"/>
                  </a:moveTo>
                  <a:cubicBezTo>
                    <a:pt x="7" y="1"/>
                    <a:pt x="4" y="2"/>
                    <a:pt x="3" y="4"/>
                  </a:cubicBezTo>
                  <a:cubicBezTo>
                    <a:pt x="0" y="9"/>
                    <a:pt x="2" y="15"/>
                    <a:pt x="6" y="16"/>
                  </a:cubicBezTo>
                  <a:lnTo>
                    <a:pt x="434" y="263"/>
                  </a:lnTo>
                  <a:cubicBezTo>
                    <a:pt x="435" y="264"/>
                    <a:pt x="437" y="264"/>
                    <a:pt x="438" y="264"/>
                  </a:cubicBezTo>
                  <a:cubicBezTo>
                    <a:pt x="447" y="264"/>
                    <a:pt x="450" y="252"/>
                    <a:pt x="442" y="248"/>
                  </a:cubicBezTo>
                  <a:lnTo>
                    <a:pt x="15" y="2"/>
                  </a:ln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3890350" y="1054025"/>
              <a:ext cx="11225" cy="6625"/>
            </a:xfrm>
            <a:custGeom>
              <a:avLst/>
              <a:gdLst/>
              <a:ahLst/>
              <a:cxnLst/>
              <a:rect l="l" t="t" r="r" b="b"/>
              <a:pathLst>
                <a:path w="449" h="265" extrusionOk="0">
                  <a:moveTo>
                    <a:pt x="10" y="1"/>
                  </a:moveTo>
                  <a:cubicBezTo>
                    <a:pt x="7" y="1"/>
                    <a:pt x="4" y="3"/>
                    <a:pt x="3" y="5"/>
                  </a:cubicBezTo>
                  <a:cubicBezTo>
                    <a:pt x="0" y="10"/>
                    <a:pt x="2" y="14"/>
                    <a:pt x="6" y="17"/>
                  </a:cubicBezTo>
                  <a:lnTo>
                    <a:pt x="434" y="263"/>
                  </a:lnTo>
                  <a:cubicBezTo>
                    <a:pt x="435" y="265"/>
                    <a:pt x="437" y="265"/>
                    <a:pt x="438" y="265"/>
                  </a:cubicBezTo>
                  <a:cubicBezTo>
                    <a:pt x="441" y="265"/>
                    <a:pt x="444" y="263"/>
                    <a:pt x="445" y="261"/>
                  </a:cubicBezTo>
                  <a:cubicBezTo>
                    <a:pt x="448" y="256"/>
                    <a:pt x="447" y="252"/>
                    <a:pt x="442" y="249"/>
                  </a:cubicBezTo>
                  <a:lnTo>
                    <a:pt x="15" y="2"/>
                  </a:lnTo>
                  <a:cubicBezTo>
                    <a:pt x="13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3890350" y="1056600"/>
              <a:ext cx="11225" cy="6625"/>
            </a:xfrm>
            <a:custGeom>
              <a:avLst/>
              <a:gdLst/>
              <a:ahLst/>
              <a:cxnLst/>
              <a:rect l="l" t="t" r="r" b="b"/>
              <a:pathLst>
                <a:path w="449" h="265" extrusionOk="0">
                  <a:moveTo>
                    <a:pt x="10" y="1"/>
                  </a:moveTo>
                  <a:cubicBezTo>
                    <a:pt x="7" y="1"/>
                    <a:pt x="4" y="3"/>
                    <a:pt x="3" y="5"/>
                  </a:cubicBezTo>
                  <a:cubicBezTo>
                    <a:pt x="0" y="10"/>
                    <a:pt x="2" y="14"/>
                    <a:pt x="6" y="17"/>
                  </a:cubicBezTo>
                  <a:lnTo>
                    <a:pt x="434" y="263"/>
                  </a:lnTo>
                  <a:cubicBezTo>
                    <a:pt x="435" y="263"/>
                    <a:pt x="437" y="265"/>
                    <a:pt x="438" y="265"/>
                  </a:cubicBezTo>
                  <a:cubicBezTo>
                    <a:pt x="441" y="265"/>
                    <a:pt x="444" y="263"/>
                    <a:pt x="445" y="261"/>
                  </a:cubicBezTo>
                  <a:cubicBezTo>
                    <a:pt x="448" y="256"/>
                    <a:pt x="447" y="252"/>
                    <a:pt x="442" y="249"/>
                  </a:cubicBezTo>
                  <a:lnTo>
                    <a:pt x="15" y="2"/>
                  </a:lnTo>
                  <a:cubicBezTo>
                    <a:pt x="13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3890350" y="1059150"/>
              <a:ext cx="11225" cy="6625"/>
            </a:xfrm>
            <a:custGeom>
              <a:avLst/>
              <a:gdLst/>
              <a:ahLst/>
              <a:cxnLst/>
              <a:rect l="l" t="t" r="r" b="b"/>
              <a:pathLst>
                <a:path w="449" h="265" extrusionOk="0">
                  <a:moveTo>
                    <a:pt x="10" y="0"/>
                  </a:moveTo>
                  <a:cubicBezTo>
                    <a:pt x="7" y="0"/>
                    <a:pt x="4" y="2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lnTo>
                    <a:pt x="434" y="263"/>
                  </a:lnTo>
                  <a:cubicBezTo>
                    <a:pt x="435" y="264"/>
                    <a:pt x="437" y="264"/>
                    <a:pt x="438" y="264"/>
                  </a:cubicBezTo>
                  <a:cubicBezTo>
                    <a:pt x="441" y="264"/>
                    <a:pt x="444" y="263"/>
                    <a:pt x="445" y="260"/>
                  </a:cubicBezTo>
                  <a:cubicBezTo>
                    <a:pt x="448" y="256"/>
                    <a:pt x="447" y="251"/>
                    <a:pt x="442" y="248"/>
                  </a:cubicBezTo>
                  <a:lnTo>
                    <a:pt x="15" y="2"/>
                  </a:lnTo>
                  <a:cubicBezTo>
                    <a:pt x="13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3900950" y="1053675"/>
              <a:ext cx="1300" cy="750"/>
            </a:xfrm>
            <a:custGeom>
              <a:avLst/>
              <a:gdLst/>
              <a:ahLst/>
              <a:cxnLst/>
              <a:rect l="l" t="t" r="r" b="b"/>
              <a:pathLst>
                <a:path w="52" h="30" extrusionOk="0">
                  <a:moveTo>
                    <a:pt x="27" y="1"/>
                  </a:moveTo>
                  <a:lnTo>
                    <a:pt x="1" y="15"/>
                  </a:lnTo>
                  <a:lnTo>
                    <a:pt x="27" y="30"/>
                  </a:lnTo>
                  <a:lnTo>
                    <a:pt x="52" y="15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3900950" y="1054050"/>
              <a:ext cx="700" cy="13575"/>
            </a:xfrm>
            <a:custGeom>
              <a:avLst/>
              <a:gdLst/>
              <a:ahLst/>
              <a:cxnLst/>
              <a:rect l="l" t="t" r="r" b="b"/>
              <a:pathLst>
                <a:path w="28" h="543" extrusionOk="0">
                  <a:moveTo>
                    <a:pt x="1" y="0"/>
                  </a:moveTo>
                  <a:lnTo>
                    <a:pt x="1" y="528"/>
                  </a:lnTo>
                  <a:lnTo>
                    <a:pt x="27" y="542"/>
                  </a:lnTo>
                  <a:lnTo>
                    <a:pt x="27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3901625" y="1054050"/>
              <a:ext cx="625" cy="13575"/>
            </a:xfrm>
            <a:custGeom>
              <a:avLst/>
              <a:gdLst/>
              <a:ahLst/>
              <a:cxnLst/>
              <a:rect l="l" t="t" r="r" b="b"/>
              <a:pathLst>
                <a:path w="25" h="543" extrusionOk="0">
                  <a:moveTo>
                    <a:pt x="25" y="0"/>
                  </a:moveTo>
                  <a:lnTo>
                    <a:pt x="0" y="15"/>
                  </a:lnTo>
                  <a:lnTo>
                    <a:pt x="0" y="542"/>
                  </a:lnTo>
                  <a:lnTo>
                    <a:pt x="25" y="52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3901675" y="1055500"/>
              <a:ext cx="11350" cy="6600"/>
            </a:xfrm>
            <a:custGeom>
              <a:avLst/>
              <a:gdLst/>
              <a:ahLst/>
              <a:cxnLst/>
              <a:rect l="l" t="t" r="r" b="b"/>
              <a:pathLst>
                <a:path w="454" h="264" extrusionOk="0">
                  <a:moveTo>
                    <a:pt x="12" y="0"/>
                  </a:moveTo>
                  <a:cubicBezTo>
                    <a:pt x="5" y="0"/>
                    <a:pt x="1" y="11"/>
                    <a:pt x="8" y="16"/>
                  </a:cubicBezTo>
                  <a:lnTo>
                    <a:pt x="437" y="263"/>
                  </a:lnTo>
                  <a:cubicBezTo>
                    <a:pt x="439" y="264"/>
                    <a:pt x="439" y="264"/>
                    <a:pt x="442" y="264"/>
                  </a:cubicBezTo>
                  <a:cubicBezTo>
                    <a:pt x="449" y="264"/>
                    <a:pt x="453" y="252"/>
                    <a:pt x="445" y="248"/>
                  </a:cubicBezTo>
                  <a:lnTo>
                    <a:pt x="17" y="1"/>
                  </a:lnTo>
                  <a:cubicBezTo>
                    <a:pt x="15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3901675" y="1058075"/>
              <a:ext cx="11350" cy="6600"/>
            </a:xfrm>
            <a:custGeom>
              <a:avLst/>
              <a:gdLst/>
              <a:ahLst/>
              <a:cxnLst/>
              <a:rect l="l" t="t" r="r" b="b"/>
              <a:pathLst>
                <a:path w="454" h="264" extrusionOk="0">
                  <a:moveTo>
                    <a:pt x="12" y="0"/>
                  </a:moveTo>
                  <a:cubicBezTo>
                    <a:pt x="5" y="0"/>
                    <a:pt x="1" y="11"/>
                    <a:pt x="8" y="16"/>
                  </a:cubicBezTo>
                  <a:lnTo>
                    <a:pt x="437" y="262"/>
                  </a:lnTo>
                  <a:cubicBezTo>
                    <a:pt x="439" y="262"/>
                    <a:pt x="439" y="264"/>
                    <a:pt x="442" y="264"/>
                  </a:cubicBezTo>
                  <a:cubicBezTo>
                    <a:pt x="449" y="264"/>
                    <a:pt x="453" y="252"/>
                    <a:pt x="445" y="248"/>
                  </a:cubicBezTo>
                  <a:lnTo>
                    <a:pt x="17" y="1"/>
                  </a:lnTo>
                  <a:cubicBezTo>
                    <a:pt x="15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3901725" y="1060625"/>
              <a:ext cx="11225" cy="6625"/>
            </a:xfrm>
            <a:custGeom>
              <a:avLst/>
              <a:gdLst/>
              <a:ahLst/>
              <a:cxnLst/>
              <a:rect l="l" t="t" r="r" b="b"/>
              <a:pathLst>
                <a:path w="449" h="265" extrusionOk="0">
                  <a:moveTo>
                    <a:pt x="12" y="0"/>
                  </a:moveTo>
                  <a:cubicBezTo>
                    <a:pt x="8" y="0"/>
                    <a:pt x="5" y="2"/>
                    <a:pt x="3" y="5"/>
                  </a:cubicBezTo>
                  <a:cubicBezTo>
                    <a:pt x="0" y="8"/>
                    <a:pt x="2" y="14"/>
                    <a:pt x="6" y="15"/>
                  </a:cubicBezTo>
                  <a:lnTo>
                    <a:pt x="435" y="263"/>
                  </a:lnTo>
                  <a:cubicBezTo>
                    <a:pt x="435" y="263"/>
                    <a:pt x="437" y="265"/>
                    <a:pt x="440" y="265"/>
                  </a:cubicBezTo>
                  <a:cubicBezTo>
                    <a:pt x="443" y="263"/>
                    <a:pt x="444" y="262"/>
                    <a:pt x="447" y="261"/>
                  </a:cubicBezTo>
                  <a:cubicBezTo>
                    <a:pt x="448" y="256"/>
                    <a:pt x="447" y="250"/>
                    <a:pt x="443" y="249"/>
                  </a:cubicBezTo>
                  <a:lnTo>
                    <a:pt x="15" y="1"/>
                  </a:lnTo>
                  <a:cubicBezTo>
                    <a:pt x="14" y="1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3901725" y="1063175"/>
              <a:ext cx="11225" cy="6625"/>
            </a:xfrm>
            <a:custGeom>
              <a:avLst/>
              <a:gdLst/>
              <a:ahLst/>
              <a:cxnLst/>
              <a:rect l="l" t="t" r="r" b="b"/>
              <a:pathLst>
                <a:path w="449" h="265" extrusionOk="0">
                  <a:moveTo>
                    <a:pt x="10" y="0"/>
                  </a:moveTo>
                  <a:cubicBezTo>
                    <a:pt x="8" y="0"/>
                    <a:pt x="5" y="2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lnTo>
                    <a:pt x="435" y="263"/>
                  </a:lnTo>
                  <a:cubicBezTo>
                    <a:pt x="437" y="264"/>
                    <a:pt x="437" y="264"/>
                    <a:pt x="440" y="264"/>
                  </a:cubicBezTo>
                  <a:cubicBezTo>
                    <a:pt x="443" y="264"/>
                    <a:pt x="444" y="263"/>
                    <a:pt x="447" y="260"/>
                  </a:cubicBezTo>
                  <a:cubicBezTo>
                    <a:pt x="448" y="256"/>
                    <a:pt x="447" y="251"/>
                    <a:pt x="443" y="248"/>
                  </a:cubicBezTo>
                  <a:lnTo>
                    <a:pt x="15" y="2"/>
                  </a:lnTo>
                  <a:cubicBezTo>
                    <a:pt x="13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3901675" y="1065750"/>
              <a:ext cx="11275" cy="6625"/>
            </a:xfrm>
            <a:custGeom>
              <a:avLst/>
              <a:gdLst/>
              <a:ahLst/>
              <a:cxnLst/>
              <a:rect l="l" t="t" r="r" b="b"/>
              <a:pathLst>
                <a:path w="451" h="265" extrusionOk="0">
                  <a:moveTo>
                    <a:pt x="12" y="1"/>
                  </a:moveTo>
                  <a:cubicBezTo>
                    <a:pt x="5" y="1"/>
                    <a:pt x="1" y="11"/>
                    <a:pt x="8" y="16"/>
                  </a:cubicBezTo>
                  <a:lnTo>
                    <a:pt x="437" y="263"/>
                  </a:lnTo>
                  <a:cubicBezTo>
                    <a:pt x="439" y="263"/>
                    <a:pt x="439" y="264"/>
                    <a:pt x="442" y="264"/>
                  </a:cubicBezTo>
                  <a:cubicBezTo>
                    <a:pt x="445" y="264"/>
                    <a:pt x="446" y="263"/>
                    <a:pt x="449" y="260"/>
                  </a:cubicBezTo>
                  <a:cubicBezTo>
                    <a:pt x="450" y="256"/>
                    <a:pt x="449" y="251"/>
                    <a:pt x="445" y="248"/>
                  </a:cubicBezTo>
                  <a:lnTo>
                    <a:pt x="17" y="2"/>
                  </a:ln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3913075" y="1053675"/>
              <a:ext cx="14475" cy="8425"/>
            </a:xfrm>
            <a:custGeom>
              <a:avLst/>
              <a:gdLst/>
              <a:ahLst/>
              <a:cxnLst/>
              <a:rect l="l" t="t" r="r" b="b"/>
              <a:pathLst>
                <a:path w="579" h="337" extrusionOk="0">
                  <a:moveTo>
                    <a:pt x="568" y="1"/>
                  </a:moveTo>
                  <a:cubicBezTo>
                    <a:pt x="566" y="1"/>
                    <a:pt x="565" y="1"/>
                    <a:pt x="563" y="2"/>
                  </a:cubicBezTo>
                  <a:lnTo>
                    <a:pt x="6" y="321"/>
                  </a:lnTo>
                  <a:cubicBezTo>
                    <a:pt x="2" y="324"/>
                    <a:pt x="0" y="328"/>
                    <a:pt x="3" y="333"/>
                  </a:cubicBezTo>
                  <a:cubicBezTo>
                    <a:pt x="5" y="336"/>
                    <a:pt x="8" y="337"/>
                    <a:pt x="10" y="337"/>
                  </a:cubicBezTo>
                  <a:cubicBezTo>
                    <a:pt x="12" y="337"/>
                    <a:pt x="13" y="337"/>
                    <a:pt x="15" y="336"/>
                  </a:cubicBezTo>
                  <a:lnTo>
                    <a:pt x="572" y="16"/>
                  </a:lnTo>
                  <a:cubicBezTo>
                    <a:pt x="579" y="12"/>
                    <a:pt x="575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3913075" y="1056225"/>
              <a:ext cx="14500" cy="8450"/>
            </a:xfrm>
            <a:custGeom>
              <a:avLst/>
              <a:gdLst/>
              <a:ahLst/>
              <a:cxnLst/>
              <a:rect l="l" t="t" r="r" b="b"/>
              <a:pathLst>
                <a:path w="580" h="338" extrusionOk="0">
                  <a:moveTo>
                    <a:pt x="567" y="1"/>
                  </a:moveTo>
                  <a:cubicBezTo>
                    <a:pt x="565" y="1"/>
                    <a:pt x="564" y="1"/>
                    <a:pt x="563" y="1"/>
                  </a:cubicBezTo>
                  <a:lnTo>
                    <a:pt x="6" y="322"/>
                  </a:lnTo>
                  <a:cubicBezTo>
                    <a:pt x="2" y="325"/>
                    <a:pt x="0" y="329"/>
                    <a:pt x="3" y="334"/>
                  </a:cubicBezTo>
                  <a:cubicBezTo>
                    <a:pt x="5" y="336"/>
                    <a:pt x="8" y="338"/>
                    <a:pt x="10" y="338"/>
                  </a:cubicBezTo>
                  <a:cubicBezTo>
                    <a:pt x="12" y="338"/>
                    <a:pt x="13" y="336"/>
                    <a:pt x="15" y="336"/>
                  </a:cubicBezTo>
                  <a:lnTo>
                    <a:pt x="572" y="16"/>
                  </a:lnTo>
                  <a:cubicBezTo>
                    <a:pt x="579" y="12"/>
                    <a:pt x="575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3913025" y="1058800"/>
              <a:ext cx="14450" cy="8450"/>
            </a:xfrm>
            <a:custGeom>
              <a:avLst/>
              <a:gdLst/>
              <a:ahLst/>
              <a:cxnLst/>
              <a:rect l="l" t="t" r="r" b="b"/>
              <a:pathLst>
                <a:path w="578" h="338" extrusionOk="0">
                  <a:moveTo>
                    <a:pt x="568" y="1"/>
                  </a:moveTo>
                  <a:cubicBezTo>
                    <a:pt x="567" y="1"/>
                    <a:pt x="566" y="1"/>
                    <a:pt x="565" y="1"/>
                  </a:cubicBezTo>
                  <a:lnTo>
                    <a:pt x="8" y="322"/>
                  </a:lnTo>
                  <a:cubicBezTo>
                    <a:pt x="1" y="326"/>
                    <a:pt x="4" y="336"/>
                    <a:pt x="12" y="338"/>
                  </a:cubicBezTo>
                  <a:cubicBezTo>
                    <a:pt x="14" y="338"/>
                    <a:pt x="15" y="336"/>
                    <a:pt x="17" y="336"/>
                  </a:cubicBezTo>
                  <a:lnTo>
                    <a:pt x="574" y="16"/>
                  </a:lnTo>
                  <a:cubicBezTo>
                    <a:pt x="578" y="14"/>
                    <a:pt x="578" y="9"/>
                    <a:pt x="577" y="4"/>
                  </a:cubicBezTo>
                  <a:cubicBezTo>
                    <a:pt x="574" y="2"/>
                    <a:pt x="571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3913075" y="1061350"/>
              <a:ext cx="14400" cy="8450"/>
            </a:xfrm>
            <a:custGeom>
              <a:avLst/>
              <a:gdLst/>
              <a:ahLst/>
              <a:cxnLst/>
              <a:rect l="l" t="t" r="r" b="b"/>
              <a:pathLst>
                <a:path w="576" h="338" extrusionOk="0">
                  <a:moveTo>
                    <a:pt x="567" y="1"/>
                  </a:moveTo>
                  <a:cubicBezTo>
                    <a:pt x="566" y="1"/>
                    <a:pt x="564" y="1"/>
                    <a:pt x="563" y="2"/>
                  </a:cubicBezTo>
                  <a:lnTo>
                    <a:pt x="6" y="321"/>
                  </a:lnTo>
                  <a:cubicBezTo>
                    <a:pt x="2" y="324"/>
                    <a:pt x="0" y="329"/>
                    <a:pt x="3" y="333"/>
                  </a:cubicBezTo>
                  <a:cubicBezTo>
                    <a:pt x="5" y="336"/>
                    <a:pt x="8" y="337"/>
                    <a:pt x="10" y="337"/>
                  </a:cubicBezTo>
                  <a:cubicBezTo>
                    <a:pt x="12" y="337"/>
                    <a:pt x="13" y="337"/>
                    <a:pt x="15" y="336"/>
                  </a:cubicBezTo>
                  <a:lnTo>
                    <a:pt x="572" y="17"/>
                  </a:lnTo>
                  <a:cubicBezTo>
                    <a:pt x="576" y="14"/>
                    <a:pt x="576" y="10"/>
                    <a:pt x="575" y="5"/>
                  </a:cubicBezTo>
                  <a:cubicBezTo>
                    <a:pt x="573" y="2"/>
                    <a:pt x="57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3913075" y="1063925"/>
              <a:ext cx="14500" cy="8450"/>
            </a:xfrm>
            <a:custGeom>
              <a:avLst/>
              <a:gdLst/>
              <a:ahLst/>
              <a:cxnLst/>
              <a:rect l="l" t="t" r="r" b="b"/>
              <a:pathLst>
                <a:path w="580" h="338" extrusionOk="0">
                  <a:moveTo>
                    <a:pt x="567" y="0"/>
                  </a:moveTo>
                  <a:cubicBezTo>
                    <a:pt x="565" y="0"/>
                    <a:pt x="564" y="0"/>
                    <a:pt x="563" y="1"/>
                  </a:cubicBezTo>
                  <a:lnTo>
                    <a:pt x="6" y="321"/>
                  </a:lnTo>
                  <a:cubicBezTo>
                    <a:pt x="2" y="324"/>
                    <a:pt x="0" y="329"/>
                    <a:pt x="3" y="333"/>
                  </a:cubicBezTo>
                  <a:cubicBezTo>
                    <a:pt x="5" y="336"/>
                    <a:pt x="8" y="337"/>
                    <a:pt x="10" y="337"/>
                  </a:cubicBezTo>
                  <a:cubicBezTo>
                    <a:pt x="12" y="337"/>
                    <a:pt x="13" y="336"/>
                    <a:pt x="15" y="336"/>
                  </a:cubicBezTo>
                  <a:lnTo>
                    <a:pt x="572" y="15"/>
                  </a:lnTo>
                  <a:cubicBezTo>
                    <a:pt x="579" y="12"/>
                    <a:pt x="575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3912350" y="1060225"/>
              <a:ext cx="1325" cy="800"/>
            </a:xfrm>
            <a:custGeom>
              <a:avLst/>
              <a:gdLst/>
              <a:ahLst/>
              <a:cxnLst/>
              <a:rect l="l" t="t" r="r" b="b"/>
              <a:pathLst>
                <a:path w="53" h="32" extrusionOk="0">
                  <a:moveTo>
                    <a:pt x="26" y="1"/>
                  </a:moveTo>
                  <a:lnTo>
                    <a:pt x="0" y="17"/>
                  </a:lnTo>
                  <a:lnTo>
                    <a:pt x="26" y="31"/>
                  </a:lnTo>
                  <a:lnTo>
                    <a:pt x="52" y="1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3912350" y="1060625"/>
              <a:ext cx="675" cy="13550"/>
            </a:xfrm>
            <a:custGeom>
              <a:avLst/>
              <a:gdLst/>
              <a:ahLst/>
              <a:cxnLst/>
              <a:rect l="l" t="t" r="r" b="b"/>
              <a:pathLst>
                <a:path w="27" h="542" extrusionOk="0">
                  <a:moveTo>
                    <a:pt x="0" y="1"/>
                  </a:moveTo>
                  <a:lnTo>
                    <a:pt x="0" y="527"/>
                  </a:lnTo>
                  <a:lnTo>
                    <a:pt x="26" y="542"/>
                  </a:lnTo>
                  <a:lnTo>
                    <a:pt x="26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3913000" y="1060625"/>
              <a:ext cx="675" cy="13550"/>
            </a:xfrm>
            <a:custGeom>
              <a:avLst/>
              <a:gdLst/>
              <a:ahLst/>
              <a:cxnLst/>
              <a:rect l="l" t="t" r="r" b="b"/>
              <a:pathLst>
                <a:path w="27" h="542" extrusionOk="0">
                  <a:moveTo>
                    <a:pt x="26" y="1"/>
                  </a:moveTo>
                  <a:lnTo>
                    <a:pt x="0" y="15"/>
                  </a:lnTo>
                  <a:lnTo>
                    <a:pt x="0" y="542"/>
                  </a:lnTo>
                  <a:lnTo>
                    <a:pt x="26" y="5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3950600" y="1020175"/>
              <a:ext cx="24550" cy="32825"/>
            </a:xfrm>
            <a:custGeom>
              <a:avLst/>
              <a:gdLst/>
              <a:ahLst/>
              <a:cxnLst/>
              <a:rect l="l" t="t" r="r" b="b"/>
              <a:pathLst>
                <a:path w="982" h="1313" extrusionOk="0">
                  <a:moveTo>
                    <a:pt x="982" y="1"/>
                  </a:moveTo>
                  <a:lnTo>
                    <a:pt x="0" y="568"/>
                  </a:lnTo>
                  <a:lnTo>
                    <a:pt x="0" y="1313"/>
                  </a:lnTo>
                  <a:lnTo>
                    <a:pt x="982" y="747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3975350" y="1019850"/>
              <a:ext cx="350" cy="19350"/>
            </a:xfrm>
            <a:custGeom>
              <a:avLst/>
              <a:gdLst/>
              <a:ahLst/>
              <a:cxnLst/>
              <a:rect l="l" t="t" r="r" b="b"/>
              <a:pathLst>
                <a:path w="14" h="774" extrusionOk="0">
                  <a:moveTo>
                    <a:pt x="14" y="1"/>
                  </a:moveTo>
                  <a:lnTo>
                    <a:pt x="1" y="9"/>
                  </a:lnTo>
                  <a:lnTo>
                    <a:pt x="1" y="766"/>
                  </a:lnTo>
                  <a:lnTo>
                    <a:pt x="14" y="77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3950600" y="1039000"/>
              <a:ext cx="25100" cy="14700"/>
            </a:xfrm>
            <a:custGeom>
              <a:avLst/>
              <a:gdLst/>
              <a:ahLst/>
              <a:cxnLst/>
              <a:rect l="l" t="t" r="r" b="b"/>
              <a:pathLst>
                <a:path w="1004" h="588" extrusionOk="0">
                  <a:moveTo>
                    <a:pt x="991" y="0"/>
                  </a:moveTo>
                  <a:lnTo>
                    <a:pt x="0" y="573"/>
                  </a:lnTo>
                  <a:lnTo>
                    <a:pt x="0" y="588"/>
                  </a:lnTo>
                  <a:lnTo>
                    <a:pt x="1004" y="8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3950600" y="1038825"/>
              <a:ext cx="24625" cy="14300"/>
            </a:xfrm>
            <a:custGeom>
              <a:avLst/>
              <a:gdLst/>
              <a:ahLst/>
              <a:cxnLst/>
              <a:rect l="l" t="t" r="r" b="b"/>
              <a:pathLst>
                <a:path w="985" h="572" extrusionOk="0">
                  <a:moveTo>
                    <a:pt x="980" y="0"/>
                  </a:moveTo>
                  <a:lnTo>
                    <a:pt x="0" y="566"/>
                  </a:lnTo>
                  <a:lnTo>
                    <a:pt x="0" y="571"/>
                  </a:lnTo>
                  <a:lnTo>
                    <a:pt x="985" y="3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3975100" y="1020150"/>
              <a:ext cx="125" cy="18750"/>
            </a:xfrm>
            <a:custGeom>
              <a:avLst/>
              <a:gdLst/>
              <a:ahLst/>
              <a:cxnLst/>
              <a:rect l="l" t="t" r="r" b="b"/>
              <a:pathLst>
                <a:path w="5" h="750" extrusionOk="0">
                  <a:moveTo>
                    <a:pt x="5" y="0"/>
                  </a:moveTo>
                  <a:lnTo>
                    <a:pt x="0" y="3"/>
                  </a:lnTo>
                  <a:lnTo>
                    <a:pt x="0" y="747"/>
                  </a:lnTo>
                  <a:lnTo>
                    <a:pt x="5" y="75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3950600" y="1038875"/>
              <a:ext cx="24775" cy="14475"/>
            </a:xfrm>
            <a:custGeom>
              <a:avLst/>
              <a:gdLst/>
              <a:ahLst/>
              <a:cxnLst/>
              <a:rect l="l" t="t" r="r" b="b"/>
              <a:pathLst>
                <a:path w="991" h="579" extrusionOk="0">
                  <a:moveTo>
                    <a:pt x="985" y="1"/>
                  </a:moveTo>
                  <a:lnTo>
                    <a:pt x="0" y="569"/>
                  </a:lnTo>
                  <a:lnTo>
                    <a:pt x="0" y="578"/>
                  </a:lnTo>
                  <a:lnTo>
                    <a:pt x="991" y="5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3975200" y="1020075"/>
              <a:ext cx="175" cy="18950"/>
            </a:xfrm>
            <a:custGeom>
              <a:avLst/>
              <a:gdLst/>
              <a:ahLst/>
              <a:cxnLst/>
              <a:rect l="l" t="t" r="r" b="b"/>
              <a:pathLst>
                <a:path w="7" h="758" extrusionOk="0">
                  <a:moveTo>
                    <a:pt x="7" y="0"/>
                  </a:moveTo>
                  <a:lnTo>
                    <a:pt x="1" y="3"/>
                  </a:lnTo>
                  <a:lnTo>
                    <a:pt x="1" y="753"/>
                  </a:lnTo>
                  <a:lnTo>
                    <a:pt x="7" y="75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3956125" y="1031025"/>
              <a:ext cx="225" cy="18875"/>
            </a:xfrm>
            <a:custGeom>
              <a:avLst/>
              <a:gdLst/>
              <a:ahLst/>
              <a:cxnLst/>
              <a:rect l="l" t="t" r="r" b="b"/>
              <a:pathLst>
                <a:path w="9" h="755" extrusionOk="0">
                  <a:moveTo>
                    <a:pt x="8" y="0"/>
                  </a:moveTo>
                  <a:lnTo>
                    <a:pt x="1" y="6"/>
                  </a:lnTo>
                  <a:lnTo>
                    <a:pt x="1" y="754"/>
                  </a:lnTo>
                  <a:lnTo>
                    <a:pt x="8" y="75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3956075" y="1031175"/>
              <a:ext cx="75" cy="18725"/>
            </a:xfrm>
            <a:custGeom>
              <a:avLst/>
              <a:gdLst/>
              <a:ahLst/>
              <a:cxnLst/>
              <a:rect l="l" t="t" r="r" b="b"/>
              <a:pathLst>
                <a:path w="3" h="749" extrusionOk="0">
                  <a:moveTo>
                    <a:pt x="0" y="0"/>
                  </a:moveTo>
                  <a:lnTo>
                    <a:pt x="0" y="747"/>
                  </a:lnTo>
                  <a:lnTo>
                    <a:pt x="3" y="7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3962850" y="1027150"/>
              <a:ext cx="225" cy="18875"/>
            </a:xfrm>
            <a:custGeom>
              <a:avLst/>
              <a:gdLst/>
              <a:ahLst/>
              <a:cxnLst/>
              <a:rect l="l" t="t" r="r" b="b"/>
              <a:pathLst>
                <a:path w="9" h="755" extrusionOk="0">
                  <a:moveTo>
                    <a:pt x="9" y="0"/>
                  </a:moveTo>
                  <a:lnTo>
                    <a:pt x="0" y="6"/>
                  </a:lnTo>
                  <a:lnTo>
                    <a:pt x="0" y="754"/>
                  </a:lnTo>
                  <a:lnTo>
                    <a:pt x="9" y="75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3962800" y="1027275"/>
              <a:ext cx="75" cy="18750"/>
            </a:xfrm>
            <a:custGeom>
              <a:avLst/>
              <a:gdLst/>
              <a:ahLst/>
              <a:cxnLst/>
              <a:rect l="l" t="t" r="r" b="b"/>
              <a:pathLst>
                <a:path w="3" h="750" extrusionOk="0">
                  <a:moveTo>
                    <a:pt x="2" y="1"/>
                  </a:moveTo>
                  <a:lnTo>
                    <a:pt x="1" y="2"/>
                  </a:lnTo>
                  <a:lnTo>
                    <a:pt x="1" y="748"/>
                  </a:lnTo>
                  <a:lnTo>
                    <a:pt x="2" y="74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3969575" y="1023250"/>
              <a:ext cx="250" cy="18875"/>
            </a:xfrm>
            <a:custGeom>
              <a:avLst/>
              <a:gdLst/>
              <a:ahLst/>
              <a:cxnLst/>
              <a:rect l="l" t="t" r="r" b="b"/>
              <a:pathLst>
                <a:path w="10" h="755" extrusionOk="0">
                  <a:moveTo>
                    <a:pt x="10" y="1"/>
                  </a:moveTo>
                  <a:lnTo>
                    <a:pt x="1" y="5"/>
                  </a:lnTo>
                  <a:lnTo>
                    <a:pt x="1" y="755"/>
                  </a:lnTo>
                  <a:lnTo>
                    <a:pt x="10" y="75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3969550" y="1023375"/>
              <a:ext cx="50" cy="18750"/>
            </a:xfrm>
            <a:custGeom>
              <a:avLst/>
              <a:gdLst/>
              <a:ahLst/>
              <a:cxnLst/>
              <a:rect l="l" t="t" r="r" b="b"/>
              <a:pathLst>
                <a:path w="2" h="750" extrusionOk="0">
                  <a:moveTo>
                    <a:pt x="2" y="0"/>
                  </a:moveTo>
                  <a:lnTo>
                    <a:pt x="1" y="2"/>
                  </a:lnTo>
                  <a:lnTo>
                    <a:pt x="1" y="749"/>
                  </a:lnTo>
                  <a:lnTo>
                    <a:pt x="2" y="7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32"/>
          <p:cNvGrpSpPr/>
          <p:nvPr/>
        </p:nvGrpSpPr>
        <p:grpSpPr>
          <a:xfrm>
            <a:off x="3724826" y="1946085"/>
            <a:ext cx="1694343" cy="1322561"/>
            <a:chOff x="3530325" y="944550"/>
            <a:chExt cx="189700" cy="148075"/>
          </a:xfrm>
        </p:grpSpPr>
        <p:sp>
          <p:nvSpPr>
            <p:cNvPr id="1663" name="Google Shape;1663;p32"/>
            <p:cNvSpPr/>
            <p:nvPr/>
          </p:nvSpPr>
          <p:spPr>
            <a:xfrm>
              <a:off x="3530325" y="982200"/>
              <a:ext cx="189700" cy="109500"/>
            </a:xfrm>
            <a:custGeom>
              <a:avLst/>
              <a:gdLst/>
              <a:ahLst/>
              <a:cxnLst/>
              <a:rect l="l" t="t" r="r" b="b"/>
              <a:pathLst>
                <a:path w="7588" h="4380" extrusionOk="0">
                  <a:moveTo>
                    <a:pt x="4190" y="0"/>
                  </a:moveTo>
                  <a:lnTo>
                    <a:pt x="0" y="2419"/>
                  </a:lnTo>
                  <a:lnTo>
                    <a:pt x="3396" y="4379"/>
                  </a:lnTo>
                  <a:lnTo>
                    <a:pt x="7587" y="1960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3530325" y="1042650"/>
              <a:ext cx="84925" cy="49975"/>
            </a:xfrm>
            <a:custGeom>
              <a:avLst/>
              <a:gdLst/>
              <a:ahLst/>
              <a:cxnLst/>
              <a:rect l="l" t="t" r="r" b="b"/>
              <a:pathLst>
                <a:path w="3397" h="1999" extrusionOk="0">
                  <a:moveTo>
                    <a:pt x="0" y="1"/>
                  </a:moveTo>
                  <a:lnTo>
                    <a:pt x="0" y="38"/>
                  </a:lnTo>
                  <a:lnTo>
                    <a:pt x="3396" y="1999"/>
                  </a:lnTo>
                  <a:lnTo>
                    <a:pt x="3396" y="19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3615225" y="1031200"/>
              <a:ext cx="104800" cy="61425"/>
            </a:xfrm>
            <a:custGeom>
              <a:avLst/>
              <a:gdLst/>
              <a:ahLst/>
              <a:cxnLst/>
              <a:rect l="l" t="t" r="r" b="b"/>
              <a:pathLst>
                <a:path w="4192" h="2457" extrusionOk="0">
                  <a:moveTo>
                    <a:pt x="4191" y="0"/>
                  </a:moveTo>
                  <a:lnTo>
                    <a:pt x="0" y="2419"/>
                  </a:lnTo>
                  <a:lnTo>
                    <a:pt x="0" y="2457"/>
                  </a:lnTo>
                  <a:lnTo>
                    <a:pt x="4191" y="38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3541625" y="985450"/>
              <a:ext cx="167050" cy="86625"/>
            </a:xfrm>
            <a:custGeom>
              <a:avLst/>
              <a:gdLst/>
              <a:ahLst/>
              <a:cxnLst/>
              <a:rect l="l" t="t" r="r" b="b"/>
              <a:pathLst>
                <a:path w="6682" h="3465" extrusionOk="0">
                  <a:moveTo>
                    <a:pt x="3738" y="1"/>
                  </a:moveTo>
                  <a:lnTo>
                    <a:pt x="1" y="2158"/>
                  </a:lnTo>
                  <a:lnTo>
                    <a:pt x="2266" y="3465"/>
                  </a:lnTo>
                  <a:lnTo>
                    <a:pt x="4418" y="2223"/>
                  </a:lnTo>
                  <a:lnTo>
                    <a:pt x="5096" y="2615"/>
                  </a:lnTo>
                  <a:lnTo>
                    <a:pt x="6681" y="1700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3541625" y="1039400"/>
              <a:ext cx="56650" cy="33375"/>
            </a:xfrm>
            <a:custGeom>
              <a:avLst/>
              <a:gdLst/>
              <a:ahLst/>
              <a:cxnLst/>
              <a:rect l="l" t="t" r="r" b="b"/>
              <a:pathLst>
                <a:path w="2266" h="1335" extrusionOk="0">
                  <a:moveTo>
                    <a:pt x="1" y="0"/>
                  </a:moveTo>
                  <a:lnTo>
                    <a:pt x="1" y="26"/>
                  </a:lnTo>
                  <a:lnTo>
                    <a:pt x="2266" y="1334"/>
                  </a:lnTo>
                  <a:lnTo>
                    <a:pt x="2266" y="1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3598250" y="1041025"/>
              <a:ext cx="53825" cy="31750"/>
            </a:xfrm>
            <a:custGeom>
              <a:avLst/>
              <a:gdLst/>
              <a:ahLst/>
              <a:cxnLst/>
              <a:rect l="l" t="t" r="r" b="b"/>
              <a:pathLst>
                <a:path w="2153" h="1270" extrusionOk="0">
                  <a:moveTo>
                    <a:pt x="2153" y="0"/>
                  </a:moveTo>
                  <a:lnTo>
                    <a:pt x="1" y="1242"/>
                  </a:lnTo>
                  <a:lnTo>
                    <a:pt x="1" y="1269"/>
                  </a:lnTo>
                  <a:lnTo>
                    <a:pt x="2153" y="29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3652050" y="1041025"/>
              <a:ext cx="17000" cy="10500"/>
            </a:xfrm>
            <a:custGeom>
              <a:avLst/>
              <a:gdLst/>
              <a:ahLst/>
              <a:cxnLst/>
              <a:rect l="l" t="t" r="r" b="b"/>
              <a:pathLst>
                <a:path w="680" h="420" extrusionOk="0">
                  <a:moveTo>
                    <a:pt x="1" y="0"/>
                  </a:moveTo>
                  <a:lnTo>
                    <a:pt x="1" y="29"/>
                  </a:lnTo>
                  <a:lnTo>
                    <a:pt x="679" y="420"/>
                  </a:lnTo>
                  <a:lnTo>
                    <a:pt x="679" y="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3669025" y="1027925"/>
              <a:ext cx="39650" cy="23600"/>
            </a:xfrm>
            <a:custGeom>
              <a:avLst/>
              <a:gdLst/>
              <a:ahLst/>
              <a:cxnLst/>
              <a:rect l="l" t="t" r="r" b="b"/>
              <a:pathLst>
                <a:path w="1586" h="944" extrusionOk="0">
                  <a:moveTo>
                    <a:pt x="1585" y="1"/>
                  </a:moveTo>
                  <a:lnTo>
                    <a:pt x="0" y="916"/>
                  </a:lnTo>
                  <a:lnTo>
                    <a:pt x="0" y="944"/>
                  </a:lnTo>
                  <a:lnTo>
                    <a:pt x="1585" y="29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3626575" y="990350"/>
              <a:ext cx="42475" cy="53950"/>
            </a:xfrm>
            <a:custGeom>
              <a:avLst/>
              <a:gdLst/>
              <a:ahLst/>
              <a:cxnLst/>
              <a:rect l="l" t="t" r="r" b="b"/>
              <a:pathLst>
                <a:path w="1699" h="2158" extrusionOk="0">
                  <a:moveTo>
                    <a:pt x="0" y="0"/>
                  </a:moveTo>
                  <a:lnTo>
                    <a:pt x="0" y="1178"/>
                  </a:lnTo>
                  <a:lnTo>
                    <a:pt x="1698" y="2158"/>
                  </a:lnTo>
                  <a:lnTo>
                    <a:pt x="1698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3669025" y="998500"/>
              <a:ext cx="28325" cy="45800"/>
            </a:xfrm>
            <a:custGeom>
              <a:avLst/>
              <a:gdLst/>
              <a:ahLst/>
              <a:cxnLst/>
              <a:rect l="l" t="t" r="r" b="b"/>
              <a:pathLst>
                <a:path w="1133" h="1832" extrusionOk="0">
                  <a:moveTo>
                    <a:pt x="1133" y="1"/>
                  </a:moveTo>
                  <a:lnTo>
                    <a:pt x="0" y="655"/>
                  </a:lnTo>
                  <a:lnTo>
                    <a:pt x="0" y="1832"/>
                  </a:lnTo>
                  <a:lnTo>
                    <a:pt x="1133" y="1178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3626575" y="974000"/>
              <a:ext cx="70775" cy="40875"/>
            </a:xfrm>
            <a:custGeom>
              <a:avLst/>
              <a:gdLst/>
              <a:ahLst/>
              <a:cxnLst/>
              <a:rect l="l" t="t" r="r" b="b"/>
              <a:pathLst>
                <a:path w="2831" h="1635" extrusionOk="0">
                  <a:moveTo>
                    <a:pt x="1133" y="0"/>
                  </a:moveTo>
                  <a:lnTo>
                    <a:pt x="0" y="654"/>
                  </a:lnTo>
                  <a:lnTo>
                    <a:pt x="1698" y="1635"/>
                  </a:lnTo>
                  <a:lnTo>
                    <a:pt x="2831" y="981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3674675" y="1009125"/>
              <a:ext cx="15625" cy="23700"/>
            </a:xfrm>
            <a:custGeom>
              <a:avLst/>
              <a:gdLst/>
              <a:ahLst/>
              <a:cxnLst/>
              <a:rect l="l" t="t" r="r" b="b"/>
              <a:pathLst>
                <a:path w="625" h="948" extrusionOk="0">
                  <a:moveTo>
                    <a:pt x="624" y="0"/>
                  </a:moveTo>
                  <a:lnTo>
                    <a:pt x="1" y="361"/>
                  </a:lnTo>
                  <a:lnTo>
                    <a:pt x="1" y="947"/>
                  </a:lnTo>
                  <a:lnTo>
                    <a:pt x="624" y="586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3690850" y="1008325"/>
              <a:ext cx="850" cy="16350"/>
            </a:xfrm>
            <a:custGeom>
              <a:avLst/>
              <a:gdLst/>
              <a:ahLst/>
              <a:cxnLst/>
              <a:rect l="l" t="t" r="r" b="b"/>
              <a:pathLst>
                <a:path w="34" h="654" extrusionOk="0">
                  <a:moveTo>
                    <a:pt x="34" y="1"/>
                  </a:moveTo>
                  <a:lnTo>
                    <a:pt x="0" y="19"/>
                  </a:lnTo>
                  <a:lnTo>
                    <a:pt x="0" y="634"/>
                  </a:lnTo>
                  <a:lnTo>
                    <a:pt x="34" y="6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3674675" y="1024175"/>
              <a:ext cx="17025" cy="10350"/>
            </a:xfrm>
            <a:custGeom>
              <a:avLst/>
              <a:gdLst/>
              <a:ahLst/>
              <a:cxnLst/>
              <a:rect l="l" t="t" r="r" b="b"/>
              <a:pathLst>
                <a:path w="681" h="414" extrusionOk="0">
                  <a:moveTo>
                    <a:pt x="647" y="0"/>
                  </a:moveTo>
                  <a:lnTo>
                    <a:pt x="1" y="376"/>
                  </a:lnTo>
                  <a:lnTo>
                    <a:pt x="1" y="413"/>
                  </a:lnTo>
                  <a:lnTo>
                    <a:pt x="681" y="19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3674675" y="1023700"/>
              <a:ext cx="15825" cy="9400"/>
            </a:xfrm>
            <a:custGeom>
              <a:avLst/>
              <a:gdLst/>
              <a:ahLst/>
              <a:cxnLst/>
              <a:rect l="l" t="t" r="r" b="b"/>
              <a:pathLst>
                <a:path w="633" h="376" extrusionOk="0">
                  <a:moveTo>
                    <a:pt x="621" y="0"/>
                  </a:moveTo>
                  <a:lnTo>
                    <a:pt x="1" y="361"/>
                  </a:lnTo>
                  <a:lnTo>
                    <a:pt x="1" y="376"/>
                  </a:lnTo>
                  <a:lnTo>
                    <a:pt x="633" y="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3690200" y="1008975"/>
              <a:ext cx="300" cy="14975"/>
            </a:xfrm>
            <a:custGeom>
              <a:avLst/>
              <a:gdLst/>
              <a:ahLst/>
              <a:cxnLst/>
              <a:rect l="l" t="t" r="r" b="b"/>
              <a:pathLst>
                <a:path w="12" h="599" extrusionOk="0">
                  <a:moveTo>
                    <a:pt x="12" y="1"/>
                  </a:moveTo>
                  <a:lnTo>
                    <a:pt x="0" y="8"/>
                  </a:lnTo>
                  <a:lnTo>
                    <a:pt x="0" y="589"/>
                  </a:lnTo>
                  <a:lnTo>
                    <a:pt x="12" y="59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3674675" y="1023925"/>
              <a:ext cx="16200" cy="9650"/>
            </a:xfrm>
            <a:custGeom>
              <a:avLst/>
              <a:gdLst/>
              <a:ahLst/>
              <a:cxnLst/>
              <a:rect l="l" t="t" r="r" b="b"/>
              <a:pathLst>
                <a:path w="648" h="386" extrusionOk="0">
                  <a:moveTo>
                    <a:pt x="633" y="0"/>
                  </a:moveTo>
                  <a:lnTo>
                    <a:pt x="1" y="367"/>
                  </a:lnTo>
                  <a:lnTo>
                    <a:pt x="1" y="386"/>
                  </a:lnTo>
                  <a:lnTo>
                    <a:pt x="647" y="1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3690475" y="1008800"/>
              <a:ext cx="400" cy="15400"/>
            </a:xfrm>
            <a:custGeom>
              <a:avLst/>
              <a:gdLst/>
              <a:ahLst/>
              <a:cxnLst/>
              <a:rect l="l" t="t" r="r" b="b"/>
              <a:pathLst>
                <a:path w="16" h="616" extrusionOk="0">
                  <a:moveTo>
                    <a:pt x="15" y="0"/>
                  </a:moveTo>
                  <a:lnTo>
                    <a:pt x="1" y="8"/>
                  </a:lnTo>
                  <a:lnTo>
                    <a:pt x="1" y="605"/>
                  </a:lnTo>
                  <a:lnTo>
                    <a:pt x="15" y="6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3561425" y="1006500"/>
              <a:ext cx="32875" cy="51550"/>
            </a:xfrm>
            <a:custGeom>
              <a:avLst/>
              <a:gdLst/>
              <a:ahLst/>
              <a:cxnLst/>
              <a:rect l="l" t="t" r="r" b="b"/>
              <a:pathLst>
                <a:path w="1315" h="2062" extrusionOk="0">
                  <a:moveTo>
                    <a:pt x="1" y="1"/>
                  </a:moveTo>
                  <a:lnTo>
                    <a:pt x="1" y="1303"/>
                  </a:lnTo>
                  <a:lnTo>
                    <a:pt x="1314" y="2062"/>
                  </a:lnTo>
                  <a:lnTo>
                    <a:pt x="1314" y="7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3594275" y="997025"/>
              <a:ext cx="49275" cy="61025"/>
            </a:xfrm>
            <a:custGeom>
              <a:avLst/>
              <a:gdLst/>
              <a:ahLst/>
              <a:cxnLst/>
              <a:rect l="l" t="t" r="r" b="b"/>
              <a:pathLst>
                <a:path w="1971" h="2441" extrusionOk="0">
                  <a:moveTo>
                    <a:pt x="1971" y="0"/>
                  </a:moveTo>
                  <a:lnTo>
                    <a:pt x="0" y="1137"/>
                  </a:lnTo>
                  <a:lnTo>
                    <a:pt x="0" y="2441"/>
                  </a:lnTo>
                  <a:lnTo>
                    <a:pt x="1971" y="1302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3561425" y="978050"/>
              <a:ext cx="82125" cy="47400"/>
            </a:xfrm>
            <a:custGeom>
              <a:avLst/>
              <a:gdLst/>
              <a:ahLst/>
              <a:cxnLst/>
              <a:rect l="l" t="t" r="r" b="b"/>
              <a:pathLst>
                <a:path w="3285" h="1896" extrusionOk="0">
                  <a:moveTo>
                    <a:pt x="1971" y="1"/>
                  </a:moveTo>
                  <a:lnTo>
                    <a:pt x="1" y="1139"/>
                  </a:lnTo>
                  <a:lnTo>
                    <a:pt x="1314" y="1896"/>
                  </a:lnTo>
                  <a:lnTo>
                    <a:pt x="3285" y="759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3606600" y="1023400"/>
              <a:ext cx="15600" cy="23700"/>
            </a:xfrm>
            <a:custGeom>
              <a:avLst/>
              <a:gdLst/>
              <a:ahLst/>
              <a:cxnLst/>
              <a:rect l="l" t="t" r="r" b="b"/>
              <a:pathLst>
                <a:path w="624" h="948" extrusionOk="0">
                  <a:moveTo>
                    <a:pt x="624" y="1"/>
                  </a:moveTo>
                  <a:lnTo>
                    <a:pt x="0" y="362"/>
                  </a:lnTo>
                  <a:lnTo>
                    <a:pt x="0" y="948"/>
                  </a:lnTo>
                  <a:lnTo>
                    <a:pt x="624" y="587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3622775" y="1022600"/>
              <a:ext cx="850" cy="16350"/>
            </a:xfrm>
            <a:custGeom>
              <a:avLst/>
              <a:gdLst/>
              <a:ahLst/>
              <a:cxnLst/>
              <a:rect l="l" t="t" r="r" b="b"/>
              <a:pathLst>
                <a:path w="34" h="654" extrusionOk="0">
                  <a:moveTo>
                    <a:pt x="33" y="1"/>
                  </a:moveTo>
                  <a:lnTo>
                    <a:pt x="0" y="20"/>
                  </a:lnTo>
                  <a:lnTo>
                    <a:pt x="0" y="635"/>
                  </a:lnTo>
                  <a:lnTo>
                    <a:pt x="33" y="65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3606600" y="1038450"/>
              <a:ext cx="17025" cy="10325"/>
            </a:xfrm>
            <a:custGeom>
              <a:avLst/>
              <a:gdLst/>
              <a:ahLst/>
              <a:cxnLst/>
              <a:rect l="l" t="t" r="r" b="b"/>
              <a:pathLst>
                <a:path w="681" h="413" extrusionOk="0">
                  <a:moveTo>
                    <a:pt x="647" y="1"/>
                  </a:moveTo>
                  <a:lnTo>
                    <a:pt x="0" y="376"/>
                  </a:lnTo>
                  <a:lnTo>
                    <a:pt x="0" y="412"/>
                  </a:lnTo>
                  <a:lnTo>
                    <a:pt x="680" y="19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3606600" y="1037975"/>
              <a:ext cx="15825" cy="9375"/>
            </a:xfrm>
            <a:custGeom>
              <a:avLst/>
              <a:gdLst/>
              <a:ahLst/>
              <a:cxnLst/>
              <a:rect l="l" t="t" r="r" b="b"/>
              <a:pathLst>
                <a:path w="633" h="375" extrusionOk="0">
                  <a:moveTo>
                    <a:pt x="621" y="1"/>
                  </a:moveTo>
                  <a:lnTo>
                    <a:pt x="0" y="362"/>
                  </a:lnTo>
                  <a:lnTo>
                    <a:pt x="0" y="375"/>
                  </a:lnTo>
                  <a:lnTo>
                    <a:pt x="633" y="9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3622125" y="1023300"/>
              <a:ext cx="300" cy="14925"/>
            </a:xfrm>
            <a:custGeom>
              <a:avLst/>
              <a:gdLst/>
              <a:ahLst/>
              <a:cxnLst/>
              <a:rect l="l" t="t" r="r" b="b"/>
              <a:pathLst>
                <a:path w="12" h="597" extrusionOk="0">
                  <a:moveTo>
                    <a:pt x="12" y="0"/>
                  </a:moveTo>
                  <a:lnTo>
                    <a:pt x="0" y="6"/>
                  </a:lnTo>
                  <a:lnTo>
                    <a:pt x="0" y="588"/>
                  </a:lnTo>
                  <a:lnTo>
                    <a:pt x="12" y="59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3606600" y="1038200"/>
              <a:ext cx="16200" cy="9675"/>
            </a:xfrm>
            <a:custGeom>
              <a:avLst/>
              <a:gdLst/>
              <a:ahLst/>
              <a:cxnLst/>
              <a:rect l="l" t="t" r="r" b="b"/>
              <a:pathLst>
                <a:path w="648" h="387" extrusionOk="0">
                  <a:moveTo>
                    <a:pt x="633" y="0"/>
                  </a:moveTo>
                  <a:lnTo>
                    <a:pt x="0" y="366"/>
                  </a:lnTo>
                  <a:lnTo>
                    <a:pt x="0" y="386"/>
                  </a:lnTo>
                  <a:lnTo>
                    <a:pt x="647" y="11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3622400" y="1023075"/>
              <a:ext cx="400" cy="15400"/>
            </a:xfrm>
            <a:custGeom>
              <a:avLst/>
              <a:gdLst/>
              <a:ahLst/>
              <a:cxnLst/>
              <a:rect l="l" t="t" r="r" b="b"/>
              <a:pathLst>
                <a:path w="16" h="616" extrusionOk="0">
                  <a:moveTo>
                    <a:pt x="15" y="1"/>
                  </a:moveTo>
                  <a:lnTo>
                    <a:pt x="1" y="9"/>
                  </a:lnTo>
                  <a:lnTo>
                    <a:pt x="1" y="605"/>
                  </a:lnTo>
                  <a:lnTo>
                    <a:pt x="15" y="61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3632225" y="1011475"/>
              <a:ext cx="8725" cy="18725"/>
            </a:xfrm>
            <a:custGeom>
              <a:avLst/>
              <a:gdLst/>
              <a:ahLst/>
              <a:cxnLst/>
              <a:rect l="l" t="t" r="r" b="b"/>
              <a:pathLst>
                <a:path w="349" h="749" extrusionOk="0">
                  <a:moveTo>
                    <a:pt x="349" y="1"/>
                  </a:moveTo>
                  <a:lnTo>
                    <a:pt x="1" y="201"/>
                  </a:lnTo>
                  <a:lnTo>
                    <a:pt x="1" y="749"/>
                  </a:lnTo>
                  <a:lnTo>
                    <a:pt x="349" y="55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3640925" y="1010275"/>
              <a:ext cx="2100" cy="16300"/>
            </a:xfrm>
            <a:custGeom>
              <a:avLst/>
              <a:gdLst/>
              <a:ahLst/>
              <a:cxnLst/>
              <a:rect l="l" t="t" r="r" b="b"/>
              <a:pathLst>
                <a:path w="84" h="652" extrusionOk="0">
                  <a:moveTo>
                    <a:pt x="83" y="1"/>
                  </a:moveTo>
                  <a:lnTo>
                    <a:pt x="1" y="49"/>
                  </a:lnTo>
                  <a:lnTo>
                    <a:pt x="1" y="605"/>
                  </a:lnTo>
                  <a:lnTo>
                    <a:pt x="83" y="6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3632225" y="1025400"/>
              <a:ext cx="10800" cy="7425"/>
            </a:xfrm>
            <a:custGeom>
              <a:avLst/>
              <a:gdLst/>
              <a:ahLst/>
              <a:cxnLst/>
              <a:rect l="l" t="t" r="r" b="b"/>
              <a:pathLst>
                <a:path w="432" h="297" extrusionOk="0">
                  <a:moveTo>
                    <a:pt x="349" y="0"/>
                  </a:moveTo>
                  <a:lnTo>
                    <a:pt x="1" y="192"/>
                  </a:lnTo>
                  <a:lnTo>
                    <a:pt x="1" y="296"/>
                  </a:lnTo>
                  <a:lnTo>
                    <a:pt x="431" y="4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3626575" y="960950"/>
              <a:ext cx="31150" cy="47400"/>
            </a:xfrm>
            <a:custGeom>
              <a:avLst/>
              <a:gdLst/>
              <a:ahLst/>
              <a:cxnLst/>
              <a:rect l="l" t="t" r="r" b="b"/>
              <a:pathLst>
                <a:path w="1246" h="1896" extrusionOk="0">
                  <a:moveTo>
                    <a:pt x="0" y="0"/>
                  </a:moveTo>
                  <a:lnTo>
                    <a:pt x="0" y="1176"/>
                  </a:lnTo>
                  <a:lnTo>
                    <a:pt x="1246" y="1896"/>
                  </a:lnTo>
                  <a:lnTo>
                    <a:pt x="1246" y="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3657700" y="962550"/>
              <a:ext cx="28350" cy="45800"/>
            </a:xfrm>
            <a:custGeom>
              <a:avLst/>
              <a:gdLst/>
              <a:ahLst/>
              <a:cxnLst/>
              <a:rect l="l" t="t" r="r" b="b"/>
              <a:pathLst>
                <a:path w="1134" h="1832" extrusionOk="0">
                  <a:moveTo>
                    <a:pt x="1133" y="0"/>
                  </a:moveTo>
                  <a:lnTo>
                    <a:pt x="1" y="654"/>
                  </a:lnTo>
                  <a:lnTo>
                    <a:pt x="1" y="1832"/>
                  </a:lnTo>
                  <a:lnTo>
                    <a:pt x="1133" y="1178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3626575" y="944550"/>
              <a:ext cx="59475" cy="34375"/>
            </a:xfrm>
            <a:custGeom>
              <a:avLst/>
              <a:gdLst/>
              <a:ahLst/>
              <a:cxnLst/>
              <a:rect l="l" t="t" r="r" b="b"/>
              <a:pathLst>
                <a:path w="2379" h="1375" extrusionOk="0">
                  <a:moveTo>
                    <a:pt x="1133" y="1"/>
                  </a:moveTo>
                  <a:lnTo>
                    <a:pt x="0" y="656"/>
                  </a:lnTo>
                  <a:lnTo>
                    <a:pt x="1246" y="1374"/>
                  </a:lnTo>
                  <a:lnTo>
                    <a:pt x="2378" y="720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3663375" y="973150"/>
              <a:ext cx="15575" cy="30275"/>
            </a:xfrm>
            <a:custGeom>
              <a:avLst/>
              <a:gdLst/>
              <a:ahLst/>
              <a:cxnLst/>
              <a:rect l="l" t="t" r="r" b="b"/>
              <a:pathLst>
                <a:path w="623" h="1211" extrusionOk="0">
                  <a:moveTo>
                    <a:pt x="622" y="1"/>
                  </a:moveTo>
                  <a:lnTo>
                    <a:pt x="0" y="362"/>
                  </a:lnTo>
                  <a:lnTo>
                    <a:pt x="0" y="1210"/>
                  </a:lnTo>
                  <a:lnTo>
                    <a:pt x="622" y="849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3679525" y="972375"/>
              <a:ext cx="825" cy="22900"/>
            </a:xfrm>
            <a:custGeom>
              <a:avLst/>
              <a:gdLst/>
              <a:ahLst/>
              <a:cxnLst/>
              <a:rect l="l" t="t" r="r" b="b"/>
              <a:pathLst>
                <a:path w="33" h="916" extrusionOk="0">
                  <a:moveTo>
                    <a:pt x="33" y="0"/>
                  </a:moveTo>
                  <a:lnTo>
                    <a:pt x="1" y="17"/>
                  </a:lnTo>
                  <a:lnTo>
                    <a:pt x="1" y="896"/>
                  </a:lnTo>
                  <a:lnTo>
                    <a:pt x="33" y="91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3663375" y="994775"/>
              <a:ext cx="16975" cy="10350"/>
            </a:xfrm>
            <a:custGeom>
              <a:avLst/>
              <a:gdLst/>
              <a:ahLst/>
              <a:cxnLst/>
              <a:rect l="l" t="t" r="r" b="b"/>
              <a:pathLst>
                <a:path w="679" h="414" extrusionOk="0">
                  <a:moveTo>
                    <a:pt x="647" y="0"/>
                  </a:moveTo>
                  <a:lnTo>
                    <a:pt x="0" y="376"/>
                  </a:lnTo>
                  <a:lnTo>
                    <a:pt x="0" y="413"/>
                  </a:lnTo>
                  <a:lnTo>
                    <a:pt x="679" y="19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3663375" y="994300"/>
              <a:ext cx="15825" cy="9400"/>
            </a:xfrm>
            <a:custGeom>
              <a:avLst/>
              <a:gdLst/>
              <a:ahLst/>
              <a:cxnLst/>
              <a:rect l="l" t="t" r="r" b="b"/>
              <a:pathLst>
                <a:path w="633" h="376" extrusionOk="0">
                  <a:moveTo>
                    <a:pt x="621" y="0"/>
                  </a:moveTo>
                  <a:lnTo>
                    <a:pt x="0" y="361"/>
                  </a:lnTo>
                  <a:lnTo>
                    <a:pt x="0" y="376"/>
                  </a:lnTo>
                  <a:lnTo>
                    <a:pt x="632" y="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3678875" y="973025"/>
              <a:ext cx="325" cy="21525"/>
            </a:xfrm>
            <a:custGeom>
              <a:avLst/>
              <a:gdLst/>
              <a:ahLst/>
              <a:cxnLst/>
              <a:rect l="l" t="t" r="r" b="b"/>
              <a:pathLst>
                <a:path w="13" h="861" extrusionOk="0">
                  <a:moveTo>
                    <a:pt x="12" y="0"/>
                  </a:moveTo>
                  <a:lnTo>
                    <a:pt x="1" y="7"/>
                  </a:lnTo>
                  <a:lnTo>
                    <a:pt x="1" y="851"/>
                  </a:lnTo>
                  <a:lnTo>
                    <a:pt x="12" y="86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3663375" y="994525"/>
              <a:ext cx="16175" cy="9650"/>
            </a:xfrm>
            <a:custGeom>
              <a:avLst/>
              <a:gdLst/>
              <a:ahLst/>
              <a:cxnLst/>
              <a:rect l="l" t="t" r="r" b="b"/>
              <a:pathLst>
                <a:path w="647" h="386" extrusionOk="0">
                  <a:moveTo>
                    <a:pt x="632" y="0"/>
                  </a:moveTo>
                  <a:lnTo>
                    <a:pt x="0" y="367"/>
                  </a:lnTo>
                  <a:lnTo>
                    <a:pt x="0" y="386"/>
                  </a:lnTo>
                  <a:lnTo>
                    <a:pt x="647" y="10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3679175" y="972800"/>
              <a:ext cx="375" cy="22000"/>
            </a:xfrm>
            <a:custGeom>
              <a:avLst/>
              <a:gdLst/>
              <a:ahLst/>
              <a:cxnLst/>
              <a:rect l="l" t="t" r="r" b="b"/>
              <a:pathLst>
                <a:path w="15" h="880" extrusionOk="0">
                  <a:moveTo>
                    <a:pt x="15" y="0"/>
                  </a:moveTo>
                  <a:lnTo>
                    <a:pt x="0" y="9"/>
                  </a:lnTo>
                  <a:lnTo>
                    <a:pt x="0" y="869"/>
                  </a:lnTo>
                  <a:lnTo>
                    <a:pt x="1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3555775" y="1008325"/>
              <a:ext cx="39675" cy="52325"/>
            </a:xfrm>
            <a:custGeom>
              <a:avLst/>
              <a:gdLst/>
              <a:ahLst/>
              <a:cxnLst/>
              <a:rect l="l" t="t" r="r" b="b"/>
              <a:pathLst>
                <a:path w="1587" h="2093" extrusionOk="0">
                  <a:moveTo>
                    <a:pt x="0" y="1"/>
                  </a:moveTo>
                  <a:lnTo>
                    <a:pt x="0" y="1177"/>
                  </a:lnTo>
                  <a:lnTo>
                    <a:pt x="1587" y="2093"/>
                  </a:lnTo>
                  <a:lnTo>
                    <a:pt x="1587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3595425" y="1026300"/>
              <a:ext cx="8525" cy="34350"/>
            </a:xfrm>
            <a:custGeom>
              <a:avLst/>
              <a:gdLst/>
              <a:ahLst/>
              <a:cxnLst/>
              <a:rect l="l" t="t" r="r" b="b"/>
              <a:pathLst>
                <a:path w="341" h="1374" extrusionOk="0">
                  <a:moveTo>
                    <a:pt x="340" y="1"/>
                  </a:moveTo>
                  <a:lnTo>
                    <a:pt x="1" y="196"/>
                  </a:lnTo>
                  <a:lnTo>
                    <a:pt x="1" y="1374"/>
                  </a:lnTo>
                  <a:lnTo>
                    <a:pt x="340" y="117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3555775" y="1008325"/>
              <a:ext cx="48175" cy="22900"/>
            </a:xfrm>
            <a:custGeom>
              <a:avLst/>
              <a:gdLst/>
              <a:ahLst/>
              <a:cxnLst/>
              <a:rect l="l" t="t" r="r" b="b"/>
              <a:pathLst>
                <a:path w="1927" h="916" extrusionOk="0">
                  <a:moveTo>
                    <a:pt x="0" y="1"/>
                  </a:moveTo>
                  <a:lnTo>
                    <a:pt x="1587" y="915"/>
                  </a:lnTo>
                  <a:lnTo>
                    <a:pt x="1926" y="720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3555775" y="1008325"/>
              <a:ext cx="39675" cy="32725"/>
            </a:xfrm>
            <a:custGeom>
              <a:avLst/>
              <a:gdLst/>
              <a:ahLst/>
              <a:cxnLst/>
              <a:rect l="l" t="t" r="r" b="b"/>
              <a:pathLst>
                <a:path w="1587" h="1309" extrusionOk="0">
                  <a:moveTo>
                    <a:pt x="0" y="1"/>
                  </a:moveTo>
                  <a:lnTo>
                    <a:pt x="0" y="393"/>
                  </a:lnTo>
                  <a:lnTo>
                    <a:pt x="1587" y="1308"/>
                  </a:lnTo>
                  <a:lnTo>
                    <a:pt x="1587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3595425" y="996875"/>
              <a:ext cx="59475" cy="44175"/>
            </a:xfrm>
            <a:custGeom>
              <a:avLst/>
              <a:gdLst/>
              <a:ahLst/>
              <a:cxnLst/>
              <a:rect l="l" t="t" r="r" b="b"/>
              <a:pathLst>
                <a:path w="2379" h="1767" extrusionOk="0">
                  <a:moveTo>
                    <a:pt x="2379" y="0"/>
                  </a:moveTo>
                  <a:lnTo>
                    <a:pt x="1" y="1373"/>
                  </a:lnTo>
                  <a:lnTo>
                    <a:pt x="1" y="1766"/>
                  </a:lnTo>
                  <a:lnTo>
                    <a:pt x="2379" y="393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3555775" y="974000"/>
              <a:ext cx="99125" cy="57225"/>
            </a:xfrm>
            <a:custGeom>
              <a:avLst/>
              <a:gdLst/>
              <a:ahLst/>
              <a:cxnLst/>
              <a:rect l="l" t="t" r="r" b="b"/>
              <a:pathLst>
                <a:path w="3965" h="2289" extrusionOk="0">
                  <a:moveTo>
                    <a:pt x="2378" y="0"/>
                  </a:moveTo>
                  <a:lnTo>
                    <a:pt x="0" y="1374"/>
                  </a:lnTo>
                  <a:lnTo>
                    <a:pt x="1587" y="2288"/>
                  </a:lnTo>
                  <a:lnTo>
                    <a:pt x="3965" y="915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3561475" y="977250"/>
              <a:ext cx="53775" cy="32725"/>
            </a:xfrm>
            <a:custGeom>
              <a:avLst/>
              <a:gdLst/>
              <a:ahLst/>
              <a:cxnLst/>
              <a:rect l="l" t="t" r="r" b="b"/>
              <a:pathLst>
                <a:path w="2151" h="1309" extrusionOk="0">
                  <a:moveTo>
                    <a:pt x="2150" y="1"/>
                  </a:moveTo>
                  <a:lnTo>
                    <a:pt x="0" y="1244"/>
                  </a:lnTo>
                  <a:lnTo>
                    <a:pt x="113" y="1309"/>
                  </a:lnTo>
                  <a:lnTo>
                    <a:pt x="2150" y="133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3615225" y="977250"/>
              <a:ext cx="34000" cy="21275"/>
            </a:xfrm>
            <a:custGeom>
              <a:avLst/>
              <a:gdLst/>
              <a:ahLst/>
              <a:cxnLst/>
              <a:rect l="l" t="t" r="r" b="b"/>
              <a:pathLst>
                <a:path w="1360" h="851" extrusionOk="0">
                  <a:moveTo>
                    <a:pt x="0" y="1"/>
                  </a:moveTo>
                  <a:lnTo>
                    <a:pt x="0" y="128"/>
                  </a:lnTo>
                  <a:lnTo>
                    <a:pt x="1248" y="851"/>
                  </a:lnTo>
                  <a:lnTo>
                    <a:pt x="1359" y="7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3564300" y="980450"/>
              <a:ext cx="82125" cy="47500"/>
            </a:xfrm>
            <a:custGeom>
              <a:avLst/>
              <a:gdLst/>
              <a:ahLst/>
              <a:cxnLst/>
              <a:rect l="l" t="t" r="r" b="b"/>
              <a:pathLst>
                <a:path w="3285" h="1900" extrusionOk="0">
                  <a:moveTo>
                    <a:pt x="2037" y="0"/>
                  </a:moveTo>
                  <a:lnTo>
                    <a:pt x="0" y="1181"/>
                  </a:lnTo>
                  <a:lnTo>
                    <a:pt x="1246" y="1900"/>
                  </a:lnTo>
                  <a:lnTo>
                    <a:pt x="3285" y="72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3597325" y="980950"/>
              <a:ext cx="17825" cy="22575"/>
            </a:xfrm>
            <a:custGeom>
              <a:avLst/>
              <a:gdLst/>
              <a:ahLst/>
              <a:cxnLst/>
              <a:rect l="l" t="t" r="r" b="b"/>
              <a:pathLst>
                <a:path w="713" h="903" extrusionOk="0">
                  <a:moveTo>
                    <a:pt x="0" y="1"/>
                  </a:moveTo>
                  <a:lnTo>
                    <a:pt x="0" y="492"/>
                  </a:lnTo>
                  <a:lnTo>
                    <a:pt x="712" y="903"/>
                  </a:lnTo>
                  <a:lnTo>
                    <a:pt x="712" y="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3615125" y="973025"/>
              <a:ext cx="17125" cy="30500"/>
            </a:xfrm>
            <a:custGeom>
              <a:avLst/>
              <a:gdLst/>
              <a:ahLst/>
              <a:cxnLst/>
              <a:rect l="l" t="t" r="r" b="b"/>
              <a:pathLst>
                <a:path w="685" h="1220" extrusionOk="0">
                  <a:moveTo>
                    <a:pt x="685" y="0"/>
                  </a:moveTo>
                  <a:lnTo>
                    <a:pt x="0" y="396"/>
                  </a:lnTo>
                  <a:lnTo>
                    <a:pt x="0" y="1220"/>
                  </a:lnTo>
                  <a:lnTo>
                    <a:pt x="685" y="824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3597325" y="971050"/>
              <a:ext cx="34925" cy="11900"/>
            </a:xfrm>
            <a:custGeom>
              <a:avLst/>
              <a:gdLst/>
              <a:ahLst/>
              <a:cxnLst/>
              <a:rect l="l" t="t" r="r" b="b"/>
              <a:pathLst>
                <a:path w="1397" h="476" extrusionOk="0">
                  <a:moveTo>
                    <a:pt x="685" y="1"/>
                  </a:moveTo>
                  <a:lnTo>
                    <a:pt x="0" y="397"/>
                  </a:lnTo>
                  <a:lnTo>
                    <a:pt x="712" y="475"/>
                  </a:lnTo>
                  <a:lnTo>
                    <a:pt x="1397" y="79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3618100" y="980475"/>
              <a:ext cx="10375" cy="15800"/>
            </a:xfrm>
            <a:custGeom>
              <a:avLst/>
              <a:gdLst/>
              <a:ahLst/>
              <a:cxnLst/>
              <a:rect l="l" t="t" r="r" b="b"/>
              <a:pathLst>
                <a:path w="415" h="632" extrusionOk="0">
                  <a:moveTo>
                    <a:pt x="415" y="1"/>
                  </a:moveTo>
                  <a:lnTo>
                    <a:pt x="0" y="242"/>
                  </a:lnTo>
                  <a:lnTo>
                    <a:pt x="0" y="632"/>
                  </a:lnTo>
                  <a:lnTo>
                    <a:pt x="415" y="391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3628850" y="979950"/>
              <a:ext cx="575" cy="10900"/>
            </a:xfrm>
            <a:custGeom>
              <a:avLst/>
              <a:gdLst/>
              <a:ahLst/>
              <a:cxnLst/>
              <a:rect l="l" t="t" r="r" b="b"/>
              <a:pathLst>
                <a:path w="23" h="436" extrusionOk="0">
                  <a:moveTo>
                    <a:pt x="22" y="0"/>
                  </a:moveTo>
                  <a:lnTo>
                    <a:pt x="1" y="12"/>
                  </a:lnTo>
                  <a:lnTo>
                    <a:pt x="1" y="422"/>
                  </a:lnTo>
                  <a:lnTo>
                    <a:pt x="22" y="4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3618100" y="990500"/>
              <a:ext cx="11325" cy="6900"/>
            </a:xfrm>
            <a:custGeom>
              <a:avLst/>
              <a:gdLst/>
              <a:ahLst/>
              <a:cxnLst/>
              <a:rect l="l" t="t" r="r" b="b"/>
              <a:pathLst>
                <a:path w="453" h="276" extrusionOk="0">
                  <a:moveTo>
                    <a:pt x="431" y="0"/>
                  </a:moveTo>
                  <a:lnTo>
                    <a:pt x="0" y="251"/>
                  </a:lnTo>
                  <a:lnTo>
                    <a:pt x="0" y="276"/>
                  </a:lnTo>
                  <a:lnTo>
                    <a:pt x="452" y="1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3618100" y="990200"/>
              <a:ext cx="10525" cy="6250"/>
            </a:xfrm>
            <a:custGeom>
              <a:avLst/>
              <a:gdLst/>
              <a:ahLst/>
              <a:cxnLst/>
              <a:rect l="l" t="t" r="r" b="b"/>
              <a:pathLst>
                <a:path w="421" h="250" extrusionOk="0">
                  <a:moveTo>
                    <a:pt x="413" y="0"/>
                  </a:moveTo>
                  <a:lnTo>
                    <a:pt x="0" y="240"/>
                  </a:lnTo>
                  <a:lnTo>
                    <a:pt x="0" y="250"/>
                  </a:lnTo>
                  <a:lnTo>
                    <a:pt x="421" y="5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3628425" y="980375"/>
              <a:ext cx="200" cy="9950"/>
            </a:xfrm>
            <a:custGeom>
              <a:avLst/>
              <a:gdLst/>
              <a:ahLst/>
              <a:cxnLst/>
              <a:rect l="l" t="t" r="r" b="b"/>
              <a:pathLst>
                <a:path w="8" h="398" extrusionOk="0">
                  <a:moveTo>
                    <a:pt x="8" y="0"/>
                  </a:moveTo>
                  <a:lnTo>
                    <a:pt x="0" y="5"/>
                  </a:lnTo>
                  <a:lnTo>
                    <a:pt x="0" y="393"/>
                  </a:lnTo>
                  <a:lnTo>
                    <a:pt x="8" y="39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3618100" y="990300"/>
              <a:ext cx="10775" cy="6475"/>
            </a:xfrm>
            <a:custGeom>
              <a:avLst/>
              <a:gdLst/>
              <a:ahLst/>
              <a:cxnLst/>
              <a:rect l="l" t="t" r="r" b="b"/>
              <a:pathLst>
                <a:path w="431" h="259" extrusionOk="0">
                  <a:moveTo>
                    <a:pt x="421" y="1"/>
                  </a:moveTo>
                  <a:lnTo>
                    <a:pt x="0" y="246"/>
                  </a:lnTo>
                  <a:lnTo>
                    <a:pt x="0" y="259"/>
                  </a:lnTo>
                  <a:lnTo>
                    <a:pt x="431" y="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3628600" y="980225"/>
              <a:ext cx="275" cy="10300"/>
            </a:xfrm>
            <a:custGeom>
              <a:avLst/>
              <a:gdLst/>
              <a:ahLst/>
              <a:cxnLst/>
              <a:rect l="l" t="t" r="r" b="b"/>
              <a:pathLst>
                <a:path w="11" h="412" extrusionOk="0">
                  <a:moveTo>
                    <a:pt x="11" y="1"/>
                  </a:moveTo>
                  <a:lnTo>
                    <a:pt x="1" y="6"/>
                  </a:lnTo>
                  <a:lnTo>
                    <a:pt x="1" y="404"/>
                  </a:lnTo>
                  <a:lnTo>
                    <a:pt x="11" y="41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3684200" y="981750"/>
              <a:ext cx="1100" cy="650"/>
            </a:xfrm>
            <a:custGeom>
              <a:avLst/>
              <a:gdLst/>
              <a:ahLst/>
              <a:cxnLst/>
              <a:rect l="l" t="t" r="r" b="b"/>
              <a:pathLst>
                <a:path w="44" h="26" extrusionOk="0">
                  <a:moveTo>
                    <a:pt x="23" y="1"/>
                  </a:moveTo>
                  <a:lnTo>
                    <a:pt x="1" y="14"/>
                  </a:lnTo>
                  <a:lnTo>
                    <a:pt x="23" y="25"/>
                  </a:lnTo>
                  <a:lnTo>
                    <a:pt x="43" y="1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3684200" y="982075"/>
              <a:ext cx="575" cy="11275"/>
            </a:xfrm>
            <a:custGeom>
              <a:avLst/>
              <a:gdLst/>
              <a:ahLst/>
              <a:cxnLst/>
              <a:rect l="l" t="t" r="r" b="b"/>
              <a:pathLst>
                <a:path w="23" h="451" extrusionOk="0">
                  <a:moveTo>
                    <a:pt x="1" y="1"/>
                  </a:moveTo>
                  <a:lnTo>
                    <a:pt x="1" y="439"/>
                  </a:lnTo>
                  <a:lnTo>
                    <a:pt x="23" y="450"/>
                  </a:lnTo>
                  <a:lnTo>
                    <a:pt x="23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3684750" y="982075"/>
              <a:ext cx="550" cy="11275"/>
            </a:xfrm>
            <a:custGeom>
              <a:avLst/>
              <a:gdLst/>
              <a:ahLst/>
              <a:cxnLst/>
              <a:rect l="l" t="t" r="r" b="b"/>
              <a:pathLst>
                <a:path w="22" h="451" extrusionOk="0">
                  <a:moveTo>
                    <a:pt x="21" y="1"/>
                  </a:moveTo>
                  <a:lnTo>
                    <a:pt x="1" y="12"/>
                  </a:lnTo>
                  <a:lnTo>
                    <a:pt x="1" y="450"/>
                  </a:lnTo>
                  <a:lnTo>
                    <a:pt x="21" y="439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3684850" y="983300"/>
              <a:ext cx="10050" cy="5900"/>
            </a:xfrm>
            <a:custGeom>
              <a:avLst/>
              <a:gdLst/>
              <a:ahLst/>
              <a:cxnLst/>
              <a:rect l="l" t="t" r="r" b="b"/>
              <a:pathLst>
                <a:path w="402" h="236" extrusionOk="0">
                  <a:moveTo>
                    <a:pt x="10" y="0"/>
                  </a:moveTo>
                  <a:cubicBezTo>
                    <a:pt x="3" y="0"/>
                    <a:pt x="0" y="9"/>
                    <a:pt x="5" y="13"/>
                  </a:cubicBezTo>
                  <a:lnTo>
                    <a:pt x="390" y="236"/>
                  </a:lnTo>
                  <a:lnTo>
                    <a:pt x="394" y="236"/>
                  </a:lnTo>
                  <a:cubicBezTo>
                    <a:pt x="397" y="234"/>
                    <a:pt x="398" y="233"/>
                    <a:pt x="400" y="232"/>
                  </a:cubicBezTo>
                  <a:cubicBezTo>
                    <a:pt x="401" y="227"/>
                    <a:pt x="400" y="224"/>
                    <a:pt x="397" y="221"/>
                  </a:cubicBezTo>
                  <a:lnTo>
                    <a:pt x="13" y="1"/>
                  </a:ln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3684875" y="985425"/>
              <a:ext cx="10050" cy="5925"/>
            </a:xfrm>
            <a:custGeom>
              <a:avLst/>
              <a:gdLst/>
              <a:ahLst/>
              <a:cxnLst/>
              <a:rect l="l" t="t" r="r" b="b"/>
              <a:pathLst>
                <a:path w="402" h="237" extrusionOk="0">
                  <a:moveTo>
                    <a:pt x="8" y="1"/>
                  </a:moveTo>
                  <a:cubicBezTo>
                    <a:pt x="5" y="1"/>
                    <a:pt x="3" y="2"/>
                    <a:pt x="2" y="4"/>
                  </a:cubicBezTo>
                  <a:cubicBezTo>
                    <a:pt x="0" y="7"/>
                    <a:pt x="2" y="12"/>
                    <a:pt x="4" y="13"/>
                  </a:cubicBezTo>
                  <a:lnTo>
                    <a:pt x="389" y="235"/>
                  </a:lnTo>
                  <a:cubicBezTo>
                    <a:pt x="390" y="235"/>
                    <a:pt x="392" y="236"/>
                    <a:pt x="393" y="236"/>
                  </a:cubicBezTo>
                  <a:cubicBezTo>
                    <a:pt x="400" y="236"/>
                    <a:pt x="402" y="226"/>
                    <a:pt x="396" y="223"/>
                  </a:cubicBezTo>
                  <a:lnTo>
                    <a:pt x="12" y="2"/>
                  </a:lnTo>
                  <a:cubicBezTo>
                    <a:pt x="11" y="1"/>
                    <a:pt x="9" y="1"/>
                    <a:pt x="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3684800" y="987575"/>
              <a:ext cx="10100" cy="5875"/>
            </a:xfrm>
            <a:custGeom>
              <a:avLst/>
              <a:gdLst/>
              <a:ahLst/>
              <a:cxnLst/>
              <a:rect l="l" t="t" r="r" b="b"/>
              <a:pathLst>
                <a:path w="404" h="235" extrusionOk="0">
                  <a:moveTo>
                    <a:pt x="11" y="0"/>
                  </a:moveTo>
                  <a:cubicBezTo>
                    <a:pt x="4" y="0"/>
                    <a:pt x="0" y="9"/>
                    <a:pt x="7" y="13"/>
                  </a:cubicBezTo>
                  <a:lnTo>
                    <a:pt x="392" y="235"/>
                  </a:lnTo>
                  <a:lnTo>
                    <a:pt x="396" y="235"/>
                  </a:lnTo>
                  <a:cubicBezTo>
                    <a:pt x="397" y="235"/>
                    <a:pt x="400" y="233"/>
                    <a:pt x="402" y="232"/>
                  </a:cubicBezTo>
                  <a:cubicBezTo>
                    <a:pt x="403" y="229"/>
                    <a:pt x="402" y="224"/>
                    <a:pt x="399" y="223"/>
                  </a:cubicBezTo>
                  <a:lnTo>
                    <a:pt x="15" y="1"/>
                  </a:ln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3684850" y="989725"/>
              <a:ext cx="10050" cy="5875"/>
            </a:xfrm>
            <a:custGeom>
              <a:avLst/>
              <a:gdLst/>
              <a:ahLst/>
              <a:cxnLst/>
              <a:rect l="l" t="t" r="r" b="b"/>
              <a:pathLst>
                <a:path w="402" h="235" extrusionOk="0">
                  <a:moveTo>
                    <a:pt x="10" y="0"/>
                  </a:moveTo>
                  <a:cubicBezTo>
                    <a:pt x="3" y="0"/>
                    <a:pt x="0" y="8"/>
                    <a:pt x="5" y="12"/>
                  </a:cubicBezTo>
                  <a:lnTo>
                    <a:pt x="390" y="234"/>
                  </a:lnTo>
                  <a:lnTo>
                    <a:pt x="394" y="234"/>
                  </a:lnTo>
                  <a:cubicBezTo>
                    <a:pt x="395" y="234"/>
                    <a:pt x="398" y="233"/>
                    <a:pt x="400" y="231"/>
                  </a:cubicBezTo>
                  <a:cubicBezTo>
                    <a:pt x="401" y="228"/>
                    <a:pt x="400" y="224"/>
                    <a:pt x="397" y="221"/>
                  </a:cubicBezTo>
                  <a:lnTo>
                    <a:pt x="13" y="1"/>
                  </a:lnTo>
                  <a:cubicBezTo>
                    <a:pt x="12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3684875" y="991800"/>
              <a:ext cx="10025" cy="5900"/>
            </a:xfrm>
            <a:custGeom>
              <a:avLst/>
              <a:gdLst/>
              <a:ahLst/>
              <a:cxnLst/>
              <a:rect l="l" t="t" r="r" b="b"/>
              <a:pathLst>
                <a:path w="401" h="236" extrusionOk="0">
                  <a:moveTo>
                    <a:pt x="7" y="1"/>
                  </a:moveTo>
                  <a:cubicBezTo>
                    <a:pt x="5" y="1"/>
                    <a:pt x="2" y="2"/>
                    <a:pt x="2" y="5"/>
                  </a:cubicBezTo>
                  <a:cubicBezTo>
                    <a:pt x="0" y="8"/>
                    <a:pt x="2" y="12"/>
                    <a:pt x="4" y="13"/>
                  </a:cubicBezTo>
                  <a:lnTo>
                    <a:pt x="389" y="235"/>
                  </a:lnTo>
                  <a:lnTo>
                    <a:pt x="393" y="235"/>
                  </a:lnTo>
                  <a:cubicBezTo>
                    <a:pt x="396" y="235"/>
                    <a:pt x="397" y="234"/>
                    <a:pt x="399" y="232"/>
                  </a:cubicBezTo>
                  <a:cubicBezTo>
                    <a:pt x="400" y="229"/>
                    <a:pt x="399" y="225"/>
                    <a:pt x="396" y="222"/>
                  </a:cubicBezTo>
                  <a:lnTo>
                    <a:pt x="12" y="2"/>
                  </a:lnTo>
                  <a:cubicBezTo>
                    <a:pt x="10" y="1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3693900" y="987300"/>
              <a:ext cx="1075" cy="650"/>
            </a:xfrm>
            <a:custGeom>
              <a:avLst/>
              <a:gdLst/>
              <a:ahLst/>
              <a:cxnLst/>
              <a:rect l="l" t="t" r="r" b="b"/>
              <a:pathLst>
                <a:path w="43" h="26" extrusionOk="0">
                  <a:moveTo>
                    <a:pt x="22" y="0"/>
                  </a:moveTo>
                  <a:lnTo>
                    <a:pt x="0" y="14"/>
                  </a:lnTo>
                  <a:lnTo>
                    <a:pt x="22" y="25"/>
                  </a:lnTo>
                  <a:lnTo>
                    <a:pt x="42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3693900" y="987625"/>
              <a:ext cx="550" cy="11300"/>
            </a:xfrm>
            <a:custGeom>
              <a:avLst/>
              <a:gdLst/>
              <a:ahLst/>
              <a:cxnLst/>
              <a:rect l="l" t="t" r="r" b="b"/>
              <a:pathLst>
                <a:path w="22" h="452" extrusionOk="0">
                  <a:moveTo>
                    <a:pt x="0" y="1"/>
                  </a:moveTo>
                  <a:lnTo>
                    <a:pt x="0" y="438"/>
                  </a:lnTo>
                  <a:lnTo>
                    <a:pt x="22" y="451"/>
                  </a:lnTo>
                  <a:lnTo>
                    <a:pt x="22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3694425" y="987625"/>
              <a:ext cx="550" cy="11300"/>
            </a:xfrm>
            <a:custGeom>
              <a:avLst/>
              <a:gdLst/>
              <a:ahLst/>
              <a:cxnLst/>
              <a:rect l="l" t="t" r="r" b="b"/>
              <a:pathLst>
                <a:path w="22" h="452" extrusionOk="0">
                  <a:moveTo>
                    <a:pt x="21" y="1"/>
                  </a:moveTo>
                  <a:lnTo>
                    <a:pt x="1" y="12"/>
                  </a:lnTo>
                  <a:lnTo>
                    <a:pt x="1" y="451"/>
                  </a:lnTo>
                  <a:lnTo>
                    <a:pt x="21" y="438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3682300" y="989550"/>
              <a:ext cx="11975" cy="7025"/>
            </a:xfrm>
            <a:custGeom>
              <a:avLst/>
              <a:gdLst/>
              <a:ahLst/>
              <a:cxnLst/>
              <a:rect l="l" t="t" r="r" b="b"/>
              <a:pathLst>
                <a:path w="479" h="281" extrusionOk="0">
                  <a:moveTo>
                    <a:pt x="471" y="1"/>
                  </a:moveTo>
                  <a:cubicBezTo>
                    <a:pt x="470" y="1"/>
                    <a:pt x="469" y="1"/>
                    <a:pt x="467" y="2"/>
                  </a:cubicBezTo>
                  <a:lnTo>
                    <a:pt x="4" y="267"/>
                  </a:lnTo>
                  <a:cubicBezTo>
                    <a:pt x="2" y="270"/>
                    <a:pt x="0" y="273"/>
                    <a:pt x="2" y="277"/>
                  </a:cubicBezTo>
                  <a:cubicBezTo>
                    <a:pt x="3" y="279"/>
                    <a:pt x="6" y="280"/>
                    <a:pt x="9" y="280"/>
                  </a:cubicBezTo>
                  <a:lnTo>
                    <a:pt x="12" y="280"/>
                  </a:lnTo>
                  <a:lnTo>
                    <a:pt x="474" y="13"/>
                  </a:lnTo>
                  <a:cubicBezTo>
                    <a:pt x="477" y="12"/>
                    <a:pt x="479" y="8"/>
                    <a:pt x="477" y="5"/>
                  </a:cubicBezTo>
                  <a:cubicBezTo>
                    <a:pt x="475" y="2"/>
                    <a:pt x="474" y="1"/>
                    <a:pt x="47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3682250" y="991675"/>
              <a:ext cx="12025" cy="7025"/>
            </a:xfrm>
            <a:custGeom>
              <a:avLst/>
              <a:gdLst/>
              <a:ahLst/>
              <a:cxnLst/>
              <a:rect l="l" t="t" r="r" b="b"/>
              <a:pathLst>
                <a:path w="481" h="281" extrusionOk="0">
                  <a:moveTo>
                    <a:pt x="473" y="1"/>
                  </a:moveTo>
                  <a:cubicBezTo>
                    <a:pt x="472" y="1"/>
                    <a:pt x="471" y="1"/>
                    <a:pt x="469" y="2"/>
                  </a:cubicBezTo>
                  <a:lnTo>
                    <a:pt x="6" y="268"/>
                  </a:lnTo>
                  <a:cubicBezTo>
                    <a:pt x="1" y="271"/>
                    <a:pt x="4" y="281"/>
                    <a:pt x="11" y="281"/>
                  </a:cubicBezTo>
                  <a:cubicBezTo>
                    <a:pt x="11" y="281"/>
                    <a:pt x="12" y="281"/>
                    <a:pt x="14" y="279"/>
                  </a:cubicBezTo>
                  <a:lnTo>
                    <a:pt x="476" y="14"/>
                  </a:lnTo>
                  <a:cubicBezTo>
                    <a:pt x="479" y="13"/>
                    <a:pt x="481" y="8"/>
                    <a:pt x="479" y="4"/>
                  </a:cubicBezTo>
                  <a:cubicBezTo>
                    <a:pt x="477" y="2"/>
                    <a:pt x="476" y="1"/>
                    <a:pt x="473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3682300" y="993825"/>
              <a:ext cx="11975" cy="7025"/>
            </a:xfrm>
            <a:custGeom>
              <a:avLst/>
              <a:gdLst/>
              <a:ahLst/>
              <a:cxnLst/>
              <a:rect l="l" t="t" r="r" b="b"/>
              <a:pathLst>
                <a:path w="479" h="281" extrusionOk="0">
                  <a:moveTo>
                    <a:pt x="471" y="0"/>
                  </a:moveTo>
                  <a:cubicBezTo>
                    <a:pt x="470" y="0"/>
                    <a:pt x="469" y="1"/>
                    <a:pt x="467" y="2"/>
                  </a:cubicBezTo>
                  <a:lnTo>
                    <a:pt x="4" y="267"/>
                  </a:lnTo>
                  <a:cubicBezTo>
                    <a:pt x="2" y="269"/>
                    <a:pt x="0" y="273"/>
                    <a:pt x="2" y="277"/>
                  </a:cubicBezTo>
                  <a:cubicBezTo>
                    <a:pt x="3" y="279"/>
                    <a:pt x="6" y="280"/>
                    <a:pt x="9" y="280"/>
                  </a:cubicBezTo>
                  <a:cubicBezTo>
                    <a:pt x="9" y="280"/>
                    <a:pt x="10" y="280"/>
                    <a:pt x="12" y="279"/>
                  </a:cubicBezTo>
                  <a:lnTo>
                    <a:pt x="474" y="14"/>
                  </a:lnTo>
                  <a:cubicBezTo>
                    <a:pt x="477" y="12"/>
                    <a:pt x="479" y="8"/>
                    <a:pt x="477" y="5"/>
                  </a:cubicBezTo>
                  <a:cubicBezTo>
                    <a:pt x="475" y="2"/>
                    <a:pt x="473" y="0"/>
                    <a:pt x="47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3682300" y="995950"/>
              <a:ext cx="11975" cy="7000"/>
            </a:xfrm>
            <a:custGeom>
              <a:avLst/>
              <a:gdLst/>
              <a:ahLst/>
              <a:cxnLst/>
              <a:rect l="l" t="t" r="r" b="b"/>
              <a:pathLst>
                <a:path w="479" h="280" extrusionOk="0">
                  <a:moveTo>
                    <a:pt x="470" y="0"/>
                  </a:moveTo>
                  <a:cubicBezTo>
                    <a:pt x="469" y="0"/>
                    <a:pt x="468" y="1"/>
                    <a:pt x="467" y="1"/>
                  </a:cubicBezTo>
                  <a:lnTo>
                    <a:pt x="4" y="266"/>
                  </a:lnTo>
                  <a:cubicBezTo>
                    <a:pt x="2" y="269"/>
                    <a:pt x="0" y="274"/>
                    <a:pt x="2" y="277"/>
                  </a:cubicBezTo>
                  <a:cubicBezTo>
                    <a:pt x="3" y="278"/>
                    <a:pt x="6" y="279"/>
                    <a:pt x="9" y="279"/>
                  </a:cubicBezTo>
                  <a:lnTo>
                    <a:pt x="12" y="279"/>
                  </a:lnTo>
                  <a:lnTo>
                    <a:pt x="474" y="13"/>
                  </a:lnTo>
                  <a:cubicBezTo>
                    <a:pt x="477" y="11"/>
                    <a:pt x="479" y="7"/>
                    <a:pt x="477" y="4"/>
                  </a:cubicBezTo>
                  <a:cubicBezTo>
                    <a:pt x="475" y="2"/>
                    <a:pt x="473" y="0"/>
                    <a:pt x="47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3682250" y="998075"/>
              <a:ext cx="12025" cy="7000"/>
            </a:xfrm>
            <a:custGeom>
              <a:avLst/>
              <a:gdLst/>
              <a:ahLst/>
              <a:cxnLst/>
              <a:rect l="l" t="t" r="r" b="b"/>
              <a:pathLst>
                <a:path w="481" h="280" extrusionOk="0">
                  <a:moveTo>
                    <a:pt x="474" y="1"/>
                  </a:moveTo>
                  <a:cubicBezTo>
                    <a:pt x="472" y="1"/>
                    <a:pt x="471" y="1"/>
                    <a:pt x="469" y="2"/>
                  </a:cubicBezTo>
                  <a:lnTo>
                    <a:pt x="6" y="267"/>
                  </a:lnTo>
                  <a:cubicBezTo>
                    <a:pt x="1" y="271"/>
                    <a:pt x="4" y="280"/>
                    <a:pt x="11" y="280"/>
                  </a:cubicBezTo>
                  <a:lnTo>
                    <a:pt x="14" y="280"/>
                  </a:lnTo>
                  <a:lnTo>
                    <a:pt x="476" y="13"/>
                  </a:lnTo>
                  <a:cubicBezTo>
                    <a:pt x="479" y="12"/>
                    <a:pt x="481" y="7"/>
                    <a:pt x="479" y="4"/>
                  </a:cubicBezTo>
                  <a:cubicBezTo>
                    <a:pt x="478" y="2"/>
                    <a:pt x="476" y="1"/>
                    <a:pt x="474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3681775" y="994300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23" y="0"/>
                  </a:moveTo>
                  <a:lnTo>
                    <a:pt x="1" y="13"/>
                  </a:lnTo>
                  <a:lnTo>
                    <a:pt x="23" y="25"/>
                  </a:lnTo>
                  <a:lnTo>
                    <a:pt x="43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3681775" y="994625"/>
              <a:ext cx="575" cy="11300"/>
            </a:xfrm>
            <a:custGeom>
              <a:avLst/>
              <a:gdLst/>
              <a:ahLst/>
              <a:cxnLst/>
              <a:rect l="l" t="t" r="r" b="b"/>
              <a:pathLst>
                <a:path w="23" h="452" extrusionOk="0">
                  <a:moveTo>
                    <a:pt x="1" y="0"/>
                  </a:moveTo>
                  <a:lnTo>
                    <a:pt x="1" y="438"/>
                  </a:lnTo>
                  <a:lnTo>
                    <a:pt x="23" y="451"/>
                  </a:lnTo>
                  <a:lnTo>
                    <a:pt x="23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3682325" y="994625"/>
              <a:ext cx="525" cy="11300"/>
            </a:xfrm>
            <a:custGeom>
              <a:avLst/>
              <a:gdLst/>
              <a:ahLst/>
              <a:cxnLst/>
              <a:rect l="l" t="t" r="r" b="b"/>
              <a:pathLst>
                <a:path w="21" h="452" extrusionOk="0">
                  <a:moveTo>
                    <a:pt x="21" y="0"/>
                  </a:moveTo>
                  <a:lnTo>
                    <a:pt x="1" y="12"/>
                  </a:lnTo>
                  <a:lnTo>
                    <a:pt x="1" y="451"/>
                  </a:lnTo>
                  <a:lnTo>
                    <a:pt x="21" y="43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3659450" y="996025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22" y="1"/>
                  </a:moveTo>
                  <a:lnTo>
                    <a:pt x="1" y="13"/>
                  </a:lnTo>
                  <a:lnTo>
                    <a:pt x="22" y="26"/>
                  </a:lnTo>
                  <a:lnTo>
                    <a:pt x="44" y="1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3659450" y="996325"/>
              <a:ext cx="575" cy="11300"/>
            </a:xfrm>
            <a:custGeom>
              <a:avLst/>
              <a:gdLst/>
              <a:ahLst/>
              <a:cxnLst/>
              <a:rect l="l" t="t" r="r" b="b"/>
              <a:pathLst>
                <a:path w="23" h="452" extrusionOk="0">
                  <a:moveTo>
                    <a:pt x="1" y="1"/>
                  </a:moveTo>
                  <a:lnTo>
                    <a:pt x="1" y="440"/>
                  </a:lnTo>
                  <a:lnTo>
                    <a:pt x="22" y="452"/>
                  </a:lnTo>
                  <a:lnTo>
                    <a:pt x="22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3660000" y="996325"/>
              <a:ext cx="575" cy="11300"/>
            </a:xfrm>
            <a:custGeom>
              <a:avLst/>
              <a:gdLst/>
              <a:ahLst/>
              <a:cxnLst/>
              <a:rect l="l" t="t" r="r" b="b"/>
              <a:pathLst>
                <a:path w="23" h="452" extrusionOk="0">
                  <a:moveTo>
                    <a:pt x="22" y="1"/>
                  </a:moveTo>
                  <a:lnTo>
                    <a:pt x="0" y="14"/>
                  </a:lnTo>
                  <a:lnTo>
                    <a:pt x="0" y="452"/>
                  </a:lnTo>
                  <a:lnTo>
                    <a:pt x="22" y="44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3660075" y="997550"/>
              <a:ext cx="10125" cy="5950"/>
            </a:xfrm>
            <a:custGeom>
              <a:avLst/>
              <a:gdLst/>
              <a:ahLst/>
              <a:cxnLst/>
              <a:rect l="l" t="t" r="r" b="b"/>
              <a:pathLst>
                <a:path w="405" h="238" extrusionOk="0">
                  <a:moveTo>
                    <a:pt x="10" y="1"/>
                  </a:moveTo>
                  <a:cubicBezTo>
                    <a:pt x="4" y="1"/>
                    <a:pt x="0" y="10"/>
                    <a:pt x="6" y="14"/>
                  </a:cubicBezTo>
                  <a:lnTo>
                    <a:pt x="392" y="236"/>
                  </a:lnTo>
                  <a:cubicBezTo>
                    <a:pt x="393" y="237"/>
                    <a:pt x="395" y="237"/>
                    <a:pt x="395" y="237"/>
                  </a:cubicBezTo>
                  <a:cubicBezTo>
                    <a:pt x="403" y="237"/>
                    <a:pt x="405" y="227"/>
                    <a:pt x="399" y="224"/>
                  </a:cubicBezTo>
                  <a:lnTo>
                    <a:pt x="13" y="2"/>
                  </a:ln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3660075" y="999725"/>
              <a:ext cx="10100" cy="5900"/>
            </a:xfrm>
            <a:custGeom>
              <a:avLst/>
              <a:gdLst/>
              <a:ahLst/>
              <a:cxnLst/>
              <a:rect l="l" t="t" r="r" b="b"/>
              <a:pathLst>
                <a:path w="404" h="236" extrusionOk="0">
                  <a:moveTo>
                    <a:pt x="11" y="0"/>
                  </a:moveTo>
                  <a:cubicBezTo>
                    <a:pt x="5" y="0"/>
                    <a:pt x="1" y="9"/>
                    <a:pt x="6" y="12"/>
                  </a:cubicBezTo>
                  <a:lnTo>
                    <a:pt x="392" y="236"/>
                  </a:lnTo>
                  <a:lnTo>
                    <a:pt x="395" y="236"/>
                  </a:lnTo>
                  <a:cubicBezTo>
                    <a:pt x="398" y="236"/>
                    <a:pt x="400" y="234"/>
                    <a:pt x="402" y="233"/>
                  </a:cubicBezTo>
                  <a:cubicBezTo>
                    <a:pt x="403" y="228"/>
                    <a:pt x="402" y="224"/>
                    <a:pt x="399" y="223"/>
                  </a:cubicBezTo>
                  <a:lnTo>
                    <a:pt x="13" y="1"/>
                  </a:ln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3660075" y="1001825"/>
              <a:ext cx="10125" cy="5900"/>
            </a:xfrm>
            <a:custGeom>
              <a:avLst/>
              <a:gdLst/>
              <a:ahLst/>
              <a:cxnLst/>
              <a:rect l="l" t="t" r="r" b="b"/>
              <a:pathLst>
                <a:path w="405" h="236" extrusionOk="0">
                  <a:moveTo>
                    <a:pt x="11" y="0"/>
                  </a:moveTo>
                  <a:cubicBezTo>
                    <a:pt x="5" y="0"/>
                    <a:pt x="1" y="9"/>
                    <a:pt x="6" y="13"/>
                  </a:cubicBezTo>
                  <a:lnTo>
                    <a:pt x="392" y="236"/>
                  </a:lnTo>
                  <a:lnTo>
                    <a:pt x="395" y="236"/>
                  </a:lnTo>
                  <a:cubicBezTo>
                    <a:pt x="395" y="236"/>
                    <a:pt x="396" y="236"/>
                    <a:pt x="396" y="236"/>
                  </a:cubicBezTo>
                  <a:cubicBezTo>
                    <a:pt x="404" y="236"/>
                    <a:pt x="404" y="227"/>
                    <a:pt x="399" y="223"/>
                  </a:cubicBezTo>
                  <a:lnTo>
                    <a:pt x="13" y="1"/>
                  </a:ln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3660050" y="1003950"/>
              <a:ext cx="10125" cy="5925"/>
            </a:xfrm>
            <a:custGeom>
              <a:avLst/>
              <a:gdLst/>
              <a:ahLst/>
              <a:cxnLst/>
              <a:rect l="l" t="t" r="r" b="b"/>
              <a:pathLst>
                <a:path w="405" h="237" extrusionOk="0">
                  <a:moveTo>
                    <a:pt x="11" y="1"/>
                  </a:moveTo>
                  <a:cubicBezTo>
                    <a:pt x="5" y="1"/>
                    <a:pt x="1" y="10"/>
                    <a:pt x="7" y="15"/>
                  </a:cubicBezTo>
                  <a:lnTo>
                    <a:pt x="393" y="236"/>
                  </a:lnTo>
                  <a:lnTo>
                    <a:pt x="396" y="236"/>
                  </a:lnTo>
                  <a:cubicBezTo>
                    <a:pt x="399" y="236"/>
                    <a:pt x="401" y="235"/>
                    <a:pt x="403" y="234"/>
                  </a:cubicBezTo>
                  <a:cubicBezTo>
                    <a:pt x="404" y="231"/>
                    <a:pt x="403" y="226"/>
                    <a:pt x="400" y="225"/>
                  </a:cubicBezTo>
                  <a:lnTo>
                    <a:pt x="14" y="1"/>
                  </a:ln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3660100" y="1006075"/>
              <a:ext cx="10100" cy="5925"/>
            </a:xfrm>
            <a:custGeom>
              <a:avLst/>
              <a:gdLst/>
              <a:ahLst/>
              <a:cxnLst/>
              <a:rect l="l" t="t" r="r" b="b"/>
              <a:pathLst>
                <a:path w="404" h="237" extrusionOk="0">
                  <a:moveTo>
                    <a:pt x="9" y="0"/>
                  </a:moveTo>
                  <a:cubicBezTo>
                    <a:pt x="6" y="0"/>
                    <a:pt x="4" y="2"/>
                    <a:pt x="4" y="3"/>
                  </a:cubicBezTo>
                  <a:cubicBezTo>
                    <a:pt x="1" y="8"/>
                    <a:pt x="2" y="11"/>
                    <a:pt x="5" y="14"/>
                  </a:cubicBezTo>
                  <a:lnTo>
                    <a:pt x="391" y="236"/>
                  </a:lnTo>
                  <a:cubicBezTo>
                    <a:pt x="392" y="236"/>
                    <a:pt x="394" y="237"/>
                    <a:pt x="394" y="237"/>
                  </a:cubicBezTo>
                  <a:cubicBezTo>
                    <a:pt x="402" y="237"/>
                    <a:pt x="404" y="227"/>
                    <a:pt x="398" y="224"/>
                  </a:cubicBezTo>
                  <a:lnTo>
                    <a:pt x="12" y="2"/>
                  </a:ln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3670300" y="996475"/>
              <a:ext cx="11975" cy="7025"/>
            </a:xfrm>
            <a:custGeom>
              <a:avLst/>
              <a:gdLst/>
              <a:ahLst/>
              <a:cxnLst/>
              <a:rect l="l" t="t" r="r" b="b"/>
              <a:pathLst>
                <a:path w="479" h="281" extrusionOk="0">
                  <a:moveTo>
                    <a:pt x="471" y="0"/>
                  </a:moveTo>
                  <a:cubicBezTo>
                    <a:pt x="470" y="0"/>
                    <a:pt x="468" y="1"/>
                    <a:pt x="467" y="2"/>
                  </a:cubicBezTo>
                  <a:lnTo>
                    <a:pt x="5" y="267"/>
                  </a:lnTo>
                  <a:cubicBezTo>
                    <a:pt x="0" y="269"/>
                    <a:pt x="0" y="273"/>
                    <a:pt x="2" y="276"/>
                  </a:cubicBezTo>
                  <a:cubicBezTo>
                    <a:pt x="3" y="279"/>
                    <a:pt x="5" y="280"/>
                    <a:pt x="7" y="280"/>
                  </a:cubicBezTo>
                  <a:cubicBezTo>
                    <a:pt x="9" y="280"/>
                    <a:pt x="10" y="280"/>
                    <a:pt x="12" y="279"/>
                  </a:cubicBezTo>
                  <a:lnTo>
                    <a:pt x="474" y="13"/>
                  </a:lnTo>
                  <a:cubicBezTo>
                    <a:pt x="477" y="12"/>
                    <a:pt x="479" y="8"/>
                    <a:pt x="476" y="3"/>
                  </a:cubicBezTo>
                  <a:cubicBezTo>
                    <a:pt x="475" y="1"/>
                    <a:pt x="473" y="0"/>
                    <a:pt x="47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3670250" y="998600"/>
              <a:ext cx="12025" cy="7025"/>
            </a:xfrm>
            <a:custGeom>
              <a:avLst/>
              <a:gdLst/>
              <a:ahLst/>
              <a:cxnLst/>
              <a:rect l="l" t="t" r="r" b="b"/>
              <a:pathLst>
                <a:path w="481" h="281" extrusionOk="0">
                  <a:moveTo>
                    <a:pt x="472" y="0"/>
                  </a:moveTo>
                  <a:cubicBezTo>
                    <a:pt x="471" y="0"/>
                    <a:pt x="470" y="0"/>
                    <a:pt x="469" y="1"/>
                  </a:cubicBezTo>
                  <a:lnTo>
                    <a:pt x="7" y="268"/>
                  </a:lnTo>
                  <a:cubicBezTo>
                    <a:pt x="1" y="271"/>
                    <a:pt x="2" y="279"/>
                    <a:pt x="9" y="281"/>
                  </a:cubicBezTo>
                  <a:cubicBezTo>
                    <a:pt x="11" y="279"/>
                    <a:pt x="12" y="279"/>
                    <a:pt x="14" y="279"/>
                  </a:cubicBezTo>
                  <a:lnTo>
                    <a:pt x="476" y="14"/>
                  </a:lnTo>
                  <a:cubicBezTo>
                    <a:pt x="479" y="11"/>
                    <a:pt x="481" y="7"/>
                    <a:pt x="478" y="4"/>
                  </a:cubicBezTo>
                  <a:cubicBezTo>
                    <a:pt x="477" y="2"/>
                    <a:pt x="474" y="0"/>
                    <a:pt x="47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3670300" y="1000725"/>
              <a:ext cx="11975" cy="7000"/>
            </a:xfrm>
            <a:custGeom>
              <a:avLst/>
              <a:gdLst/>
              <a:ahLst/>
              <a:cxnLst/>
              <a:rect l="l" t="t" r="r" b="b"/>
              <a:pathLst>
                <a:path w="479" h="280" extrusionOk="0">
                  <a:moveTo>
                    <a:pt x="471" y="1"/>
                  </a:moveTo>
                  <a:cubicBezTo>
                    <a:pt x="469" y="1"/>
                    <a:pt x="468" y="1"/>
                    <a:pt x="467" y="1"/>
                  </a:cubicBezTo>
                  <a:lnTo>
                    <a:pt x="5" y="267"/>
                  </a:lnTo>
                  <a:cubicBezTo>
                    <a:pt x="0" y="270"/>
                    <a:pt x="0" y="273"/>
                    <a:pt x="2" y="277"/>
                  </a:cubicBezTo>
                  <a:cubicBezTo>
                    <a:pt x="3" y="278"/>
                    <a:pt x="5" y="280"/>
                    <a:pt x="7" y="280"/>
                  </a:cubicBezTo>
                  <a:lnTo>
                    <a:pt x="12" y="280"/>
                  </a:lnTo>
                  <a:lnTo>
                    <a:pt x="474" y="13"/>
                  </a:lnTo>
                  <a:cubicBezTo>
                    <a:pt x="477" y="12"/>
                    <a:pt x="479" y="7"/>
                    <a:pt x="476" y="4"/>
                  </a:cubicBezTo>
                  <a:cubicBezTo>
                    <a:pt x="475" y="2"/>
                    <a:pt x="473" y="1"/>
                    <a:pt x="47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3670300" y="1002850"/>
              <a:ext cx="11975" cy="7025"/>
            </a:xfrm>
            <a:custGeom>
              <a:avLst/>
              <a:gdLst/>
              <a:ahLst/>
              <a:cxnLst/>
              <a:rect l="l" t="t" r="r" b="b"/>
              <a:pathLst>
                <a:path w="479" h="281" extrusionOk="0">
                  <a:moveTo>
                    <a:pt x="471" y="0"/>
                  </a:moveTo>
                  <a:cubicBezTo>
                    <a:pt x="469" y="0"/>
                    <a:pt x="468" y="1"/>
                    <a:pt x="467" y="2"/>
                  </a:cubicBezTo>
                  <a:lnTo>
                    <a:pt x="5" y="267"/>
                  </a:lnTo>
                  <a:cubicBezTo>
                    <a:pt x="0" y="269"/>
                    <a:pt x="0" y="273"/>
                    <a:pt x="2" y="276"/>
                  </a:cubicBezTo>
                  <a:cubicBezTo>
                    <a:pt x="3" y="279"/>
                    <a:pt x="5" y="280"/>
                    <a:pt x="7" y="280"/>
                  </a:cubicBezTo>
                  <a:cubicBezTo>
                    <a:pt x="9" y="280"/>
                    <a:pt x="10" y="280"/>
                    <a:pt x="12" y="279"/>
                  </a:cubicBezTo>
                  <a:lnTo>
                    <a:pt x="474" y="14"/>
                  </a:lnTo>
                  <a:cubicBezTo>
                    <a:pt x="477" y="12"/>
                    <a:pt x="479" y="8"/>
                    <a:pt x="476" y="5"/>
                  </a:cubicBezTo>
                  <a:cubicBezTo>
                    <a:pt x="475" y="2"/>
                    <a:pt x="473" y="0"/>
                    <a:pt x="47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3670300" y="1004975"/>
              <a:ext cx="11975" cy="7025"/>
            </a:xfrm>
            <a:custGeom>
              <a:avLst/>
              <a:gdLst/>
              <a:ahLst/>
              <a:cxnLst/>
              <a:rect l="l" t="t" r="r" b="b"/>
              <a:pathLst>
                <a:path w="479" h="281" extrusionOk="0">
                  <a:moveTo>
                    <a:pt x="470" y="1"/>
                  </a:moveTo>
                  <a:cubicBezTo>
                    <a:pt x="469" y="1"/>
                    <a:pt x="468" y="1"/>
                    <a:pt x="467" y="1"/>
                  </a:cubicBezTo>
                  <a:lnTo>
                    <a:pt x="5" y="268"/>
                  </a:lnTo>
                  <a:cubicBezTo>
                    <a:pt x="0" y="269"/>
                    <a:pt x="0" y="274"/>
                    <a:pt x="2" y="277"/>
                  </a:cubicBezTo>
                  <a:cubicBezTo>
                    <a:pt x="3" y="280"/>
                    <a:pt x="5" y="281"/>
                    <a:pt x="7" y="281"/>
                  </a:cubicBezTo>
                  <a:cubicBezTo>
                    <a:pt x="9" y="281"/>
                    <a:pt x="10" y="280"/>
                    <a:pt x="12" y="280"/>
                  </a:cubicBezTo>
                  <a:lnTo>
                    <a:pt x="474" y="14"/>
                  </a:lnTo>
                  <a:cubicBezTo>
                    <a:pt x="477" y="11"/>
                    <a:pt x="479" y="7"/>
                    <a:pt x="476" y="4"/>
                  </a:cubicBezTo>
                  <a:cubicBezTo>
                    <a:pt x="475" y="2"/>
                    <a:pt x="472" y="1"/>
                    <a:pt x="47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3669675" y="1001950"/>
              <a:ext cx="1100" cy="600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22" y="0"/>
                  </a:moveTo>
                  <a:lnTo>
                    <a:pt x="0" y="12"/>
                  </a:lnTo>
                  <a:lnTo>
                    <a:pt x="22" y="23"/>
                  </a:lnTo>
                  <a:lnTo>
                    <a:pt x="44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3669675" y="1002225"/>
              <a:ext cx="575" cy="11300"/>
            </a:xfrm>
            <a:custGeom>
              <a:avLst/>
              <a:gdLst/>
              <a:ahLst/>
              <a:cxnLst/>
              <a:rect l="l" t="t" r="r" b="b"/>
              <a:pathLst>
                <a:path w="23" h="452" extrusionOk="0">
                  <a:moveTo>
                    <a:pt x="0" y="1"/>
                  </a:moveTo>
                  <a:lnTo>
                    <a:pt x="0" y="439"/>
                  </a:lnTo>
                  <a:lnTo>
                    <a:pt x="22" y="452"/>
                  </a:lnTo>
                  <a:lnTo>
                    <a:pt x="22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3670225" y="1002225"/>
              <a:ext cx="550" cy="11300"/>
            </a:xfrm>
            <a:custGeom>
              <a:avLst/>
              <a:gdLst/>
              <a:ahLst/>
              <a:cxnLst/>
              <a:rect l="l" t="t" r="r" b="b"/>
              <a:pathLst>
                <a:path w="22" h="452" extrusionOk="0">
                  <a:moveTo>
                    <a:pt x="22" y="1"/>
                  </a:moveTo>
                  <a:lnTo>
                    <a:pt x="0" y="12"/>
                  </a:lnTo>
                  <a:lnTo>
                    <a:pt x="0" y="452"/>
                  </a:lnTo>
                  <a:lnTo>
                    <a:pt x="22" y="43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3632225" y="1026225"/>
              <a:ext cx="14175" cy="8200"/>
            </a:xfrm>
            <a:custGeom>
              <a:avLst/>
              <a:gdLst/>
              <a:ahLst/>
              <a:cxnLst/>
              <a:rect l="l" t="t" r="r" b="b"/>
              <a:pathLst>
                <a:path w="567" h="328" extrusionOk="0">
                  <a:moveTo>
                    <a:pt x="453" y="1"/>
                  </a:moveTo>
                  <a:lnTo>
                    <a:pt x="1" y="262"/>
                  </a:lnTo>
                  <a:lnTo>
                    <a:pt x="114" y="327"/>
                  </a:lnTo>
                  <a:lnTo>
                    <a:pt x="566" y="66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3632225" y="1032750"/>
              <a:ext cx="2850" cy="2975"/>
            </a:xfrm>
            <a:custGeom>
              <a:avLst/>
              <a:gdLst/>
              <a:ahLst/>
              <a:cxnLst/>
              <a:rect l="l" t="t" r="r" b="b"/>
              <a:pathLst>
                <a:path w="114" h="119" extrusionOk="0">
                  <a:moveTo>
                    <a:pt x="1" y="1"/>
                  </a:moveTo>
                  <a:lnTo>
                    <a:pt x="1" y="53"/>
                  </a:lnTo>
                  <a:lnTo>
                    <a:pt x="114" y="118"/>
                  </a:lnTo>
                  <a:lnTo>
                    <a:pt x="114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3635050" y="1027875"/>
              <a:ext cx="11350" cy="7850"/>
            </a:xfrm>
            <a:custGeom>
              <a:avLst/>
              <a:gdLst/>
              <a:ahLst/>
              <a:cxnLst/>
              <a:rect l="l" t="t" r="r" b="b"/>
              <a:pathLst>
                <a:path w="454" h="314" extrusionOk="0">
                  <a:moveTo>
                    <a:pt x="453" y="0"/>
                  </a:moveTo>
                  <a:lnTo>
                    <a:pt x="1" y="261"/>
                  </a:lnTo>
                  <a:lnTo>
                    <a:pt x="1" y="313"/>
                  </a:lnTo>
                  <a:lnTo>
                    <a:pt x="453" y="5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3629375" y="1029125"/>
              <a:ext cx="19300" cy="9500"/>
            </a:xfrm>
            <a:custGeom>
              <a:avLst/>
              <a:gdLst/>
              <a:ahLst/>
              <a:cxnLst/>
              <a:rect l="l" t="t" r="r" b="b"/>
              <a:pathLst>
                <a:path w="772" h="380" extrusionOk="0">
                  <a:moveTo>
                    <a:pt x="680" y="1"/>
                  </a:moveTo>
                  <a:lnTo>
                    <a:pt x="226" y="262"/>
                  </a:lnTo>
                  <a:lnTo>
                    <a:pt x="113" y="197"/>
                  </a:lnTo>
                  <a:lnTo>
                    <a:pt x="0" y="262"/>
                  </a:lnTo>
                  <a:lnTo>
                    <a:pt x="206" y="379"/>
                  </a:lnTo>
                  <a:lnTo>
                    <a:pt x="771" y="53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3629400" y="1035700"/>
              <a:ext cx="5125" cy="4375"/>
            </a:xfrm>
            <a:custGeom>
              <a:avLst/>
              <a:gdLst/>
              <a:ahLst/>
              <a:cxnLst/>
              <a:rect l="l" t="t" r="r" b="b"/>
              <a:pathLst>
                <a:path w="205" h="175" extrusionOk="0">
                  <a:moveTo>
                    <a:pt x="0" y="0"/>
                  </a:moveTo>
                  <a:lnTo>
                    <a:pt x="2" y="57"/>
                  </a:lnTo>
                  <a:lnTo>
                    <a:pt x="205" y="174"/>
                  </a:lnTo>
                  <a:lnTo>
                    <a:pt x="20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3634475" y="1030450"/>
              <a:ext cx="14200" cy="9575"/>
            </a:xfrm>
            <a:custGeom>
              <a:avLst/>
              <a:gdLst/>
              <a:ahLst/>
              <a:cxnLst/>
              <a:rect l="l" t="t" r="r" b="b"/>
              <a:pathLst>
                <a:path w="568" h="383" extrusionOk="0">
                  <a:moveTo>
                    <a:pt x="567" y="0"/>
                  </a:moveTo>
                  <a:lnTo>
                    <a:pt x="2" y="326"/>
                  </a:lnTo>
                  <a:lnTo>
                    <a:pt x="0" y="383"/>
                  </a:lnTo>
                  <a:lnTo>
                    <a:pt x="567" y="5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3626600" y="1031850"/>
              <a:ext cx="24400" cy="11200"/>
            </a:xfrm>
            <a:custGeom>
              <a:avLst/>
              <a:gdLst/>
              <a:ahLst/>
              <a:cxnLst/>
              <a:rect l="l" t="t" r="r" b="b"/>
              <a:pathLst>
                <a:path w="976" h="448" extrusionOk="0">
                  <a:moveTo>
                    <a:pt x="882" y="1"/>
                  </a:moveTo>
                  <a:lnTo>
                    <a:pt x="315" y="327"/>
                  </a:lnTo>
                  <a:lnTo>
                    <a:pt x="114" y="211"/>
                  </a:lnTo>
                  <a:lnTo>
                    <a:pt x="1" y="276"/>
                  </a:lnTo>
                  <a:lnTo>
                    <a:pt x="297" y="447"/>
                  </a:lnTo>
                  <a:lnTo>
                    <a:pt x="975" y="5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3626600" y="1038775"/>
              <a:ext cx="7425" cy="5575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" y="1"/>
                  </a:moveTo>
                  <a:lnTo>
                    <a:pt x="2" y="51"/>
                  </a:lnTo>
                  <a:lnTo>
                    <a:pt x="297" y="222"/>
                  </a:lnTo>
                  <a:lnTo>
                    <a:pt x="297" y="1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3633975" y="1033200"/>
              <a:ext cx="17025" cy="11150"/>
            </a:xfrm>
            <a:custGeom>
              <a:avLst/>
              <a:gdLst/>
              <a:ahLst/>
              <a:cxnLst/>
              <a:rect l="l" t="t" r="r" b="b"/>
              <a:pathLst>
                <a:path w="681" h="446" extrusionOk="0">
                  <a:moveTo>
                    <a:pt x="680" y="0"/>
                  </a:moveTo>
                  <a:lnTo>
                    <a:pt x="2" y="393"/>
                  </a:lnTo>
                  <a:lnTo>
                    <a:pt x="0" y="445"/>
                  </a:lnTo>
                  <a:lnTo>
                    <a:pt x="680" y="5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3572600" y="1045800"/>
              <a:ext cx="8675" cy="13200"/>
            </a:xfrm>
            <a:custGeom>
              <a:avLst/>
              <a:gdLst/>
              <a:ahLst/>
              <a:cxnLst/>
              <a:rect l="l" t="t" r="r" b="b"/>
              <a:pathLst>
                <a:path w="347" h="528" extrusionOk="0">
                  <a:moveTo>
                    <a:pt x="0" y="1"/>
                  </a:moveTo>
                  <a:lnTo>
                    <a:pt x="0" y="329"/>
                  </a:lnTo>
                  <a:lnTo>
                    <a:pt x="347" y="527"/>
                  </a:lnTo>
                  <a:lnTo>
                    <a:pt x="347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3581250" y="1047550"/>
              <a:ext cx="5675" cy="11450"/>
            </a:xfrm>
            <a:custGeom>
              <a:avLst/>
              <a:gdLst/>
              <a:ahLst/>
              <a:cxnLst/>
              <a:rect l="l" t="t" r="r" b="b"/>
              <a:pathLst>
                <a:path w="227" h="458" extrusionOk="0">
                  <a:moveTo>
                    <a:pt x="227" y="0"/>
                  </a:moveTo>
                  <a:lnTo>
                    <a:pt x="1" y="131"/>
                  </a:lnTo>
                  <a:lnTo>
                    <a:pt x="1" y="457"/>
                  </a:lnTo>
                  <a:lnTo>
                    <a:pt x="227" y="32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3572600" y="1042550"/>
              <a:ext cx="14325" cy="8275"/>
            </a:xfrm>
            <a:custGeom>
              <a:avLst/>
              <a:gdLst/>
              <a:ahLst/>
              <a:cxnLst/>
              <a:rect l="l" t="t" r="r" b="b"/>
              <a:pathLst>
                <a:path w="573" h="331" extrusionOk="0">
                  <a:moveTo>
                    <a:pt x="226" y="0"/>
                  </a:moveTo>
                  <a:lnTo>
                    <a:pt x="0" y="131"/>
                  </a:lnTo>
                  <a:lnTo>
                    <a:pt x="347" y="331"/>
                  </a:lnTo>
                  <a:lnTo>
                    <a:pt x="573" y="20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3572600" y="1045800"/>
              <a:ext cx="8675" cy="13200"/>
            </a:xfrm>
            <a:custGeom>
              <a:avLst/>
              <a:gdLst/>
              <a:ahLst/>
              <a:cxnLst/>
              <a:rect l="l" t="t" r="r" b="b"/>
              <a:pathLst>
                <a:path w="347" h="528" extrusionOk="0">
                  <a:moveTo>
                    <a:pt x="0" y="1"/>
                  </a:moveTo>
                  <a:lnTo>
                    <a:pt x="0" y="329"/>
                  </a:lnTo>
                  <a:lnTo>
                    <a:pt x="347" y="527"/>
                  </a:lnTo>
                  <a:lnTo>
                    <a:pt x="347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3581250" y="1047550"/>
              <a:ext cx="5675" cy="11450"/>
            </a:xfrm>
            <a:custGeom>
              <a:avLst/>
              <a:gdLst/>
              <a:ahLst/>
              <a:cxnLst/>
              <a:rect l="l" t="t" r="r" b="b"/>
              <a:pathLst>
                <a:path w="227" h="458" extrusionOk="0">
                  <a:moveTo>
                    <a:pt x="227" y="0"/>
                  </a:moveTo>
                  <a:lnTo>
                    <a:pt x="1" y="131"/>
                  </a:lnTo>
                  <a:lnTo>
                    <a:pt x="1" y="457"/>
                  </a:lnTo>
                  <a:lnTo>
                    <a:pt x="227" y="32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3572600" y="1042550"/>
              <a:ext cx="14325" cy="8275"/>
            </a:xfrm>
            <a:custGeom>
              <a:avLst/>
              <a:gdLst/>
              <a:ahLst/>
              <a:cxnLst/>
              <a:rect l="l" t="t" r="r" b="b"/>
              <a:pathLst>
                <a:path w="573" h="331" extrusionOk="0">
                  <a:moveTo>
                    <a:pt x="226" y="0"/>
                  </a:moveTo>
                  <a:lnTo>
                    <a:pt x="0" y="131"/>
                  </a:lnTo>
                  <a:lnTo>
                    <a:pt x="347" y="331"/>
                  </a:lnTo>
                  <a:lnTo>
                    <a:pt x="573" y="20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3574375" y="101732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0" y="0"/>
                  </a:moveTo>
                  <a:lnTo>
                    <a:pt x="0" y="1150"/>
                  </a:lnTo>
                  <a:lnTo>
                    <a:pt x="261" y="1301"/>
                  </a:lnTo>
                  <a:lnTo>
                    <a:pt x="261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580900" y="1018625"/>
              <a:ext cx="4300" cy="31225"/>
            </a:xfrm>
            <a:custGeom>
              <a:avLst/>
              <a:gdLst/>
              <a:ahLst/>
              <a:cxnLst/>
              <a:rect l="l" t="t" r="r" b="b"/>
              <a:pathLst>
                <a:path w="172" h="1249" extrusionOk="0">
                  <a:moveTo>
                    <a:pt x="171" y="0"/>
                  </a:moveTo>
                  <a:lnTo>
                    <a:pt x="0" y="99"/>
                  </a:lnTo>
                  <a:lnTo>
                    <a:pt x="0" y="1249"/>
                  </a:lnTo>
                  <a:lnTo>
                    <a:pt x="171" y="1152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3574375" y="1014850"/>
              <a:ext cx="10825" cy="6250"/>
            </a:xfrm>
            <a:custGeom>
              <a:avLst/>
              <a:gdLst/>
              <a:ahLst/>
              <a:cxnLst/>
              <a:rect l="l" t="t" r="r" b="b"/>
              <a:pathLst>
                <a:path w="433" h="250" extrusionOk="0">
                  <a:moveTo>
                    <a:pt x="170" y="1"/>
                  </a:moveTo>
                  <a:lnTo>
                    <a:pt x="0" y="99"/>
                  </a:lnTo>
                  <a:lnTo>
                    <a:pt x="261" y="250"/>
                  </a:lnTo>
                  <a:lnTo>
                    <a:pt x="432" y="151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3573325" y="1015000"/>
              <a:ext cx="7800" cy="7625"/>
            </a:xfrm>
            <a:custGeom>
              <a:avLst/>
              <a:gdLst/>
              <a:ahLst/>
              <a:cxnLst/>
              <a:rect l="l" t="t" r="r" b="b"/>
              <a:pathLst>
                <a:path w="312" h="305" extrusionOk="0">
                  <a:moveTo>
                    <a:pt x="0" y="0"/>
                  </a:moveTo>
                  <a:lnTo>
                    <a:pt x="0" y="124"/>
                  </a:lnTo>
                  <a:lnTo>
                    <a:pt x="312" y="305"/>
                  </a:lnTo>
                  <a:lnTo>
                    <a:pt x="312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3581100" y="1016550"/>
              <a:ext cx="5150" cy="6075"/>
            </a:xfrm>
            <a:custGeom>
              <a:avLst/>
              <a:gdLst/>
              <a:ahLst/>
              <a:cxnLst/>
              <a:rect l="l" t="t" r="r" b="b"/>
              <a:pathLst>
                <a:path w="206" h="243" extrusionOk="0">
                  <a:moveTo>
                    <a:pt x="205" y="1"/>
                  </a:moveTo>
                  <a:lnTo>
                    <a:pt x="1" y="118"/>
                  </a:lnTo>
                  <a:lnTo>
                    <a:pt x="1" y="243"/>
                  </a:lnTo>
                  <a:lnTo>
                    <a:pt x="205" y="12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3573325" y="1012050"/>
              <a:ext cx="12925" cy="7475"/>
            </a:xfrm>
            <a:custGeom>
              <a:avLst/>
              <a:gdLst/>
              <a:ahLst/>
              <a:cxnLst/>
              <a:rect l="l" t="t" r="r" b="b"/>
              <a:pathLst>
                <a:path w="517" h="299" extrusionOk="0">
                  <a:moveTo>
                    <a:pt x="203" y="1"/>
                  </a:moveTo>
                  <a:lnTo>
                    <a:pt x="0" y="118"/>
                  </a:lnTo>
                  <a:lnTo>
                    <a:pt x="312" y="298"/>
                  </a:lnTo>
                  <a:lnTo>
                    <a:pt x="516" y="18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3575200" y="1013100"/>
              <a:ext cx="9225" cy="5325"/>
            </a:xfrm>
            <a:custGeom>
              <a:avLst/>
              <a:gdLst/>
              <a:ahLst/>
              <a:cxnLst/>
              <a:rect l="l" t="t" r="r" b="b"/>
              <a:pathLst>
                <a:path w="369" h="213" extrusionOk="0">
                  <a:moveTo>
                    <a:pt x="134" y="1"/>
                  </a:moveTo>
                  <a:lnTo>
                    <a:pt x="1" y="78"/>
                  </a:lnTo>
                  <a:lnTo>
                    <a:pt x="234" y="213"/>
                  </a:lnTo>
                  <a:lnTo>
                    <a:pt x="369" y="1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3575200" y="1013100"/>
              <a:ext cx="9225" cy="3975"/>
            </a:xfrm>
            <a:custGeom>
              <a:avLst/>
              <a:gdLst/>
              <a:ahLst/>
              <a:cxnLst/>
              <a:rect l="l" t="t" r="r" b="b"/>
              <a:pathLst>
                <a:path w="369" h="159" extrusionOk="0">
                  <a:moveTo>
                    <a:pt x="134" y="1"/>
                  </a:moveTo>
                  <a:lnTo>
                    <a:pt x="1" y="78"/>
                  </a:lnTo>
                  <a:lnTo>
                    <a:pt x="41" y="101"/>
                  </a:lnTo>
                  <a:lnTo>
                    <a:pt x="134" y="49"/>
                  </a:lnTo>
                  <a:lnTo>
                    <a:pt x="327" y="159"/>
                  </a:lnTo>
                  <a:lnTo>
                    <a:pt x="369" y="1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1" name="Google Shape;1781;p32"/>
          <p:cNvSpPr txBox="1">
            <a:spLocks noGrp="1"/>
          </p:cNvSpPr>
          <p:nvPr>
            <p:ph type="title"/>
          </p:nvPr>
        </p:nvSpPr>
        <p:spPr>
          <a:xfrm>
            <a:off x="609053" y="354650"/>
            <a:ext cx="448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</a:t>
            </a:r>
            <a:endParaRPr dirty="0"/>
          </a:p>
        </p:txBody>
      </p:sp>
      <p:cxnSp>
        <p:nvCxnSpPr>
          <p:cNvPr id="1782" name="Google Shape;1782;p32"/>
          <p:cNvCxnSpPr>
            <a:endCxn id="1783" idx="0"/>
          </p:cNvCxnSpPr>
          <p:nvPr/>
        </p:nvCxnSpPr>
        <p:spPr>
          <a:xfrm>
            <a:off x="-72840" y="3476186"/>
            <a:ext cx="6399163" cy="57062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84" name="Google Shape;1784;p32"/>
          <p:cNvGrpSpPr/>
          <p:nvPr/>
        </p:nvGrpSpPr>
        <p:grpSpPr>
          <a:xfrm>
            <a:off x="6326323" y="3118800"/>
            <a:ext cx="1796546" cy="811650"/>
            <a:chOff x="6478089" y="3118800"/>
            <a:chExt cx="1008300" cy="699900"/>
          </a:xfrm>
        </p:grpSpPr>
        <p:sp>
          <p:nvSpPr>
            <p:cNvPr id="1785" name="Google Shape;1785;p32"/>
            <p:cNvSpPr/>
            <p:nvPr/>
          </p:nvSpPr>
          <p:spPr>
            <a:xfrm>
              <a:off x="6680889" y="3118800"/>
              <a:ext cx="805500" cy="6999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 rot="-5400000">
              <a:off x="6462189" y="3374336"/>
              <a:ext cx="235500" cy="203700"/>
            </a:xfrm>
            <a:prstGeom prst="triangle">
              <a:avLst>
                <a:gd name="adj" fmla="val 50000"/>
              </a:avLst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32"/>
          <p:cNvSpPr/>
          <p:nvPr/>
        </p:nvSpPr>
        <p:spPr>
          <a:xfrm>
            <a:off x="1697125" y="3390550"/>
            <a:ext cx="156300" cy="156300"/>
          </a:xfrm>
          <a:prstGeom prst="rect">
            <a:avLst/>
          </a:prstGeom>
          <a:solidFill>
            <a:srgbClr val="008D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32"/>
          <p:cNvSpPr/>
          <p:nvPr/>
        </p:nvSpPr>
        <p:spPr>
          <a:xfrm>
            <a:off x="4493850" y="3390550"/>
            <a:ext cx="156300" cy="156300"/>
          </a:xfrm>
          <a:prstGeom prst="rect">
            <a:avLst/>
          </a:prstGeom>
          <a:solidFill>
            <a:srgbClr val="008D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2"/>
          <p:cNvSpPr txBox="1">
            <a:spLocks noGrp="1"/>
          </p:cNvSpPr>
          <p:nvPr>
            <p:ph type="subTitle" idx="4294967295"/>
          </p:nvPr>
        </p:nvSpPr>
        <p:spPr>
          <a:xfrm>
            <a:off x="735080" y="3786045"/>
            <a:ext cx="2193900" cy="90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400" dirty="0"/>
              <a:t>le manque d'une plateforme pour rechercher des propriétés disponibles</a:t>
            </a:r>
          </a:p>
        </p:txBody>
      </p:sp>
      <p:sp>
        <p:nvSpPr>
          <p:cNvPr id="1790" name="Google Shape;1790;p32"/>
          <p:cNvSpPr txBox="1">
            <a:spLocks noGrp="1"/>
          </p:cNvSpPr>
          <p:nvPr>
            <p:ph type="subTitle" idx="4294967295"/>
          </p:nvPr>
        </p:nvSpPr>
        <p:spPr>
          <a:xfrm>
            <a:off x="1285225" y="1194862"/>
            <a:ext cx="9801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2015</a:t>
            </a:r>
            <a:endParaRPr b="1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91" name="Google Shape;1791;p32"/>
          <p:cNvSpPr txBox="1">
            <a:spLocks noGrp="1"/>
          </p:cNvSpPr>
          <p:nvPr>
            <p:ph type="subTitle" idx="4294967295"/>
          </p:nvPr>
        </p:nvSpPr>
        <p:spPr>
          <a:xfrm>
            <a:off x="3553200" y="3698038"/>
            <a:ext cx="2193900" cy="997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400" dirty="0"/>
              <a:t>Ces problèmes rendent la recherche d'un logement ou d'une colocation fastidieuse, et parfois frustrante.</a:t>
            </a:r>
          </a:p>
        </p:txBody>
      </p:sp>
      <p:sp>
        <p:nvSpPr>
          <p:cNvPr id="1793" name="Google Shape;1793;p32"/>
          <p:cNvSpPr txBox="1">
            <a:spLocks noGrp="1"/>
          </p:cNvSpPr>
          <p:nvPr>
            <p:ph type="subTitle" idx="4294967295"/>
          </p:nvPr>
        </p:nvSpPr>
        <p:spPr>
          <a:xfrm>
            <a:off x="4099350" y="1194862"/>
            <a:ext cx="9453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2023</a:t>
            </a:r>
            <a:endParaRPr b="1" dirty="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94" name="Google Shape;1794;p32"/>
          <p:cNvSpPr txBox="1">
            <a:spLocks noGrp="1"/>
          </p:cNvSpPr>
          <p:nvPr>
            <p:ph type="subTitle" idx="4294967295"/>
          </p:nvPr>
        </p:nvSpPr>
        <p:spPr>
          <a:xfrm>
            <a:off x="6687685" y="3294244"/>
            <a:ext cx="1618344" cy="363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Maintenant</a:t>
            </a:r>
            <a:endParaRPr b="1" dirty="0"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95" name="Google Shape;1795;p3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subTitle" idx="1"/>
          </p:nvPr>
        </p:nvSpPr>
        <p:spPr>
          <a:xfrm>
            <a:off x="5826191" y="2559419"/>
            <a:ext cx="2978150" cy="21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C’est une application Web qui vise à résoudre ces problèmes en fournissant une plateforme conviviale</a:t>
            </a:r>
            <a:endParaRPr sz="2000" dirty="0"/>
          </a:p>
        </p:txBody>
      </p:sp>
      <p:grpSp>
        <p:nvGrpSpPr>
          <p:cNvPr id="697" name="Google Shape;697;p30"/>
          <p:cNvGrpSpPr/>
          <p:nvPr/>
        </p:nvGrpSpPr>
        <p:grpSpPr>
          <a:xfrm>
            <a:off x="732717" y="922825"/>
            <a:ext cx="4940873" cy="4481934"/>
            <a:chOff x="2319050" y="553125"/>
            <a:chExt cx="1033850" cy="937800"/>
          </a:xfrm>
        </p:grpSpPr>
        <p:sp>
          <p:nvSpPr>
            <p:cNvPr id="698" name="Google Shape;698;p30"/>
            <p:cNvSpPr/>
            <p:nvPr/>
          </p:nvSpPr>
          <p:spPr>
            <a:xfrm>
              <a:off x="2319075" y="611775"/>
              <a:ext cx="1033825" cy="879125"/>
            </a:xfrm>
            <a:custGeom>
              <a:avLst/>
              <a:gdLst/>
              <a:ahLst/>
              <a:cxnLst/>
              <a:rect l="l" t="t" r="r" b="b"/>
              <a:pathLst>
                <a:path w="41353" h="35165" extrusionOk="0">
                  <a:moveTo>
                    <a:pt x="18090" y="0"/>
                  </a:moveTo>
                  <a:lnTo>
                    <a:pt x="15505" y="1492"/>
                  </a:lnTo>
                  <a:lnTo>
                    <a:pt x="14989" y="1791"/>
                  </a:lnTo>
                  <a:lnTo>
                    <a:pt x="14989" y="3582"/>
                  </a:lnTo>
                  <a:lnTo>
                    <a:pt x="14265" y="3998"/>
                  </a:lnTo>
                  <a:cubicBezTo>
                    <a:pt x="14345" y="3852"/>
                    <a:pt x="14393" y="3656"/>
                    <a:pt x="14393" y="3440"/>
                  </a:cubicBezTo>
                  <a:lnTo>
                    <a:pt x="14393" y="3427"/>
                  </a:lnTo>
                  <a:lnTo>
                    <a:pt x="14393" y="3421"/>
                  </a:lnTo>
                  <a:lnTo>
                    <a:pt x="14393" y="3408"/>
                  </a:lnTo>
                  <a:lnTo>
                    <a:pt x="14393" y="3401"/>
                  </a:lnTo>
                  <a:lnTo>
                    <a:pt x="14393" y="3386"/>
                  </a:lnTo>
                  <a:lnTo>
                    <a:pt x="14393" y="3379"/>
                  </a:lnTo>
                  <a:lnTo>
                    <a:pt x="14393" y="3363"/>
                  </a:lnTo>
                  <a:lnTo>
                    <a:pt x="14393" y="3357"/>
                  </a:lnTo>
                  <a:cubicBezTo>
                    <a:pt x="14371" y="2838"/>
                    <a:pt x="14166" y="1581"/>
                    <a:pt x="13917" y="1581"/>
                  </a:cubicBezTo>
                  <a:cubicBezTo>
                    <a:pt x="13653" y="1581"/>
                    <a:pt x="13440" y="2989"/>
                    <a:pt x="13440" y="3441"/>
                  </a:cubicBezTo>
                  <a:cubicBezTo>
                    <a:pt x="13440" y="3846"/>
                    <a:pt x="13611" y="4181"/>
                    <a:pt x="13836" y="4247"/>
                  </a:cubicBezTo>
                  <a:lnTo>
                    <a:pt x="13440" y="4477"/>
                  </a:lnTo>
                  <a:lnTo>
                    <a:pt x="9303" y="2088"/>
                  </a:lnTo>
                  <a:lnTo>
                    <a:pt x="5169" y="4477"/>
                  </a:lnTo>
                  <a:lnTo>
                    <a:pt x="5169" y="9250"/>
                  </a:lnTo>
                  <a:lnTo>
                    <a:pt x="4855" y="9431"/>
                  </a:lnTo>
                  <a:cubicBezTo>
                    <a:pt x="4776" y="8862"/>
                    <a:pt x="4615" y="8163"/>
                    <a:pt x="4429" y="8163"/>
                  </a:cubicBezTo>
                  <a:cubicBezTo>
                    <a:pt x="4293" y="8163"/>
                    <a:pt x="4170" y="8538"/>
                    <a:pt x="4083" y="8965"/>
                  </a:cubicBezTo>
                  <a:cubicBezTo>
                    <a:pt x="3965" y="8071"/>
                    <a:pt x="3711" y="6929"/>
                    <a:pt x="3415" y="6929"/>
                  </a:cubicBezTo>
                  <a:cubicBezTo>
                    <a:pt x="3009" y="6929"/>
                    <a:pt x="2680" y="9098"/>
                    <a:pt x="2680" y="9794"/>
                  </a:cubicBezTo>
                  <a:cubicBezTo>
                    <a:pt x="2680" y="10097"/>
                    <a:pt x="2741" y="10374"/>
                    <a:pt x="2846" y="10592"/>
                  </a:cubicBezTo>
                  <a:lnTo>
                    <a:pt x="836" y="11752"/>
                  </a:lnTo>
                  <a:lnTo>
                    <a:pt x="836" y="11636"/>
                  </a:lnTo>
                  <a:cubicBezTo>
                    <a:pt x="1061" y="11569"/>
                    <a:pt x="1232" y="11232"/>
                    <a:pt x="1232" y="10829"/>
                  </a:cubicBezTo>
                  <a:lnTo>
                    <a:pt x="1232" y="10815"/>
                  </a:lnTo>
                  <a:lnTo>
                    <a:pt x="1232" y="10810"/>
                  </a:lnTo>
                  <a:lnTo>
                    <a:pt x="1232" y="10796"/>
                  </a:lnTo>
                  <a:lnTo>
                    <a:pt x="1232" y="10789"/>
                  </a:lnTo>
                  <a:lnTo>
                    <a:pt x="1232" y="10774"/>
                  </a:lnTo>
                  <a:lnTo>
                    <a:pt x="1232" y="10767"/>
                  </a:lnTo>
                  <a:lnTo>
                    <a:pt x="1232" y="10751"/>
                  </a:lnTo>
                  <a:lnTo>
                    <a:pt x="1232" y="10745"/>
                  </a:lnTo>
                  <a:cubicBezTo>
                    <a:pt x="1232" y="10739"/>
                    <a:pt x="1232" y="10734"/>
                    <a:pt x="1230" y="10728"/>
                  </a:cubicBezTo>
                  <a:cubicBezTo>
                    <a:pt x="1204" y="10197"/>
                    <a:pt x="1001" y="8969"/>
                    <a:pt x="755" y="8969"/>
                  </a:cubicBezTo>
                  <a:cubicBezTo>
                    <a:pt x="492" y="8969"/>
                    <a:pt x="278" y="10377"/>
                    <a:pt x="278" y="10829"/>
                  </a:cubicBezTo>
                  <a:cubicBezTo>
                    <a:pt x="278" y="11248"/>
                    <a:pt x="462" y="11594"/>
                    <a:pt x="698" y="11641"/>
                  </a:cubicBezTo>
                  <a:lnTo>
                    <a:pt x="698" y="11833"/>
                  </a:lnTo>
                  <a:lnTo>
                    <a:pt x="1" y="12236"/>
                  </a:lnTo>
                  <a:lnTo>
                    <a:pt x="1" y="14276"/>
                  </a:lnTo>
                  <a:lnTo>
                    <a:pt x="8570" y="19224"/>
                  </a:lnTo>
                  <a:lnTo>
                    <a:pt x="4133" y="21785"/>
                  </a:lnTo>
                  <a:lnTo>
                    <a:pt x="4133" y="23825"/>
                  </a:lnTo>
                  <a:lnTo>
                    <a:pt x="11671" y="28176"/>
                  </a:lnTo>
                  <a:lnTo>
                    <a:pt x="11369" y="28350"/>
                  </a:lnTo>
                  <a:lnTo>
                    <a:pt x="11369" y="29196"/>
                  </a:lnTo>
                  <a:lnTo>
                    <a:pt x="11371" y="30389"/>
                  </a:lnTo>
                  <a:lnTo>
                    <a:pt x="19640" y="35164"/>
                  </a:lnTo>
                  <a:lnTo>
                    <a:pt x="27912" y="30389"/>
                  </a:lnTo>
                  <a:lnTo>
                    <a:pt x="29979" y="31583"/>
                  </a:lnTo>
                  <a:lnTo>
                    <a:pt x="40318" y="25614"/>
                  </a:lnTo>
                  <a:lnTo>
                    <a:pt x="40318" y="24769"/>
                  </a:lnTo>
                  <a:lnTo>
                    <a:pt x="40318" y="23575"/>
                  </a:lnTo>
                  <a:lnTo>
                    <a:pt x="40018" y="23401"/>
                  </a:lnTo>
                  <a:lnTo>
                    <a:pt x="40320" y="23227"/>
                  </a:lnTo>
                  <a:lnTo>
                    <a:pt x="40320" y="22382"/>
                  </a:lnTo>
                  <a:lnTo>
                    <a:pt x="40320" y="21189"/>
                  </a:lnTo>
                  <a:lnTo>
                    <a:pt x="40018" y="21015"/>
                  </a:lnTo>
                  <a:lnTo>
                    <a:pt x="41352" y="20243"/>
                  </a:lnTo>
                  <a:lnTo>
                    <a:pt x="41351" y="19398"/>
                  </a:lnTo>
                  <a:lnTo>
                    <a:pt x="41349" y="18204"/>
                  </a:lnTo>
                  <a:lnTo>
                    <a:pt x="38436" y="16522"/>
                  </a:lnTo>
                  <a:cubicBezTo>
                    <a:pt x="38338" y="15945"/>
                    <a:pt x="38177" y="15356"/>
                    <a:pt x="37995" y="15356"/>
                  </a:cubicBezTo>
                  <a:cubicBezTo>
                    <a:pt x="37895" y="15356"/>
                    <a:pt x="37801" y="15538"/>
                    <a:pt x="37720" y="15796"/>
                  </a:cubicBezTo>
                  <a:cubicBezTo>
                    <a:pt x="37624" y="15184"/>
                    <a:pt x="37455" y="14510"/>
                    <a:pt x="37260" y="14510"/>
                  </a:cubicBezTo>
                  <a:cubicBezTo>
                    <a:pt x="37086" y="14510"/>
                    <a:pt x="36932" y="15046"/>
                    <a:pt x="36832" y="15597"/>
                  </a:cubicBezTo>
                  <a:lnTo>
                    <a:pt x="36181" y="15222"/>
                  </a:lnTo>
                  <a:lnTo>
                    <a:pt x="36181" y="14025"/>
                  </a:lnTo>
                  <a:lnTo>
                    <a:pt x="32047" y="11638"/>
                  </a:lnTo>
                  <a:lnTo>
                    <a:pt x="31013" y="12236"/>
                  </a:lnTo>
                  <a:lnTo>
                    <a:pt x="29978" y="11638"/>
                  </a:lnTo>
                  <a:lnTo>
                    <a:pt x="27954" y="10470"/>
                  </a:lnTo>
                  <a:cubicBezTo>
                    <a:pt x="27885" y="10259"/>
                    <a:pt x="27807" y="10117"/>
                    <a:pt x="27723" y="10117"/>
                  </a:cubicBezTo>
                  <a:cubicBezTo>
                    <a:pt x="27672" y="10117"/>
                    <a:pt x="27624" y="10168"/>
                    <a:pt x="27580" y="10252"/>
                  </a:cubicBezTo>
                  <a:lnTo>
                    <a:pt x="26878" y="9848"/>
                  </a:lnTo>
                  <a:lnTo>
                    <a:pt x="24811" y="6266"/>
                  </a:lnTo>
                  <a:lnTo>
                    <a:pt x="22744" y="7461"/>
                  </a:lnTo>
                  <a:lnTo>
                    <a:pt x="18527" y="5026"/>
                  </a:lnTo>
                  <a:cubicBezTo>
                    <a:pt x="18396" y="4436"/>
                    <a:pt x="18219" y="3946"/>
                    <a:pt x="18026" y="3946"/>
                  </a:cubicBezTo>
                  <a:cubicBezTo>
                    <a:pt x="17892" y="3946"/>
                    <a:pt x="17767" y="4182"/>
                    <a:pt x="17658" y="4524"/>
                  </a:cubicBezTo>
                  <a:lnTo>
                    <a:pt x="16540" y="3879"/>
                  </a:lnTo>
                  <a:lnTo>
                    <a:pt x="18606" y="2686"/>
                  </a:lnTo>
                  <a:lnTo>
                    <a:pt x="18606" y="299"/>
                  </a:lnTo>
                  <a:lnTo>
                    <a:pt x="1809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75325" y="1088000"/>
              <a:ext cx="77525" cy="59750"/>
            </a:xfrm>
            <a:custGeom>
              <a:avLst/>
              <a:gdLst/>
              <a:ahLst/>
              <a:cxnLst/>
              <a:rect l="l" t="t" r="r" b="b"/>
              <a:pathLst>
                <a:path w="3101" h="2390" extrusionOk="0">
                  <a:moveTo>
                    <a:pt x="3099" y="1"/>
                  </a:moveTo>
                  <a:lnTo>
                    <a:pt x="1" y="1792"/>
                  </a:lnTo>
                  <a:lnTo>
                    <a:pt x="1035" y="2389"/>
                  </a:lnTo>
                  <a:lnTo>
                    <a:pt x="1035" y="2388"/>
                  </a:lnTo>
                  <a:lnTo>
                    <a:pt x="3101" y="1194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319050" y="714950"/>
              <a:ext cx="1033775" cy="746100"/>
            </a:xfrm>
            <a:custGeom>
              <a:avLst/>
              <a:gdLst/>
              <a:ahLst/>
              <a:cxnLst/>
              <a:rect l="l" t="t" r="r" b="b"/>
              <a:pathLst>
                <a:path w="41351" h="29844" extrusionOk="0">
                  <a:moveTo>
                    <a:pt x="15507" y="0"/>
                  </a:moveTo>
                  <a:lnTo>
                    <a:pt x="0" y="8954"/>
                  </a:lnTo>
                  <a:lnTo>
                    <a:pt x="10338" y="14923"/>
                  </a:lnTo>
                  <a:lnTo>
                    <a:pt x="9304" y="15520"/>
                  </a:lnTo>
                  <a:lnTo>
                    <a:pt x="9302" y="15520"/>
                  </a:lnTo>
                  <a:lnTo>
                    <a:pt x="4134" y="18504"/>
                  </a:lnTo>
                  <a:lnTo>
                    <a:pt x="13439" y="23875"/>
                  </a:lnTo>
                  <a:lnTo>
                    <a:pt x="12405" y="24473"/>
                  </a:lnTo>
                  <a:lnTo>
                    <a:pt x="11370" y="25069"/>
                  </a:lnTo>
                  <a:lnTo>
                    <a:pt x="19641" y="29844"/>
                  </a:lnTo>
                  <a:lnTo>
                    <a:pt x="27911" y="25069"/>
                  </a:lnTo>
                  <a:lnTo>
                    <a:pt x="29979" y="26264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0"/>
                  </a:lnTo>
                  <a:lnTo>
                    <a:pt x="40319" y="17907"/>
                  </a:lnTo>
                  <a:lnTo>
                    <a:pt x="39286" y="17311"/>
                  </a:lnTo>
                  <a:lnTo>
                    <a:pt x="38252" y="16714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75300" y="1162600"/>
              <a:ext cx="51750" cy="44800"/>
            </a:xfrm>
            <a:custGeom>
              <a:avLst/>
              <a:gdLst/>
              <a:ahLst/>
              <a:cxnLst/>
              <a:rect l="l" t="t" r="r" b="b"/>
              <a:pathLst>
                <a:path w="2070" h="1792" extrusionOk="0">
                  <a:moveTo>
                    <a:pt x="2069" y="1"/>
                  </a:moveTo>
                  <a:lnTo>
                    <a:pt x="0" y="1194"/>
                  </a:lnTo>
                  <a:lnTo>
                    <a:pt x="1036" y="1792"/>
                  </a:lnTo>
                  <a:lnTo>
                    <a:pt x="2069" y="1194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068500" y="1222275"/>
              <a:ext cx="258550" cy="179125"/>
            </a:xfrm>
            <a:custGeom>
              <a:avLst/>
              <a:gdLst/>
              <a:ahLst/>
              <a:cxnLst/>
              <a:rect l="l" t="t" r="r" b="b"/>
              <a:pathLst>
                <a:path w="10342" h="7165" extrusionOk="0">
                  <a:moveTo>
                    <a:pt x="10341" y="1"/>
                  </a:moveTo>
                  <a:lnTo>
                    <a:pt x="1" y="5971"/>
                  </a:lnTo>
                  <a:lnTo>
                    <a:pt x="2" y="7164"/>
                  </a:lnTo>
                  <a:lnTo>
                    <a:pt x="10341" y="1196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016825" y="1341650"/>
              <a:ext cx="51750" cy="59750"/>
            </a:xfrm>
            <a:custGeom>
              <a:avLst/>
              <a:gdLst/>
              <a:ahLst/>
              <a:cxnLst/>
              <a:rect l="l" t="t" r="r" b="b"/>
              <a:pathLst>
                <a:path w="2070" h="2390" extrusionOk="0">
                  <a:moveTo>
                    <a:pt x="0" y="1"/>
                  </a:moveTo>
                  <a:lnTo>
                    <a:pt x="2" y="1196"/>
                  </a:lnTo>
                  <a:lnTo>
                    <a:pt x="2069" y="2389"/>
                  </a:lnTo>
                  <a:lnTo>
                    <a:pt x="2068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810075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8270" y="1"/>
                  </a:moveTo>
                  <a:lnTo>
                    <a:pt x="0" y="4776"/>
                  </a:lnTo>
                  <a:lnTo>
                    <a:pt x="0" y="5971"/>
                  </a:lnTo>
                  <a:lnTo>
                    <a:pt x="8272" y="1196"/>
                  </a:lnTo>
                  <a:lnTo>
                    <a:pt x="8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603300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0" y="1"/>
                  </a:moveTo>
                  <a:lnTo>
                    <a:pt x="2" y="1196"/>
                  </a:lnTo>
                  <a:lnTo>
                    <a:pt x="8271" y="5971"/>
                  </a:lnTo>
                  <a:lnTo>
                    <a:pt x="8271" y="4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422400" y="1177550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4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319050" y="93880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0"/>
                  </a:moveTo>
                  <a:lnTo>
                    <a:pt x="0" y="1194"/>
                  </a:lnTo>
                  <a:lnTo>
                    <a:pt x="9302" y="6566"/>
                  </a:lnTo>
                  <a:lnTo>
                    <a:pt x="9304" y="6566"/>
                  </a:lnTo>
                  <a:lnTo>
                    <a:pt x="10338" y="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275325" y="1066875"/>
              <a:ext cx="77525" cy="59700"/>
            </a:xfrm>
            <a:custGeom>
              <a:avLst/>
              <a:gdLst/>
              <a:ahLst/>
              <a:cxnLst/>
              <a:rect l="l" t="t" r="r" b="b"/>
              <a:pathLst>
                <a:path w="3101" h="2388" extrusionOk="0">
                  <a:moveTo>
                    <a:pt x="3099" y="0"/>
                  </a:moveTo>
                  <a:lnTo>
                    <a:pt x="1" y="1790"/>
                  </a:lnTo>
                  <a:lnTo>
                    <a:pt x="1035" y="2387"/>
                  </a:lnTo>
                  <a:lnTo>
                    <a:pt x="3101" y="1194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319050" y="693800"/>
              <a:ext cx="1033775" cy="746125"/>
            </a:xfrm>
            <a:custGeom>
              <a:avLst/>
              <a:gdLst/>
              <a:ahLst/>
              <a:cxnLst/>
              <a:rect l="l" t="t" r="r" b="b"/>
              <a:pathLst>
                <a:path w="41351" h="29845" extrusionOk="0">
                  <a:moveTo>
                    <a:pt x="15507" y="1"/>
                  </a:moveTo>
                  <a:lnTo>
                    <a:pt x="0" y="8955"/>
                  </a:lnTo>
                  <a:lnTo>
                    <a:pt x="10338" y="14923"/>
                  </a:lnTo>
                  <a:lnTo>
                    <a:pt x="9304" y="15521"/>
                  </a:lnTo>
                  <a:lnTo>
                    <a:pt x="9302" y="15521"/>
                  </a:lnTo>
                  <a:lnTo>
                    <a:pt x="4134" y="18505"/>
                  </a:lnTo>
                  <a:lnTo>
                    <a:pt x="13439" y="23876"/>
                  </a:lnTo>
                  <a:lnTo>
                    <a:pt x="12405" y="24474"/>
                  </a:lnTo>
                  <a:lnTo>
                    <a:pt x="11370" y="25069"/>
                  </a:lnTo>
                  <a:lnTo>
                    <a:pt x="19641" y="29845"/>
                  </a:lnTo>
                  <a:lnTo>
                    <a:pt x="27911" y="25069"/>
                  </a:lnTo>
                  <a:lnTo>
                    <a:pt x="29979" y="26263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1"/>
                  </a:lnTo>
                  <a:lnTo>
                    <a:pt x="40319" y="17906"/>
                  </a:lnTo>
                  <a:lnTo>
                    <a:pt x="39286" y="17310"/>
                  </a:lnTo>
                  <a:lnTo>
                    <a:pt x="38252" y="16713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275300" y="1141450"/>
              <a:ext cx="51750" cy="44825"/>
            </a:xfrm>
            <a:custGeom>
              <a:avLst/>
              <a:gdLst/>
              <a:ahLst/>
              <a:cxnLst/>
              <a:rect l="l" t="t" r="r" b="b"/>
              <a:pathLst>
                <a:path w="2070" h="1793" extrusionOk="0">
                  <a:moveTo>
                    <a:pt x="2069" y="0"/>
                  </a:moveTo>
                  <a:lnTo>
                    <a:pt x="0" y="1195"/>
                  </a:lnTo>
                  <a:lnTo>
                    <a:pt x="1036" y="1792"/>
                  </a:lnTo>
                  <a:lnTo>
                    <a:pt x="2069" y="119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068500" y="1201150"/>
              <a:ext cx="258550" cy="179100"/>
            </a:xfrm>
            <a:custGeom>
              <a:avLst/>
              <a:gdLst/>
              <a:ahLst/>
              <a:cxnLst/>
              <a:rect l="l" t="t" r="r" b="b"/>
              <a:pathLst>
                <a:path w="10342" h="7164" extrusionOk="0">
                  <a:moveTo>
                    <a:pt x="10341" y="0"/>
                  </a:moveTo>
                  <a:lnTo>
                    <a:pt x="1" y="5969"/>
                  </a:lnTo>
                  <a:lnTo>
                    <a:pt x="2" y="7164"/>
                  </a:lnTo>
                  <a:lnTo>
                    <a:pt x="10341" y="119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016825" y="1320525"/>
              <a:ext cx="51750" cy="59725"/>
            </a:xfrm>
            <a:custGeom>
              <a:avLst/>
              <a:gdLst/>
              <a:ahLst/>
              <a:cxnLst/>
              <a:rect l="l" t="t" r="r" b="b"/>
              <a:pathLst>
                <a:path w="2070" h="2389" extrusionOk="0">
                  <a:moveTo>
                    <a:pt x="0" y="0"/>
                  </a:moveTo>
                  <a:lnTo>
                    <a:pt x="2" y="1194"/>
                  </a:lnTo>
                  <a:lnTo>
                    <a:pt x="2069" y="2389"/>
                  </a:lnTo>
                  <a:lnTo>
                    <a:pt x="2068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810075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8270" y="0"/>
                  </a:moveTo>
                  <a:lnTo>
                    <a:pt x="0" y="4776"/>
                  </a:lnTo>
                  <a:lnTo>
                    <a:pt x="0" y="5969"/>
                  </a:lnTo>
                  <a:lnTo>
                    <a:pt x="8272" y="1194"/>
                  </a:lnTo>
                  <a:lnTo>
                    <a:pt x="8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2603300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0" y="0"/>
                  </a:moveTo>
                  <a:lnTo>
                    <a:pt x="2" y="1194"/>
                  </a:lnTo>
                  <a:lnTo>
                    <a:pt x="8271" y="5969"/>
                  </a:lnTo>
                  <a:lnTo>
                    <a:pt x="8271" y="4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2422400" y="1156425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3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319050" y="91765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1"/>
                  </a:moveTo>
                  <a:lnTo>
                    <a:pt x="0" y="1194"/>
                  </a:lnTo>
                  <a:lnTo>
                    <a:pt x="9302" y="6567"/>
                  </a:lnTo>
                  <a:lnTo>
                    <a:pt x="9304" y="6567"/>
                  </a:lnTo>
                  <a:lnTo>
                    <a:pt x="10338" y="59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336475" y="89297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2325975" y="83597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2"/>
                    <a:pt x="213" y="2679"/>
                    <a:pt x="477" y="2679"/>
                  </a:cubicBezTo>
                  <a:cubicBezTo>
                    <a:pt x="741" y="2679"/>
                    <a:pt x="956" y="2312"/>
                    <a:pt x="956" y="1861"/>
                  </a:cubicBezTo>
                  <a:cubicBezTo>
                    <a:pt x="956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2329950" y="838350"/>
              <a:ext cx="19925" cy="64625"/>
            </a:xfrm>
            <a:custGeom>
              <a:avLst/>
              <a:gdLst/>
              <a:ahLst/>
              <a:cxnLst/>
              <a:rect l="l" t="t" r="r" b="b"/>
              <a:pathLst>
                <a:path w="797" h="2585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6"/>
                    <a:pt x="565" y="561"/>
                    <a:pt x="563" y="850"/>
                  </a:cubicBezTo>
                  <a:cubicBezTo>
                    <a:pt x="563" y="1553"/>
                    <a:pt x="328" y="2151"/>
                    <a:pt x="1" y="2374"/>
                  </a:cubicBezTo>
                  <a:cubicBezTo>
                    <a:pt x="86" y="2503"/>
                    <a:pt x="196" y="2584"/>
                    <a:pt x="318" y="2584"/>
                  </a:cubicBezTo>
                  <a:cubicBezTo>
                    <a:pt x="582" y="2584"/>
                    <a:pt x="797" y="2217"/>
                    <a:pt x="797" y="1766"/>
                  </a:cubicBezTo>
                  <a:cubicBezTo>
                    <a:pt x="797" y="1383"/>
                    <a:pt x="643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2732525" y="828125"/>
              <a:ext cx="310175" cy="179075"/>
            </a:xfrm>
            <a:custGeom>
              <a:avLst/>
              <a:gdLst/>
              <a:ahLst/>
              <a:cxnLst/>
              <a:rect l="l" t="t" r="r" b="b"/>
              <a:pathLst>
                <a:path w="12407" h="7163" extrusionOk="0">
                  <a:moveTo>
                    <a:pt x="6204" y="0"/>
                  </a:moveTo>
                  <a:lnTo>
                    <a:pt x="1" y="3582"/>
                  </a:lnTo>
                  <a:lnTo>
                    <a:pt x="6204" y="7162"/>
                  </a:lnTo>
                  <a:lnTo>
                    <a:pt x="12406" y="3582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2835925" y="768400"/>
              <a:ext cx="155100" cy="149275"/>
            </a:xfrm>
            <a:custGeom>
              <a:avLst/>
              <a:gdLst/>
              <a:ahLst/>
              <a:cxnLst/>
              <a:rect l="l" t="t" r="r" b="b"/>
              <a:pathLst>
                <a:path w="6204" h="5971" extrusionOk="0">
                  <a:moveTo>
                    <a:pt x="4136" y="1"/>
                  </a:moveTo>
                  <a:lnTo>
                    <a:pt x="2070" y="1196"/>
                  </a:lnTo>
                  <a:lnTo>
                    <a:pt x="0" y="2389"/>
                  </a:lnTo>
                  <a:lnTo>
                    <a:pt x="2068" y="5971"/>
                  </a:lnTo>
                  <a:lnTo>
                    <a:pt x="6204" y="3583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2887625" y="857950"/>
              <a:ext cx="103400" cy="119400"/>
            </a:xfrm>
            <a:custGeom>
              <a:avLst/>
              <a:gdLst/>
              <a:ahLst/>
              <a:cxnLst/>
              <a:rect l="l" t="t" r="r" b="b"/>
              <a:pathLst>
                <a:path w="4136" h="4776" extrusionOk="0">
                  <a:moveTo>
                    <a:pt x="4136" y="1"/>
                  </a:moveTo>
                  <a:lnTo>
                    <a:pt x="0" y="2389"/>
                  </a:lnTo>
                  <a:lnTo>
                    <a:pt x="2" y="4776"/>
                  </a:lnTo>
                  <a:lnTo>
                    <a:pt x="4136" y="2389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2784225" y="857950"/>
              <a:ext cx="103450" cy="119400"/>
            </a:xfrm>
            <a:custGeom>
              <a:avLst/>
              <a:gdLst/>
              <a:ahLst/>
              <a:cxnLst/>
              <a:rect l="l" t="t" r="r" b="b"/>
              <a:pathLst>
                <a:path w="4138" h="4776" extrusionOk="0">
                  <a:moveTo>
                    <a:pt x="0" y="1"/>
                  </a:moveTo>
                  <a:lnTo>
                    <a:pt x="2" y="2389"/>
                  </a:lnTo>
                  <a:lnTo>
                    <a:pt x="4138" y="4776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784225" y="828125"/>
              <a:ext cx="103425" cy="89550"/>
            </a:xfrm>
            <a:custGeom>
              <a:avLst/>
              <a:gdLst/>
              <a:ahLst/>
              <a:cxnLst/>
              <a:rect l="l" t="t" r="r" b="b"/>
              <a:pathLst>
                <a:path w="4137" h="3582" extrusionOk="0">
                  <a:moveTo>
                    <a:pt x="2068" y="0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4252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2706675" y="1260825"/>
              <a:ext cx="206800" cy="119425"/>
            </a:xfrm>
            <a:custGeom>
              <a:avLst/>
              <a:gdLst/>
              <a:ahLst/>
              <a:cxnLst/>
              <a:rect l="l" t="t" r="r" b="b"/>
              <a:pathLst>
                <a:path w="8272" h="4777" extrusionOk="0">
                  <a:moveTo>
                    <a:pt x="4138" y="0"/>
                  </a:moveTo>
                  <a:lnTo>
                    <a:pt x="1" y="2388"/>
                  </a:lnTo>
                  <a:lnTo>
                    <a:pt x="4136" y="4777"/>
                  </a:lnTo>
                  <a:lnTo>
                    <a:pt x="8272" y="2388"/>
                  </a:lnTo>
                  <a:lnTo>
                    <a:pt x="413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8100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2068" y="1"/>
                  </a:moveTo>
                  <a:lnTo>
                    <a:pt x="0" y="1194"/>
                  </a:lnTo>
                  <a:lnTo>
                    <a:pt x="0" y="1790"/>
                  </a:lnTo>
                  <a:lnTo>
                    <a:pt x="2068" y="59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758375" y="1275800"/>
              <a:ext cx="103425" cy="59675"/>
            </a:xfrm>
            <a:custGeom>
              <a:avLst/>
              <a:gdLst/>
              <a:ahLst/>
              <a:cxnLst/>
              <a:rect l="l" t="t" r="r" b="b"/>
              <a:pathLst>
                <a:path w="4137" h="2387" extrusionOk="0">
                  <a:moveTo>
                    <a:pt x="2068" y="0"/>
                  </a:moveTo>
                  <a:lnTo>
                    <a:pt x="1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27583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1"/>
                  </a:moveTo>
                  <a:lnTo>
                    <a:pt x="1" y="596"/>
                  </a:lnTo>
                  <a:lnTo>
                    <a:pt x="2068" y="1790"/>
                  </a:lnTo>
                  <a:lnTo>
                    <a:pt x="2068" y="1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822975" y="1156425"/>
              <a:ext cx="64675" cy="96975"/>
            </a:xfrm>
            <a:custGeom>
              <a:avLst/>
              <a:gdLst/>
              <a:ahLst/>
              <a:cxnLst/>
              <a:rect l="l" t="t" r="r" b="b"/>
              <a:pathLst>
                <a:path w="2587" h="3879" extrusionOk="0">
                  <a:moveTo>
                    <a:pt x="2586" y="0"/>
                  </a:moveTo>
                  <a:lnTo>
                    <a:pt x="1" y="1492"/>
                  </a:lnTo>
                  <a:lnTo>
                    <a:pt x="1" y="3879"/>
                  </a:lnTo>
                  <a:lnTo>
                    <a:pt x="2586" y="2387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2810075" y="1148950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4" y="0"/>
                  </a:moveTo>
                  <a:lnTo>
                    <a:pt x="0" y="1492"/>
                  </a:lnTo>
                  <a:lnTo>
                    <a:pt x="517" y="1791"/>
                  </a:lnTo>
                  <a:lnTo>
                    <a:pt x="3102" y="29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8100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517" y="0"/>
                  </a:moveTo>
                  <a:lnTo>
                    <a:pt x="0" y="297"/>
                  </a:lnTo>
                  <a:lnTo>
                    <a:pt x="0" y="4774"/>
                  </a:lnTo>
                  <a:lnTo>
                    <a:pt x="517" y="4477"/>
                  </a:lnTo>
                  <a:lnTo>
                    <a:pt x="517" y="238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797175" y="1186250"/>
              <a:ext cx="25825" cy="14925"/>
            </a:xfrm>
            <a:custGeom>
              <a:avLst/>
              <a:gdLst/>
              <a:ahLst/>
              <a:cxnLst/>
              <a:rect l="l" t="t" r="r" b="b"/>
              <a:pathLst>
                <a:path w="1033" h="597" extrusionOk="0">
                  <a:moveTo>
                    <a:pt x="516" y="0"/>
                  </a:moveTo>
                  <a:lnTo>
                    <a:pt x="0" y="299"/>
                  </a:lnTo>
                  <a:lnTo>
                    <a:pt x="516" y="596"/>
                  </a:lnTo>
                  <a:lnTo>
                    <a:pt x="1033" y="299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7971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0" y="0"/>
                  </a:moveTo>
                  <a:lnTo>
                    <a:pt x="0" y="4477"/>
                  </a:lnTo>
                  <a:lnTo>
                    <a:pt x="516" y="4774"/>
                  </a:lnTo>
                  <a:lnTo>
                    <a:pt x="516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2603300" y="723650"/>
              <a:ext cx="206800" cy="119400"/>
            </a:xfrm>
            <a:custGeom>
              <a:avLst/>
              <a:gdLst/>
              <a:ahLst/>
              <a:cxnLst/>
              <a:rect l="l" t="t" r="r" b="b"/>
              <a:pathLst>
                <a:path w="8272" h="4776" extrusionOk="0">
                  <a:moveTo>
                    <a:pt x="4137" y="0"/>
                  </a:moveTo>
                  <a:lnTo>
                    <a:pt x="0" y="2388"/>
                  </a:lnTo>
                  <a:lnTo>
                    <a:pt x="4136" y="4775"/>
                  </a:lnTo>
                  <a:lnTo>
                    <a:pt x="8271" y="2388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2706675" y="768450"/>
              <a:ext cx="51750" cy="44750"/>
            </a:xfrm>
            <a:custGeom>
              <a:avLst/>
              <a:gdLst/>
              <a:ahLst/>
              <a:cxnLst/>
              <a:rect l="l" t="t" r="r" b="b"/>
              <a:pathLst>
                <a:path w="2070" h="1790" extrusionOk="0">
                  <a:moveTo>
                    <a:pt x="2070" y="0"/>
                  </a:moveTo>
                  <a:lnTo>
                    <a:pt x="1" y="1194"/>
                  </a:lnTo>
                  <a:lnTo>
                    <a:pt x="1" y="1790"/>
                  </a:lnTo>
                  <a:lnTo>
                    <a:pt x="2069" y="596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2654975" y="738575"/>
              <a:ext cx="103450" cy="59725"/>
            </a:xfrm>
            <a:custGeom>
              <a:avLst/>
              <a:gdLst/>
              <a:ahLst/>
              <a:cxnLst/>
              <a:rect l="l" t="t" r="r" b="b"/>
              <a:pathLst>
                <a:path w="4138" h="2389" extrusionOk="0">
                  <a:moveTo>
                    <a:pt x="2069" y="1"/>
                  </a:moveTo>
                  <a:lnTo>
                    <a:pt x="1" y="1195"/>
                  </a:lnTo>
                  <a:lnTo>
                    <a:pt x="2069" y="2389"/>
                  </a:lnTo>
                  <a:lnTo>
                    <a:pt x="4138" y="119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654975" y="768450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0"/>
                  </a:moveTo>
                  <a:lnTo>
                    <a:pt x="1" y="596"/>
                  </a:lnTo>
                  <a:lnTo>
                    <a:pt x="2069" y="1790"/>
                  </a:lnTo>
                  <a:lnTo>
                    <a:pt x="2069" y="1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2719625" y="619225"/>
              <a:ext cx="64625" cy="97000"/>
            </a:xfrm>
            <a:custGeom>
              <a:avLst/>
              <a:gdLst/>
              <a:ahLst/>
              <a:cxnLst/>
              <a:rect l="l" t="t" r="r" b="b"/>
              <a:pathLst>
                <a:path w="2585" h="3880" extrusionOk="0">
                  <a:moveTo>
                    <a:pt x="2584" y="1"/>
                  </a:moveTo>
                  <a:lnTo>
                    <a:pt x="0" y="1493"/>
                  </a:lnTo>
                  <a:lnTo>
                    <a:pt x="0" y="3880"/>
                  </a:lnTo>
                  <a:lnTo>
                    <a:pt x="2584" y="238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2706675" y="611775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6" y="0"/>
                  </a:moveTo>
                  <a:lnTo>
                    <a:pt x="1" y="1492"/>
                  </a:lnTo>
                  <a:lnTo>
                    <a:pt x="518" y="1791"/>
                  </a:lnTo>
                  <a:lnTo>
                    <a:pt x="3102" y="299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706675" y="656550"/>
              <a:ext cx="12975" cy="119350"/>
            </a:xfrm>
            <a:custGeom>
              <a:avLst/>
              <a:gdLst/>
              <a:ahLst/>
              <a:cxnLst/>
              <a:rect l="l" t="t" r="r" b="b"/>
              <a:pathLst>
                <a:path w="519" h="4774" extrusionOk="0">
                  <a:moveTo>
                    <a:pt x="518" y="0"/>
                  </a:moveTo>
                  <a:lnTo>
                    <a:pt x="1" y="297"/>
                  </a:lnTo>
                  <a:lnTo>
                    <a:pt x="1" y="4774"/>
                  </a:lnTo>
                  <a:lnTo>
                    <a:pt x="518" y="4476"/>
                  </a:lnTo>
                  <a:lnTo>
                    <a:pt x="518" y="238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693775" y="649075"/>
              <a:ext cx="25875" cy="14925"/>
            </a:xfrm>
            <a:custGeom>
              <a:avLst/>
              <a:gdLst/>
              <a:ahLst/>
              <a:cxnLst/>
              <a:rect l="l" t="t" r="r" b="b"/>
              <a:pathLst>
                <a:path w="1035" h="597" extrusionOk="0">
                  <a:moveTo>
                    <a:pt x="517" y="0"/>
                  </a:moveTo>
                  <a:lnTo>
                    <a:pt x="1" y="299"/>
                  </a:lnTo>
                  <a:lnTo>
                    <a:pt x="517" y="596"/>
                  </a:lnTo>
                  <a:lnTo>
                    <a:pt x="1034" y="29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93775" y="656550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1" y="0"/>
                  </a:moveTo>
                  <a:lnTo>
                    <a:pt x="1" y="4476"/>
                  </a:lnTo>
                  <a:lnTo>
                    <a:pt x="517" y="4774"/>
                  </a:lnTo>
                  <a:lnTo>
                    <a:pt x="517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2512875" y="932550"/>
              <a:ext cx="672000" cy="194025"/>
            </a:xfrm>
            <a:custGeom>
              <a:avLst/>
              <a:gdLst/>
              <a:ahLst/>
              <a:cxnLst/>
              <a:rect l="l" t="t" r="r" b="b"/>
              <a:pathLst>
                <a:path w="26880" h="7761" extrusionOk="0">
                  <a:moveTo>
                    <a:pt x="6719" y="1"/>
                  </a:moveTo>
                  <a:lnTo>
                    <a:pt x="1" y="3881"/>
                  </a:lnTo>
                  <a:lnTo>
                    <a:pt x="2068" y="5075"/>
                  </a:lnTo>
                  <a:lnTo>
                    <a:pt x="6719" y="2389"/>
                  </a:lnTo>
                  <a:lnTo>
                    <a:pt x="16024" y="7760"/>
                  </a:lnTo>
                  <a:lnTo>
                    <a:pt x="26879" y="1493"/>
                  </a:lnTo>
                  <a:lnTo>
                    <a:pt x="24811" y="300"/>
                  </a:lnTo>
                  <a:lnTo>
                    <a:pt x="16024" y="5373"/>
                  </a:lnTo>
                  <a:lnTo>
                    <a:pt x="671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2546850" y="957875"/>
              <a:ext cx="604550" cy="138600"/>
            </a:xfrm>
            <a:custGeom>
              <a:avLst/>
              <a:gdLst/>
              <a:ahLst/>
              <a:cxnLst/>
              <a:rect l="l" t="t" r="r" b="b"/>
              <a:pathLst>
                <a:path w="24182" h="5544" extrusionOk="0">
                  <a:moveTo>
                    <a:pt x="24077" y="0"/>
                  </a:moveTo>
                  <a:lnTo>
                    <a:pt x="23792" y="165"/>
                  </a:lnTo>
                  <a:lnTo>
                    <a:pt x="23898" y="347"/>
                  </a:lnTo>
                  <a:lnTo>
                    <a:pt x="24182" y="181"/>
                  </a:lnTo>
                  <a:lnTo>
                    <a:pt x="24077" y="0"/>
                  </a:lnTo>
                  <a:close/>
                  <a:moveTo>
                    <a:pt x="5360" y="62"/>
                  </a:moveTo>
                  <a:lnTo>
                    <a:pt x="5103" y="210"/>
                  </a:lnTo>
                  <a:lnTo>
                    <a:pt x="5208" y="392"/>
                  </a:lnTo>
                  <a:lnTo>
                    <a:pt x="5360" y="305"/>
                  </a:lnTo>
                  <a:lnTo>
                    <a:pt x="5953" y="645"/>
                  </a:lnTo>
                  <a:lnTo>
                    <a:pt x="6057" y="464"/>
                  </a:lnTo>
                  <a:lnTo>
                    <a:pt x="5360" y="62"/>
                  </a:lnTo>
                  <a:close/>
                  <a:moveTo>
                    <a:pt x="22942" y="655"/>
                  </a:moveTo>
                  <a:lnTo>
                    <a:pt x="22091" y="1147"/>
                  </a:lnTo>
                  <a:lnTo>
                    <a:pt x="22197" y="1328"/>
                  </a:lnTo>
                  <a:lnTo>
                    <a:pt x="23046" y="837"/>
                  </a:lnTo>
                  <a:lnTo>
                    <a:pt x="22942" y="655"/>
                  </a:lnTo>
                  <a:close/>
                  <a:moveTo>
                    <a:pt x="4246" y="703"/>
                  </a:moveTo>
                  <a:lnTo>
                    <a:pt x="3402" y="1192"/>
                  </a:lnTo>
                  <a:lnTo>
                    <a:pt x="3507" y="1375"/>
                  </a:lnTo>
                  <a:lnTo>
                    <a:pt x="4356" y="883"/>
                  </a:lnTo>
                  <a:lnTo>
                    <a:pt x="4246" y="703"/>
                  </a:lnTo>
                  <a:close/>
                  <a:moveTo>
                    <a:pt x="6906" y="953"/>
                  </a:moveTo>
                  <a:lnTo>
                    <a:pt x="6801" y="1134"/>
                  </a:lnTo>
                  <a:lnTo>
                    <a:pt x="7650" y="1623"/>
                  </a:lnTo>
                  <a:lnTo>
                    <a:pt x="7650" y="1624"/>
                  </a:lnTo>
                  <a:lnTo>
                    <a:pt x="7754" y="1441"/>
                  </a:lnTo>
                  <a:lnTo>
                    <a:pt x="6906" y="953"/>
                  </a:lnTo>
                  <a:close/>
                  <a:moveTo>
                    <a:pt x="21241" y="1636"/>
                  </a:moveTo>
                  <a:lnTo>
                    <a:pt x="20391" y="2126"/>
                  </a:lnTo>
                  <a:lnTo>
                    <a:pt x="20496" y="2309"/>
                  </a:lnTo>
                  <a:lnTo>
                    <a:pt x="20496" y="2307"/>
                  </a:lnTo>
                  <a:lnTo>
                    <a:pt x="21345" y="1817"/>
                  </a:lnTo>
                  <a:lnTo>
                    <a:pt x="21241" y="1636"/>
                  </a:lnTo>
                  <a:close/>
                  <a:moveTo>
                    <a:pt x="2551" y="1682"/>
                  </a:moveTo>
                  <a:lnTo>
                    <a:pt x="1700" y="2174"/>
                  </a:lnTo>
                  <a:lnTo>
                    <a:pt x="1806" y="2355"/>
                  </a:lnTo>
                  <a:lnTo>
                    <a:pt x="1807" y="2353"/>
                  </a:lnTo>
                  <a:lnTo>
                    <a:pt x="2657" y="1863"/>
                  </a:lnTo>
                  <a:lnTo>
                    <a:pt x="2551" y="1682"/>
                  </a:lnTo>
                  <a:close/>
                  <a:moveTo>
                    <a:pt x="8601" y="1934"/>
                  </a:moveTo>
                  <a:lnTo>
                    <a:pt x="8496" y="2117"/>
                  </a:lnTo>
                  <a:lnTo>
                    <a:pt x="9345" y="2606"/>
                  </a:lnTo>
                  <a:lnTo>
                    <a:pt x="9345" y="2604"/>
                  </a:lnTo>
                  <a:lnTo>
                    <a:pt x="9449" y="2423"/>
                  </a:lnTo>
                  <a:lnTo>
                    <a:pt x="8601" y="1934"/>
                  </a:lnTo>
                  <a:close/>
                  <a:moveTo>
                    <a:pt x="19540" y="2620"/>
                  </a:moveTo>
                  <a:lnTo>
                    <a:pt x="18689" y="3110"/>
                  </a:lnTo>
                  <a:lnTo>
                    <a:pt x="18795" y="3292"/>
                  </a:lnTo>
                  <a:lnTo>
                    <a:pt x="19645" y="2802"/>
                  </a:lnTo>
                  <a:lnTo>
                    <a:pt x="19540" y="2620"/>
                  </a:lnTo>
                  <a:close/>
                  <a:moveTo>
                    <a:pt x="850" y="2665"/>
                  </a:moveTo>
                  <a:lnTo>
                    <a:pt x="0" y="3155"/>
                  </a:lnTo>
                  <a:lnTo>
                    <a:pt x="105" y="3337"/>
                  </a:lnTo>
                  <a:lnTo>
                    <a:pt x="105" y="3338"/>
                  </a:lnTo>
                  <a:lnTo>
                    <a:pt x="956" y="2846"/>
                  </a:lnTo>
                  <a:lnTo>
                    <a:pt x="850" y="2665"/>
                  </a:lnTo>
                  <a:close/>
                  <a:moveTo>
                    <a:pt x="10297" y="2913"/>
                  </a:moveTo>
                  <a:lnTo>
                    <a:pt x="10193" y="3094"/>
                  </a:lnTo>
                  <a:lnTo>
                    <a:pt x="11041" y="3583"/>
                  </a:lnTo>
                  <a:lnTo>
                    <a:pt x="11041" y="3585"/>
                  </a:lnTo>
                  <a:lnTo>
                    <a:pt x="11146" y="3402"/>
                  </a:lnTo>
                  <a:lnTo>
                    <a:pt x="10297" y="2913"/>
                  </a:lnTo>
                  <a:close/>
                  <a:moveTo>
                    <a:pt x="17841" y="3599"/>
                  </a:moveTo>
                  <a:lnTo>
                    <a:pt x="16991" y="4091"/>
                  </a:lnTo>
                  <a:lnTo>
                    <a:pt x="17095" y="4272"/>
                  </a:lnTo>
                  <a:lnTo>
                    <a:pt x="17945" y="3780"/>
                  </a:lnTo>
                  <a:lnTo>
                    <a:pt x="17841" y="3599"/>
                  </a:lnTo>
                  <a:close/>
                  <a:moveTo>
                    <a:pt x="11995" y="3893"/>
                  </a:moveTo>
                  <a:lnTo>
                    <a:pt x="11891" y="4075"/>
                  </a:lnTo>
                  <a:lnTo>
                    <a:pt x="12739" y="4565"/>
                  </a:lnTo>
                  <a:lnTo>
                    <a:pt x="12844" y="4384"/>
                  </a:lnTo>
                  <a:lnTo>
                    <a:pt x="11995" y="3893"/>
                  </a:lnTo>
                  <a:close/>
                  <a:moveTo>
                    <a:pt x="16141" y="4581"/>
                  </a:moveTo>
                  <a:lnTo>
                    <a:pt x="15288" y="5072"/>
                  </a:lnTo>
                  <a:lnTo>
                    <a:pt x="15394" y="5254"/>
                  </a:lnTo>
                  <a:lnTo>
                    <a:pt x="15394" y="5252"/>
                  </a:lnTo>
                  <a:lnTo>
                    <a:pt x="16246" y="4762"/>
                  </a:lnTo>
                  <a:lnTo>
                    <a:pt x="16141" y="4581"/>
                  </a:lnTo>
                  <a:close/>
                  <a:moveTo>
                    <a:pt x="13692" y="4872"/>
                  </a:moveTo>
                  <a:lnTo>
                    <a:pt x="13588" y="5053"/>
                  </a:lnTo>
                  <a:lnTo>
                    <a:pt x="14436" y="5544"/>
                  </a:lnTo>
                  <a:lnTo>
                    <a:pt x="14540" y="5362"/>
                  </a:lnTo>
                  <a:lnTo>
                    <a:pt x="13692" y="4872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2949900" y="1146550"/>
              <a:ext cx="5750" cy="46050"/>
            </a:xfrm>
            <a:custGeom>
              <a:avLst/>
              <a:gdLst/>
              <a:ahLst/>
              <a:cxnLst/>
              <a:rect l="l" t="t" r="r" b="b"/>
              <a:pathLst>
                <a:path w="230" h="1842" extrusionOk="0">
                  <a:moveTo>
                    <a:pt x="229" y="1"/>
                  </a:moveTo>
                  <a:lnTo>
                    <a:pt x="0" y="133"/>
                  </a:lnTo>
                  <a:lnTo>
                    <a:pt x="0" y="1745"/>
                  </a:lnTo>
                  <a:cubicBezTo>
                    <a:pt x="0" y="1801"/>
                    <a:pt x="47" y="1842"/>
                    <a:pt x="98" y="1842"/>
                  </a:cubicBezTo>
                  <a:cubicBezTo>
                    <a:pt x="114" y="1842"/>
                    <a:pt x="130" y="1838"/>
                    <a:pt x="145" y="1829"/>
                  </a:cubicBezTo>
                  <a:lnTo>
                    <a:pt x="229" y="178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932650" y="1053025"/>
              <a:ext cx="39200" cy="109900"/>
            </a:xfrm>
            <a:custGeom>
              <a:avLst/>
              <a:gdLst/>
              <a:ahLst/>
              <a:cxnLst/>
              <a:rect l="l" t="t" r="r" b="b"/>
              <a:pathLst>
                <a:path w="1568" h="4396" extrusionOk="0">
                  <a:moveTo>
                    <a:pt x="785" y="0"/>
                  </a:moveTo>
                  <a:cubicBezTo>
                    <a:pt x="351" y="0"/>
                    <a:pt x="0" y="2310"/>
                    <a:pt x="0" y="3053"/>
                  </a:cubicBezTo>
                  <a:cubicBezTo>
                    <a:pt x="0" y="3794"/>
                    <a:pt x="351" y="4396"/>
                    <a:pt x="785" y="4396"/>
                  </a:cubicBezTo>
                  <a:cubicBezTo>
                    <a:pt x="1217" y="4396"/>
                    <a:pt x="1568" y="3795"/>
                    <a:pt x="1568" y="3053"/>
                  </a:cubicBezTo>
                  <a:cubicBezTo>
                    <a:pt x="1568" y="2310"/>
                    <a:pt x="1217" y="0"/>
                    <a:pt x="785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939225" y="1056950"/>
              <a:ext cx="26000" cy="106025"/>
            </a:xfrm>
            <a:custGeom>
              <a:avLst/>
              <a:gdLst/>
              <a:ahLst/>
              <a:cxnLst/>
              <a:rect l="l" t="t" r="r" b="b"/>
              <a:pathLst>
                <a:path w="1040" h="4241" extrusionOk="0">
                  <a:moveTo>
                    <a:pt x="714" y="0"/>
                  </a:moveTo>
                  <a:cubicBezTo>
                    <a:pt x="845" y="405"/>
                    <a:pt x="922" y="880"/>
                    <a:pt x="922" y="1392"/>
                  </a:cubicBezTo>
                  <a:cubicBezTo>
                    <a:pt x="922" y="2548"/>
                    <a:pt x="536" y="3527"/>
                    <a:pt x="1" y="3893"/>
                  </a:cubicBezTo>
                  <a:cubicBezTo>
                    <a:pt x="139" y="4107"/>
                    <a:pt x="320" y="4240"/>
                    <a:pt x="522" y="4240"/>
                  </a:cubicBezTo>
                  <a:cubicBezTo>
                    <a:pt x="722" y="4240"/>
                    <a:pt x="900" y="4112"/>
                    <a:pt x="1039" y="3905"/>
                  </a:cubicBezTo>
                  <a:lnTo>
                    <a:pt x="1039" y="931"/>
                  </a:lnTo>
                  <a:cubicBezTo>
                    <a:pt x="946" y="535"/>
                    <a:pt x="836" y="187"/>
                    <a:pt x="71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913450" y="1111600"/>
              <a:ext cx="361875" cy="208950"/>
            </a:xfrm>
            <a:custGeom>
              <a:avLst/>
              <a:gdLst/>
              <a:ahLst/>
              <a:cxnLst/>
              <a:rect l="l" t="t" r="r" b="b"/>
              <a:pathLst>
                <a:path w="14475" h="8358" extrusionOk="0">
                  <a:moveTo>
                    <a:pt x="8272" y="1"/>
                  </a:moveTo>
                  <a:lnTo>
                    <a:pt x="1" y="4776"/>
                  </a:lnTo>
                  <a:lnTo>
                    <a:pt x="6203" y="8357"/>
                  </a:lnTo>
                  <a:lnTo>
                    <a:pt x="14474" y="358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068550" y="962400"/>
              <a:ext cx="155100" cy="328325"/>
            </a:xfrm>
            <a:custGeom>
              <a:avLst/>
              <a:gdLst/>
              <a:ahLst/>
              <a:cxnLst/>
              <a:rect l="l" t="t" r="r" b="b"/>
              <a:pathLst>
                <a:path w="6204" h="13133" extrusionOk="0">
                  <a:moveTo>
                    <a:pt x="6204" y="0"/>
                  </a:moveTo>
                  <a:lnTo>
                    <a:pt x="0" y="3582"/>
                  </a:lnTo>
                  <a:lnTo>
                    <a:pt x="0" y="13132"/>
                  </a:lnTo>
                  <a:lnTo>
                    <a:pt x="6204" y="9550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120200" y="908300"/>
              <a:ext cx="93775" cy="58800"/>
            </a:xfrm>
            <a:custGeom>
              <a:avLst/>
              <a:gdLst/>
              <a:ahLst/>
              <a:cxnLst/>
              <a:rect l="l" t="t" r="r" b="b"/>
              <a:pathLst>
                <a:path w="3751" h="2352" extrusionOk="0">
                  <a:moveTo>
                    <a:pt x="2" y="1"/>
                  </a:moveTo>
                  <a:lnTo>
                    <a:pt x="1" y="375"/>
                  </a:lnTo>
                  <a:lnTo>
                    <a:pt x="3426" y="2351"/>
                  </a:lnTo>
                  <a:lnTo>
                    <a:pt x="3427" y="2351"/>
                  </a:lnTo>
                  <a:lnTo>
                    <a:pt x="3751" y="216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982950" y="917650"/>
              <a:ext cx="222900" cy="128725"/>
            </a:xfrm>
            <a:custGeom>
              <a:avLst/>
              <a:gdLst/>
              <a:ahLst/>
              <a:cxnLst/>
              <a:rect l="l" t="t" r="r" b="b"/>
              <a:pathLst>
                <a:path w="8916" h="5149" extrusionOk="0">
                  <a:moveTo>
                    <a:pt x="5491" y="1"/>
                  </a:moveTo>
                  <a:lnTo>
                    <a:pt x="1" y="3171"/>
                  </a:lnTo>
                  <a:lnTo>
                    <a:pt x="3424" y="5149"/>
                  </a:lnTo>
                  <a:lnTo>
                    <a:pt x="8916" y="197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974825" y="908300"/>
              <a:ext cx="145450" cy="88625"/>
            </a:xfrm>
            <a:custGeom>
              <a:avLst/>
              <a:gdLst/>
              <a:ahLst/>
              <a:cxnLst/>
              <a:rect l="l" t="t" r="r" b="b"/>
              <a:pathLst>
                <a:path w="5818" h="3545" extrusionOk="0">
                  <a:moveTo>
                    <a:pt x="5817" y="1"/>
                  </a:moveTo>
                  <a:lnTo>
                    <a:pt x="1" y="3358"/>
                  </a:lnTo>
                  <a:lnTo>
                    <a:pt x="326" y="3545"/>
                  </a:lnTo>
                  <a:lnTo>
                    <a:pt x="5816" y="375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965200" y="992225"/>
              <a:ext cx="103375" cy="298500"/>
            </a:xfrm>
            <a:custGeom>
              <a:avLst/>
              <a:gdLst/>
              <a:ahLst/>
              <a:cxnLst/>
              <a:rect l="l" t="t" r="r" b="b"/>
              <a:pathLst>
                <a:path w="4135" h="11940" extrusionOk="0">
                  <a:moveTo>
                    <a:pt x="0" y="1"/>
                  </a:moveTo>
                  <a:lnTo>
                    <a:pt x="0" y="9551"/>
                  </a:lnTo>
                  <a:lnTo>
                    <a:pt x="4134" y="11939"/>
                  </a:lnTo>
                  <a:lnTo>
                    <a:pt x="4134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965200" y="902725"/>
              <a:ext cx="258450" cy="149225"/>
            </a:xfrm>
            <a:custGeom>
              <a:avLst/>
              <a:gdLst/>
              <a:ahLst/>
              <a:cxnLst/>
              <a:rect l="l" t="t" r="r" b="b"/>
              <a:pathLst>
                <a:path w="10338" h="5969" extrusionOk="0">
                  <a:moveTo>
                    <a:pt x="6202" y="224"/>
                  </a:moveTo>
                  <a:lnTo>
                    <a:pt x="9951" y="2387"/>
                  </a:lnTo>
                  <a:lnTo>
                    <a:pt x="9627" y="2574"/>
                  </a:lnTo>
                  <a:lnTo>
                    <a:pt x="9626" y="2574"/>
                  </a:lnTo>
                  <a:lnTo>
                    <a:pt x="4134" y="5746"/>
                  </a:lnTo>
                  <a:lnTo>
                    <a:pt x="711" y="3768"/>
                  </a:lnTo>
                  <a:lnTo>
                    <a:pt x="386" y="3581"/>
                  </a:lnTo>
                  <a:lnTo>
                    <a:pt x="6202" y="224"/>
                  </a:lnTo>
                  <a:close/>
                  <a:moveTo>
                    <a:pt x="6202" y="0"/>
                  </a:moveTo>
                  <a:lnTo>
                    <a:pt x="0" y="3581"/>
                  </a:lnTo>
                  <a:lnTo>
                    <a:pt x="4134" y="5969"/>
                  </a:lnTo>
                  <a:lnTo>
                    <a:pt x="10338" y="2387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120200" y="1186250"/>
              <a:ext cx="51750" cy="74600"/>
            </a:xfrm>
            <a:custGeom>
              <a:avLst/>
              <a:gdLst/>
              <a:ahLst/>
              <a:cxnLst/>
              <a:rect l="l" t="t" r="r" b="b"/>
              <a:pathLst>
                <a:path w="2070" h="2984" extrusionOk="0">
                  <a:moveTo>
                    <a:pt x="2070" y="0"/>
                  </a:moveTo>
                  <a:lnTo>
                    <a:pt x="1" y="1194"/>
                  </a:lnTo>
                  <a:lnTo>
                    <a:pt x="2" y="2983"/>
                  </a:lnTo>
                  <a:lnTo>
                    <a:pt x="2070" y="179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081450" y="984800"/>
              <a:ext cx="129225" cy="104475"/>
            </a:xfrm>
            <a:custGeom>
              <a:avLst/>
              <a:gdLst/>
              <a:ahLst/>
              <a:cxnLst/>
              <a:rect l="l" t="t" r="r" b="b"/>
              <a:pathLst>
                <a:path w="5169" h="4179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081450" y="1029575"/>
              <a:ext cx="129225" cy="104450"/>
            </a:xfrm>
            <a:custGeom>
              <a:avLst/>
              <a:gdLst/>
              <a:ahLst/>
              <a:cxnLst/>
              <a:rect l="l" t="t" r="r" b="b"/>
              <a:pathLst>
                <a:path w="5169" h="4178" extrusionOk="0">
                  <a:moveTo>
                    <a:pt x="5169" y="0"/>
                  </a:moveTo>
                  <a:lnTo>
                    <a:pt x="1" y="2984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081450" y="1074300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1"/>
                  </a:moveTo>
                  <a:lnTo>
                    <a:pt x="1" y="2986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081450" y="1119075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184850" y="1163850"/>
              <a:ext cx="25825" cy="44800"/>
            </a:xfrm>
            <a:custGeom>
              <a:avLst/>
              <a:gdLst/>
              <a:ahLst/>
              <a:cxnLst/>
              <a:rect l="l" t="t" r="r" b="b"/>
              <a:pathLst>
                <a:path w="1033" h="1792" extrusionOk="0">
                  <a:moveTo>
                    <a:pt x="1033" y="0"/>
                  </a:moveTo>
                  <a:lnTo>
                    <a:pt x="0" y="598"/>
                  </a:lnTo>
                  <a:lnTo>
                    <a:pt x="0" y="1791"/>
                  </a:lnTo>
                  <a:lnTo>
                    <a:pt x="1033" y="1194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081450" y="1223550"/>
              <a:ext cx="25875" cy="44750"/>
            </a:xfrm>
            <a:custGeom>
              <a:avLst/>
              <a:gdLst/>
              <a:ahLst/>
              <a:cxnLst/>
              <a:rect l="l" t="t" r="r" b="b"/>
              <a:pathLst>
                <a:path w="1035" h="1790" extrusionOk="0">
                  <a:moveTo>
                    <a:pt x="1035" y="1"/>
                  </a:moveTo>
                  <a:lnTo>
                    <a:pt x="1" y="597"/>
                  </a:lnTo>
                  <a:lnTo>
                    <a:pt x="1" y="1790"/>
                  </a:lnTo>
                  <a:lnTo>
                    <a:pt x="1035" y="1194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978050" y="101462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999600" y="10270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4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021125" y="10395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042675" y="1051925"/>
              <a:ext cx="12950" cy="37350"/>
            </a:xfrm>
            <a:custGeom>
              <a:avLst/>
              <a:gdLst/>
              <a:ahLst/>
              <a:cxnLst/>
              <a:rect l="l" t="t" r="r" b="b"/>
              <a:pathLst>
                <a:path w="518" h="1494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978050" y="10594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999600" y="10718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3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021125" y="10842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042675" y="1096700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978050" y="11041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2999600" y="11166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3021125" y="11290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2"/>
                  </a:lnTo>
                  <a:lnTo>
                    <a:pt x="51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042675" y="11414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2978050" y="11489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2999600" y="1161350"/>
              <a:ext cx="12975" cy="37350"/>
            </a:xfrm>
            <a:custGeom>
              <a:avLst/>
              <a:gdLst/>
              <a:ahLst/>
              <a:cxnLst/>
              <a:rect l="l" t="t" r="r" b="b"/>
              <a:pathLst>
                <a:path w="519" h="1494" extrusionOk="0">
                  <a:moveTo>
                    <a:pt x="0" y="0"/>
                  </a:moveTo>
                  <a:lnTo>
                    <a:pt x="0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3021125" y="1173775"/>
              <a:ext cx="12975" cy="37375"/>
            </a:xfrm>
            <a:custGeom>
              <a:avLst/>
              <a:gdLst/>
              <a:ahLst/>
              <a:cxnLst/>
              <a:rect l="l" t="t" r="r" b="b"/>
              <a:pathLst>
                <a:path w="519" h="1495" extrusionOk="0">
                  <a:moveTo>
                    <a:pt x="1" y="1"/>
                  </a:moveTo>
                  <a:lnTo>
                    <a:pt x="1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042675" y="1186200"/>
              <a:ext cx="12950" cy="37375"/>
            </a:xfrm>
            <a:custGeom>
              <a:avLst/>
              <a:gdLst/>
              <a:ahLst/>
              <a:cxnLst/>
              <a:rect l="l" t="t" r="r" b="b"/>
              <a:pathLst>
                <a:path w="518" h="1495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5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2978050" y="11936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3042675" y="12309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2999600" y="1206125"/>
              <a:ext cx="34500" cy="64675"/>
            </a:xfrm>
            <a:custGeom>
              <a:avLst/>
              <a:gdLst/>
              <a:ahLst/>
              <a:cxnLst/>
              <a:rect l="l" t="t" r="r" b="b"/>
              <a:pathLst>
                <a:path w="1380" h="2587" extrusionOk="0">
                  <a:moveTo>
                    <a:pt x="0" y="0"/>
                  </a:moveTo>
                  <a:lnTo>
                    <a:pt x="0" y="1791"/>
                  </a:lnTo>
                  <a:lnTo>
                    <a:pt x="1379" y="2587"/>
                  </a:lnTo>
                  <a:lnTo>
                    <a:pt x="137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2926375" y="902725"/>
              <a:ext cx="25900" cy="52250"/>
            </a:xfrm>
            <a:custGeom>
              <a:avLst/>
              <a:gdLst/>
              <a:ahLst/>
              <a:cxnLst/>
              <a:rect l="l" t="t" r="r" b="b"/>
              <a:pathLst>
                <a:path w="1036" h="2090" extrusionOk="0">
                  <a:moveTo>
                    <a:pt x="1034" y="0"/>
                  </a:moveTo>
                  <a:lnTo>
                    <a:pt x="0" y="598"/>
                  </a:lnTo>
                  <a:lnTo>
                    <a:pt x="0" y="2090"/>
                  </a:lnTo>
                  <a:lnTo>
                    <a:pt x="1036" y="149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2958675" y="887800"/>
              <a:ext cx="19400" cy="33575"/>
            </a:xfrm>
            <a:custGeom>
              <a:avLst/>
              <a:gdLst/>
              <a:ahLst/>
              <a:cxnLst/>
              <a:rect l="l" t="t" r="r" b="b"/>
              <a:pathLst>
                <a:path w="776" h="1343" extrusionOk="0">
                  <a:moveTo>
                    <a:pt x="776" y="0"/>
                  </a:moveTo>
                  <a:lnTo>
                    <a:pt x="0" y="448"/>
                  </a:lnTo>
                  <a:lnTo>
                    <a:pt x="0" y="1343"/>
                  </a:lnTo>
                  <a:lnTo>
                    <a:pt x="776" y="89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2900525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776" y="1"/>
                  </a:moveTo>
                  <a:lnTo>
                    <a:pt x="0" y="449"/>
                  </a:lnTo>
                  <a:lnTo>
                    <a:pt x="0" y="1345"/>
                  </a:lnTo>
                  <a:lnTo>
                    <a:pt x="776" y="89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2797200" y="887800"/>
              <a:ext cx="19425" cy="33575"/>
            </a:xfrm>
            <a:custGeom>
              <a:avLst/>
              <a:gdLst/>
              <a:ahLst/>
              <a:cxnLst/>
              <a:rect l="l" t="t" r="r" b="b"/>
              <a:pathLst>
                <a:path w="777" h="1343" extrusionOk="0">
                  <a:moveTo>
                    <a:pt x="1" y="0"/>
                  </a:moveTo>
                  <a:lnTo>
                    <a:pt x="1" y="896"/>
                  </a:lnTo>
                  <a:lnTo>
                    <a:pt x="776" y="1343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2826275" y="904575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1" y="0"/>
                  </a:moveTo>
                  <a:lnTo>
                    <a:pt x="1" y="897"/>
                  </a:lnTo>
                  <a:lnTo>
                    <a:pt x="776" y="1345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2855350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0" y="1"/>
                  </a:moveTo>
                  <a:lnTo>
                    <a:pt x="0" y="897"/>
                  </a:lnTo>
                  <a:lnTo>
                    <a:pt x="776" y="1345"/>
                  </a:lnTo>
                  <a:lnTo>
                    <a:pt x="776" y="4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2396575" y="813175"/>
              <a:ext cx="310175" cy="179125"/>
            </a:xfrm>
            <a:custGeom>
              <a:avLst/>
              <a:gdLst/>
              <a:ahLst/>
              <a:cxnLst/>
              <a:rect l="l" t="t" r="r" b="b"/>
              <a:pathLst>
                <a:path w="12407" h="7165" extrusionOk="0">
                  <a:moveTo>
                    <a:pt x="6203" y="1"/>
                  </a:moveTo>
                  <a:lnTo>
                    <a:pt x="1" y="3582"/>
                  </a:lnTo>
                  <a:lnTo>
                    <a:pt x="6203" y="7164"/>
                  </a:lnTo>
                  <a:lnTo>
                    <a:pt x="12406" y="3582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2551625" y="723675"/>
              <a:ext cx="103425" cy="238750"/>
            </a:xfrm>
            <a:custGeom>
              <a:avLst/>
              <a:gdLst/>
              <a:ahLst/>
              <a:cxnLst/>
              <a:rect l="l" t="t" r="r" b="b"/>
              <a:pathLst>
                <a:path w="4137" h="9550" extrusionOk="0">
                  <a:moveTo>
                    <a:pt x="4136" y="1"/>
                  </a:moveTo>
                  <a:lnTo>
                    <a:pt x="1" y="2387"/>
                  </a:lnTo>
                  <a:lnTo>
                    <a:pt x="1" y="9549"/>
                  </a:lnTo>
                  <a:lnTo>
                    <a:pt x="4136" y="7162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2448275" y="663975"/>
              <a:ext cx="206775" cy="119400"/>
            </a:xfrm>
            <a:custGeom>
              <a:avLst/>
              <a:gdLst/>
              <a:ahLst/>
              <a:cxnLst/>
              <a:rect l="l" t="t" r="r" b="b"/>
              <a:pathLst>
                <a:path w="8271" h="4776" extrusionOk="0">
                  <a:moveTo>
                    <a:pt x="4135" y="598"/>
                  </a:moveTo>
                  <a:lnTo>
                    <a:pt x="7236" y="2389"/>
                  </a:lnTo>
                  <a:lnTo>
                    <a:pt x="6978" y="2538"/>
                  </a:lnTo>
                  <a:lnTo>
                    <a:pt x="4135" y="4178"/>
                  </a:lnTo>
                  <a:lnTo>
                    <a:pt x="1291" y="2538"/>
                  </a:lnTo>
                  <a:lnTo>
                    <a:pt x="1033" y="2389"/>
                  </a:lnTo>
                  <a:lnTo>
                    <a:pt x="4135" y="598"/>
                  </a:lnTo>
                  <a:close/>
                  <a:moveTo>
                    <a:pt x="4135" y="0"/>
                  </a:moveTo>
                  <a:lnTo>
                    <a:pt x="1" y="2389"/>
                  </a:lnTo>
                  <a:lnTo>
                    <a:pt x="4135" y="4775"/>
                  </a:lnTo>
                  <a:lnTo>
                    <a:pt x="8270" y="238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2480550" y="686375"/>
              <a:ext cx="142200" cy="82050"/>
            </a:xfrm>
            <a:custGeom>
              <a:avLst/>
              <a:gdLst/>
              <a:ahLst/>
              <a:cxnLst/>
              <a:rect l="l" t="t" r="r" b="b"/>
              <a:pathLst>
                <a:path w="5688" h="3282" extrusionOk="0">
                  <a:moveTo>
                    <a:pt x="2844" y="0"/>
                  </a:moveTo>
                  <a:lnTo>
                    <a:pt x="0" y="1642"/>
                  </a:lnTo>
                  <a:lnTo>
                    <a:pt x="2844" y="3282"/>
                  </a:lnTo>
                  <a:lnTo>
                    <a:pt x="5687" y="164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2551625" y="678900"/>
              <a:ext cx="77575" cy="48525"/>
            </a:xfrm>
            <a:custGeom>
              <a:avLst/>
              <a:gdLst/>
              <a:ahLst/>
              <a:cxnLst/>
              <a:rect l="l" t="t" r="r" b="b"/>
              <a:pathLst>
                <a:path w="3103" h="1941" extrusionOk="0">
                  <a:moveTo>
                    <a:pt x="1" y="1"/>
                  </a:moveTo>
                  <a:lnTo>
                    <a:pt x="1" y="299"/>
                  </a:lnTo>
                  <a:lnTo>
                    <a:pt x="2844" y="1941"/>
                  </a:lnTo>
                  <a:lnTo>
                    <a:pt x="3102" y="1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448275" y="723675"/>
              <a:ext cx="103375" cy="238750"/>
            </a:xfrm>
            <a:custGeom>
              <a:avLst/>
              <a:gdLst/>
              <a:ahLst/>
              <a:cxnLst/>
              <a:rect l="l" t="t" r="r" b="b"/>
              <a:pathLst>
                <a:path w="4135" h="9550" extrusionOk="0">
                  <a:moveTo>
                    <a:pt x="1" y="1"/>
                  </a:moveTo>
                  <a:lnTo>
                    <a:pt x="1" y="7162"/>
                  </a:lnTo>
                  <a:lnTo>
                    <a:pt x="4135" y="9549"/>
                  </a:lnTo>
                  <a:lnTo>
                    <a:pt x="4135" y="2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474100" y="678900"/>
              <a:ext cx="77550" cy="48525"/>
            </a:xfrm>
            <a:custGeom>
              <a:avLst/>
              <a:gdLst/>
              <a:ahLst/>
              <a:cxnLst/>
              <a:rect l="l" t="t" r="r" b="b"/>
              <a:pathLst>
                <a:path w="3102" h="1941" extrusionOk="0">
                  <a:moveTo>
                    <a:pt x="3102" y="1"/>
                  </a:moveTo>
                  <a:lnTo>
                    <a:pt x="0" y="1792"/>
                  </a:lnTo>
                  <a:lnTo>
                    <a:pt x="258" y="1941"/>
                  </a:lnTo>
                  <a:lnTo>
                    <a:pt x="3102" y="299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564575" y="7833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586100" y="7709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607650" y="7584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629175" y="746050"/>
              <a:ext cx="12925" cy="22375"/>
            </a:xfrm>
            <a:custGeom>
              <a:avLst/>
              <a:gdLst/>
              <a:ahLst/>
              <a:cxnLst/>
              <a:rect l="l" t="t" r="r" b="b"/>
              <a:pathLst>
                <a:path w="517" h="895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5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2564575" y="8169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2586100" y="80447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607650" y="792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2629175" y="779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2564575" y="8504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2586100" y="838050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2607650" y="825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2629175" y="8131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2564575" y="884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2586100" y="8716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2607650" y="8591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6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629175" y="8467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564575" y="9176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629175" y="8803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5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81" y="1298"/>
                  </a:lnTo>
                  <a:lnTo>
                    <a:pt x="181" y="312"/>
                  </a:lnTo>
                  <a:lnTo>
                    <a:pt x="1199" y="899"/>
                  </a:lnTo>
                  <a:lnTo>
                    <a:pt x="1199" y="1885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461175" y="746050"/>
              <a:ext cx="77575" cy="194000"/>
            </a:xfrm>
            <a:custGeom>
              <a:avLst/>
              <a:gdLst/>
              <a:ahLst/>
              <a:cxnLst/>
              <a:rect l="l" t="t" r="r" b="b"/>
              <a:pathLst>
                <a:path w="3103" h="7760" extrusionOk="0">
                  <a:moveTo>
                    <a:pt x="1" y="0"/>
                  </a:moveTo>
                  <a:lnTo>
                    <a:pt x="1" y="5969"/>
                  </a:lnTo>
                  <a:lnTo>
                    <a:pt x="862" y="6466"/>
                  </a:lnTo>
                  <a:lnTo>
                    <a:pt x="862" y="5870"/>
                  </a:lnTo>
                  <a:lnTo>
                    <a:pt x="2241" y="6665"/>
                  </a:lnTo>
                  <a:lnTo>
                    <a:pt x="2241" y="7262"/>
                  </a:lnTo>
                  <a:lnTo>
                    <a:pt x="3103" y="7760"/>
                  </a:lnTo>
                  <a:lnTo>
                    <a:pt x="3103" y="1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2586100" y="892800"/>
              <a:ext cx="34475" cy="49750"/>
            </a:xfrm>
            <a:custGeom>
              <a:avLst/>
              <a:gdLst/>
              <a:ahLst/>
              <a:cxnLst/>
              <a:rect l="l" t="t" r="r" b="b"/>
              <a:pathLst>
                <a:path w="1379" h="1990" extrusionOk="0">
                  <a:moveTo>
                    <a:pt x="1378" y="0"/>
                  </a:moveTo>
                  <a:lnTo>
                    <a:pt x="1" y="795"/>
                  </a:lnTo>
                  <a:lnTo>
                    <a:pt x="1" y="1990"/>
                  </a:lnTo>
                  <a:lnTo>
                    <a:pt x="1378" y="1194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2693225" y="1016000"/>
              <a:ext cx="4675" cy="37200"/>
            </a:xfrm>
            <a:custGeom>
              <a:avLst/>
              <a:gdLst/>
              <a:ahLst/>
              <a:cxnLst/>
              <a:rect l="l" t="t" r="r" b="b"/>
              <a:pathLst>
                <a:path w="187" h="1488" extrusionOk="0">
                  <a:moveTo>
                    <a:pt x="186" y="1"/>
                  </a:moveTo>
                  <a:lnTo>
                    <a:pt x="1" y="108"/>
                  </a:lnTo>
                  <a:lnTo>
                    <a:pt x="1" y="1409"/>
                  </a:lnTo>
                  <a:cubicBezTo>
                    <a:pt x="1" y="1454"/>
                    <a:pt x="39" y="1487"/>
                    <a:pt x="80" y="1487"/>
                  </a:cubicBezTo>
                  <a:cubicBezTo>
                    <a:pt x="93" y="1487"/>
                    <a:pt x="106" y="1484"/>
                    <a:pt x="118" y="1477"/>
                  </a:cubicBezTo>
                  <a:lnTo>
                    <a:pt x="186" y="143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679350" y="940675"/>
              <a:ext cx="31625" cy="88600"/>
            </a:xfrm>
            <a:custGeom>
              <a:avLst/>
              <a:gdLst/>
              <a:ahLst/>
              <a:cxnLst/>
              <a:rect l="l" t="t" r="r" b="b"/>
              <a:pathLst>
                <a:path w="1265" h="3544" extrusionOk="0">
                  <a:moveTo>
                    <a:pt x="631" y="1"/>
                  </a:moveTo>
                  <a:cubicBezTo>
                    <a:pt x="283" y="1"/>
                    <a:pt x="0" y="1863"/>
                    <a:pt x="0" y="2461"/>
                  </a:cubicBezTo>
                  <a:cubicBezTo>
                    <a:pt x="0" y="3059"/>
                    <a:pt x="283" y="3543"/>
                    <a:pt x="633" y="3543"/>
                  </a:cubicBezTo>
                  <a:cubicBezTo>
                    <a:pt x="981" y="3543"/>
                    <a:pt x="1265" y="3059"/>
                    <a:pt x="1265" y="2461"/>
                  </a:cubicBezTo>
                  <a:cubicBezTo>
                    <a:pt x="1265" y="1863"/>
                    <a:pt x="981" y="1"/>
                    <a:pt x="63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2695050" y="1029250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684600" y="943800"/>
              <a:ext cx="26350" cy="85475"/>
            </a:xfrm>
            <a:custGeom>
              <a:avLst/>
              <a:gdLst/>
              <a:ahLst/>
              <a:cxnLst/>
              <a:rect l="l" t="t" r="r" b="b"/>
              <a:pathLst>
                <a:path w="1054" h="3419" extrusionOk="0">
                  <a:moveTo>
                    <a:pt x="576" y="0"/>
                  </a:moveTo>
                  <a:cubicBezTo>
                    <a:pt x="577" y="2"/>
                    <a:pt x="578" y="3"/>
                    <a:pt x="579" y="5"/>
                  </a:cubicBezTo>
                  <a:lnTo>
                    <a:pt x="579" y="5"/>
                  </a:lnTo>
                  <a:cubicBezTo>
                    <a:pt x="579" y="3"/>
                    <a:pt x="578" y="2"/>
                    <a:pt x="578" y="0"/>
                  </a:cubicBezTo>
                  <a:close/>
                  <a:moveTo>
                    <a:pt x="579" y="5"/>
                  </a:moveTo>
                  <a:cubicBezTo>
                    <a:pt x="683" y="330"/>
                    <a:pt x="745" y="713"/>
                    <a:pt x="745" y="1124"/>
                  </a:cubicBezTo>
                  <a:cubicBezTo>
                    <a:pt x="745" y="2055"/>
                    <a:pt x="434" y="2845"/>
                    <a:pt x="1" y="3140"/>
                  </a:cubicBezTo>
                  <a:cubicBezTo>
                    <a:pt x="112" y="3309"/>
                    <a:pt x="257" y="3417"/>
                    <a:pt x="417" y="3418"/>
                  </a:cubicBezTo>
                  <a:lnTo>
                    <a:pt x="421" y="3418"/>
                  </a:lnTo>
                  <a:cubicBezTo>
                    <a:pt x="771" y="3418"/>
                    <a:pt x="1053" y="2934"/>
                    <a:pt x="1053" y="2335"/>
                  </a:cubicBezTo>
                  <a:cubicBezTo>
                    <a:pt x="1053" y="1831"/>
                    <a:pt x="852" y="434"/>
                    <a:pt x="579" y="5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846950" y="1097175"/>
              <a:ext cx="4650" cy="37175"/>
            </a:xfrm>
            <a:custGeom>
              <a:avLst/>
              <a:gdLst/>
              <a:ahLst/>
              <a:cxnLst/>
              <a:rect l="l" t="t" r="r" b="b"/>
              <a:pathLst>
                <a:path w="186" h="1487" extrusionOk="0">
                  <a:moveTo>
                    <a:pt x="186" y="1"/>
                  </a:moveTo>
                  <a:lnTo>
                    <a:pt x="2" y="106"/>
                  </a:lnTo>
                  <a:lnTo>
                    <a:pt x="2" y="1407"/>
                  </a:lnTo>
                  <a:cubicBezTo>
                    <a:pt x="0" y="1453"/>
                    <a:pt x="38" y="1486"/>
                    <a:pt x="78" y="1486"/>
                  </a:cubicBezTo>
                  <a:cubicBezTo>
                    <a:pt x="91" y="1486"/>
                    <a:pt x="105" y="1483"/>
                    <a:pt x="118" y="1475"/>
                  </a:cubicBezTo>
                  <a:lnTo>
                    <a:pt x="186" y="143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833050" y="1021775"/>
              <a:ext cx="31600" cy="88625"/>
            </a:xfrm>
            <a:custGeom>
              <a:avLst/>
              <a:gdLst/>
              <a:ahLst/>
              <a:cxnLst/>
              <a:rect l="l" t="t" r="r" b="b"/>
              <a:pathLst>
                <a:path w="1264" h="3545" extrusionOk="0">
                  <a:moveTo>
                    <a:pt x="633" y="0"/>
                  </a:moveTo>
                  <a:cubicBezTo>
                    <a:pt x="283" y="0"/>
                    <a:pt x="1" y="1864"/>
                    <a:pt x="1" y="2461"/>
                  </a:cubicBezTo>
                  <a:cubicBezTo>
                    <a:pt x="1" y="3060"/>
                    <a:pt x="283" y="3544"/>
                    <a:pt x="633" y="3544"/>
                  </a:cubicBezTo>
                  <a:cubicBezTo>
                    <a:pt x="981" y="3544"/>
                    <a:pt x="1264" y="3060"/>
                    <a:pt x="1264" y="2461"/>
                  </a:cubicBezTo>
                  <a:cubicBezTo>
                    <a:pt x="1264" y="1864"/>
                    <a:pt x="981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848750" y="1110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38350" y="10249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5" y="2"/>
                  </a:lnTo>
                  <a:cubicBezTo>
                    <a:pt x="576" y="4"/>
                    <a:pt x="577" y="6"/>
                    <a:pt x="579" y="8"/>
                  </a:cubicBezTo>
                  <a:lnTo>
                    <a:pt x="579" y="8"/>
                  </a:lnTo>
                  <a:cubicBezTo>
                    <a:pt x="578" y="6"/>
                    <a:pt x="577" y="3"/>
                    <a:pt x="576" y="1"/>
                  </a:cubicBezTo>
                  <a:close/>
                  <a:moveTo>
                    <a:pt x="579" y="8"/>
                  </a:moveTo>
                  <a:lnTo>
                    <a:pt x="579" y="8"/>
                  </a:lnTo>
                  <a:cubicBezTo>
                    <a:pt x="683" y="333"/>
                    <a:pt x="743" y="714"/>
                    <a:pt x="743" y="1124"/>
                  </a:cubicBezTo>
                  <a:cubicBezTo>
                    <a:pt x="743" y="2055"/>
                    <a:pt x="433" y="2847"/>
                    <a:pt x="0" y="3140"/>
                  </a:cubicBezTo>
                  <a:cubicBezTo>
                    <a:pt x="111" y="3311"/>
                    <a:pt x="256" y="3418"/>
                    <a:pt x="415" y="3420"/>
                  </a:cubicBezTo>
                  <a:lnTo>
                    <a:pt x="419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3"/>
                    <a:pt x="851" y="437"/>
                    <a:pt x="579" y="8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515300" y="974550"/>
              <a:ext cx="4625" cy="37175"/>
            </a:xfrm>
            <a:custGeom>
              <a:avLst/>
              <a:gdLst/>
              <a:ahLst/>
              <a:cxnLst/>
              <a:rect l="l" t="t" r="r" b="b"/>
              <a:pathLst>
                <a:path w="185" h="1487" extrusionOk="0">
                  <a:moveTo>
                    <a:pt x="185" y="0"/>
                  </a:moveTo>
                  <a:lnTo>
                    <a:pt x="1" y="107"/>
                  </a:lnTo>
                  <a:lnTo>
                    <a:pt x="1" y="1408"/>
                  </a:lnTo>
                  <a:cubicBezTo>
                    <a:pt x="1" y="1454"/>
                    <a:pt x="38" y="1486"/>
                    <a:pt x="79" y="1486"/>
                  </a:cubicBezTo>
                  <a:cubicBezTo>
                    <a:pt x="92" y="1486"/>
                    <a:pt x="106" y="1483"/>
                    <a:pt x="118" y="1476"/>
                  </a:cubicBezTo>
                  <a:lnTo>
                    <a:pt x="185" y="14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2501375" y="899175"/>
              <a:ext cx="31650" cy="88625"/>
            </a:xfrm>
            <a:custGeom>
              <a:avLst/>
              <a:gdLst/>
              <a:ahLst/>
              <a:cxnLst/>
              <a:rect l="l" t="t" r="r" b="b"/>
              <a:pathLst>
                <a:path w="1266" h="3545" extrusionOk="0">
                  <a:moveTo>
                    <a:pt x="633" y="0"/>
                  </a:moveTo>
                  <a:cubicBezTo>
                    <a:pt x="284" y="0"/>
                    <a:pt x="1" y="1864"/>
                    <a:pt x="1" y="2461"/>
                  </a:cubicBezTo>
                  <a:cubicBezTo>
                    <a:pt x="1" y="3060"/>
                    <a:pt x="284" y="3544"/>
                    <a:pt x="633" y="3544"/>
                  </a:cubicBezTo>
                  <a:cubicBezTo>
                    <a:pt x="983" y="3544"/>
                    <a:pt x="1265" y="3060"/>
                    <a:pt x="1265" y="2461"/>
                  </a:cubicBezTo>
                  <a:cubicBezTo>
                    <a:pt x="1265" y="1864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517075" y="987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506675" y="9023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6" y="2"/>
                  </a:lnTo>
                  <a:cubicBezTo>
                    <a:pt x="577" y="2"/>
                    <a:pt x="577" y="3"/>
                    <a:pt x="577" y="3"/>
                  </a:cubicBezTo>
                  <a:lnTo>
                    <a:pt x="577" y="3"/>
                  </a:lnTo>
                  <a:cubicBezTo>
                    <a:pt x="577" y="2"/>
                    <a:pt x="577" y="1"/>
                    <a:pt x="576" y="1"/>
                  </a:cubicBezTo>
                  <a:close/>
                  <a:moveTo>
                    <a:pt x="577" y="3"/>
                  </a:moveTo>
                  <a:lnTo>
                    <a:pt x="577" y="3"/>
                  </a:lnTo>
                  <a:cubicBezTo>
                    <a:pt x="683" y="329"/>
                    <a:pt x="743" y="712"/>
                    <a:pt x="743" y="1124"/>
                  </a:cubicBezTo>
                  <a:cubicBezTo>
                    <a:pt x="743" y="2055"/>
                    <a:pt x="433" y="2846"/>
                    <a:pt x="1" y="3140"/>
                  </a:cubicBezTo>
                  <a:cubicBezTo>
                    <a:pt x="111" y="3311"/>
                    <a:pt x="256" y="3418"/>
                    <a:pt x="417" y="3420"/>
                  </a:cubicBezTo>
                  <a:lnTo>
                    <a:pt x="420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1"/>
                    <a:pt x="849" y="427"/>
                    <a:pt x="57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2654975" y="1111600"/>
              <a:ext cx="103450" cy="89575"/>
            </a:xfrm>
            <a:custGeom>
              <a:avLst/>
              <a:gdLst/>
              <a:ahLst/>
              <a:cxnLst/>
              <a:rect l="l" t="t" r="r" b="b"/>
              <a:pathLst>
                <a:path w="4138" h="3583" extrusionOk="0">
                  <a:moveTo>
                    <a:pt x="4138" y="1"/>
                  </a:moveTo>
                  <a:lnTo>
                    <a:pt x="1" y="2389"/>
                  </a:lnTo>
                  <a:lnTo>
                    <a:pt x="1" y="3582"/>
                  </a:lnTo>
                  <a:lnTo>
                    <a:pt x="4137" y="1196"/>
                  </a:lnTo>
                  <a:lnTo>
                    <a:pt x="4138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551600" y="1096700"/>
              <a:ext cx="206825" cy="74650"/>
            </a:xfrm>
            <a:custGeom>
              <a:avLst/>
              <a:gdLst/>
              <a:ahLst/>
              <a:cxnLst/>
              <a:rect l="l" t="t" r="r" b="b"/>
              <a:pathLst>
                <a:path w="8273" h="2986" extrusionOk="0">
                  <a:moveTo>
                    <a:pt x="1036" y="1"/>
                  </a:moveTo>
                  <a:lnTo>
                    <a:pt x="0" y="597"/>
                  </a:lnTo>
                  <a:lnTo>
                    <a:pt x="4136" y="2985"/>
                  </a:lnTo>
                  <a:lnTo>
                    <a:pt x="8273" y="597"/>
                  </a:lnTo>
                  <a:lnTo>
                    <a:pt x="7238" y="1"/>
                  </a:lnTo>
                  <a:lnTo>
                    <a:pt x="7238" y="597"/>
                  </a:lnTo>
                  <a:lnTo>
                    <a:pt x="4137" y="2389"/>
                  </a:lnTo>
                  <a:lnTo>
                    <a:pt x="1036" y="59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6549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3103" y="1"/>
                  </a:moveTo>
                  <a:lnTo>
                    <a:pt x="1" y="1792"/>
                  </a:lnTo>
                  <a:lnTo>
                    <a:pt x="2" y="2389"/>
                  </a:lnTo>
                  <a:lnTo>
                    <a:pt x="3103" y="59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577475" y="1081775"/>
              <a:ext cx="155075" cy="59725"/>
            </a:xfrm>
            <a:custGeom>
              <a:avLst/>
              <a:gdLst/>
              <a:ahLst/>
              <a:cxnLst/>
              <a:rect l="l" t="t" r="r" b="b"/>
              <a:pathLst>
                <a:path w="6203" h="2389" extrusionOk="0">
                  <a:moveTo>
                    <a:pt x="1033" y="0"/>
                  </a:moveTo>
                  <a:lnTo>
                    <a:pt x="1" y="598"/>
                  </a:lnTo>
                  <a:lnTo>
                    <a:pt x="3101" y="2389"/>
                  </a:lnTo>
                  <a:lnTo>
                    <a:pt x="6203" y="598"/>
                  </a:lnTo>
                  <a:lnTo>
                    <a:pt x="5170" y="2"/>
                  </a:lnTo>
                  <a:lnTo>
                    <a:pt x="5170" y="598"/>
                  </a:lnTo>
                  <a:lnTo>
                    <a:pt x="3102" y="1791"/>
                  </a:lnTo>
                  <a:lnTo>
                    <a:pt x="1035" y="59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654975" y="1051925"/>
              <a:ext cx="51775" cy="74650"/>
            </a:xfrm>
            <a:custGeom>
              <a:avLst/>
              <a:gdLst/>
              <a:ahLst/>
              <a:cxnLst/>
              <a:rect l="l" t="t" r="r" b="b"/>
              <a:pathLst>
                <a:path w="2071" h="2986" extrusionOk="0">
                  <a:moveTo>
                    <a:pt x="2069" y="1"/>
                  </a:moveTo>
                  <a:lnTo>
                    <a:pt x="1" y="1194"/>
                  </a:lnTo>
                  <a:lnTo>
                    <a:pt x="2" y="2985"/>
                  </a:lnTo>
                  <a:lnTo>
                    <a:pt x="2070" y="1792"/>
                  </a:lnTo>
                  <a:lnTo>
                    <a:pt x="2070" y="1196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654975" y="1027675"/>
              <a:ext cx="42050" cy="28950"/>
            </a:xfrm>
            <a:custGeom>
              <a:avLst/>
              <a:gdLst/>
              <a:ahLst/>
              <a:cxnLst/>
              <a:rect l="l" t="t" r="r" b="b"/>
              <a:pathLst>
                <a:path w="1682" h="1158" extrusionOk="0">
                  <a:moveTo>
                    <a:pt x="1" y="1"/>
                  </a:moveTo>
                  <a:lnTo>
                    <a:pt x="2" y="375"/>
                  </a:lnTo>
                  <a:lnTo>
                    <a:pt x="1360" y="1158"/>
                  </a:lnTo>
                  <a:lnTo>
                    <a:pt x="1682" y="9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603300" y="1051925"/>
              <a:ext cx="51750" cy="74650"/>
            </a:xfrm>
            <a:custGeom>
              <a:avLst/>
              <a:gdLst/>
              <a:ahLst/>
              <a:cxnLst/>
              <a:rect l="l" t="t" r="r" b="b"/>
              <a:pathLst>
                <a:path w="2070" h="2986" extrusionOk="0">
                  <a:moveTo>
                    <a:pt x="0" y="1"/>
                  </a:moveTo>
                  <a:lnTo>
                    <a:pt x="2" y="1194"/>
                  </a:lnTo>
                  <a:lnTo>
                    <a:pt x="2" y="1792"/>
                  </a:lnTo>
                  <a:lnTo>
                    <a:pt x="2069" y="2985"/>
                  </a:lnTo>
                  <a:lnTo>
                    <a:pt x="2068" y="1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5774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1" y="1"/>
                  </a:moveTo>
                  <a:lnTo>
                    <a:pt x="1" y="597"/>
                  </a:lnTo>
                  <a:lnTo>
                    <a:pt x="3102" y="2389"/>
                  </a:lnTo>
                  <a:lnTo>
                    <a:pt x="3101" y="1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551600" y="1111600"/>
              <a:ext cx="103400" cy="89575"/>
            </a:xfrm>
            <a:custGeom>
              <a:avLst/>
              <a:gdLst/>
              <a:ahLst/>
              <a:cxnLst/>
              <a:rect l="l" t="t" r="r" b="b"/>
              <a:pathLst>
                <a:path w="4136" h="3583" extrusionOk="0">
                  <a:moveTo>
                    <a:pt x="0" y="1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603300" y="1022100"/>
              <a:ext cx="103400" cy="59700"/>
            </a:xfrm>
            <a:custGeom>
              <a:avLst/>
              <a:gdLst/>
              <a:ahLst/>
              <a:cxnLst/>
              <a:rect l="l" t="t" r="r" b="b"/>
              <a:pathLst>
                <a:path w="4136" h="2388" extrusionOk="0">
                  <a:moveTo>
                    <a:pt x="2068" y="224"/>
                  </a:moveTo>
                  <a:lnTo>
                    <a:pt x="3749" y="1194"/>
                  </a:lnTo>
                  <a:lnTo>
                    <a:pt x="3427" y="1381"/>
                  </a:lnTo>
                  <a:lnTo>
                    <a:pt x="2068" y="2164"/>
                  </a:lnTo>
                  <a:lnTo>
                    <a:pt x="387" y="1194"/>
                  </a:lnTo>
                  <a:lnTo>
                    <a:pt x="2068" y="224"/>
                  </a:lnTo>
                  <a:close/>
                  <a:moveTo>
                    <a:pt x="2068" y="1"/>
                  </a:moveTo>
                  <a:lnTo>
                    <a:pt x="0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612975" y="1027675"/>
              <a:ext cx="42075" cy="28925"/>
            </a:xfrm>
            <a:custGeom>
              <a:avLst/>
              <a:gdLst/>
              <a:ahLst/>
              <a:cxnLst/>
              <a:rect l="l" t="t" r="r" b="b"/>
              <a:pathLst>
                <a:path w="1683" h="1157" extrusionOk="0">
                  <a:moveTo>
                    <a:pt x="1681" y="1"/>
                  </a:moveTo>
                  <a:lnTo>
                    <a:pt x="0" y="971"/>
                  </a:lnTo>
                  <a:lnTo>
                    <a:pt x="324" y="1157"/>
                  </a:lnTo>
                  <a:lnTo>
                    <a:pt x="1682" y="374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621050" y="1037000"/>
              <a:ext cx="67925" cy="39225"/>
            </a:xfrm>
            <a:custGeom>
              <a:avLst/>
              <a:gdLst/>
              <a:ahLst/>
              <a:cxnLst/>
              <a:rect l="l" t="t" r="r" b="b"/>
              <a:pathLst>
                <a:path w="2717" h="1569" extrusionOk="0">
                  <a:moveTo>
                    <a:pt x="1359" y="1"/>
                  </a:moveTo>
                  <a:lnTo>
                    <a:pt x="1" y="784"/>
                  </a:lnTo>
                  <a:lnTo>
                    <a:pt x="1358" y="1568"/>
                  </a:lnTo>
                  <a:lnTo>
                    <a:pt x="2717" y="785"/>
                  </a:lnTo>
                  <a:lnTo>
                    <a:pt x="1359" y="2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653800" y="976100"/>
              <a:ext cx="2450" cy="77100"/>
            </a:xfrm>
            <a:custGeom>
              <a:avLst/>
              <a:gdLst/>
              <a:ahLst/>
              <a:cxnLst/>
              <a:rect l="l" t="t" r="r" b="b"/>
              <a:pathLst>
                <a:path w="98" h="3084" extrusionOk="0">
                  <a:moveTo>
                    <a:pt x="49" y="1"/>
                  </a:moveTo>
                  <a:cubicBezTo>
                    <a:pt x="24" y="1"/>
                    <a:pt x="0" y="17"/>
                    <a:pt x="0" y="50"/>
                  </a:cubicBezTo>
                  <a:lnTo>
                    <a:pt x="0" y="3034"/>
                  </a:lnTo>
                  <a:cubicBezTo>
                    <a:pt x="0" y="3061"/>
                    <a:pt x="22" y="3083"/>
                    <a:pt x="48" y="3083"/>
                  </a:cubicBezTo>
                  <a:cubicBezTo>
                    <a:pt x="75" y="3083"/>
                    <a:pt x="97" y="3061"/>
                    <a:pt x="97" y="3034"/>
                  </a:cubicBezTo>
                  <a:lnTo>
                    <a:pt x="97" y="50"/>
                  </a:ln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2637775" y="964425"/>
              <a:ext cx="30175" cy="25850"/>
            </a:xfrm>
            <a:custGeom>
              <a:avLst/>
              <a:gdLst/>
              <a:ahLst/>
              <a:cxnLst/>
              <a:rect l="l" t="t" r="r" b="b"/>
              <a:pathLst>
                <a:path w="1207" h="1034" extrusionOk="0">
                  <a:moveTo>
                    <a:pt x="690" y="0"/>
                  </a:moveTo>
                  <a:cubicBezTo>
                    <a:pt x="231" y="0"/>
                    <a:pt x="0" y="557"/>
                    <a:pt x="325" y="882"/>
                  </a:cubicBezTo>
                  <a:cubicBezTo>
                    <a:pt x="424" y="981"/>
                    <a:pt x="556" y="1033"/>
                    <a:pt x="690" y="1033"/>
                  </a:cubicBezTo>
                  <a:cubicBezTo>
                    <a:pt x="756" y="1033"/>
                    <a:pt x="824" y="1020"/>
                    <a:pt x="888" y="994"/>
                  </a:cubicBezTo>
                  <a:cubicBezTo>
                    <a:pt x="1080" y="914"/>
                    <a:pt x="1207" y="726"/>
                    <a:pt x="1207" y="517"/>
                  </a:cubicBezTo>
                  <a:cubicBezTo>
                    <a:pt x="1207" y="232"/>
                    <a:pt x="975" y="0"/>
                    <a:pt x="69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767500" y="798175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1" y="1694"/>
                    <a:pt x="45" y="1732"/>
                    <a:pt x="93" y="1732"/>
                  </a:cubicBezTo>
                  <a:cubicBezTo>
                    <a:pt x="108" y="1732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751300" y="710400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1" y="1"/>
                    <a:pt x="1" y="2170"/>
                    <a:pt x="1" y="2866"/>
                  </a:cubicBezTo>
                  <a:cubicBezTo>
                    <a:pt x="1" y="3564"/>
                    <a:pt x="331" y="4128"/>
                    <a:pt x="737" y="4128"/>
                  </a:cubicBezTo>
                  <a:cubicBezTo>
                    <a:pt x="1143" y="4128"/>
                    <a:pt x="1474" y="3564"/>
                    <a:pt x="1474" y="2866"/>
                  </a:cubicBezTo>
                  <a:cubicBezTo>
                    <a:pt x="1474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788150" y="781100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0" y="37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0" y="37"/>
                  </a:lnTo>
                  <a:close/>
                  <a:moveTo>
                    <a:pt x="0" y="35"/>
                  </a:moveTo>
                  <a:lnTo>
                    <a:pt x="0" y="35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31"/>
                  </a:moveTo>
                  <a:lnTo>
                    <a:pt x="0" y="31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7"/>
                  </a:move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769625" y="813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765000" y="714025"/>
              <a:ext cx="23125" cy="99575"/>
            </a:xfrm>
            <a:custGeom>
              <a:avLst/>
              <a:gdLst/>
              <a:ahLst/>
              <a:cxnLst/>
              <a:rect l="l" t="t" r="r" b="b"/>
              <a:pathLst>
                <a:path w="925" h="3983" extrusionOk="0">
                  <a:moveTo>
                    <a:pt x="371" y="1"/>
                  </a:moveTo>
                  <a:lnTo>
                    <a:pt x="371" y="2"/>
                  </a:lnTo>
                  <a:cubicBezTo>
                    <a:pt x="494" y="382"/>
                    <a:pt x="565" y="829"/>
                    <a:pt x="565" y="1310"/>
                  </a:cubicBezTo>
                  <a:cubicBezTo>
                    <a:pt x="565" y="2163"/>
                    <a:pt x="342" y="2915"/>
                    <a:pt x="1" y="3364"/>
                  </a:cubicBezTo>
                  <a:cubicBezTo>
                    <a:pt x="13" y="3503"/>
                    <a:pt x="18" y="3623"/>
                    <a:pt x="18" y="3719"/>
                  </a:cubicBezTo>
                  <a:lnTo>
                    <a:pt x="18" y="3723"/>
                  </a:lnTo>
                  <a:lnTo>
                    <a:pt x="18" y="3736"/>
                  </a:lnTo>
                  <a:cubicBezTo>
                    <a:pt x="18" y="3807"/>
                    <a:pt x="15" y="3877"/>
                    <a:pt x="8" y="3944"/>
                  </a:cubicBezTo>
                  <a:cubicBezTo>
                    <a:pt x="63" y="3968"/>
                    <a:pt x="124" y="3983"/>
                    <a:pt x="184" y="3983"/>
                  </a:cubicBezTo>
                  <a:lnTo>
                    <a:pt x="188" y="3983"/>
                  </a:lnTo>
                  <a:cubicBezTo>
                    <a:pt x="595" y="3983"/>
                    <a:pt x="925" y="3419"/>
                    <a:pt x="925" y="2721"/>
                  </a:cubicBezTo>
                  <a:lnTo>
                    <a:pt x="925" y="2694"/>
                  </a:lnTo>
                  <a:lnTo>
                    <a:pt x="925" y="2688"/>
                  </a:lnTo>
                  <a:lnTo>
                    <a:pt x="925" y="2683"/>
                  </a:lnTo>
                  <a:cubicBezTo>
                    <a:pt x="914" y="2066"/>
                    <a:pt x="682" y="484"/>
                    <a:pt x="3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744875" y="823550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1"/>
                  </a:moveTo>
                  <a:lnTo>
                    <a:pt x="1" y="125"/>
                  </a:lnTo>
                  <a:lnTo>
                    <a:pt x="1" y="1641"/>
                  </a:lnTo>
                  <a:cubicBezTo>
                    <a:pt x="0" y="1694"/>
                    <a:pt x="44" y="1733"/>
                    <a:pt x="92" y="1733"/>
                  </a:cubicBezTo>
                  <a:cubicBezTo>
                    <a:pt x="107" y="1733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728675" y="735775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6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4"/>
                    <a:pt x="330" y="4128"/>
                    <a:pt x="736" y="4128"/>
                  </a:cubicBezTo>
                  <a:cubicBezTo>
                    <a:pt x="1144" y="4128"/>
                    <a:pt x="1473" y="3564"/>
                    <a:pt x="1473" y="2866"/>
                  </a:cubicBezTo>
                  <a:cubicBezTo>
                    <a:pt x="1473" y="2170"/>
                    <a:pt x="1144" y="1"/>
                    <a:pt x="73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765475" y="8069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7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4"/>
                  </a:moveTo>
                  <a:lnTo>
                    <a:pt x="1" y="4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746950" y="8389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734850" y="739400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0" y="3658"/>
                  </a:cubicBezTo>
                  <a:cubicBezTo>
                    <a:pt x="130" y="3857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5" y="3983"/>
                    <a:pt x="1226" y="3419"/>
                    <a:pt x="1226" y="2721"/>
                  </a:cubicBezTo>
                  <a:lnTo>
                    <a:pt x="1226" y="2708"/>
                  </a:lnTo>
                  <a:lnTo>
                    <a:pt x="1226" y="2704"/>
                  </a:lnTo>
                  <a:cubicBezTo>
                    <a:pt x="1221" y="2101"/>
                    <a:pt x="987" y="490"/>
                    <a:pt x="670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428375" y="87282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8"/>
                    <a:pt x="29" y="1123"/>
                    <a:pt x="60" y="1123"/>
                  </a:cubicBezTo>
                  <a:cubicBezTo>
                    <a:pt x="70" y="1123"/>
                    <a:pt x="80" y="1120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417875" y="815825"/>
              <a:ext cx="23875" cy="66975"/>
            </a:xfrm>
            <a:custGeom>
              <a:avLst/>
              <a:gdLst/>
              <a:ahLst/>
              <a:cxnLst/>
              <a:rect l="l" t="t" r="r" b="b"/>
              <a:pathLst>
                <a:path w="955" h="2679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4"/>
                    <a:pt x="213" y="2679"/>
                    <a:pt x="477" y="2679"/>
                  </a:cubicBezTo>
                  <a:cubicBezTo>
                    <a:pt x="741" y="2679"/>
                    <a:pt x="954" y="2314"/>
                    <a:pt x="954" y="1861"/>
                  </a:cubicBezTo>
                  <a:cubicBezTo>
                    <a:pt x="954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441725" y="8616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7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429675" y="882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421850" y="818225"/>
              <a:ext cx="19900" cy="64575"/>
            </a:xfrm>
            <a:custGeom>
              <a:avLst/>
              <a:gdLst/>
              <a:ahLst/>
              <a:cxnLst/>
              <a:rect l="l" t="t" r="r" b="b"/>
              <a:pathLst>
                <a:path w="796" h="2583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4"/>
                    <a:pt x="565" y="560"/>
                    <a:pt x="563" y="849"/>
                  </a:cubicBezTo>
                  <a:cubicBezTo>
                    <a:pt x="563" y="1552"/>
                    <a:pt x="328" y="2149"/>
                    <a:pt x="1" y="2373"/>
                  </a:cubicBezTo>
                  <a:cubicBezTo>
                    <a:pt x="85" y="2500"/>
                    <a:pt x="193" y="2581"/>
                    <a:pt x="314" y="2583"/>
                  </a:cubicBezTo>
                  <a:lnTo>
                    <a:pt x="318" y="2583"/>
                  </a:lnTo>
                  <a:cubicBezTo>
                    <a:pt x="582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5"/>
                  </a:lnTo>
                  <a:lnTo>
                    <a:pt x="795" y="1738"/>
                  </a:lnTo>
                  <a:cubicBezTo>
                    <a:pt x="789" y="1334"/>
                    <a:pt x="639" y="312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970125" y="935500"/>
              <a:ext cx="3550" cy="28075"/>
            </a:xfrm>
            <a:custGeom>
              <a:avLst/>
              <a:gdLst/>
              <a:ahLst/>
              <a:cxnLst/>
              <a:rect l="l" t="t" r="r" b="b"/>
              <a:pathLst>
                <a:path w="142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1" y="1123"/>
                  </a:cubicBezTo>
                  <a:cubicBezTo>
                    <a:pt x="71" y="1123"/>
                    <a:pt x="81" y="1121"/>
                    <a:pt x="90" y="1115"/>
                  </a:cubicBezTo>
                  <a:lnTo>
                    <a:pt x="141" y="1085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959600" y="878500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983500" y="924325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2"/>
                  </a:moveTo>
                  <a:lnTo>
                    <a:pt x="1" y="22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18"/>
                  </a:moveTo>
                  <a:lnTo>
                    <a:pt x="1" y="18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963625" y="880875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lnTo>
                    <a:pt x="436" y="2"/>
                  </a:lnTo>
                  <a:cubicBezTo>
                    <a:pt x="436" y="2"/>
                    <a:pt x="436" y="2"/>
                    <a:pt x="437" y="3"/>
                  </a:cubicBezTo>
                  <a:lnTo>
                    <a:pt x="437" y="3"/>
                  </a:lnTo>
                  <a:cubicBezTo>
                    <a:pt x="436" y="2"/>
                    <a:pt x="436" y="1"/>
                    <a:pt x="436" y="0"/>
                  </a:cubicBezTo>
                  <a:close/>
                  <a:moveTo>
                    <a:pt x="437" y="3"/>
                  </a:moveTo>
                  <a:cubicBezTo>
                    <a:pt x="522" y="278"/>
                    <a:pt x="565" y="562"/>
                    <a:pt x="562" y="850"/>
                  </a:cubicBezTo>
                  <a:cubicBezTo>
                    <a:pt x="562" y="1553"/>
                    <a:pt x="329" y="2151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6"/>
                  </a:cubicBezTo>
                  <a:lnTo>
                    <a:pt x="796" y="1759"/>
                  </a:lnTo>
                  <a:lnTo>
                    <a:pt x="796" y="1753"/>
                  </a:lnTo>
                  <a:lnTo>
                    <a:pt x="796" y="1750"/>
                  </a:lnTo>
                  <a:lnTo>
                    <a:pt x="796" y="1740"/>
                  </a:lnTo>
                  <a:cubicBezTo>
                    <a:pt x="790" y="1338"/>
                    <a:pt x="638" y="318"/>
                    <a:pt x="43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10700" y="921675"/>
              <a:ext cx="3525" cy="28125"/>
            </a:xfrm>
            <a:custGeom>
              <a:avLst/>
              <a:gdLst/>
              <a:ahLst/>
              <a:cxnLst/>
              <a:rect l="l" t="t" r="r" b="b"/>
              <a:pathLst>
                <a:path w="141" h="1125" extrusionOk="0">
                  <a:moveTo>
                    <a:pt x="139" y="1"/>
                  </a:moveTo>
                  <a:lnTo>
                    <a:pt x="0" y="81"/>
                  </a:lnTo>
                  <a:lnTo>
                    <a:pt x="0" y="1065"/>
                  </a:lnTo>
                  <a:cubicBezTo>
                    <a:pt x="0" y="1099"/>
                    <a:pt x="28" y="1124"/>
                    <a:pt x="60" y="1124"/>
                  </a:cubicBezTo>
                  <a:cubicBezTo>
                    <a:pt x="70" y="1124"/>
                    <a:pt x="80" y="1122"/>
                    <a:pt x="90" y="1116"/>
                  </a:cubicBezTo>
                  <a:lnTo>
                    <a:pt x="141" y="1087"/>
                  </a:lnTo>
                  <a:lnTo>
                    <a:pt x="139" y="1087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000175" y="864700"/>
              <a:ext cx="23925" cy="67025"/>
            </a:xfrm>
            <a:custGeom>
              <a:avLst/>
              <a:gdLst/>
              <a:ahLst/>
              <a:cxnLst/>
              <a:rect l="l" t="t" r="r" b="b"/>
              <a:pathLst>
                <a:path w="957" h="2681" extrusionOk="0">
                  <a:moveTo>
                    <a:pt x="479" y="0"/>
                  </a:moveTo>
                  <a:cubicBezTo>
                    <a:pt x="215" y="0"/>
                    <a:pt x="1" y="1408"/>
                    <a:pt x="1" y="1861"/>
                  </a:cubicBezTo>
                  <a:cubicBezTo>
                    <a:pt x="1" y="2313"/>
                    <a:pt x="215" y="2680"/>
                    <a:pt x="479" y="2680"/>
                  </a:cubicBezTo>
                  <a:cubicBezTo>
                    <a:pt x="743" y="2680"/>
                    <a:pt x="956" y="2313"/>
                    <a:pt x="956" y="1861"/>
                  </a:cubicBezTo>
                  <a:cubicBezTo>
                    <a:pt x="956" y="1408"/>
                    <a:pt x="743" y="0"/>
                    <a:pt x="479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004200" y="86710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4"/>
                    <a:pt x="565" y="561"/>
                    <a:pt x="562" y="848"/>
                  </a:cubicBezTo>
                  <a:cubicBezTo>
                    <a:pt x="562" y="1553"/>
                    <a:pt x="328" y="2149"/>
                    <a:pt x="0" y="2372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5" y="2217"/>
                    <a:pt x="795" y="1765"/>
                  </a:cubicBezTo>
                  <a:cubicBezTo>
                    <a:pt x="795" y="1382"/>
                    <a:pt x="643" y="319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665500" y="70827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654975" y="651275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659000" y="65365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6"/>
                    <a:pt x="564" y="561"/>
                    <a:pt x="562" y="850"/>
                  </a:cubicBezTo>
                  <a:cubicBezTo>
                    <a:pt x="562" y="1553"/>
                    <a:pt x="329" y="2150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5"/>
                  </a:cubicBezTo>
                  <a:cubicBezTo>
                    <a:pt x="796" y="1383"/>
                    <a:pt x="642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402250" y="872750"/>
              <a:ext cx="5425" cy="43325"/>
            </a:xfrm>
            <a:custGeom>
              <a:avLst/>
              <a:gdLst/>
              <a:ahLst/>
              <a:cxnLst/>
              <a:rect l="l" t="t" r="r" b="b"/>
              <a:pathLst>
                <a:path w="217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0" y="1694"/>
                    <a:pt x="44" y="1732"/>
                    <a:pt x="92" y="1732"/>
                  </a:cubicBezTo>
                  <a:cubicBezTo>
                    <a:pt x="107" y="1732"/>
                    <a:pt x="123" y="1728"/>
                    <a:pt x="138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386025" y="784975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3"/>
                    <a:pt x="331" y="4128"/>
                    <a:pt x="737" y="4128"/>
                  </a:cubicBezTo>
                  <a:cubicBezTo>
                    <a:pt x="1145" y="4128"/>
                    <a:pt x="1474" y="3563"/>
                    <a:pt x="1474" y="2866"/>
                  </a:cubicBezTo>
                  <a:lnTo>
                    <a:pt x="1473" y="2866"/>
                  </a:lnTo>
                  <a:cubicBezTo>
                    <a:pt x="1473" y="2170"/>
                    <a:pt x="1144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422875" y="8558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30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6"/>
                  </a:moveTo>
                  <a:lnTo>
                    <a:pt x="0" y="16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04350" y="8881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1"/>
                  </a:moveTo>
                  <a:lnTo>
                    <a:pt x="3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392225" y="788600"/>
              <a:ext cx="30675" cy="99575"/>
            </a:xfrm>
            <a:custGeom>
              <a:avLst/>
              <a:gdLst/>
              <a:ahLst/>
              <a:cxnLst/>
              <a:rect l="l" t="t" r="r" b="b"/>
              <a:pathLst>
                <a:path w="1227" h="3983" extrusionOk="0">
                  <a:moveTo>
                    <a:pt x="671" y="1"/>
                  </a:moveTo>
                  <a:lnTo>
                    <a:pt x="671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1" y="3658"/>
                  </a:cubicBezTo>
                  <a:cubicBezTo>
                    <a:pt x="130" y="3856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7" y="3983"/>
                    <a:pt x="1226" y="3418"/>
                    <a:pt x="1226" y="2721"/>
                  </a:cubicBezTo>
                  <a:lnTo>
                    <a:pt x="1226" y="2691"/>
                  </a:lnTo>
                  <a:cubicBezTo>
                    <a:pt x="1219" y="2077"/>
                    <a:pt x="984" y="485"/>
                    <a:pt x="6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923175" y="101242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5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6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912675" y="95542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9" y="1"/>
                  </a:moveTo>
                  <a:cubicBezTo>
                    <a:pt x="215" y="1"/>
                    <a:pt x="0" y="1409"/>
                    <a:pt x="0" y="1861"/>
                  </a:cubicBezTo>
                  <a:cubicBezTo>
                    <a:pt x="0" y="2314"/>
                    <a:pt x="215" y="2679"/>
                    <a:pt x="479" y="2679"/>
                  </a:cubicBezTo>
                  <a:cubicBezTo>
                    <a:pt x="743" y="2679"/>
                    <a:pt x="956" y="2314"/>
                    <a:pt x="956" y="1861"/>
                  </a:cubicBezTo>
                  <a:cubicBezTo>
                    <a:pt x="956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936550" y="10012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20"/>
                  </a:moveTo>
                  <a:lnTo>
                    <a:pt x="1" y="20"/>
                  </a:lnTo>
                  <a:close/>
                  <a:moveTo>
                    <a:pt x="1" y="17"/>
                  </a:move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16700" y="957825"/>
              <a:ext cx="19875" cy="64600"/>
            </a:xfrm>
            <a:custGeom>
              <a:avLst/>
              <a:gdLst/>
              <a:ahLst/>
              <a:cxnLst/>
              <a:rect l="l" t="t" r="r" b="b"/>
              <a:pathLst>
                <a:path w="795" h="258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521" y="275"/>
                    <a:pt x="563" y="560"/>
                    <a:pt x="561" y="849"/>
                  </a:cubicBezTo>
                  <a:cubicBezTo>
                    <a:pt x="561" y="1552"/>
                    <a:pt x="326" y="2150"/>
                    <a:pt x="0" y="2373"/>
                  </a:cubicBezTo>
                  <a:cubicBezTo>
                    <a:pt x="84" y="2502"/>
                    <a:pt x="194" y="2583"/>
                    <a:pt x="316" y="2583"/>
                  </a:cubicBezTo>
                  <a:cubicBezTo>
                    <a:pt x="580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4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1"/>
                  </a:lnTo>
                  <a:lnTo>
                    <a:pt x="795" y="1739"/>
                  </a:lnTo>
                  <a:cubicBezTo>
                    <a:pt x="787" y="1335"/>
                    <a:pt x="637" y="312"/>
                    <a:pt x="4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560775" y="1195050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1"/>
                  </a:moveTo>
                  <a:lnTo>
                    <a:pt x="0" y="91"/>
                  </a:lnTo>
                  <a:lnTo>
                    <a:pt x="0" y="1206"/>
                  </a:lnTo>
                  <a:cubicBezTo>
                    <a:pt x="0" y="1245"/>
                    <a:pt x="32" y="1273"/>
                    <a:pt x="66" y="1273"/>
                  </a:cubicBezTo>
                  <a:cubicBezTo>
                    <a:pt x="78" y="1273"/>
                    <a:pt x="89" y="1270"/>
                    <a:pt x="100" y="1264"/>
                  </a:cubicBezTo>
                  <a:lnTo>
                    <a:pt x="158" y="123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548850" y="1130450"/>
              <a:ext cx="27100" cy="75950"/>
            </a:xfrm>
            <a:custGeom>
              <a:avLst/>
              <a:gdLst/>
              <a:ahLst/>
              <a:cxnLst/>
              <a:rect l="l" t="t" r="r" b="b"/>
              <a:pathLst>
                <a:path w="1084" h="3038" extrusionOk="0">
                  <a:moveTo>
                    <a:pt x="541" y="1"/>
                  </a:moveTo>
                  <a:cubicBezTo>
                    <a:pt x="242" y="1"/>
                    <a:pt x="0" y="1596"/>
                    <a:pt x="0" y="2109"/>
                  </a:cubicBezTo>
                  <a:cubicBezTo>
                    <a:pt x="0" y="2621"/>
                    <a:pt x="242" y="3037"/>
                    <a:pt x="541" y="3037"/>
                  </a:cubicBezTo>
                  <a:cubicBezTo>
                    <a:pt x="840" y="3037"/>
                    <a:pt x="1083" y="2621"/>
                    <a:pt x="1083" y="2109"/>
                  </a:cubicBezTo>
                  <a:cubicBezTo>
                    <a:pt x="1083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562300" y="1206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553400" y="1133150"/>
              <a:ext cx="18850" cy="73250"/>
            </a:xfrm>
            <a:custGeom>
              <a:avLst/>
              <a:gdLst/>
              <a:ahLst/>
              <a:cxnLst/>
              <a:rect l="l" t="t" r="r" b="b"/>
              <a:pathLst>
                <a:path w="754" h="2930" extrusionOk="0">
                  <a:moveTo>
                    <a:pt x="494" y="0"/>
                  </a:moveTo>
                  <a:lnTo>
                    <a:pt x="494" y="0"/>
                  </a:lnTo>
                  <a:cubicBezTo>
                    <a:pt x="590" y="312"/>
                    <a:pt x="639" y="637"/>
                    <a:pt x="636" y="963"/>
                  </a:cubicBezTo>
                  <a:cubicBezTo>
                    <a:pt x="636" y="1760"/>
                    <a:pt x="371" y="2438"/>
                    <a:pt x="1" y="2690"/>
                  </a:cubicBezTo>
                  <a:cubicBezTo>
                    <a:pt x="95" y="2835"/>
                    <a:pt x="220" y="2928"/>
                    <a:pt x="356" y="2929"/>
                  </a:cubicBezTo>
                  <a:lnTo>
                    <a:pt x="360" y="2929"/>
                  </a:lnTo>
                  <a:cubicBezTo>
                    <a:pt x="514" y="2929"/>
                    <a:pt x="653" y="2818"/>
                    <a:pt x="753" y="2639"/>
                  </a:cubicBezTo>
                  <a:cubicBezTo>
                    <a:pt x="674" y="2420"/>
                    <a:pt x="635" y="2190"/>
                    <a:pt x="636" y="1958"/>
                  </a:cubicBezTo>
                  <a:cubicBezTo>
                    <a:pt x="636" y="1707"/>
                    <a:pt x="679" y="1265"/>
                    <a:pt x="752" y="802"/>
                  </a:cubicBezTo>
                  <a:cubicBezTo>
                    <a:pt x="684" y="464"/>
                    <a:pt x="594" y="155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963550" y="1244625"/>
              <a:ext cx="4000" cy="31825"/>
            </a:xfrm>
            <a:custGeom>
              <a:avLst/>
              <a:gdLst/>
              <a:ahLst/>
              <a:cxnLst/>
              <a:rect l="l" t="t" r="r" b="b"/>
              <a:pathLst>
                <a:path w="160" h="1273" extrusionOk="0">
                  <a:moveTo>
                    <a:pt x="159" y="0"/>
                  </a:moveTo>
                  <a:lnTo>
                    <a:pt x="1" y="91"/>
                  </a:lnTo>
                  <a:lnTo>
                    <a:pt x="1" y="1205"/>
                  </a:lnTo>
                  <a:cubicBezTo>
                    <a:pt x="1" y="1244"/>
                    <a:pt x="33" y="1272"/>
                    <a:pt x="68" y="1272"/>
                  </a:cubicBezTo>
                  <a:cubicBezTo>
                    <a:pt x="79" y="1272"/>
                    <a:pt x="90" y="1269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951625" y="118002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3" y="0"/>
                    <a:pt x="1" y="1595"/>
                    <a:pt x="1" y="2108"/>
                  </a:cubicBezTo>
                  <a:cubicBezTo>
                    <a:pt x="1" y="2620"/>
                    <a:pt x="243" y="3036"/>
                    <a:pt x="543" y="3036"/>
                  </a:cubicBezTo>
                  <a:cubicBezTo>
                    <a:pt x="842" y="3036"/>
                    <a:pt x="1084" y="2620"/>
                    <a:pt x="1084" y="2108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978725" y="123225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956200" y="118270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0"/>
                  </a:moveTo>
                  <a:cubicBezTo>
                    <a:pt x="589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29"/>
                    <a:pt x="360" y="2929"/>
                  </a:cubicBezTo>
                  <a:cubicBezTo>
                    <a:pt x="659" y="2929"/>
                    <a:pt x="901" y="2513"/>
                    <a:pt x="901" y="2001"/>
                  </a:cubicBezTo>
                  <a:lnTo>
                    <a:pt x="901" y="1988"/>
                  </a:lnTo>
                  <a:lnTo>
                    <a:pt x="901" y="1983"/>
                  </a:lnTo>
                  <a:cubicBezTo>
                    <a:pt x="897" y="1534"/>
                    <a:pt x="724" y="358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3240625" y="11968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4"/>
                    <a:pt x="34" y="1272"/>
                    <a:pt x="68" y="1272"/>
                  </a:cubicBezTo>
                  <a:cubicBezTo>
                    <a:pt x="79" y="1272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3228700" y="113227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4" y="0"/>
                    <a:pt x="1" y="1595"/>
                    <a:pt x="1" y="2109"/>
                  </a:cubicBezTo>
                  <a:cubicBezTo>
                    <a:pt x="1" y="2621"/>
                    <a:pt x="244" y="3037"/>
                    <a:pt x="543" y="3037"/>
                  </a:cubicBezTo>
                  <a:cubicBezTo>
                    <a:pt x="842" y="3037"/>
                    <a:pt x="1084" y="2621"/>
                    <a:pt x="1084" y="2109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3255800" y="118450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  <a:moveTo>
                    <a:pt x="0" y="7"/>
                  </a:moveTo>
                  <a:lnTo>
                    <a:pt x="0" y="7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3233275" y="113495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30"/>
                    <a:pt x="360" y="2930"/>
                  </a:cubicBezTo>
                  <a:cubicBezTo>
                    <a:pt x="659" y="2930"/>
                    <a:pt x="901" y="2514"/>
                    <a:pt x="901" y="2002"/>
                  </a:cubicBezTo>
                  <a:lnTo>
                    <a:pt x="901" y="1993"/>
                  </a:lnTo>
                  <a:lnTo>
                    <a:pt x="901" y="1983"/>
                  </a:lnTo>
                  <a:cubicBezTo>
                    <a:pt x="897" y="1535"/>
                    <a:pt x="724" y="359"/>
                    <a:pt x="49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248975" y="1039075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0"/>
                  </a:moveTo>
                  <a:lnTo>
                    <a:pt x="0" y="92"/>
                  </a:lnTo>
                  <a:lnTo>
                    <a:pt x="0" y="1207"/>
                  </a:lnTo>
                  <a:cubicBezTo>
                    <a:pt x="0" y="1245"/>
                    <a:pt x="33" y="1273"/>
                    <a:pt x="68" y="1273"/>
                  </a:cubicBezTo>
                  <a:cubicBezTo>
                    <a:pt x="79" y="1273"/>
                    <a:pt x="90" y="1270"/>
                    <a:pt x="100" y="1265"/>
                  </a:cubicBezTo>
                  <a:lnTo>
                    <a:pt x="158" y="123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237050" y="9745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1" y="1"/>
                  </a:moveTo>
                  <a:cubicBezTo>
                    <a:pt x="242" y="1"/>
                    <a:pt x="0" y="1596"/>
                    <a:pt x="0" y="2108"/>
                  </a:cubicBezTo>
                  <a:cubicBezTo>
                    <a:pt x="0" y="2621"/>
                    <a:pt x="242" y="3036"/>
                    <a:pt x="541" y="3036"/>
                  </a:cubicBezTo>
                  <a:cubicBezTo>
                    <a:pt x="840" y="3036"/>
                    <a:pt x="1084" y="2621"/>
                    <a:pt x="1084" y="2108"/>
                  </a:cubicBezTo>
                  <a:cubicBezTo>
                    <a:pt x="1084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3250500" y="10503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241575" y="977175"/>
              <a:ext cx="20550" cy="73225"/>
            </a:xfrm>
            <a:custGeom>
              <a:avLst/>
              <a:gdLst/>
              <a:ahLst/>
              <a:cxnLst/>
              <a:rect l="l" t="t" r="r" b="b"/>
              <a:pathLst>
                <a:path w="822" h="2929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1"/>
                    <a:pt x="639" y="636"/>
                    <a:pt x="637" y="962"/>
                  </a:cubicBezTo>
                  <a:cubicBezTo>
                    <a:pt x="637" y="1760"/>
                    <a:pt x="372" y="2437"/>
                    <a:pt x="1" y="2691"/>
                  </a:cubicBezTo>
                  <a:cubicBezTo>
                    <a:pt x="96" y="2836"/>
                    <a:pt x="220" y="2927"/>
                    <a:pt x="357" y="2929"/>
                  </a:cubicBezTo>
                  <a:lnTo>
                    <a:pt x="360" y="2929"/>
                  </a:lnTo>
                  <a:cubicBezTo>
                    <a:pt x="430" y="2929"/>
                    <a:pt x="498" y="2907"/>
                    <a:pt x="555" y="2868"/>
                  </a:cubicBezTo>
                  <a:lnTo>
                    <a:pt x="555" y="2849"/>
                  </a:lnTo>
                  <a:cubicBezTo>
                    <a:pt x="555" y="2510"/>
                    <a:pt x="662" y="1692"/>
                    <a:pt x="821" y="1181"/>
                  </a:cubicBezTo>
                  <a:cubicBezTo>
                    <a:pt x="749" y="716"/>
                    <a:pt x="631" y="214"/>
                    <a:pt x="495" y="2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3267350" y="10602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5"/>
                    <a:pt x="32" y="1273"/>
                    <a:pt x="67" y="1273"/>
                  </a:cubicBezTo>
                  <a:cubicBezTo>
                    <a:pt x="78" y="1273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3255425" y="9957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3" y="1"/>
                  </a:moveTo>
                  <a:cubicBezTo>
                    <a:pt x="243" y="1"/>
                    <a:pt x="1" y="1596"/>
                    <a:pt x="1" y="2109"/>
                  </a:cubicBezTo>
                  <a:cubicBezTo>
                    <a:pt x="1" y="2621"/>
                    <a:pt x="243" y="3036"/>
                    <a:pt x="543" y="3036"/>
                  </a:cubicBezTo>
                  <a:cubicBezTo>
                    <a:pt x="842" y="3036"/>
                    <a:pt x="1084" y="2621"/>
                    <a:pt x="1084" y="2109"/>
                  </a:cubicBezTo>
                  <a:cubicBezTo>
                    <a:pt x="1084" y="1596"/>
                    <a:pt x="842" y="1"/>
                    <a:pt x="54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282500" y="10480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3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13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268875" y="1071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3259950" y="998350"/>
              <a:ext cx="22575" cy="73250"/>
            </a:xfrm>
            <a:custGeom>
              <a:avLst/>
              <a:gdLst/>
              <a:ahLst/>
              <a:cxnLst/>
              <a:rect l="l" t="t" r="r" b="b"/>
              <a:pathLst>
                <a:path w="903" h="2930" extrusionOk="0">
                  <a:moveTo>
                    <a:pt x="495" y="1"/>
                  </a:moveTo>
                  <a:cubicBezTo>
                    <a:pt x="591" y="312"/>
                    <a:pt x="640" y="637"/>
                    <a:pt x="637" y="964"/>
                  </a:cubicBezTo>
                  <a:cubicBezTo>
                    <a:pt x="637" y="1761"/>
                    <a:pt x="372" y="2438"/>
                    <a:pt x="1" y="2691"/>
                  </a:cubicBezTo>
                  <a:cubicBezTo>
                    <a:pt x="96" y="2836"/>
                    <a:pt x="221" y="2928"/>
                    <a:pt x="357" y="2930"/>
                  </a:cubicBezTo>
                  <a:lnTo>
                    <a:pt x="362" y="2930"/>
                  </a:lnTo>
                  <a:cubicBezTo>
                    <a:pt x="661" y="2930"/>
                    <a:pt x="903" y="2514"/>
                    <a:pt x="903" y="2002"/>
                  </a:cubicBezTo>
                  <a:lnTo>
                    <a:pt x="903" y="1987"/>
                  </a:lnTo>
                  <a:cubicBezTo>
                    <a:pt x="898" y="1542"/>
                    <a:pt x="726" y="359"/>
                    <a:pt x="49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835275" y="1178675"/>
              <a:ext cx="40075" cy="51800"/>
            </a:xfrm>
            <a:custGeom>
              <a:avLst/>
              <a:gdLst/>
              <a:ahLst/>
              <a:cxnLst/>
              <a:rect l="l" t="t" r="r" b="b"/>
              <a:pathLst>
                <a:path w="1603" h="2072" extrusionOk="0">
                  <a:moveTo>
                    <a:pt x="1552" y="0"/>
                  </a:moveTo>
                  <a:lnTo>
                    <a:pt x="0" y="897"/>
                  </a:lnTo>
                  <a:lnTo>
                    <a:pt x="776" y="973"/>
                  </a:lnTo>
                  <a:lnTo>
                    <a:pt x="1552" y="0"/>
                  </a:lnTo>
                  <a:close/>
                  <a:moveTo>
                    <a:pt x="1602" y="79"/>
                  </a:moveTo>
                  <a:lnTo>
                    <a:pt x="802" y="1084"/>
                  </a:lnTo>
                  <a:lnTo>
                    <a:pt x="0" y="1004"/>
                  </a:lnTo>
                  <a:lnTo>
                    <a:pt x="0" y="2071"/>
                  </a:lnTo>
                  <a:lnTo>
                    <a:pt x="1602" y="1147"/>
                  </a:lnTo>
                  <a:lnTo>
                    <a:pt x="1602" y="79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731175" y="646125"/>
              <a:ext cx="41500" cy="43200"/>
            </a:xfrm>
            <a:custGeom>
              <a:avLst/>
              <a:gdLst/>
              <a:ahLst/>
              <a:cxnLst/>
              <a:rect l="l" t="t" r="r" b="b"/>
              <a:pathLst>
                <a:path w="1660" h="1728" extrusionOk="0">
                  <a:moveTo>
                    <a:pt x="1365" y="0"/>
                  </a:moveTo>
                  <a:cubicBezTo>
                    <a:pt x="1204" y="0"/>
                    <a:pt x="1023" y="53"/>
                    <a:pt x="830" y="165"/>
                  </a:cubicBezTo>
                  <a:cubicBezTo>
                    <a:pt x="509" y="350"/>
                    <a:pt x="217" y="665"/>
                    <a:pt x="1" y="1029"/>
                  </a:cubicBezTo>
                  <a:lnTo>
                    <a:pt x="121" y="1104"/>
                  </a:lnTo>
                  <a:cubicBezTo>
                    <a:pt x="306" y="794"/>
                    <a:pt x="555" y="526"/>
                    <a:pt x="830" y="366"/>
                  </a:cubicBezTo>
                  <a:cubicBezTo>
                    <a:pt x="995" y="272"/>
                    <a:pt x="1150" y="227"/>
                    <a:pt x="1287" y="227"/>
                  </a:cubicBezTo>
                  <a:cubicBezTo>
                    <a:pt x="1379" y="227"/>
                    <a:pt x="1464" y="247"/>
                    <a:pt x="1538" y="287"/>
                  </a:cubicBezTo>
                  <a:lnTo>
                    <a:pt x="1660" y="70"/>
                  </a:lnTo>
                  <a:cubicBezTo>
                    <a:pt x="1573" y="24"/>
                    <a:pt x="1474" y="0"/>
                    <a:pt x="1365" y="0"/>
                  </a:cubicBezTo>
                  <a:close/>
                  <a:moveTo>
                    <a:pt x="1198" y="482"/>
                  </a:moveTo>
                  <a:cubicBezTo>
                    <a:pt x="1088" y="482"/>
                    <a:pt x="963" y="518"/>
                    <a:pt x="830" y="594"/>
                  </a:cubicBezTo>
                  <a:cubicBezTo>
                    <a:pt x="609" y="723"/>
                    <a:pt x="407" y="939"/>
                    <a:pt x="259" y="1190"/>
                  </a:cubicBezTo>
                  <a:lnTo>
                    <a:pt x="379" y="1267"/>
                  </a:lnTo>
                  <a:cubicBezTo>
                    <a:pt x="497" y="1070"/>
                    <a:pt x="655" y="897"/>
                    <a:pt x="830" y="797"/>
                  </a:cubicBezTo>
                  <a:cubicBezTo>
                    <a:pt x="935" y="736"/>
                    <a:pt x="1033" y="708"/>
                    <a:pt x="1121" y="708"/>
                  </a:cubicBezTo>
                  <a:cubicBezTo>
                    <a:pt x="1180" y="708"/>
                    <a:pt x="1234" y="721"/>
                    <a:pt x="1281" y="746"/>
                  </a:cubicBezTo>
                  <a:lnTo>
                    <a:pt x="1402" y="530"/>
                  </a:lnTo>
                  <a:cubicBezTo>
                    <a:pt x="1342" y="499"/>
                    <a:pt x="1273" y="482"/>
                    <a:pt x="1198" y="482"/>
                  </a:cubicBezTo>
                  <a:close/>
                  <a:moveTo>
                    <a:pt x="1036" y="951"/>
                  </a:moveTo>
                  <a:cubicBezTo>
                    <a:pt x="974" y="951"/>
                    <a:pt x="903" y="971"/>
                    <a:pt x="829" y="1014"/>
                  </a:cubicBezTo>
                  <a:cubicBezTo>
                    <a:pt x="704" y="1087"/>
                    <a:pt x="593" y="1207"/>
                    <a:pt x="510" y="1348"/>
                  </a:cubicBezTo>
                  <a:lnTo>
                    <a:pt x="630" y="1425"/>
                  </a:lnTo>
                  <a:cubicBezTo>
                    <a:pt x="678" y="1339"/>
                    <a:pt x="746" y="1268"/>
                    <a:pt x="829" y="1216"/>
                  </a:cubicBezTo>
                  <a:cubicBezTo>
                    <a:pt x="876" y="1189"/>
                    <a:pt x="920" y="1176"/>
                    <a:pt x="959" y="1176"/>
                  </a:cubicBezTo>
                  <a:cubicBezTo>
                    <a:pt x="985" y="1176"/>
                    <a:pt x="1008" y="1182"/>
                    <a:pt x="1029" y="1193"/>
                  </a:cubicBezTo>
                  <a:lnTo>
                    <a:pt x="1149" y="978"/>
                  </a:lnTo>
                  <a:cubicBezTo>
                    <a:pt x="1116" y="960"/>
                    <a:pt x="1078" y="951"/>
                    <a:pt x="1036" y="951"/>
                  </a:cubicBezTo>
                  <a:close/>
                  <a:moveTo>
                    <a:pt x="892" y="1372"/>
                  </a:moveTo>
                  <a:cubicBezTo>
                    <a:pt x="873" y="1372"/>
                    <a:pt x="852" y="1378"/>
                    <a:pt x="830" y="1391"/>
                  </a:cubicBezTo>
                  <a:cubicBezTo>
                    <a:pt x="749" y="1445"/>
                    <a:pt x="698" y="1532"/>
                    <a:pt x="693" y="1629"/>
                  </a:cubicBezTo>
                  <a:cubicBezTo>
                    <a:pt x="693" y="1691"/>
                    <a:pt x="724" y="1727"/>
                    <a:pt x="770" y="1727"/>
                  </a:cubicBezTo>
                  <a:cubicBezTo>
                    <a:pt x="788" y="1727"/>
                    <a:pt x="809" y="1722"/>
                    <a:pt x="830" y="1709"/>
                  </a:cubicBezTo>
                  <a:cubicBezTo>
                    <a:pt x="912" y="1655"/>
                    <a:pt x="962" y="1567"/>
                    <a:pt x="968" y="1471"/>
                  </a:cubicBezTo>
                  <a:cubicBezTo>
                    <a:pt x="968" y="1409"/>
                    <a:pt x="937" y="1372"/>
                    <a:pt x="892" y="1372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585500" y="1198200"/>
              <a:ext cx="5375" cy="43325"/>
            </a:xfrm>
            <a:custGeom>
              <a:avLst/>
              <a:gdLst/>
              <a:ahLst/>
              <a:cxnLst/>
              <a:rect l="l" t="t" r="r" b="b"/>
              <a:pathLst>
                <a:path w="215" h="1733" extrusionOk="0">
                  <a:moveTo>
                    <a:pt x="215" y="1"/>
                  </a:moveTo>
                  <a:lnTo>
                    <a:pt x="0" y="126"/>
                  </a:lnTo>
                  <a:lnTo>
                    <a:pt x="0" y="1641"/>
                  </a:lnTo>
                  <a:cubicBezTo>
                    <a:pt x="0" y="1694"/>
                    <a:pt x="43" y="1732"/>
                    <a:pt x="91" y="1732"/>
                  </a:cubicBezTo>
                  <a:cubicBezTo>
                    <a:pt x="106" y="1732"/>
                    <a:pt x="122" y="1728"/>
                    <a:pt x="136" y="1719"/>
                  </a:cubicBezTo>
                  <a:lnTo>
                    <a:pt x="215" y="167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69275" y="1110450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8" y="0"/>
                  </a:moveTo>
                  <a:cubicBezTo>
                    <a:pt x="330" y="0"/>
                    <a:pt x="1" y="2170"/>
                    <a:pt x="1" y="2866"/>
                  </a:cubicBezTo>
                  <a:cubicBezTo>
                    <a:pt x="1" y="3562"/>
                    <a:pt x="330" y="4127"/>
                    <a:pt x="738" y="4127"/>
                  </a:cubicBezTo>
                  <a:cubicBezTo>
                    <a:pt x="1144" y="4127"/>
                    <a:pt x="1473" y="3563"/>
                    <a:pt x="1473" y="2866"/>
                  </a:cubicBezTo>
                  <a:cubicBezTo>
                    <a:pt x="1473" y="2170"/>
                    <a:pt x="1144" y="0"/>
                    <a:pt x="738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606075" y="11811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606075" y="118157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19"/>
                  </a:moveTo>
                  <a:lnTo>
                    <a:pt x="1" y="21"/>
                  </a:lnTo>
                  <a:lnTo>
                    <a:pt x="1" y="21"/>
                  </a:lnTo>
                  <a:lnTo>
                    <a:pt x="1" y="19"/>
                  </a:lnTo>
                  <a:close/>
                  <a:moveTo>
                    <a:pt x="1" y="16"/>
                  </a:moveTo>
                  <a:lnTo>
                    <a:pt x="1" y="16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75450" y="1114075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2" y="0"/>
                  </a:moveTo>
                  <a:lnTo>
                    <a:pt x="672" y="0"/>
                  </a:lnTo>
                  <a:cubicBezTo>
                    <a:pt x="794" y="382"/>
                    <a:pt x="866" y="828"/>
                    <a:pt x="866" y="1308"/>
                  </a:cubicBezTo>
                  <a:cubicBezTo>
                    <a:pt x="866" y="2393"/>
                    <a:pt x="504" y="3314"/>
                    <a:pt x="0" y="3657"/>
                  </a:cubicBezTo>
                  <a:cubicBezTo>
                    <a:pt x="131" y="3856"/>
                    <a:pt x="301" y="3982"/>
                    <a:pt x="491" y="3982"/>
                  </a:cubicBezTo>
                  <a:cubicBezTo>
                    <a:pt x="897" y="3982"/>
                    <a:pt x="1226" y="3418"/>
                    <a:pt x="1226" y="2721"/>
                  </a:cubicBezTo>
                  <a:lnTo>
                    <a:pt x="1226" y="2700"/>
                  </a:lnTo>
                  <a:lnTo>
                    <a:pt x="1226" y="2696"/>
                  </a:lnTo>
                  <a:lnTo>
                    <a:pt x="1226" y="2693"/>
                  </a:lnTo>
                  <a:lnTo>
                    <a:pt x="1226" y="2687"/>
                  </a:lnTo>
                  <a:lnTo>
                    <a:pt x="1226" y="2683"/>
                  </a:lnTo>
                  <a:cubicBezTo>
                    <a:pt x="1217" y="2065"/>
                    <a:pt x="984" y="483"/>
                    <a:pt x="67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774600" y="1342825"/>
              <a:ext cx="5400" cy="43275"/>
            </a:xfrm>
            <a:custGeom>
              <a:avLst/>
              <a:gdLst/>
              <a:ahLst/>
              <a:cxnLst/>
              <a:rect l="l" t="t" r="r" b="b"/>
              <a:pathLst>
                <a:path w="216" h="1731" extrusionOk="0">
                  <a:moveTo>
                    <a:pt x="216" y="0"/>
                  </a:moveTo>
                  <a:lnTo>
                    <a:pt x="1" y="124"/>
                  </a:lnTo>
                  <a:lnTo>
                    <a:pt x="1" y="1639"/>
                  </a:lnTo>
                  <a:cubicBezTo>
                    <a:pt x="0" y="1693"/>
                    <a:pt x="44" y="1731"/>
                    <a:pt x="92" y="1731"/>
                  </a:cubicBezTo>
                  <a:cubicBezTo>
                    <a:pt x="107" y="1731"/>
                    <a:pt x="123" y="1727"/>
                    <a:pt x="137" y="1719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758425" y="1254975"/>
              <a:ext cx="36850" cy="103250"/>
            </a:xfrm>
            <a:custGeom>
              <a:avLst/>
              <a:gdLst/>
              <a:ahLst/>
              <a:cxnLst/>
              <a:rect l="l" t="t" r="r" b="b"/>
              <a:pathLst>
                <a:path w="1474" h="4130" extrusionOk="0">
                  <a:moveTo>
                    <a:pt x="737" y="1"/>
                  </a:moveTo>
                  <a:cubicBezTo>
                    <a:pt x="331" y="1"/>
                    <a:pt x="0" y="2170"/>
                    <a:pt x="0" y="2868"/>
                  </a:cubicBezTo>
                  <a:cubicBezTo>
                    <a:pt x="0" y="3564"/>
                    <a:pt x="331" y="4129"/>
                    <a:pt x="737" y="4129"/>
                  </a:cubicBezTo>
                  <a:cubicBezTo>
                    <a:pt x="1143" y="4129"/>
                    <a:pt x="1473" y="3564"/>
                    <a:pt x="1473" y="2868"/>
                  </a:cubicBezTo>
                  <a:cubicBezTo>
                    <a:pt x="1473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795250" y="1325600"/>
              <a:ext cx="25" cy="107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4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0"/>
                  </a:lnTo>
                  <a:close/>
                  <a:moveTo>
                    <a:pt x="0" y="38"/>
                  </a:moveTo>
                  <a:lnTo>
                    <a:pt x="0" y="38"/>
                  </a:lnTo>
                  <a:close/>
                  <a:moveTo>
                    <a:pt x="0" y="37"/>
                  </a:moveTo>
                  <a:lnTo>
                    <a:pt x="0" y="37"/>
                  </a:lnTo>
                  <a:close/>
                  <a:moveTo>
                    <a:pt x="0" y="34"/>
                  </a:moveTo>
                  <a:lnTo>
                    <a:pt x="0" y="34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16"/>
                  </a:moveTo>
                  <a:cubicBezTo>
                    <a:pt x="0" y="18"/>
                    <a:pt x="0" y="19"/>
                    <a:pt x="0" y="21"/>
                  </a:cubicBezTo>
                  <a:cubicBezTo>
                    <a:pt x="0" y="19"/>
                    <a:pt x="0" y="18"/>
                    <a:pt x="0" y="16"/>
                  </a:cubicBez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764575" y="1258675"/>
              <a:ext cx="30650" cy="99550"/>
            </a:xfrm>
            <a:custGeom>
              <a:avLst/>
              <a:gdLst/>
              <a:ahLst/>
              <a:cxnLst/>
              <a:rect l="l" t="t" r="r" b="b"/>
              <a:pathLst>
                <a:path w="1226" h="3982" extrusionOk="0">
                  <a:moveTo>
                    <a:pt x="670" y="1"/>
                  </a:moveTo>
                  <a:cubicBezTo>
                    <a:pt x="794" y="381"/>
                    <a:pt x="865" y="827"/>
                    <a:pt x="865" y="1309"/>
                  </a:cubicBezTo>
                  <a:cubicBezTo>
                    <a:pt x="865" y="2393"/>
                    <a:pt x="504" y="3313"/>
                    <a:pt x="1" y="3656"/>
                  </a:cubicBezTo>
                  <a:cubicBezTo>
                    <a:pt x="131" y="3856"/>
                    <a:pt x="301" y="3981"/>
                    <a:pt x="491" y="3981"/>
                  </a:cubicBezTo>
                  <a:cubicBezTo>
                    <a:pt x="897" y="3981"/>
                    <a:pt x="1226" y="3417"/>
                    <a:pt x="1226" y="2720"/>
                  </a:cubicBezTo>
                  <a:lnTo>
                    <a:pt x="1226" y="2712"/>
                  </a:lnTo>
                  <a:lnTo>
                    <a:pt x="1226" y="2709"/>
                  </a:lnTo>
                  <a:lnTo>
                    <a:pt x="1226" y="2706"/>
                  </a:lnTo>
                  <a:lnTo>
                    <a:pt x="1226" y="2704"/>
                  </a:lnTo>
                  <a:lnTo>
                    <a:pt x="1226" y="2699"/>
                  </a:lnTo>
                  <a:cubicBezTo>
                    <a:pt x="1226" y="2698"/>
                    <a:pt x="1226" y="2696"/>
                    <a:pt x="1226" y="2695"/>
                  </a:cubicBezTo>
                  <a:lnTo>
                    <a:pt x="1226" y="2679"/>
                  </a:lnTo>
                  <a:cubicBezTo>
                    <a:pt x="1216" y="2058"/>
                    <a:pt x="984" y="482"/>
                    <a:pt x="67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885550" y="599375"/>
              <a:ext cx="28000" cy="31525"/>
            </a:xfrm>
            <a:custGeom>
              <a:avLst/>
              <a:gdLst/>
              <a:ahLst/>
              <a:cxnLst/>
              <a:rect l="l" t="t" r="r" b="b"/>
              <a:pathLst>
                <a:path w="1120" h="1261" extrusionOk="0">
                  <a:moveTo>
                    <a:pt x="531" y="0"/>
                  </a:moveTo>
                  <a:cubicBezTo>
                    <a:pt x="530" y="1"/>
                    <a:pt x="529" y="1"/>
                    <a:pt x="529" y="2"/>
                  </a:cubicBezTo>
                  <a:lnTo>
                    <a:pt x="529" y="2"/>
                  </a:lnTo>
                  <a:lnTo>
                    <a:pt x="531" y="0"/>
                  </a:lnTo>
                  <a:close/>
                  <a:moveTo>
                    <a:pt x="1120" y="1020"/>
                  </a:moveTo>
                  <a:lnTo>
                    <a:pt x="1118" y="1021"/>
                  </a:lnTo>
                  <a:lnTo>
                    <a:pt x="1118" y="1021"/>
                  </a:lnTo>
                  <a:cubicBezTo>
                    <a:pt x="1118" y="1020"/>
                    <a:pt x="1119" y="1020"/>
                    <a:pt x="1120" y="1020"/>
                  </a:cubicBezTo>
                  <a:close/>
                  <a:moveTo>
                    <a:pt x="529" y="2"/>
                  </a:moveTo>
                  <a:lnTo>
                    <a:pt x="164" y="213"/>
                  </a:lnTo>
                  <a:cubicBezTo>
                    <a:pt x="2" y="308"/>
                    <a:pt x="0" y="611"/>
                    <a:pt x="163" y="892"/>
                  </a:cubicBezTo>
                  <a:cubicBezTo>
                    <a:pt x="244" y="1033"/>
                    <a:pt x="350" y="1141"/>
                    <a:pt x="457" y="1204"/>
                  </a:cubicBezTo>
                  <a:cubicBezTo>
                    <a:pt x="522" y="1240"/>
                    <a:pt x="586" y="1260"/>
                    <a:pt x="645" y="1260"/>
                  </a:cubicBezTo>
                  <a:cubicBezTo>
                    <a:pt x="684" y="1260"/>
                    <a:pt x="721" y="1251"/>
                    <a:pt x="753" y="1233"/>
                  </a:cubicBezTo>
                  <a:lnTo>
                    <a:pt x="1118" y="1021"/>
                  </a:lnTo>
                  <a:lnTo>
                    <a:pt x="1118" y="1021"/>
                  </a:lnTo>
                  <a:cubicBezTo>
                    <a:pt x="1086" y="1039"/>
                    <a:pt x="1050" y="1048"/>
                    <a:pt x="1012" y="1048"/>
                  </a:cubicBezTo>
                  <a:cubicBezTo>
                    <a:pt x="953" y="1048"/>
                    <a:pt x="889" y="1027"/>
                    <a:pt x="824" y="991"/>
                  </a:cubicBezTo>
                  <a:cubicBezTo>
                    <a:pt x="717" y="928"/>
                    <a:pt x="611" y="820"/>
                    <a:pt x="530" y="679"/>
                  </a:cubicBezTo>
                  <a:cubicBezTo>
                    <a:pt x="368" y="400"/>
                    <a:pt x="369" y="96"/>
                    <a:pt x="529" y="2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922225" y="650300"/>
              <a:ext cx="9650" cy="7275"/>
            </a:xfrm>
            <a:custGeom>
              <a:avLst/>
              <a:gdLst/>
              <a:ahLst/>
              <a:cxnLst/>
              <a:rect l="l" t="t" r="r" b="b"/>
              <a:pathLst>
                <a:path w="386" h="291" extrusionOk="0">
                  <a:moveTo>
                    <a:pt x="368" y="1"/>
                  </a:moveTo>
                  <a:lnTo>
                    <a:pt x="1" y="214"/>
                  </a:lnTo>
                  <a:cubicBezTo>
                    <a:pt x="19" y="245"/>
                    <a:pt x="20" y="279"/>
                    <a:pt x="2" y="290"/>
                  </a:cubicBezTo>
                  <a:lnTo>
                    <a:pt x="2" y="290"/>
                  </a:lnTo>
                  <a:lnTo>
                    <a:pt x="368" y="77"/>
                  </a:lnTo>
                  <a:cubicBezTo>
                    <a:pt x="385" y="67"/>
                    <a:pt x="385" y="33"/>
                    <a:pt x="368" y="1"/>
                  </a:cubicBezTo>
                  <a:close/>
                  <a:moveTo>
                    <a:pt x="2" y="290"/>
                  </a:moveTo>
                  <a:lnTo>
                    <a:pt x="1" y="291"/>
                  </a:lnTo>
                  <a:cubicBezTo>
                    <a:pt x="1" y="290"/>
                    <a:pt x="2" y="290"/>
                    <a:pt x="2" y="29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911275" y="631350"/>
              <a:ext cx="20150" cy="24300"/>
            </a:xfrm>
            <a:custGeom>
              <a:avLst/>
              <a:gdLst/>
              <a:ahLst/>
              <a:cxnLst/>
              <a:rect l="l" t="t" r="r" b="b"/>
              <a:pathLst>
                <a:path w="806" h="972" extrusionOk="0">
                  <a:moveTo>
                    <a:pt x="368" y="0"/>
                  </a:moveTo>
                  <a:lnTo>
                    <a:pt x="1" y="213"/>
                  </a:lnTo>
                  <a:lnTo>
                    <a:pt x="439" y="972"/>
                  </a:lnTo>
                  <a:lnTo>
                    <a:pt x="806" y="75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884825" y="590025"/>
              <a:ext cx="40150" cy="46675"/>
            </a:xfrm>
            <a:custGeom>
              <a:avLst/>
              <a:gdLst/>
              <a:ahLst/>
              <a:cxnLst/>
              <a:rect l="l" t="t" r="r" b="b"/>
              <a:pathLst>
                <a:path w="1606" h="1867" extrusionOk="0">
                  <a:moveTo>
                    <a:pt x="1" y="259"/>
                  </a:moveTo>
                  <a:cubicBezTo>
                    <a:pt x="1" y="259"/>
                    <a:pt x="1" y="260"/>
                    <a:pt x="0" y="260"/>
                  </a:cubicBezTo>
                  <a:lnTo>
                    <a:pt x="1" y="259"/>
                  </a:lnTo>
                  <a:close/>
                  <a:moveTo>
                    <a:pt x="548" y="0"/>
                  </a:moveTo>
                  <a:cubicBezTo>
                    <a:pt x="484" y="0"/>
                    <a:pt x="423" y="15"/>
                    <a:pt x="369" y="47"/>
                  </a:cubicBezTo>
                  <a:lnTo>
                    <a:pt x="1" y="259"/>
                  </a:lnTo>
                  <a:lnTo>
                    <a:pt x="1" y="259"/>
                  </a:lnTo>
                  <a:cubicBezTo>
                    <a:pt x="55" y="228"/>
                    <a:pt x="116" y="214"/>
                    <a:pt x="181" y="214"/>
                  </a:cubicBezTo>
                  <a:cubicBezTo>
                    <a:pt x="279" y="214"/>
                    <a:pt x="385" y="247"/>
                    <a:pt x="491" y="308"/>
                  </a:cubicBezTo>
                  <a:cubicBezTo>
                    <a:pt x="667" y="409"/>
                    <a:pt x="843" y="589"/>
                    <a:pt x="976" y="819"/>
                  </a:cubicBezTo>
                  <a:cubicBezTo>
                    <a:pt x="1211" y="1225"/>
                    <a:pt x="1239" y="1662"/>
                    <a:pt x="1060" y="1866"/>
                  </a:cubicBezTo>
                  <a:lnTo>
                    <a:pt x="1426" y="1653"/>
                  </a:lnTo>
                  <a:cubicBezTo>
                    <a:pt x="1606" y="1449"/>
                    <a:pt x="1578" y="1014"/>
                    <a:pt x="1343" y="606"/>
                  </a:cubicBezTo>
                  <a:cubicBezTo>
                    <a:pt x="1210" y="376"/>
                    <a:pt x="1034" y="197"/>
                    <a:pt x="857" y="94"/>
                  </a:cubicBezTo>
                  <a:cubicBezTo>
                    <a:pt x="751" y="34"/>
                    <a:pt x="645" y="0"/>
                    <a:pt x="54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878575" y="595325"/>
              <a:ext cx="44150" cy="64100"/>
            </a:xfrm>
            <a:custGeom>
              <a:avLst/>
              <a:gdLst/>
              <a:ahLst/>
              <a:cxnLst/>
              <a:rect l="l" t="t" r="r" b="b"/>
              <a:pathLst>
                <a:path w="1766" h="2564" extrusionOk="0">
                  <a:moveTo>
                    <a:pt x="552" y="348"/>
                  </a:moveTo>
                  <a:cubicBezTo>
                    <a:pt x="610" y="348"/>
                    <a:pt x="674" y="368"/>
                    <a:pt x="739" y="406"/>
                  </a:cubicBezTo>
                  <a:cubicBezTo>
                    <a:pt x="846" y="467"/>
                    <a:pt x="954" y="576"/>
                    <a:pt x="1035" y="716"/>
                  </a:cubicBezTo>
                  <a:cubicBezTo>
                    <a:pt x="1197" y="998"/>
                    <a:pt x="1196" y="1302"/>
                    <a:pt x="1032" y="1395"/>
                  </a:cubicBezTo>
                  <a:cubicBezTo>
                    <a:pt x="1000" y="1413"/>
                    <a:pt x="963" y="1422"/>
                    <a:pt x="924" y="1422"/>
                  </a:cubicBezTo>
                  <a:cubicBezTo>
                    <a:pt x="865" y="1422"/>
                    <a:pt x="801" y="1402"/>
                    <a:pt x="736" y="1364"/>
                  </a:cubicBezTo>
                  <a:cubicBezTo>
                    <a:pt x="630" y="1303"/>
                    <a:pt x="523" y="1195"/>
                    <a:pt x="442" y="1054"/>
                  </a:cubicBezTo>
                  <a:cubicBezTo>
                    <a:pt x="279" y="773"/>
                    <a:pt x="281" y="468"/>
                    <a:pt x="443" y="375"/>
                  </a:cubicBezTo>
                  <a:cubicBezTo>
                    <a:pt x="476" y="357"/>
                    <a:pt x="513" y="348"/>
                    <a:pt x="552" y="348"/>
                  </a:cubicBezTo>
                  <a:close/>
                  <a:moveTo>
                    <a:pt x="431" y="1"/>
                  </a:moveTo>
                  <a:cubicBezTo>
                    <a:pt x="345" y="1"/>
                    <a:pt x="266" y="27"/>
                    <a:pt x="201" y="83"/>
                  </a:cubicBezTo>
                  <a:cubicBezTo>
                    <a:pt x="1" y="255"/>
                    <a:pt x="2" y="677"/>
                    <a:pt x="205" y="1079"/>
                  </a:cubicBezTo>
                  <a:cubicBezTo>
                    <a:pt x="343" y="1351"/>
                    <a:pt x="539" y="1562"/>
                    <a:pt x="736" y="1675"/>
                  </a:cubicBezTo>
                  <a:cubicBezTo>
                    <a:pt x="843" y="1736"/>
                    <a:pt x="949" y="1770"/>
                    <a:pt x="1046" y="1770"/>
                  </a:cubicBezTo>
                  <a:cubicBezTo>
                    <a:pt x="1071" y="1770"/>
                    <a:pt x="1094" y="1768"/>
                    <a:pt x="1118" y="1763"/>
                  </a:cubicBezTo>
                  <a:lnTo>
                    <a:pt x="1557" y="2522"/>
                  </a:lnTo>
                  <a:cubicBezTo>
                    <a:pt x="1564" y="2536"/>
                    <a:pt x="1576" y="2548"/>
                    <a:pt x="1590" y="2556"/>
                  </a:cubicBezTo>
                  <a:cubicBezTo>
                    <a:pt x="1596" y="2561"/>
                    <a:pt x="1603" y="2563"/>
                    <a:pt x="1610" y="2563"/>
                  </a:cubicBezTo>
                  <a:cubicBezTo>
                    <a:pt x="1615" y="2563"/>
                    <a:pt x="1619" y="2562"/>
                    <a:pt x="1624" y="2561"/>
                  </a:cubicBezTo>
                  <a:lnTo>
                    <a:pt x="1747" y="2490"/>
                  </a:lnTo>
                  <a:cubicBezTo>
                    <a:pt x="1766" y="2479"/>
                    <a:pt x="1766" y="2445"/>
                    <a:pt x="1747" y="2413"/>
                  </a:cubicBezTo>
                  <a:lnTo>
                    <a:pt x="1309" y="1653"/>
                  </a:lnTo>
                  <a:cubicBezTo>
                    <a:pt x="1489" y="1450"/>
                    <a:pt x="1461" y="1013"/>
                    <a:pt x="1226" y="607"/>
                  </a:cubicBezTo>
                  <a:cubicBezTo>
                    <a:pt x="1093" y="375"/>
                    <a:pt x="917" y="197"/>
                    <a:pt x="741" y="96"/>
                  </a:cubicBezTo>
                  <a:cubicBezTo>
                    <a:pt x="634" y="34"/>
                    <a:pt x="528" y="1"/>
                    <a:pt x="43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060575" y="798875"/>
              <a:ext cx="9200" cy="3900"/>
            </a:xfrm>
            <a:custGeom>
              <a:avLst/>
              <a:gdLst/>
              <a:ahLst/>
              <a:cxnLst/>
              <a:rect l="l" t="t" r="r" b="b"/>
              <a:pathLst>
                <a:path w="368" h="156" extrusionOk="0">
                  <a:moveTo>
                    <a:pt x="2" y="140"/>
                  </a:moveTo>
                  <a:cubicBezTo>
                    <a:pt x="1" y="140"/>
                    <a:pt x="1" y="140"/>
                    <a:pt x="0" y="141"/>
                  </a:cubicBezTo>
                  <a:lnTo>
                    <a:pt x="2" y="140"/>
                  </a:lnTo>
                  <a:close/>
                  <a:moveTo>
                    <a:pt x="272" y="1"/>
                  </a:moveTo>
                  <a:cubicBezTo>
                    <a:pt x="251" y="1"/>
                    <a:pt x="232" y="6"/>
                    <a:pt x="215" y="16"/>
                  </a:cubicBezTo>
                  <a:lnTo>
                    <a:pt x="2" y="140"/>
                  </a:lnTo>
                  <a:lnTo>
                    <a:pt x="2" y="140"/>
                  </a:lnTo>
                  <a:cubicBezTo>
                    <a:pt x="18" y="131"/>
                    <a:pt x="36" y="126"/>
                    <a:pt x="56" y="126"/>
                  </a:cubicBezTo>
                  <a:cubicBezTo>
                    <a:pt x="85" y="126"/>
                    <a:pt x="119" y="136"/>
                    <a:pt x="154" y="155"/>
                  </a:cubicBezTo>
                  <a:lnTo>
                    <a:pt x="367" y="30"/>
                  </a:lnTo>
                  <a:cubicBezTo>
                    <a:pt x="333" y="10"/>
                    <a:pt x="301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117150" y="880900"/>
              <a:ext cx="5400" cy="18725"/>
            </a:xfrm>
            <a:custGeom>
              <a:avLst/>
              <a:gdLst/>
              <a:ahLst/>
              <a:cxnLst/>
              <a:rect l="l" t="t" r="r" b="b"/>
              <a:pathLst>
                <a:path w="216" h="749" extrusionOk="0">
                  <a:moveTo>
                    <a:pt x="216" y="1"/>
                  </a:moveTo>
                  <a:lnTo>
                    <a:pt x="2" y="125"/>
                  </a:lnTo>
                  <a:lnTo>
                    <a:pt x="1" y="749"/>
                  </a:lnTo>
                  <a:lnTo>
                    <a:pt x="214" y="62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122900" y="878900"/>
              <a:ext cx="6925" cy="6600"/>
            </a:xfrm>
            <a:custGeom>
              <a:avLst/>
              <a:gdLst/>
              <a:ahLst/>
              <a:cxnLst/>
              <a:rect l="l" t="t" r="r" b="b"/>
              <a:pathLst>
                <a:path w="277" h="264" extrusionOk="0">
                  <a:moveTo>
                    <a:pt x="277" y="1"/>
                  </a:moveTo>
                  <a:lnTo>
                    <a:pt x="62" y="124"/>
                  </a:lnTo>
                  <a:cubicBezTo>
                    <a:pt x="62" y="192"/>
                    <a:pt x="39" y="240"/>
                    <a:pt x="0" y="263"/>
                  </a:cubicBezTo>
                  <a:lnTo>
                    <a:pt x="213" y="139"/>
                  </a:lnTo>
                  <a:cubicBezTo>
                    <a:pt x="252" y="115"/>
                    <a:pt x="277" y="67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124450" y="840550"/>
              <a:ext cx="5500" cy="41475"/>
            </a:xfrm>
            <a:custGeom>
              <a:avLst/>
              <a:gdLst/>
              <a:ahLst/>
              <a:cxnLst/>
              <a:rect l="l" t="t" r="r" b="b"/>
              <a:pathLst>
                <a:path w="220" h="1659" extrusionOk="0">
                  <a:moveTo>
                    <a:pt x="219" y="1"/>
                  </a:moveTo>
                  <a:lnTo>
                    <a:pt x="5" y="125"/>
                  </a:lnTo>
                  <a:lnTo>
                    <a:pt x="0" y="1658"/>
                  </a:lnTo>
                  <a:lnTo>
                    <a:pt x="215" y="1535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064425" y="799625"/>
              <a:ext cx="60150" cy="34800"/>
            </a:xfrm>
            <a:custGeom>
              <a:avLst/>
              <a:gdLst/>
              <a:ahLst/>
              <a:cxnLst/>
              <a:rect l="l" t="t" r="r" b="b"/>
              <a:pathLst>
                <a:path w="2406" h="1392" extrusionOk="0">
                  <a:moveTo>
                    <a:pt x="213" y="0"/>
                  </a:moveTo>
                  <a:lnTo>
                    <a:pt x="0" y="125"/>
                  </a:lnTo>
                  <a:lnTo>
                    <a:pt x="2191" y="1391"/>
                  </a:lnTo>
                  <a:lnTo>
                    <a:pt x="2406" y="126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119200" y="831275"/>
              <a:ext cx="10750" cy="12425"/>
            </a:xfrm>
            <a:custGeom>
              <a:avLst/>
              <a:gdLst/>
              <a:ahLst/>
              <a:cxnLst/>
              <a:rect l="l" t="t" r="r" b="b"/>
              <a:pathLst>
                <a:path w="430" h="497" extrusionOk="0">
                  <a:moveTo>
                    <a:pt x="215" y="0"/>
                  </a:moveTo>
                  <a:lnTo>
                    <a:pt x="0" y="125"/>
                  </a:lnTo>
                  <a:cubicBezTo>
                    <a:pt x="119" y="193"/>
                    <a:pt x="216" y="360"/>
                    <a:pt x="215" y="496"/>
                  </a:cubicBezTo>
                  <a:lnTo>
                    <a:pt x="429" y="372"/>
                  </a:lnTo>
                  <a:cubicBezTo>
                    <a:pt x="429" y="235"/>
                    <a:pt x="334" y="69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058875" y="802000"/>
              <a:ext cx="65700" cy="97625"/>
            </a:xfrm>
            <a:custGeom>
              <a:avLst/>
              <a:gdLst/>
              <a:ahLst/>
              <a:cxnLst/>
              <a:rect l="l" t="t" r="r" b="b"/>
              <a:pathLst>
                <a:path w="2628" h="3905" extrusionOk="0">
                  <a:moveTo>
                    <a:pt x="126" y="1"/>
                  </a:moveTo>
                  <a:cubicBezTo>
                    <a:pt x="55" y="1"/>
                    <a:pt x="6" y="57"/>
                    <a:pt x="6" y="153"/>
                  </a:cubicBezTo>
                  <a:lnTo>
                    <a:pt x="2" y="1686"/>
                  </a:lnTo>
                  <a:cubicBezTo>
                    <a:pt x="0" y="1822"/>
                    <a:pt x="97" y="1989"/>
                    <a:pt x="216" y="2059"/>
                  </a:cubicBezTo>
                  <a:lnTo>
                    <a:pt x="1824" y="2987"/>
                  </a:lnTo>
                  <a:lnTo>
                    <a:pt x="2332" y="3905"/>
                  </a:lnTo>
                  <a:lnTo>
                    <a:pt x="2333" y="3281"/>
                  </a:lnTo>
                  <a:lnTo>
                    <a:pt x="2407" y="3323"/>
                  </a:lnTo>
                  <a:cubicBezTo>
                    <a:pt x="2442" y="3344"/>
                    <a:pt x="2475" y="3353"/>
                    <a:pt x="2505" y="3353"/>
                  </a:cubicBezTo>
                  <a:cubicBezTo>
                    <a:pt x="2575" y="3353"/>
                    <a:pt x="2623" y="3297"/>
                    <a:pt x="2623" y="3200"/>
                  </a:cubicBezTo>
                  <a:lnTo>
                    <a:pt x="2628" y="1667"/>
                  </a:lnTo>
                  <a:cubicBezTo>
                    <a:pt x="2628" y="1531"/>
                    <a:pt x="2532" y="1364"/>
                    <a:pt x="2413" y="1296"/>
                  </a:cubicBezTo>
                  <a:lnTo>
                    <a:pt x="222" y="30"/>
                  </a:lnTo>
                  <a:cubicBezTo>
                    <a:pt x="187" y="10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570675" y="563450"/>
              <a:ext cx="6550" cy="31025"/>
            </a:xfrm>
            <a:custGeom>
              <a:avLst/>
              <a:gdLst/>
              <a:ahLst/>
              <a:cxnLst/>
              <a:rect l="l" t="t" r="r" b="b"/>
              <a:pathLst>
                <a:path w="262" h="1241" extrusionOk="0">
                  <a:moveTo>
                    <a:pt x="0" y="0"/>
                  </a:moveTo>
                  <a:lnTo>
                    <a:pt x="3" y="1091"/>
                  </a:lnTo>
                  <a:lnTo>
                    <a:pt x="261" y="1240"/>
                  </a:lnTo>
                  <a:lnTo>
                    <a:pt x="258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574725" y="553225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8" y="5"/>
                  </a:lnTo>
                  <a:lnTo>
                    <a:pt x="28" y="16"/>
                  </a:lnTo>
                  <a:lnTo>
                    <a:pt x="0" y="0"/>
                  </a:lnTo>
                  <a:close/>
                  <a:moveTo>
                    <a:pt x="28" y="16"/>
                  </a:moveTo>
                  <a:lnTo>
                    <a:pt x="259" y="151"/>
                  </a:lnTo>
                  <a:lnTo>
                    <a:pt x="266" y="154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574550" y="553150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258" y="151"/>
                  </a:lnTo>
                  <a:lnTo>
                    <a:pt x="266" y="154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574350" y="553125"/>
              <a:ext cx="6675" cy="3825"/>
            </a:xfrm>
            <a:custGeom>
              <a:avLst/>
              <a:gdLst/>
              <a:ahLst/>
              <a:cxnLst/>
              <a:rect l="l" t="t" r="r" b="b"/>
              <a:pathLst>
                <a:path w="267" h="153" extrusionOk="0">
                  <a:moveTo>
                    <a:pt x="1" y="0"/>
                  </a:moveTo>
                  <a:lnTo>
                    <a:pt x="259" y="151"/>
                  </a:lnTo>
                  <a:lnTo>
                    <a:pt x="266" y="152"/>
                  </a:lnTo>
                  <a:lnTo>
                    <a:pt x="8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574100" y="553125"/>
              <a:ext cx="6750" cy="3775"/>
            </a:xfrm>
            <a:custGeom>
              <a:avLst/>
              <a:gdLst/>
              <a:ahLst/>
              <a:cxnLst/>
              <a:rect l="l" t="t" r="r" b="b"/>
              <a:pathLst>
                <a:path w="270" h="151" extrusionOk="0">
                  <a:moveTo>
                    <a:pt x="1" y="0"/>
                  </a:moveTo>
                  <a:lnTo>
                    <a:pt x="259" y="149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573925" y="553125"/>
              <a:ext cx="6650" cy="3750"/>
            </a:xfrm>
            <a:custGeom>
              <a:avLst/>
              <a:gdLst/>
              <a:ahLst/>
              <a:cxnLst/>
              <a:rect l="l" t="t" r="r" b="b"/>
              <a:pathLst>
                <a:path w="266" h="150" extrusionOk="0">
                  <a:moveTo>
                    <a:pt x="1" y="0"/>
                  </a:moveTo>
                  <a:lnTo>
                    <a:pt x="259" y="149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573675" y="553125"/>
              <a:ext cx="6725" cy="3825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11" y="0"/>
                  </a:moveTo>
                  <a:lnTo>
                    <a:pt x="0" y="3"/>
                  </a:lnTo>
                  <a:lnTo>
                    <a:pt x="259" y="152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573450" y="553175"/>
              <a:ext cx="6700" cy="3850"/>
            </a:xfrm>
            <a:custGeom>
              <a:avLst/>
              <a:gdLst/>
              <a:ahLst/>
              <a:cxnLst/>
              <a:rect l="l" t="t" r="r" b="b"/>
              <a:pathLst>
                <a:path w="268" h="154" extrusionOk="0">
                  <a:moveTo>
                    <a:pt x="9" y="1"/>
                  </a:moveTo>
                  <a:lnTo>
                    <a:pt x="1" y="4"/>
                  </a:lnTo>
                  <a:lnTo>
                    <a:pt x="259" y="153"/>
                  </a:lnTo>
                  <a:lnTo>
                    <a:pt x="268" y="15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573100" y="553250"/>
              <a:ext cx="6825" cy="3950"/>
            </a:xfrm>
            <a:custGeom>
              <a:avLst/>
              <a:gdLst/>
              <a:ahLst/>
              <a:cxnLst/>
              <a:rect l="l" t="t" r="r" b="b"/>
              <a:pathLst>
                <a:path w="273" h="158" extrusionOk="0">
                  <a:moveTo>
                    <a:pt x="15" y="1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73" y="15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548400" y="563050"/>
              <a:ext cx="24200" cy="30300"/>
            </a:xfrm>
            <a:custGeom>
              <a:avLst/>
              <a:gdLst/>
              <a:ahLst/>
              <a:cxnLst/>
              <a:rect l="l" t="t" r="r" b="b"/>
              <a:pathLst>
                <a:path w="968" h="1212" extrusionOk="0">
                  <a:moveTo>
                    <a:pt x="710" y="0"/>
                  </a:moveTo>
                  <a:lnTo>
                    <a:pt x="1" y="1062"/>
                  </a:lnTo>
                  <a:lnTo>
                    <a:pt x="259" y="1211"/>
                  </a:lnTo>
                  <a:lnTo>
                    <a:pt x="968" y="150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526150" y="590700"/>
              <a:ext cx="51075" cy="29550"/>
            </a:xfrm>
            <a:custGeom>
              <a:avLst/>
              <a:gdLst/>
              <a:ahLst/>
              <a:cxnLst/>
              <a:rect l="l" t="t" r="r" b="b"/>
              <a:pathLst>
                <a:path w="2043" h="1182" extrusionOk="0">
                  <a:moveTo>
                    <a:pt x="1784" y="1"/>
                  </a:moveTo>
                  <a:lnTo>
                    <a:pt x="0" y="1030"/>
                  </a:lnTo>
                  <a:lnTo>
                    <a:pt x="258" y="1181"/>
                  </a:lnTo>
                  <a:lnTo>
                    <a:pt x="2042" y="15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521175" y="622075"/>
              <a:ext cx="7275" cy="5300"/>
            </a:xfrm>
            <a:custGeom>
              <a:avLst/>
              <a:gdLst/>
              <a:ahLst/>
              <a:cxnLst/>
              <a:rect l="l" t="t" r="r" b="b"/>
              <a:pathLst>
                <a:path w="291" h="212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25"/>
                    <a:pt x="12" y="48"/>
                    <a:pt x="33" y="62"/>
                  </a:cubicBezTo>
                  <a:lnTo>
                    <a:pt x="291" y="212"/>
                  </a:lnTo>
                  <a:cubicBezTo>
                    <a:pt x="270" y="199"/>
                    <a:pt x="259" y="174"/>
                    <a:pt x="262" y="14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530575" y="583575"/>
              <a:ext cx="24300" cy="9775"/>
            </a:xfrm>
            <a:custGeom>
              <a:avLst/>
              <a:gdLst/>
              <a:ahLst/>
              <a:cxnLst/>
              <a:rect l="l" t="t" r="r" b="b"/>
              <a:pathLst>
                <a:path w="972" h="391" extrusionOk="0">
                  <a:moveTo>
                    <a:pt x="0" y="0"/>
                  </a:moveTo>
                  <a:lnTo>
                    <a:pt x="258" y="151"/>
                  </a:lnTo>
                  <a:lnTo>
                    <a:pt x="972" y="390"/>
                  </a:lnTo>
                  <a:lnTo>
                    <a:pt x="714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521175" y="586200"/>
              <a:ext cx="6550" cy="39625"/>
            </a:xfrm>
            <a:custGeom>
              <a:avLst/>
              <a:gdLst/>
              <a:ahLst/>
              <a:cxnLst/>
              <a:rect l="l" t="t" r="r" b="b"/>
              <a:pathLst>
                <a:path w="262" h="1585" extrusionOk="0">
                  <a:moveTo>
                    <a:pt x="1" y="1"/>
                  </a:moveTo>
                  <a:lnTo>
                    <a:pt x="4" y="1435"/>
                  </a:lnTo>
                  <a:lnTo>
                    <a:pt x="262" y="1584"/>
                  </a:lnTo>
                  <a:lnTo>
                    <a:pt x="259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523475" y="553450"/>
              <a:ext cx="56100" cy="32375"/>
            </a:xfrm>
            <a:custGeom>
              <a:avLst/>
              <a:gdLst/>
              <a:ahLst/>
              <a:cxnLst/>
              <a:rect l="l" t="t" r="r" b="b"/>
              <a:pathLst>
                <a:path w="2244" h="1295" extrusionOk="0">
                  <a:moveTo>
                    <a:pt x="1985" y="0"/>
                  </a:moveTo>
                  <a:lnTo>
                    <a:pt x="0" y="1146"/>
                  </a:lnTo>
                  <a:lnTo>
                    <a:pt x="258" y="1295"/>
                  </a:lnTo>
                  <a:lnTo>
                    <a:pt x="2243" y="1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521175" y="585775"/>
              <a:ext cx="6525" cy="4200"/>
            </a:xfrm>
            <a:custGeom>
              <a:avLst/>
              <a:gdLst/>
              <a:ahLst/>
              <a:cxnLst/>
              <a:rect l="l" t="t" r="r" b="b"/>
              <a:pathLst>
                <a:path w="261" h="168" extrusionOk="0">
                  <a:moveTo>
                    <a:pt x="2" y="1"/>
                  </a:moveTo>
                  <a:lnTo>
                    <a:pt x="1" y="18"/>
                  </a:lnTo>
                  <a:lnTo>
                    <a:pt x="259" y="167"/>
                  </a:lnTo>
                  <a:lnTo>
                    <a:pt x="260" y="15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523200" y="582075"/>
              <a:ext cx="6750" cy="3950"/>
            </a:xfrm>
            <a:custGeom>
              <a:avLst/>
              <a:gdLst/>
              <a:ahLst/>
              <a:cxnLst/>
              <a:rect l="l" t="t" r="r" b="b"/>
              <a:pathLst>
                <a:path w="270" h="158" extrusionOk="0">
                  <a:moveTo>
                    <a:pt x="11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9" y="15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521225" y="585525"/>
              <a:ext cx="6500" cy="4000"/>
            </a:xfrm>
            <a:custGeom>
              <a:avLst/>
              <a:gdLst/>
              <a:ahLst/>
              <a:cxnLst/>
              <a:rect l="l" t="t" r="r" b="b"/>
              <a:pathLst>
                <a:path w="260" h="160" extrusionOk="0">
                  <a:moveTo>
                    <a:pt x="2" y="0"/>
                  </a:moveTo>
                  <a:lnTo>
                    <a:pt x="0" y="11"/>
                  </a:lnTo>
                  <a:lnTo>
                    <a:pt x="258" y="160"/>
                  </a:lnTo>
                  <a:lnTo>
                    <a:pt x="260" y="1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23025" y="582250"/>
              <a:ext cx="6675" cy="3950"/>
            </a:xfrm>
            <a:custGeom>
              <a:avLst/>
              <a:gdLst/>
              <a:ahLst/>
              <a:cxnLst/>
              <a:rect l="l" t="t" r="r" b="b"/>
              <a:pathLst>
                <a:path w="267" h="158" extrusionOk="0">
                  <a:moveTo>
                    <a:pt x="8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6" y="15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521250" y="585200"/>
              <a:ext cx="6550" cy="4075"/>
            </a:xfrm>
            <a:custGeom>
              <a:avLst/>
              <a:gdLst/>
              <a:ahLst/>
              <a:cxnLst/>
              <a:rect l="l" t="t" r="r" b="b"/>
              <a:pathLst>
                <a:path w="262" h="163" extrusionOk="0">
                  <a:moveTo>
                    <a:pt x="4" y="0"/>
                  </a:moveTo>
                  <a:lnTo>
                    <a:pt x="1" y="13"/>
                  </a:lnTo>
                  <a:lnTo>
                    <a:pt x="259" y="163"/>
                  </a:lnTo>
                  <a:lnTo>
                    <a:pt x="262" y="15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522775" y="582450"/>
              <a:ext cx="6725" cy="4000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11" y="0"/>
                  </a:moveTo>
                  <a:lnTo>
                    <a:pt x="1" y="10"/>
                  </a:lnTo>
                  <a:lnTo>
                    <a:pt x="257" y="160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521325" y="584950"/>
              <a:ext cx="6550" cy="4000"/>
            </a:xfrm>
            <a:custGeom>
              <a:avLst/>
              <a:gdLst/>
              <a:ahLst/>
              <a:cxnLst/>
              <a:rect l="l" t="t" r="r" b="b"/>
              <a:pathLst>
                <a:path w="262" h="160" extrusionOk="0">
                  <a:moveTo>
                    <a:pt x="3" y="0"/>
                  </a:moveTo>
                  <a:lnTo>
                    <a:pt x="1" y="10"/>
                  </a:lnTo>
                  <a:lnTo>
                    <a:pt x="259" y="160"/>
                  </a:lnTo>
                  <a:lnTo>
                    <a:pt x="262" y="15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522600" y="582700"/>
              <a:ext cx="6625" cy="3925"/>
            </a:xfrm>
            <a:custGeom>
              <a:avLst/>
              <a:gdLst/>
              <a:ahLst/>
              <a:cxnLst/>
              <a:rect l="l" t="t" r="r" b="b"/>
              <a:pathLst>
                <a:path w="265" h="157" extrusionOk="0">
                  <a:moveTo>
                    <a:pt x="8" y="0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64" y="15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521400" y="584575"/>
              <a:ext cx="6575" cy="4125"/>
            </a:xfrm>
            <a:custGeom>
              <a:avLst/>
              <a:gdLst/>
              <a:ahLst/>
              <a:cxnLst/>
              <a:rect l="l" t="t" r="r" b="b"/>
              <a:pathLst>
                <a:path w="263" h="165" extrusionOk="0">
                  <a:moveTo>
                    <a:pt x="5" y="1"/>
                  </a:moveTo>
                  <a:lnTo>
                    <a:pt x="0" y="15"/>
                  </a:lnTo>
                  <a:lnTo>
                    <a:pt x="259" y="165"/>
                  </a:lnTo>
                  <a:lnTo>
                    <a:pt x="263" y="15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522350" y="582875"/>
              <a:ext cx="6725" cy="4050"/>
            </a:xfrm>
            <a:custGeom>
              <a:avLst/>
              <a:gdLst/>
              <a:ahLst/>
              <a:cxnLst/>
              <a:rect l="l" t="t" r="r" b="b"/>
              <a:pathLst>
                <a:path w="269" h="162" extrusionOk="0">
                  <a:moveTo>
                    <a:pt x="10" y="1"/>
                  </a:moveTo>
                  <a:lnTo>
                    <a:pt x="0" y="12"/>
                  </a:lnTo>
                  <a:lnTo>
                    <a:pt x="258" y="161"/>
                  </a:lnTo>
                  <a:lnTo>
                    <a:pt x="268" y="15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521500" y="584300"/>
              <a:ext cx="6625" cy="4075"/>
            </a:xfrm>
            <a:custGeom>
              <a:avLst/>
              <a:gdLst/>
              <a:ahLst/>
              <a:cxnLst/>
              <a:rect l="l" t="t" r="r" b="b"/>
              <a:pathLst>
                <a:path w="265" h="163" extrusionOk="0">
                  <a:moveTo>
                    <a:pt x="7" y="0"/>
                  </a:moveTo>
                  <a:lnTo>
                    <a:pt x="1" y="12"/>
                  </a:lnTo>
                  <a:lnTo>
                    <a:pt x="259" y="162"/>
                  </a:lnTo>
                  <a:lnTo>
                    <a:pt x="265" y="14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522150" y="583175"/>
              <a:ext cx="6675" cy="4000"/>
            </a:xfrm>
            <a:custGeom>
              <a:avLst/>
              <a:gdLst/>
              <a:ahLst/>
              <a:cxnLst/>
              <a:rect l="l" t="t" r="r" b="b"/>
              <a:pathLst>
                <a:path w="267" h="160" extrusionOk="0">
                  <a:moveTo>
                    <a:pt x="8" y="0"/>
                  </a:moveTo>
                  <a:lnTo>
                    <a:pt x="1" y="9"/>
                  </a:lnTo>
                  <a:lnTo>
                    <a:pt x="259" y="160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521875" y="583375"/>
              <a:ext cx="6750" cy="4200"/>
            </a:xfrm>
            <a:custGeom>
              <a:avLst/>
              <a:gdLst/>
              <a:ahLst/>
              <a:cxnLst/>
              <a:rect l="l" t="t" r="r" b="b"/>
              <a:pathLst>
                <a:path w="270" h="168" extrusionOk="0">
                  <a:moveTo>
                    <a:pt x="12" y="1"/>
                  </a:moveTo>
                  <a:lnTo>
                    <a:pt x="0" y="18"/>
                  </a:lnTo>
                  <a:lnTo>
                    <a:pt x="258" y="168"/>
                  </a:lnTo>
                  <a:lnTo>
                    <a:pt x="270" y="15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21650" y="583825"/>
              <a:ext cx="6700" cy="4225"/>
            </a:xfrm>
            <a:custGeom>
              <a:avLst/>
              <a:gdLst/>
              <a:ahLst/>
              <a:cxnLst/>
              <a:rect l="l" t="t" r="r" b="b"/>
              <a:pathLst>
                <a:path w="268" h="169" extrusionOk="0">
                  <a:moveTo>
                    <a:pt x="9" y="0"/>
                  </a:moveTo>
                  <a:lnTo>
                    <a:pt x="1" y="19"/>
                  </a:lnTo>
                  <a:lnTo>
                    <a:pt x="259" y="168"/>
                  </a:lnTo>
                  <a:lnTo>
                    <a:pt x="267" y="15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527625" y="556875"/>
              <a:ext cx="54475" cy="70650"/>
            </a:xfrm>
            <a:custGeom>
              <a:avLst/>
              <a:gdLst/>
              <a:ahLst/>
              <a:cxnLst/>
              <a:rect l="l" t="t" r="r" b="b"/>
              <a:pathLst>
                <a:path w="2179" h="2826" extrusionOk="0">
                  <a:moveTo>
                    <a:pt x="1799" y="397"/>
                  </a:moveTo>
                  <a:lnTo>
                    <a:pt x="1090" y="1458"/>
                  </a:lnTo>
                  <a:lnTo>
                    <a:pt x="376" y="1217"/>
                  </a:lnTo>
                  <a:lnTo>
                    <a:pt x="1799" y="397"/>
                  </a:lnTo>
                  <a:close/>
                  <a:moveTo>
                    <a:pt x="1980" y="413"/>
                  </a:moveTo>
                  <a:lnTo>
                    <a:pt x="1983" y="1503"/>
                  </a:lnTo>
                  <a:lnTo>
                    <a:pt x="199" y="2533"/>
                  </a:lnTo>
                  <a:lnTo>
                    <a:pt x="197" y="1442"/>
                  </a:lnTo>
                  <a:lnTo>
                    <a:pt x="197" y="1442"/>
                  </a:lnTo>
                  <a:lnTo>
                    <a:pt x="1030" y="1723"/>
                  </a:lnTo>
                  <a:cubicBezTo>
                    <a:pt x="1036" y="1725"/>
                    <a:pt x="1043" y="1726"/>
                    <a:pt x="1049" y="1726"/>
                  </a:cubicBezTo>
                  <a:cubicBezTo>
                    <a:pt x="1063" y="1726"/>
                    <a:pt x="1078" y="1721"/>
                    <a:pt x="1090" y="1713"/>
                  </a:cubicBezTo>
                  <a:cubicBezTo>
                    <a:pt x="1114" y="1697"/>
                    <a:pt x="1135" y="1679"/>
                    <a:pt x="1151" y="1654"/>
                  </a:cubicBezTo>
                  <a:lnTo>
                    <a:pt x="1980" y="413"/>
                  </a:lnTo>
                  <a:close/>
                  <a:moveTo>
                    <a:pt x="2111" y="1"/>
                  </a:moveTo>
                  <a:lnTo>
                    <a:pt x="2101" y="4"/>
                  </a:lnTo>
                  <a:lnTo>
                    <a:pt x="2092" y="5"/>
                  </a:lnTo>
                  <a:lnTo>
                    <a:pt x="2077" y="14"/>
                  </a:lnTo>
                  <a:lnTo>
                    <a:pt x="92" y="1158"/>
                  </a:lnTo>
                  <a:lnTo>
                    <a:pt x="82" y="1165"/>
                  </a:lnTo>
                  <a:lnTo>
                    <a:pt x="73" y="1172"/>
                  </a:lnTo>
                  <a:lnTo>
                    <a:pt x="63" y="1183"/>
                  </a:lnTo>
                  <a:lnTo>
                    <a:pt x="56" y="1190"/>
                  </a:lnTo>
                  <a:lnTo>
                    <a:pt x="47" y="1201"/>
                  </a:lnTo>
                  <a:lnTo>
                    <a:pt x="40" y="1212"/>
                  </a:lnTo>
                  <a:lnTo>
                    <a:pt x="28" y="1228"/>
                  </a:lnTo>
                  <a:lnTo>
                    <a:pt x="20" y="1245"/>
                  </a:lnTo>
                  <a:lnTo>
                    <a:pt x="14" y="1258"/>
                  </a:lnTo>
                  <a:lnTo>
                    <a:pt x="10" y="1271"/>
                  </a:lnTo>
                  <a:lnTo>
                    <a:pt x="7" y="1281"/>
                  </a:lnTo>
                  <a:lnTo>
                    <a:pt x="4" y="1296"/>
                  </a:lnTo>
                  <a:lnTo>
                    <a:pt x="2" y="1306"/>
                  </a:lnTo>
                  <a:lnTo>
                    <a:pt x="1" y="1322"/>
                  </a:lnTo>
                  <a:lnTo>
                    <a:pt x="4" y="2756"/>
                  </a:lnTo>
                  <a:cubicBezTo>
                    <a:pt x="2" y="2781"/>
                    <a:pt x="12" y="2805"/>
                    <a:pt x="33" y="2820"/>
                  </a:cubicBezTo>
                  <a:cubicBezTo>
                    <a:pt x="42" y="2824"/>
                    <a:pt x="52" y="2826"/>
                    <a:pt x="61" y="2826"/>
                  </a:cubicBezTo>
                  <a:cubicBezTo>
                    <a:pt x="76" y="2826"/>
                    <a:pt x="90" y="2821"/>
                    <a:pt x="102" y="2812"/>
                  </a:cubicBezTo>
                  <a:lnTo>
                    <a:pt x="2082" y="1670"/>
                  </a:lnTo>
                  <a:cubicBezTo>
                    <a:pt x="2138" y="1634"/>
                    <a:pt x="2174" y="1570"/>
                    <a:pt x="2179" y="1502"/>
                  </a:cubicBezTo>
                  <a:lnTo>
                    <a:pt x="2174" y="65"/>
                  </a:lnTo>
                  <a:lnTo>
                    <a:pt x="2173" y="53"/>
                  </a:lnTo>
                  <a:lnTo>
                    <a:pt x="2172" y="44"/>
                  </a:lnTo>
                  <a:lnTo>
                    <a:pt x="2167" y="34"/>
                  </a:lnTo>
                  <a:lnTo>
                    <a:pt x="2164" y="27"/>
                  </a:lnTo>
                  <a:lnTo>
                    <a:pt x="2160" y="20"/>
                  </a:lnTo>
                  <a:lnTo>
                    <a:pt x="2150" y="8"/>
                  </a:lnTo>
                  <a:lnTo>
                    <a:pt x="2143" y="5"/>
                  </a:lnTo>
                  <a:lnTo>
                    <a:pt x="2134" y="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550325" y="617900"/>
              <a:ext cx="2625" cy="114275"/>
            </a:xfrm>
            <a:custGeom>
              <a:avLst/>
              <a:gdLst/>
              <a:ahLst/>
              <a:cxnLst/>
              <a:rect l="l" t="t" r="r" b="b"/>
              <a:pathLst>
                <a:path w="105" h="4571" extrusionOk="0">
                  <a:moveTo>
                    <a:pt x="53" y="0"/>
                  </a:moveTo>
                  <a:cubicBezTo>
                    <a:pt x="27" y="0"/>
                    <a:pt x="1" y="18"/>
                    <a:pt x="1" y="52"/>
                  </a:cubicBezTo>
                  <a:lnTo>
                    <a:pt x="1" y="313"/>
                  </a:lnTo>
                  <a:cubicBezTo>
                    <a:pt x="1" y="342"/>
                    <a:pt x="24" y="366"/>
                    <a:pt x="53" y="366"/>
                  </a:cubicBezTo>
                  <a:lnTo>
                    <a:pt x="53" y="369"/>
                  </a:lnTo>
                  <a:cubicBezTo>
                    <a:pt x="82" y="369"/>
                    <a:pt x="105" y="344"/>
                    <a:pt x="105" y="315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  <a:moveTo>
                    <a:pt x="53" y="473"/>
                  </a:moveTo>
                  <a:cubicBezTo>
                    <a:pt x="27" y="473"/>
                    <a:pt x="1" y="490"/>
                    <a:pt x="1" y="525"/>
                  </a:cubicBezTo>
                  <a:lnTo>
                    <a:pt x="1" y="838"/>
                  </a:lnTo>
                  <a:cubicBezTo>
                    <a:pt x="1" y="869"/>
                    <a:pt x="24" y="892"/>
                    <a:pt x="53" y="892"/>
                  </a:cubicBezTo>
                  <a:lnTo>
                    <a:pt x="53" y="894"/>
                  </a:lnTo>
                  <a:cubicBezTo>
                    <a:pt x="82" y="894"/>
                    <a:pt x="105" y="870"/>
                    <a:pt x="105" y="841"/>
                  </a:cubicBezTo>
                  <a:lnTo>
                    <a:pt x="105" y="525"/>
                  </a:lnTo>
                  <a:cubicBezTo>
                    <a:pt x="105" y="490"/>
                    <a:pt x="79" y="473"/>
                    <a:pt x="53" y="473"/>
                  </a:cubicBezTo>
                  <a:close/>
                  <a:moveTo>
                    <a:pt x="53" y="998"/>
                  </a:moveTo>
                  <a:cubicBezTo>
                    <a:pt x="27" y="998"/>
                    <a:pt x="1" y="1016"/>
                    <a:pt x="1" y="1052"/>
                  </a:cubicBezTo>
                  <a:lnTo>
                    <a:pt x="1" y="1365"/>
                  </a:lnTo>
                  <a:cubicBezTo>
                    <a:pt x="1" y="1394"/>
                    <a:pt x="24" y="1417"/>
                    <a:pt x="53" y="1417"/>
                  </a:cubicBezTo>
                  <a:lnTo>
                    <a:pt x="53" y="1418"/>
                  </a:lnTo>
                  <a:cubicBezTo>
                    <a:pt x="82" y="1418"/>
                    <a:pt x="105" y="1395"/>
                    <a:pt x="105" y="1366"/>
                  </a:cubicBezTo>
                  <a:lnTo>
                    <a:pt x="105" y="1052"/>
                  </a:lnTo>
                  <a:cubicBezTo>
                    <a:pt x="105" y="1016"/>
                    <a:pt x="79" y="998"/>
                    <a:pt x="53" y="998"/>
                  </a:cubicBezTo>
                  <a:close/>
                  <a:moveTo>
                    <a:pt x="53" y="1524"/>
                  </a:moveTo>
                  <a:cubicBezTo>
                    <a:pt x="27" y="1524"/>
                    <a:pt x="1" y="1542"/>
                    <a:pt x="1" y="1576"/>
                  </a:cubicBezTo>
                  <a:lnTo>
                    <a:pt x="1" y="1890"/>
                  </a:lnTo>
                  <a:cubicBezTo>
                    <a:pt x="1" y="1920"/>
                    <a:pt x="24" y="1943"/>
                    <a:pt x="53" y="1943"/>
                  </a:cubicBezTo>
                  <a:lnTo>
                    <a:pt x="53" y="1945"/>
                  </a:lnTo>
                  <a:cubicBezTo>
                    <a:pt x="82" y="1945"/>
                    <a:pt x="105" y="1920"/>
                    <a:pt x="105" y="1891"/>
                  </a:cubicBezTo>
                  <a:lnTo>
                    <a:pt x="105" y="1576"/>
                  </a:lnTo>
                  <a:cubicBezTo>
                    <a:pt x="105" y="1542"/>
                    <a:pt x="79" y="1524"/>
                    <a:pt x="53" y="1524"/>
                  </a:cubicBezTo>
                  <a:close/>
                  <a:moveTo>
                    <a:pt x="53" y="2049"/>
                  </a:moveTo>
                  <a:cubicBezTo>
                    <a:pt x="27" y="2049"/>
                    <a:pt x="1" y="2067"/>
                    <a:pt x="1" y="2101"/>
                  </a:cubicBezTo>
                  <a:lnTo>
                    <a:pt x="1" y="2416"/>
                  </a:lnTo>
                  <a:cubicBezTo>
                    <a:pt x="1" y="2445"/>
                    <a:pt x="24" y="2468"/>
                    <a:pt x="53" y="2468"/>
                  </a:cubicBezTo>
                  <a:lnTo>
                    <a:pt x="53" y="2470"/>
                  </a:lnTo>
                  <a:cubicBezTo>
                    <a:pt x="82" y="2470"/>
                    <a:pt x="105" y="2447"/>
                    <a:pt x="105" y="2418"/>
                  </a:cubicBezTo>
                  <a:lnTo>
                    <a:pt x="105" y="2101"/>
                  </a:lnTo>
                  <a:cubicBezTo>
                    <a:pt x="105" y="2067"/>
                    <a:pt x="79" y="2049"/>
                    <a:pt x="53" y="2049"/>
                  </a:cubicBezTo>
                  <a:close/>
                  <a:moveTo>
                    <a:pt x="53" y="2575"/>
                  </a:moveTo>
                  <a:cubicBezTo>
                    <a:pt x="27" y="2575"/>
                    <a:pt x="1" y="2592"/>
                    <a:pt x="1" y="2628"/>
                  </a:cubicBezTo>
                  <a:lnTo>
                    <a:pt x="1" y="2942"/>
                  </a:lnTo>
                  <a:cubicBezTo>
                    <a:pt x="1" y="2971"/>
                    <a:pt x="24" y="2995"/>
                    <a:pt x="53" y="2995"/>
                  </a:cubicBezTo>
                  <a:cubicBezTo>
                    <a:pt x="82" y="2995"/>
                    <a:pt x="105" y="2971"/>
                    <a:pt x="105" y="2942"/>
                  </a:cubicBezTo>
                  <a:lnTo>
                    <a:pt x="105" y="2628"/>
                  </a:lnTo>
                  <a:cubicBezTo>
                    <a:pt x="105" y="2592"/>
                    <a:pt x="79" y="2575"/>
                    <a:pt x="53" y="2575"/>
                  </a:cubicBezTo>
                  <a:close/>
                  <a:moveTo>
                    <a:pt x="53" y="3101"/>
                  </a:moveTo>
                  <a:cubicBezTo>
                    <a:pt x="27" y="3101"/>
                    <a:pt x="1" y="3118"/>
                    <a:pt x="1" y="3153"/>
                  </a:cubicBezTo>
                  <a:lnTo>
                    <a:pt x="1" y="3467"/>
                  </a:lnTo>
                  <a:cubicBezTo>
                    <a:pt x="1" y="3496"/>
                    <a:pt x="24" y="3520"/>
                    <a:pt x="53" y="3520"/>
                  </a:cubicBezTo>
                  <a:lnTo>
                    <a:pt x="53" y="3521"/>
                  </a:lnTo>
                  <a:cubicBezTo>
                    <a:pt x="82" y="3521"/>
                    <a:pt x="105" y="3496"/>
                    <a:pt x="105" y="3467"/>
                  </a:cubicBezTo>
                  <a:lnTo>
                    <a:pt x="105" y="3153"/>
                  </a:lnTo>
                  <a:cubicBezTo>
                    <a:pt x="105" y="3118"/>
                    <a:pt x="79" y="3101"/>
                    <a:pt x="53" y="3101"/>
                  </a:cubicBezTo>
                  <a:close/>
                  <a:moveTo>
                    <a:pt x="53" y="3625"/>
                  </a:moveTo>
                  <a:cubicBezTo>
                    <a:pt x="27" y="3625"/>
                    <a:pt x="1" y="3643"/>
                    <a:pt x="1" y="3678"/>
                  </a:cubicBezTo>
                  <a:lnTo>
                    <a:pt x="1" y="3994"/>
                  </a:lnTo>
                  <a:cubicBezTo>
                    <a:pt x="1" y="4023"/>
                    <a:pt x="24" y="4046"/>
                    <a:pt x="53" y="4046"/>
                  </a:cubicBezTo>
                  <a:cubicBezTo>
                    <a:pt x="82" y="4046"/>
                    <a:pt x="105" y="4023"/>
                    <a:pt x="105" y="3994"/>
                  </a:cubicBezTo>
                  <a:lnTo>
                    <a:pt x="105" y="3678"/>
                  </a:lnTo>
                  <a:cubicBezTo>
                    <a:pt x="105" y="3643"/>
                    <a:pt x="79" y="3625"/>
                    <a:pt x="53" y="3625"/>
                  </a:cubicBezTo>
                  <a:close/>
                  <a:moveTo>
                    <a:pt x="53" y="4151"/>
                  </a:moveTo>
                  <a:cubicBezTo>
                    <a:pt x="27" y="4151"/>
                    <a:pt x="1" y="4168"/>
                    <a:pt x="1" y="4204"/>
                  </a:cubicBezTo>
                  <a:lnTo>
                    <a:pt x="1" y="4519"/>
                  </a:lnTo>
                  <a:cubicBezTo>
                    <a:pt x="1" y="4548"/>
                    <a:pt x="24" y="4571"/>
                    <a:pt x="53" y="4571"/>
                  </a:cubicBezTo>
                  <a:cubicBezTo>
                    <a:pt x="82" y="4571"/>
                    <a:pt x="105" y="4548"/>
                    <a:pt x="105" y="4519"/>
                  </a:cubicBezTo>
                  <a:lnTo>
                    <a:pt x="105" y="4204"/>
                  </a:lnTo>
                  <a:cubicBezTo>
                    <a:pt x="105" y="4168"/>
                    <a:pt x="79" y="4151"/>
                    <a:pt x="53" y="415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901325" y="661225"/>
              <a:ext cx="2750" cy="168225"/>
            </a:xfrm>
            <a:custGeom>
              <a:avLst/>
              <a:gdLst/>
              <a:ahLst/>
              <a:cxnLst/>
              <a:rect l="l" t="t" r="r" b="b"/>
              <a:pathLst>
                <a:path w="110" h="6729" extrusionOk="0">
                  <a:moveTo>
                    <a:pt x="55" y="0"/>
                  </a:moveTo>
                  <a:cubicBezTo>
                    <a:pt x="28" y="0"/>
                    <a:pt x="1" y="19"/>
                    <a:pt x="3" y="57"/>
                  </a:cubicBezTo>
                  <a:lnTo>
                    <a:pt x="3" y="368"/>
                  </a:lnTo>
                  <a:cubicBezTo>
                    <a:pt x="3" y="397"/>
                    <a:pt x="26" y="421"/>
                    <a:pt x="55" y="421"/>
                  </a:cubicBezTo>
                  <a:lnTo>
                    <a:pt x="55" y="424"/>
                  </a:lnTo>
                  <a:cubicBezTo>
                    <a:pt x="84" y="424"/>
                    <a:pt x="109" y="400"/>
                    <a:pt x="107" y="371"/>
                  </a:cubicBezTo>
                  <a:lnTo>
                    <a:pt x="107" y="57"/>
                  </a:lnTo>
                  <a:cubicBezTo>
                    <a:pt x="110" y="19"/>
                    <a:pt x="82" y="0"/>
                    <a:pt x="55" y="0"/>
                  </a:cubicBezTo>
                  <a:close/>
                  <a:moveTo>
                    <a:pt x="56" y="529"/>
                  </a:moveTo>
                  <a:cubicBezTo>
                    <a:pt x="31" y="529"/>
                    <a:pt x="5" y="545"/>
                    <a:pt x="3" y="579"/>
                  </a:cubicBezTo>
                  <a:lnTo>
                    <a:pt x="3" y="893"/>
                  </a:lnTo>
                  <a:cubicBezTo>
                    <a:pt x="3" y="922"/>
                    <a:pt x="26" y="947"/>
                    <a:pt x="55" y="947"/>
                  </a:cubicBezTo>
                  <a:lnTo>
                    <a:pt x="55" y="950"/>
                  </a:lnTo>
                  <a:cubicBezTo>
                    <a:pt x="84" y="950"/>
                    <a:pt x="107" y="925"/>
                    <a:pt x="107" y="896"/>
                  </a:cubicBezTo>
                  <a:lnTo>
                    <a:pt x="107" y="579"/>
                  </a:lnTo>
                  <a:cubicBezTo>
                    <a:pt x="106" y="545"/>
                    <a:pt x="81" y="529"/>
                    <a:pt x="56" y="529"/>
                  </a:cubicBezTo>
                  <a:close/>
                  <a:moveTo>
                    <a:pt x="55" y="1051"/>
                  </a:moveTo>
                  <a:cubicBezTo>
                    <a:pt x="28" y="1051"/>
                    <a:pt x="1" y="1070"/>
                    <a:pt x="3" y="1107"/>
                  </a:cubicBezTo>
                  <a:lnTo>
                    <a:pt x="3" y="1420"/>
                  </a:lnTo>
                  <a:cubicBezTo>
                    <a:pt x="3" y="1449"/>
                    <a:pt x="26" y="1472"/>
                    <a:pt x="55" y="1472"/>
                  </a:cubicBezTo>
                  <a:lnTo>
                    <a:pt x="55" y="1475"/>
                  </a:lnTo>
                  <a:cubicBezTo>
                    <a:pt x="84" y="1475"/>
                    <a:pt x="107" y="1452"/>
                    <a:pt x="107" y="1423"/>
                  </a:cubicBezTo>
                  <a:lnTo>
                    <a:pt x="107" y="1107"/>
                  </a:lnTo>
                  <a:cubicBezTo>
                    <a:pt x="110" y="1070"/>
                    <a:pt x="82" y="1051"/>
                    <a:pt x="55" y="1051"/>
                  </a:cubicBezTo>
                  <a:close/>
                  <a:moveTo>
                    <a:pt x="55" y="1576"/>
                  </a:moveTo>
                  <a:cubicBezTo>
                    <a:pt x="28" y="1576"/>
                    <a:pt x="1" y="1595"/>
                    <a:pt x="3" y="1633"/>
                  </a:cubicBezTo>
                  <a:lnTo>
                    <a:pt x="3" y="1945"/>
                  </a:lnTo>
                  <a:cubicBezTo>
                    <a:pt x="3" y="1974"/>
                    <a:pt x="26" y="1998"/>
                    <a:pt x="55" y="1998"/>
                  </a:cubicBezTo>
                  <a:lnTo>
                    <a:pt x="55" y="2000"/>
                  </a:lnTo>
                  <a:cubicBezTo>
                    <a:pt x="84" y="2000"/>
                    <a:pt x="107" y="1977"/>
                    <a:pt x="107" y="1948"/>
                  </a:cubicBezTo>
                  <a:lnTo>
                    <a:pt x="107" y="1633"/>
                  </a:lnTo>
                  <a:cubicBezTo>
                    <a:pt x="110" y="1595"/>
                    <a:pt x="82" y="1576"/>
                    <a:pt x="55" y="1576"/>
                  </a:cubicBezTo>
                  <a:close/>
                  <a:moveTo>
                    <a:pt x="56" y="2106"/>
                  </a:moveTo>
                  <a:cubicBezTo>
                    <a:pt x="31" y="2106"/>
                    <a:pt x="5" y="2122"/>
                    <a:pt x="3" y="2155"/>
                  </a:cubicBezTo>
                  <a:lnTo>
                    <a:pt x="3" y="2471"/>
                  </a:lnTo>
                  <a:cubicBezTo>
                    <a:pt x="3" y="2500"/>
                    <a:pt x="26" y="2523"/>
                    <a:pt x="55" y="2523"/>
                  </a:cubicBezTo>
                  <a:lnTo>
                    <a:pt x="55" y="2526"/>
                  </a:lnTo>
                  <a:cubicBezTo>
                    <a:pt x="84" y="2526"/>
                    <a:pt x="107" y="2501"/>
                    <a:pt x="107" y="2474"/>
                  </a:cubicBezTo>
                  <a:lnTo>
                    <a:pt x="107" y="2155"/>
                  </a:lnTo>
                  <a:cubicBezTo>
                    <a:pt x="106" y="2122"/>
                    <a:pt x="81" y="2106"/>
                    <a:pt x="56" y="2106"/>
                  </a:cubicBezTo>
                  <a:close/>
                  <a:moveTo>
                    <a:pt x="55" y="2627"/>
                  </a:moveTo>
                  <a:cubicBezTo>
                    <a:pt x="28" y="2627"/>
                    <a:pt x="1" y="2646"/>
                    <a:pt x="3" y="2683"/>
                  </a:cubicBezTo>
                  <a:lnTo>
                    <a:pt x="3" y="2996"/>
                  </a:lnTo>
                  <a:cubicBezTo>
                    <a:pt x="3" y="3025"/>
                    <a:pt x="26" y="3050"/>
                    <a:pt x="55" y="3050"/>
                  </a:cubicBezTo>
                  <a:lnTo>
                    <a:pt x="55" y="3051"/>
                  </a:lnTo>
                  <a:cubicBezTo>
                    <a:pt x="84" y="3051"/>
                    <a:pt x="107" y="3028"/>
                    <a:pt x="107" y="2999"/>
                  </a:cubicBezTo>
                  <a:lnTo>
                    <a:pt x="107" y="2683"/>
                  </a:lnTo>
                  <a:cubicBezTo>
                    <a:pt x="110" y="2646"/>
                    <a:pt x="82" y="2627"/>
                    <a:pt x="55" y="2627"/>
                  </a:cubicBezTo>
                  <a:close/>
                  <a:moveTo>
                    <a:pt x="55" y="3153"/>
                  </a:moveTo>
                  <a:cubicBezTo>
                    <a:pt x="28" y="3153"/>
                    <a:pt x="1" y="3171"/>
                    <a:pt x="3" y="3209"/>
                  </a:cubicBezTo>
                  <a:lnTo>
                    <a:pt x="3" y="3522"/>
                  </a:lnTo>
                  <a:cubicBezTo>
                    <a:pt x="3" y="3551"/>
                    <a:pt x="26" y="3575"/>
                    <a:pt x="55" y="3575"/>
                  </a:cubicBezTo>
                  <a:lnTo>
                    <a:pt x="55" y="3576"/>
                  </a:lnTo>
                  <a:cubicBezTo>
                    <a:pt x="84" y="3576"/>
                    <a:pt x="107" y="3553"/>
                    <a:pt x="107" y="3525"/>
                  </a:cubicBezTo>
                  <a:lnTo>
                    <a:pt x="107" y="3209"/>
                  </a:lnTo>
                  <a:cubicBezTo>
                    <a:pt x="110" y="3171"/>
                    <a:pt x="82" y="3153"/>
                    <a:pt x="55" y="3153"/>
                  </a:cubicBezTo>
                  <a:close/>
                  <a:moveTo>
                    <a:pt x="55" y="3679"/>
                  </a:moveTo>
                  <a:cubicBezTo>
                    <a:pt x="28" y="3679"/>
                    <a:pt x="1" y="3697"/>
                    <a:pt x="3" y="3734"/>
                  </a:cubicBezTo>
                  <a:lnTo>
                    <a:pt x="3" y="4047"/>
                  </a:lnTo>
                  <a:cubicBezTo>
                    <a:pt x="3" y="4076"/>
                    <a:pt x="26" y="4101"/>
                    <a:pt x="55" y="4101"/>
                  </a:cubicBezTo>
                  <a:lnTo>
                    <a:pt x="55" y="4102"/>
                  </a:lnTo>
                  <a:cubicBezTo>
                    <a:pt x="84" y="4102"/>
                    <a:pt x="107" y="4078"/>
                    <a:pt x="107" y="4049"/>
                  </a:cubicBezTo>
                  <a:lnTo>
                    <a:pt x="107" y="3734"/>
                  </a:lnTo>
                  <a:cubicBezTo>
                    <a:pt x="110" y="3697"/>
                    <a:pt x="82" y="3679"/>
                    <a:pt x="55" y="3679"/>
                  </a:cubicBezTo>
                  <a:close/>
                  <a:moveTo>
                    <a:pt x="55" y="4203"/>
                  </a:moveTo>
                  <a:cubicBezTo>
                    <a:pt x="28" y="4203"/>
                    <a:pt x="1" y="4222"/>
                    <a:pt x="3" y="4259"/>
                  </a:cubicBezTo>
                  <a:lnTo>
                    <a:pt x="3" y="4574"/>
                  </a:lnTo>
                  <a:cubicBezTo>
                    <a:pt x="3" y="4603"/>
                    <a:pt x="26" y="4626"/>
                    <a:pt x="55" y="4626"/>
                  </a:cubicBezTo>
                  <a:lnTo>
                    <a:pt x="55" y="4627"/>
                  </a:lnTo>
                  <a:cubicBezTo>
                    <a:pt x="84" y="4627"/>
                    <a:pt x="107" y="4604"/>
                    <a:pt x="107" y="4574"/>
                  </a:cubicBezTo>
                  <a:lnTo>
                    <a:pt x="107" y="4259"/>
                  </a:lnTo>
                  <a:cubicBezTo>
                    <a:pt x="110" y="4222"/>
                    <a:pt x="82" y="4203"/>
                    <a:pt x="55" y="4203"/>
                  </a:cubicBezTo>
                  <a:close/>
                  <a:moveTo>
                    <a:pt x="55" y="4729"/>
                  </a:moveTo>
                  <a:cubicBezTo>
                    <a:pt x="28" y="4729"/>
                    <a:pt x="1" y="4748"/>
                    <a:pt x="3" y="4785"/>
                  </a:cubicBezTo>
                  <a:lnTo>
                    <a:pt x="3" y="5099"/>
                  </a:lnTo>
                  <a:cubicBezTo>
                    <a:pt x="3" y="5128"/>
                    <a:pt x="26" y="5152"/>
                    <a:pt x="55" y="5152"/>
                  </a:cubicBezTo>
                  <a:cubicBezTo>
                    <a:pt x="84" y="5152"/>
                    <a:pt x="107" y="5129"/>
                    <a:pt x="107" y="5100"/>
                  </a:cubicBezTo>
                  <a:lnTo>
                    <a:pt x="107" y="4785"/>
                  </a:lnTo>
                  <a:cubicBezTo>
                    <a:pt x="110" y="4748"/>
                    <a:pt x="82" y="4729"/>
                    <a:pt x="55" y="4729"/>
                  </a:cubicBezTo>
                  <a:close/>
                  <a:moveTo>
                    <a:pt x="55" y="5255"/>
                  </a:moveTo>
                  <a:cubicBezTo>
                    <a:pt x="28" y="5255"/>
                    <a:pt x="1" y="5273"/>
                    <a:pt x="3" y="5310"/>
                  </a:cubicBezTo>
                  <a:lnTo>
                    <a:pt x="3" y="5625"/>
                  </a:lnTo>
                  <a:cubicBezTo>
                    <a:pt x="3" y="5654"/>
                    <a:pt x="26" y="5677"/>
                    <a:pt x="55" y="5677"/>
                  </a:cubicBezTo>
                  <a:cubicBezTo>
                    <a:pt x="56" y="5677"/>
                    <a:pt x="57" y="5677"/>
                    <a:pt x="58" y="5677"/>
                  </a:cubicBezTo>
                  <a:cubicBezTo>
                    <a:pt x="86" y="5677"/>
                    <a:pt x="107" y="5653"/>
                    <a:pt x="107" y="5625"/>
                  </a:cubicBezTo>
                  <a:lnTo>
                    <a:pt x="107" y="5310"/>
                  </a:lnTo>
                  <a:cubicBezTo>
                    <a:pt x="110" y="5273"/>
                    <a:pt x="82" y="5255"/>
                    <a:pt x="55" y="5255"/>
                  </a:cubicBezTo>
                  <a:close/>
                  <a:moveTo>
                    <a:pt x="55" y="5780"/>
                  </a:moveTo>
                  <a:cubicBezTo>
                    <a:pt x="28" y="5780"/>
                    <a:pt x="1" y="5798"/>
                    <a:pt x="3" y="5835"/>
                  </a:cubicBezTo>
                  <a:lnTo>
                    <a:pt x="3" y="6150"/>
                  </a:lnTo>
                  <a:cubicBezTo>
                    <a:pt x="3" y="6179"/>
                    <a:pt x="26" y="6203"/>
                    <a:pt x="55" y="6203"/>
                  </a:cubicBezTo>
                  <a:cubicBezTo>
                    <a:pt x="84" y="6203"/>
                    <a:pt x="107" y="6180"/>
                    <a:pt x="107" y="6151"/>
                  </a:cubicBezTo>
                  <a:lnTo>
                    <a:pt x="107" y="5835"/>
                  </a:lnTo>
                  <a:cubicBezTo>
                    <a:pt x="110" y="5798"/>
                    <a:pt x="82" y="5780"/>
                    <a:pt x="55" y="5780"/>
                  </a:cubicBezTo>
                  <a:close/>
                  <a:moveTo>
                    <a:pt x="55" y="6305"/>
                  </a:moveTo>
                  <a:cubicBezTo>
                    <a:pt x="28" y="6305"/>
                    <a:pt x="1" y="6324"/>
                    <a:pt x="3" y="6362"/>
                  </a:cubicBezTo>
                  <a:lnTo>
                    <a:pt x="3" y="6676"/>
                  </a:lnTo>
                  <a:cubicBezTo>
                    <a:pt x="3" y="6705"/>
                    <a:pt x="26" y="6728"/>
                    <a:pt x="55" y="6728"/>
                  </a:cubicBezTo>
                  <a:cubicBezTo>
                    <a:pt x="84" y="6728"/>
                    <a:pt x="107" y="6705"/>
                    <a:pt x="107" y="6676"/>
                  </a:cubicBezTo>
                  <a:lnTo>
                    <a:pt x="107" y="6362"/>
                  </a:lnTo>
                  <a:cubicBezTo>
                    <a:pt x="110" y="6324"/>
                    <a:pt x="82" y="6305"/>
                    <a:pt x="55" y="6305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088700" y="880875"/>
              <a:ext cx="2675" cy="102450"/>
            </a:xfrm>
            <a:custGeom>
              <a:avLst/>
              <a:gdLst/>
              <a:ahLst/>
              <a:cxnLst/>
              <a:rect l="l" t="t" r="r" b="b"/>
              <a:pathLst>
                <a:path w="107" h="4098" extrusionOk="0">
                  <a:moveTo>
                    <a:pt x="54" y="0"/>
                  </a:moveTo>
                  <a:cubicBezTo>
                    <a:pt x="27" y="0"/>
                    <a:pt x="1" y="17"/>
                    <a:pt x="1" y="52"/>
                  </a:cubicBezTo>
                  <a:lnTo>
                    <a:pt x="1" y="365"/>
                  </a:lnTo>
                  <a:cubicBezTo>
                    <a:pt x="1" y="394"/>
                    <a:pt x="24" y="419"/>
                    <a:pt x="54" y="419"/>
                  </a:cubicBezTo>
                  <a:lnTo>
                    <a:pt x="54" y="421"/>
                  </a:lnTo>
                  <a:cubicBezTo>
                    <a:pt x="83" y="421"/>
                    <a:pt x="106" y="396"/>
                    <a:pt x="106" y="367"/>
                  </a:cubicBezTo>
                  <a:lnTo>
                    <a:pt x="106" y="52"/>
                  </a:lnTo>
                  <a:cubicBezTo>
                    <a:pt x="106" y="17"/>
                    <a:pt x="80" y="0"/>
                    <a:pt x="54" y="0"/>
                  </a:cubicBezTo>
                  <a:close/>
                  <a:moveTo>
                    <a:pt x="54" y="525"/>
                  </a:moveTo>
                  <a:cubicBezTo>
                    <a:pt x="27" y="525"/>
                    <a:pt x="1" y="542"/>
                    <a:pt x="1" y="577"/>
                  </a:cubicBezTo>
                  <a:lnTo>
                    <a:pt x="1" y="892"/>
                  </a:lnTo>
                  <a:cubicBezTo>
                    <a:pt x="1" y="921"/>
                    <a:pt x="24" y="944"/>
                    <a:pt x="54" y="944"/>
                  </a:cubicBezTo>
                  <a:lnTo>
                    <a:pt x="54" y="946"/>
                  </a:lnTo>
                  <a:cubicBezTo>
                    <a:pt x="83" y="946"/>
                    <a:pt x="106" y="922"/>
                    <a:pt x="106" y="893"/>
                  </a:cubicBezTo>
                  <a:lnTo>
                    <a:pt x="106" y="577"/>
                  </a:lnTo>
                  <a:cubicBezTo>
                    <a:pt x="106" y="542"/>
                    <a:pt x="80" y="525"/>
                    <a:pt x="54" y="525"/>
                  </a:cubicBezTo>
                  <a:close/>
                  <a:moveTo>
                    <a:pt x="54" y="1050"/>
                  </a:moveTo>
                  <a:cubicBezTo>
                    <a:pt x="27" y="1050"/>
                    <a:pt x="1" y="1068"/>
                    <a:pt x="1" y="1104"/>
                  </a:cubicBezTo>
                  <a:lnTo>
                    <a:pt x="1" y="1417"/>
                  </a:lnTo>
                  <a:cubicBezTo>
                    <a:pt x="1" y="1446"/>
                    <a:pt x="24" y="1470"/>
                    <a:pt x="54" y="1470"/>
                  </a:cubicBezTo>
                  <a:cubicBezTo>
                    <a:pt x="83" y="1470"/>
                    <a:pt x="106" y="1447"/>
                    <a:pt x="106" y="1418"/>
                  </a:cubicBezTo>
                  <a:lnTo>
                    <a:pt x="106" y="1104"/>
                  </a:lnTo>
                  <a:cubicBezTo>
                    <a:pt x="106" y="1068"/>
                    <a:pt x="80" y="1050"/>
                    <a:pt x="54" y="1050"/>
                  </a:cubicBezTo>
                  <a:close/>
                  <a:moveTo>
                    <a:pt x="54" y="1576"/>
                  </a:moveTo>
                  <a:cubicBezTo>
                    <a:pt x="27" y="1576"/>
                    <a:pt x="1" y="1594"/>
                    <a:pt x="1" y="1628"/>
                  </a:cubicBezTo>
                  <a:lnTo>
                    <a:pt x="1" y="1943"/>
                  </a:lnTo>
                  <a:cubicBezTo>
                    <a:pt x="1" y="1972"/>
                    <a:pt x="24" y="1995"/>
                    <a:pt x="54" y="1995"/>
                  </a:cubicBezTo>
                  <a:lnTo>
                    <a:pt x="54" y="1997"/>
                  </a:lnTo>
                  <a:cubicBezTo>
                    <a:pt x="83" y="1997"/>
                    <a:pt x="106" y="1972"/>
                    <a:pt x="106" y="1943"/>
                  </a:cubicBezTo>
                  <a:lnTo>
                    <a:pt x="106" y="1628"/>
                  </a:lnTo>
                  <a:cubicBezTo>
                    <a:pt x="106" y="1594"/>
                    <a:pt x="80" y="1576"/>
                    <a:pt x="54" y="1576"/>
                  </a:cubicBezTo>
                  <a:close/>
                  <a:moveTo>
                    <a:pt x="54" y="2101"/>
                  </a:moveTo>
                  <a:cubicBezTo>
                    <a:pt x="27" y="2101"/>
                    <a:pt x="1" y="2119"/>
                    <a:pt x="1" y="2153"/>
                  </a:cubicBezTo>
                  <a:lnTo>
                    <a:pt x="1" y="2468"/>
                  </a:lnTo>
                  <a:cubicBezTo>
                    <a:pt x="1" y="2497"/>
                    <a:pt x="24" y="2522"/>
                    <a:pt x="54" y="2522"/>
                  </a:cubicBezTo>
                  <a:cubicBezTo>
                    <a:pt x="83" y="2522"/>
                    <a:pt x="106" y="2499"/>
                    <a:pt x="106" y="2470"/>
                  </a:cubicBezTo>
                  <a:lnTo>
                    <a:pt x="106" y="2153"/>
                  </a:lnTo>
                  <a:cubicBezTo>
                    <a:pt x="106" y="2119"/>
                    <a:pt x="80" y="2101"/>
                    <a:pt x="54" y="2101"/>
                  </a:cubicBezTo>
                  <a:close/>
                  <a:moveTo>
                    <a:pt x="54" y="2626"/>
                  </a:moveTo>
                  <a:cubicBezTo>
                    <a:pt x="27" y="2626"/>
                    <a:pt x="1" y="2644"/>
                    <a:pt x="1" y="2680"/>
                  </a:cubicBezTo>
                  <a:lnTo>
                    <a:pt x="1" y="2994"/>
                  </a:lnTo>
                  <a:cubicBezTo>
                    <a:pt x="1" y="3023"/>
                    <a:pt x="24" y="3047"/>
                    <a:pt x="54" y="3047"/>
                  </a:cubicBezTo>
                  <a:cubicBezTo>
                    <a:pt x="83" y="3047"/>
                    <a:pt x="106" y="3023"/>
                    <a:pt x="106" y="2994"/>
                  </a:cubicBezTo>
                  <a:lnTo>
                    <a:pt x="106" y="2680"/>
                  </a:lnTo>
                  <a:cubicBezTo>
                    <a:pt x="106" y="2644"/>
                    <a:pt x="80" y="2626"/>
                    <a:pt x="54" y="2626"/>
                  </a:cubicBezTo>
                  <a:close/>
                  <a:moveTo>
                    <a:pt x="54" y="3153"/>
                  </a:moveTo>
                  <a:cubicBezTo>
                    <a:pt x="27" y="3153"/>
                    <a:pt x="1" y="3170"/>
                    <a:pt x="1" y="3205"/>
                  </a:cubicBezTo>
                  <a:lnTo>
                    <a:pt x="1" y="3519"/>
                  </a:lnTo>
                  <a:cubicBezTo>
                    <a:pt x="1" y="3548"/>
                    <a:pt x="24" y="3573"/>
                    <a:pt x="54" y="3573"/>
                  </a:cubicBezTo>
                  <a:cubicBezTo>
                    <a:pt x="83" y="3573"/>
                    <a:pt x="106" y="3548"/>
                    <a:pt x="106" y="3519"/>
                  </a:cubicBezTo>
                  <a:lnTo>
                    <a:pt x="106" y="3205"/>
                  </a:lnTo>
                  <a:cubicBezTo>
                    <a:pt x="106" y="3170"/>
                    <a:pt x="80" y="3153"/>
                    <a:pt x="54" y="3153"/>
                  </a:cubicBezTo>
                  <a:close/>
                  <a:moveTo>
                    <a:pt x="54" y="3677"/>
                  </a:moveTo>
                  <a:cubicBezTo>
                    <a:pt x="27" y="3677"/>
                    <a:pt x="1" y="3695"/>
                    <a:pt x="1" y="3730"/>
                  </a:cubicBezTo>
                  <a:lnTo>
                    <a:pt x="1" y="4046"/>
                  </a:lnTo>
                  <a:cubicBezTo>
                    <a:pt x="1" y="4075"/>
                    <a:pt x="24" y="4098"/>
                    <a:pt x="54" y="4098"/>
                  </a:cubicBezTo>
                  <a:cubicBezTo>
                    <a:pt x="83" y="4098"/>
                    <a:pt x="106" y="4075"/>
                    <a:pt x="106" y="4046"/>
                  </a:cubicBezTo>
                  <a:lnTo>
                    <a:pt x="106" y="3730"/>
                  </a:lnTo>
                  <a:cubicBezTo>
                    <a:pt x="106" y="3695"/>
                    <a:pt x="80" y="3677"/>
                    <a:pt x="54" y="367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703875" y="641100"/>
              <a:ext cx="7350" cy="4725"/>
            </a:xfrm>
            <a:custGeom>
              <a:avLst/>
              <a:gdLst/>
              <a:ahLst/>
              <a:cxnLst/>
              <a:rect l="l" t="t" r="r" b="b"/>
              <a:pathLst>
                <a:path w="294" h="189" extrusionOk="0">
                  <a:moveTo>
                    <a:pt x="79" y="1"/>
                  </a:moveTo>
                  <a:cubicBezTo>
                    <a:pt x="31" y="1"/>
                    <a:pt x="0" y="76"/>
                    <a:pt x="59" y="103"/>
                  </a:cubicBezTo>
                  <a:lnTo>
                    <a:pt x="195" y="182"/>
                  </a:lnTo>
                  <a:cubicBezTo>
                    <a:pt x="203" y="186"/>
                    <a:pt x="213" y="189"/>
                    <a:pt x="222" y="189"/>
                  </a:cubicBezTo>
                  <a:cubicBezTo>
                    <a:pt x="275" y="189"/>
                    <a:pt x="294" y="118"/>
                    <a:pt x="248" y="90"/>
                  </a:cubicBezTo>
                  <a:lnTo>
                    <a:pt x="111" y="12"/>
                  </a:ln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674250" y="624000"/>
              <a:ext cx="29625" cy="17600"/>
            </a:xfrm>
            <a:custGeom>
              <a:avLst/>
              <a:gdLst/>
              <a:ahLst/>
              <a:cxnLst/>
              <a:rect l="l" t="t" r="r" b="b"/>
              <a:pathLst>
                <a:path w="1185" h="704" extrusionOk="0">
                  <a:moveTo>
                    <a:pt x="78" y="1"/>
                  </a:moveTo>
                  <a:cubicBezTo>
                    <a:pt x="30" y="1"/>
                    <a:pt x="0" y="75"/>
                    <a:pt x="56" y="103"/>
                  </a:cubicBezTo>
                  <a:lnTo>
                    <a:pt x="294" y="239"/>
                  </a:lnTo>
                  <a:cubicBezTo>
                    <a:pt x="302" y="243"/>
                    <a:pt x="312" y="246"/>
                    <a:pt x="320" y="246"/>
                  </a:cubicBezTo>
                  <a:cubicBezTo>
                    <a:pt x="374" y="246"/>
                    <a:pt x="393" y="175"/>
                    <a:pt x="346" y="149"/>
                  </a:cubicBezTo>
                  <a:lnTo>
                    <a:pt x="109" y="11"/>
                  </a:lnTo>
                  <a:cubicBezTo>
                    <a:pt x="98" y="4"/>
                    <a:pt x="87" y="1"/>
                    <a:pt x="78" y="1"/>
                  </a:cubicBezTo>
                  <a:close/>
                  <a:moveTo>
                    <a:pt x="483" y="234"/>
                  </a:moveTo>
                  <a:cubicBezTo>
                    <a:pt x="437" y="234"/>
                    <a:pt x="409" y="298"/>
                    <a:pt x="454" y="330"/>
                  </a:cubicBezTo>
                  <a:lnTo>
                    <a:pt x="690" y="467"/>
                  </a:lnTo>
                  <a:cubicBezTo>
                    <a:pt x="697" y="471"/>
                    <a:pt x="706" y="474"/>
                    <a:pt x="716" y="474"/>
                  </a:cubicBezTo>
                  <a:cubicBezTo>
                    <a:pt x="770" y="474"/>
                    <a:pt x="789" y="403"/>
                    <a:pt x="742" y="377"/>
                  </a:cubicBezTo>
                  <a:lnTo>
                    <a:pt x="506" y="239"/>
                  </a:lnTo>
                  <a:cubicBezTo>
                    <a:pt x="498" y="236"/>
                    <a:pt x="490" y="234"/>
                    <a:pt x="483" y="234"/>
                  </a:cubicBezTo>
                  <a:close/>
                  <a:moveTo>
                    <a:pt x="869" y="457"/>
                  </a:moveTo>
                  <a:cubicBezTo>
                    <a:pt x="821" y="457"/>
                    <a:pt x="791" y="532"/>
                    <a:pt x="848" y="558"/>
                  </a:cubicBezTo>
                  <a:lnTo>
                    <a:pt x="1086" y="696"/>
                  </a:lnTo>
                  <a:cubicBezTo>
                    <a:pt x="1093" y="700"/>
                    <a:pt x="1102" y="702"/>
                    <a:pt x="1112" y="702"/>
                  </a:cubicBezTo>
                  <a:lnTo>
                    <a:pt x="1112" y="703"/>
                  </a:lnTo>
                  <a:cubicBezTo>
                    <a:pt x="1166" y="703"/>
                    <a:pt x="1185" y="632"/>
                    <a:pt x="1138" y="605"/>
                  </a:cubicBezTo>
                  <a:lnTo>
                    <a:pt x="900" y="468"/>
                  </a:lnTo>
                  <a:cubicBezTo>
                    <a:pt x="890" y="460"/>
                    <a:pt x="879" y="457"/>
                    <a:pt x="869" y="45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663725" y="619625"/>
              <a:ext cx="10450" cy="4825"/>
            </a:xfrm>
            <a:custGeom>
              <a:avLst/>
              <a:gdLst/>
              <a:ahLst/>
              <a:cxnLst/>
              <a:rect l="l" t="t" r="r" b="b"/>
              <a:pathLst>
                <a:path w="418" h="193" extrusionOk="0">
                  <a:moveTo>
                    <a:pt x="209" y="1"/>
                  </a:moveTo>
                  <a:lnTo>
                    <a:pt x="47" y="95"/>
                  </a:lnTo>
                  <a:cubicBezTo>
                    <a:pt x="0" y="123"/>
                    <a:pt x="19" y="192"/>
                    <a:pt x="73" y="192"/>
                  </a:cubicBezTo>
                  <a:cubicBezTo>
                    <a:pt x="83" y="192"/>
                    <a:pt x="92" y="191"/>
                    <a:pt x="100" y="185"/>
                  </a:cubicBezTo>
                  <a:lnTo>
                    <a:pt x="211" y="121"/>
                  </a:lnTo>
                  <a:lnTo>
                    <a:pt x="321" y="185"/>
                  </a:lnTo>
                  <a:cubicBezTo>
                    <a:pt x="329" y="189"/>
                    <a:pt x="337" y="191"/>
                    <a:pt x="344" y="191"/>
                  </a:cubicBezTo>
                  <a:cubicBezTo>
                    <a:pt x="390" y="191"/>
                    <a:pt x="418" y="126"/>
                    <a:pt x="373" y="94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558625" y="624500"/>
              <a:ext cx="104300" cy="61425"/>
            </a:xfrm>
            <a:custGeom>
              <a:avLst/>
              <a:gdLst/>
              <a:ahLst/>
              <a:cxnLst/>
              <a:rect l="l" t="t" r="r" b="b"/>
              <a:pathLst>
                <a:path w="4172" h="2457" extrusionOk="0">
                  <a:moveTo>
                    <a:pt x="4095" y="0"/>
                  </a:moveTo>
                  <a:cubicBezTo>
                    <a:pt x="4085" y="0"/>
                    <a:pt x="4074" y="3"/>
                    <a:pt x="4064" y="10"/>
                  </a:cubicBezTo>
                  <a:lnTo>
                    <a:pt x="3782" y="173"/>
                  </a:lnTo>
                  <a:cubicBezTo>
                    <a:pt x="3736" y="200"/>
                    <a:pt x="3755" y="271"/>
                    <a:pt x="3810" y="271"/>
                  </a:cubicBezTo>
                  <a:cubicBezTo>
                    <a:pt x="3819" y="271"/>
                    <a:pt x="3827" y="268"/>
                    <a:pt x="3836" y="264"/>
                  </a:cubicBezTo>
                  <a:lnTo>
                    <a:pt x="4117" y="100"/>
                  </a:lnTo>
                  <a:cubicBezTo>
                    <a:pt x="4172" y="73"/>
                    <a:pt x="4142" y="0"/>
                    <a:pt x="4095" y="0"/>
                  </a:cubicBezTo>
                  <a:close/>
                  <a:moveTo>
                    <a:pt x="3620" y="276"/>
                  </a:moveTo>
                  <a:cubicBezTo>
                    <a:pt x="3612" y="276"/>
                    <a:pt x="3603" y="278"/>
                    <a:pt x="3594" y="283"/>
                  </a:cubicBezTo>
                  <a:lnTo>
                    <a:pt x="3313" y="445"/>
                  </a:lnTo>
                  <a:cubicBezTo>
                    <a:pt x="3288" y="460"/>
                    <a:pt x="3279" y="493"/>
                    <a:pt x="3295" y="518"/>
                  </a:cubicBezTo>
                  <a:cubicBezTo>
                    <a:pt x="3304" y="534"/>
                    <a:pt x="3321" y="544"/>
                    <a:pt x="3340" y="544"/>
                  </a:cubicBezTo>
                  <a:cubicBezTo>
                    <a:pt x="3349" y="544"/>
                    <a:pt x="3358" y="541"/>
                    <a:pt x="3366" y="537"/>
                  </a:cubicBezTo>
                  <a:lnTo>
                    <a:pt x="3648" y="373"/>
                  </a:lnTo>
                  <a:cubicBezTo>
                    <a:pt x="3696" y="342"/>
                    <a:pt x="3666" y="276"/>
                    <a:pt x="3620" y="276"/>
                  </a:cubicBezTo>
                  <a:close/>
                  <a:moveTo>
                    <a:pt x="3151" y="549"/>
                  </a:moveTo>
                  <a:cubicBezTo>
                    <a:pt x="3143" y="549"/>
                    <a:pt x="3134" y="551"/>
                    <a:pt x="3126" y="556"/>
                  </a:cubicBezTo>
                  <a:lnTo>
                    <a:pt x="2844" y="719"/>
                  </a:lnTo>
                  <a:cubicBezTo>
                    <a:pt x="2820" y="734"/>
                    <a:pt x="2811" y="766"/>
                    <a:pt x="2827" y="792"/>
                  </a:cubicBezTo>
                  <a:cubicBezTo>
                    <a:pt x="2836" y="808"/>
                    <a:pt x="2853" y="818"/>
                    <a:pt x="2872" y="818"/>
                  </a:cubicBezTo>
                  <a:lnTo>
                    <a:pt x="2872" y="817"/>
                  </a:lnTo>
                  <a:cubicBezTo>
                    <a:pt x="2880" y="817"/>
                    <a:pt x="2889" y="814"/>
                    <a:pt x="2898" y="809"/>
                  </a:cubicBezTo>
                  <a:lnTo>
                    <a:pt x="3179" y="647"/>
                  </a:lnTo>
                  <a:cubicBezTo>
                    <a:pt x="3225" y="615"/>
                    <a:pt x="3197" y="549"/>
                    <a:pt x="3151" y="549"/>
                  </a:cubicBezTo>
                  <a:close/>
                  <a:moveTo>
                    <a:pt x="2684" y="823"/>
                  </a:moveTo>
                  <a:cubicBezTo>
                    <a:pt x="2676" y="823"/>
                    <a:pt x="2667" y="825"/>
                    <a:pt x="2659" y="830"/>
                  </a:cubicBezTo>
                  <a:lnTo>
                    <a:pt x="2377" y="992"/>
                  </a:lnTo>
                  <a:cubicBezTo>
                    <a:pt x="2329" y="1020"/>
                    <a:pt x="2350" y="1091"/>
                    <a:pt x="2403" y="1091"/>
                  </a:cubicBezTo>
                  <a:cubicBezTo>
                    <a:pt x="2412" y="1091"/>
                    <a:pt x="2422" y="1088"/>
                    <a:pt x="2430" y="1083"/>
                  </a:cubicBezTo>
                  <a:lnTo>
                    <a:pt x="2711" y="920"/>
                  </a:lnTo>
                  <a:cubicBezTo>
                    <a:pt x="2758" y="889"/>
                    <a:pt x="2729" y="823"/>
                    <a:pt x="2684" y="823"/>
                  </a:cubicBezTo>
                  <a:close/>
                  <a:moveTo>
                    <a:pt x="2215" y="1096"/>
                  </a:moveTo>
                  <a:cubicBezTo>
                    <a:pt x="2207" y="1096"/>
                    <a:pt x="2199" y="1098"/>
                    <a:pt x="2190" y="1102"/>
                  </a:cubicBezTo>
                  <a:lnTo>
                    <a:pt x="1909" y="1266"/>
                  </a:lnTo>
                  <a:cubicBezTo>
                    <a:pt x="1863" y="1292"/>
                    <a:pt x="1881" y="1363"/>
                    <a:pt x="1935" y="1363"/>
                  </a:cubicBezTo>
                  <a:cubicBezTo>
                    <a:pt x="1944" y="1363"/>
                    <a:pt x="1954" y="1360"/>
                    <a:pt x="1961" y="1356"/>
                  </a:cubicBezTo>
                  <a:lnTo>
                    <a:pt x="2242" y="1194"/>
                  </a:lnTo>
                  <a:cubicBezTo>
                    <a:pt x="2289" y="1161"/>
                    <a:pt x="2261" y="1096"/>
                    <a:pt x="2215" y="1096"/>
                  </a:cubicBezTo>
                  <a:close/>
                  <a:moveTo>
                    <a:pt x="1747" y="1370"/>
                  </a:moveTo>
                  <a:cubicBezTo>
                    <a:pt x="1739" y="1370"/>
                    <a:pt x="1731" y="1372"/>
                    <a:pt x="1722" y="1376"/>
                  </a:cubicBezTo>
                  <a:lnTo>
                    <a:pt x="1441" y="1539"/>
                  </a:lnTo>
                  <a:cubicBezTo>
                    <a:pt x="1394" y="1566"/>
                    <a:pt x="1413" y="1636"/>
                    <a:pt x="1467" y="1637"/>
                  </a:cubicBezTo>
                  <a:lnTo>
                    <a:pt x="1467" y="1636"/>
                  </a:lnTo>
                  <a:cubicBezTo>
                    <a:pt x="1475" y="1636"/>
                    <a:pt x="1486" y="1634"/>
                    <a:pt x="1493" y="1630"/>
                  </a:cubicBezTo>
                  <a:lnTo>
                    <a:pt x="1774" y="1466"/>
                  </a:lnTo>
                  <a:cubicBezTo>
                    <a:pt x="1821" y="1435"/>
                    <a:pt x="1792" y="1370"/>
                    <a:pt x="1747" y="1370"/>
                  </a:cubicBezTo>
                  <a:close/>
                  <a:moveTo>
                    <a:pt x="1278" y="1642"/>
                  </a:moveTo>
                  <a:cubicBezTo>
                    <a:pt x="1271" y="1642"/>
                    <a:pt x="1262" y="1644"/>
                    <a:pt x="1254" y="1649"/>
                  </a:cubicBezTo>
                  <a:lnTo>
                    <a:pt x="972" y="1811"/>
                  </a:lnTo>
                  <a:cubicBezTo>
                    <a:pt x="924" y="1839"/>
                    <a:pt x="945" y="1910"/>
                    <a:pt x="998" y="1910"/>
                  </a:cubicBezTo>
                  <a:cubicBezTo>
                    <a:pt x="1007" y="1910"/>
                    <a:pt x="1017" y="1907"/>
                    <a:pt x="1024" y="1903"/>
                  </a:cubicBezTo>
                  <a:lnTo>
                    <a:pt x="1306" y="1739"/>
                  </a:lnTo>
                  <a:cubicBezTo>
                    <a:pt x="1353" y="1708"/>
                    <a:pt x="1324" y="1642"/>
                    <a:pt x="1278" y="1642"/>
                  </a:cubicBezTo>
                  <a:close/>
                  <a:moveTo>
                    <a:pt x="814" y="1912"/>
                  </a:moveTo>
                  <a:cubicBezTo>
                    <a:pt x="804" y="1912"/>
                    <a:pt x="794" y="1915"/>
                    <a:pt x="784" y="1922"/>
                  </a:cubicBezTo>
                  <a:lnTo>
                    <a:pt x="504" y="2085"/>
                  </a:lnTo>
                  <a:cubicBezTo>
                    <a:pt x="457" y="2111"/>
                    <a:pt x="476" y="2183"/>
                    <a:pt x="530" y="2183"/>
                  </a:cubicBezTo>
                  <a:cubicBezTo>
                    <a:pt x="539" y="2183"/>
                    <a:pt x="549" y="2180"/>
                    <a:pt x="556" y="2175"/>
                  </a:cubicBezTo>
                  <a:lnTo>
                    <a:pt x="837" y="2013"/>
                  </a:lnTo>
                  <a:cubicBezTo>
                    <a:pt x="893" y="1984"/>
                    <a:pt x="862" y="1912"/>
                    <a:pt x="814" y="1912"/>
                  </a:cubicBezTo>
                  <a:close/>
                  <a:moveTo>
                    <a:pt x="341" y="2188"/>
                  </a:moveTo>
                  <a:cubicBezTo>
                    <a:pt x="333" y="2188"/>
                    <a:pt x="324" y="2190"/>
                    <a:pt x="315" y="2194"/>
                  </a:cubicBezTo>
                  <a:lnTo>
                    <a:pt x="34" y="2358"/>
                  </a:lnTo>
                  <a:cubicBezTo>
                    <a:pt x="9" y="2372"/>
                    <a:pt x="1" y="2404"/>
                    <a:pt x="17" y="2430"/>
                  </a:cubicBezTo>
                  <a:cubicBezTo>
                    <a:pt x="25" y="2446"/>
                    <a:pt x="43" y="2457"/>
                    <a:pt x="62" y="2457"/>
                  </a:cubicBezTo>
                  <a:cubicBezTo>
                    <a:pt x="70" y="2455"/>
                    <a:pt x="79" y="2452"/>
                    <a:pt x="88" y="2448"/>
                  </a:cubicBezTo>
                  <a:lnTo>
                    <a:pt x="368" y="2285"/>
                  </a:lnTo>
                  <a:cubicBezTo>
                    <a:pt x="414" y="2253"/>
                    <a:pt x="387" y="2188"/>
                    <a:pt x="341" y="2188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550225" y="685975"/>
              <a:ext cx="7125" cy="4625"/>
            </a:xfrm>
            <a:custGeom>
              <a:avLst/>
              <a:gdLst/>
              <a:ahLst/>
              <a:cxnLst/>
              <a:rect l="l" t="t" r="r" b="b"/>
              <a:pathLst>
                <a:path w="285" h="185" extrusionOk="0">
                  <a:moveTo>
                    <a:pt x="209" y="1"/>
                  </a:moveTo>
                  <a:cubicBezTo>
                    <a:pt x="201" y="1"/>
                    <a:pt x="192" y="3"/>
                    <a:pt x="183" y="8"/>
                  </a:cubicBezTo>
                  <a:lnTo>
                    <a:pt x="48" y="88"/>
                  </a:lnTo>
                  <a:cubicBezTo>
                    <a:pt x="1" y="113"/>
                    <a:pt x="20" y="185"/>
                    <a:pt x="73" y="185"/>
                  </a:cubicBezTo>
                  <a:cubicBezTo>
                    <a:pt x="73" y="185"/>
                    <a:pt x="74" y="185"/>
                    <a:pt x="74" y="185"/>
                  </a:cubicBezTo>
                  <a:cubicBezTo>
                    <a:pt x="83" y="185"/>
                    <a:pt x="92" y="183"/>
                    <a:pt x="100" y="177"/>
                  </a:cubicBezTo>
                  <a:lnTo>
                    <a:pt x="237" y="99"/>
                  </a:lnTo>
                  <a:cubicBezTo>
                    <a:pt x="285" y="68"/>
                    <a:pt x="255" y="1"/>
                    <a:pt x="20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544200" y="725300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0" y="223"/>
                  </a:moveTo>
                  <a:cubicBezTo>
                    <a:pt x="521" y="421"/>
                    <a:pt x="280" y="521"/>
                    <a:pt x="141" y="381"/>
                  </a:cubicBezTo>
                  <a:cubicBezTo>
                    <a:pt x="1" y="240"/>
                    <a:pt x="99" y="1"/>
                    <a:pt x="298" y="1"/>
                  </a:cubicBezTo>
                  <a:cubicBezTo>
                    <a:pt x="420" y="1"/>
                    <a:pt x="520" y="99"/>
                    <a:pt x="520" y="223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082575" y="976425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1" y="224"/>
                  </a:moveTo>
                  <a:cubicBezTo>
                    <a:pt x="521" y="421"/>
                    <a:pt x="282" y="521"/>
                    <a:pt x="141" y="380"/>
                  </a:cubicBezTo>
                  <a:cubicBezTo>
                    <a:pt x="1" y="241"/>
                    <a:pt x="101" y="0"/>
                    <a:pt x="299" y="0"/>
                  </a:cubicBezTo>
                  <a:cubicBezTo>
                    <a:pt x="421" y="0"/>
                    <a:pt x="521" y="100"/>
                    <a:pt x="521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895275" y="822525"/>
              <a:ext cx="13000" cy="13050"/>
            </a:xfrm>
            <a:custGeom>
              <a:avLst/>
              <a:gdLst/>
              <a:ahLst/>
              <a:cxnLst/>
              <a:rect l="l" t="t" r="r" b="b"/>
              <a:pathLst>
                <a:path w="520" h="522" extrusionOk="0">
                  <a:moveTo>
                    <a:pt x="519" y="224"/>
                  </a:moveTo>
                  <a:cubicBezTo>
                    <a:pt x="519" y="423"/>
                    <a:pt x="280" y="521"/>
                    <a:pt x="141" y="381"/>
                  </a:cubicBezTo>
                  <a:cubicBezTo>
                    <a:pt x="0" y="242"/>
                    <a:pt x="99" y="1"/>
                    <a:pt x="297" y="2"/>
                  </a:cubicBezTo>
                  <a:cubicBezTo>
                    <a:pt x="421" y="1"/>
                    <a:pt x="519" y="101"/>
                    <a:pt x="519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grpSp>
        <p:nvGrpSpPr>
          <p:cNvPr id="963" name="Google Shape;963;p30"/>
          <p:cNvGrpSpPr/>
          <p:nvPr/>
        </p:nvGrpSpPr>
        <p:grpSpPr>
          <a:xfrm rot="5400000">
            <a:off x="6639960" y="548073"/>
            <a:ext cx="855042" cy="2731396"/>
            <a:chOff x="4012203" y="-266011"/>
            <a:chExt cx="3527400" cy="4516197"/>
          </a:xfrm>
          <a:solidFill>
            <a:srgbClr val="00B0F0"/>
          </a:solidFill>
        </p:grpSpPr>
        <p:sp>
          <p:nvSpPr>
            <p:cNvPr id="964" name="Google Shape;964;p30"/>
            <p:cNvSpPr/>
            <p:nvPr/>
          </p:nvSpPr>
          <p:spPr>
            <a:xfrm>
              <a:off x="4012203" y="-266011"/>
              <a:ext cx="3527400" cy="3827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 rot="-5400000" flipH="1">
              <a:off x="5832625" y="2904236"/>
              <a:ext cx="689100" cy="20028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6" name="Google Shape;966;p30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0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LA CASA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0" name="Google Shape;1800;p33"/>
          <p:cNvGrpSpPr/>
          <p:nvPr/>
        </p:nvGrpSpPr>
        <p:grpSpPr>
          <a:xfrm>
            <a:off x="2265217" y="1760152"/>
            <a:ext cx="3985290" cy="2859290"/>
            <a:chOff x="331525" y="1572350"/>
            <a:chExt cx="493675" cy="354175"/>
          </a:xfrm>
        </p:grpSpPr>
        <p:sp>
          <p:nvSpPr>
            <p:cNvPr id="1801" name="Google Shape;1801;p33"/>
            <p:cNvSpPr/>
            <p:nvPr/>
          </p:nvSpPr>
          <p:spPr>
            <a:xfrm>
              <a:off x="460300" y="1904550"/>
              <a:ext cx="14825" cy="18850"/>
            </a:xfrm>
            <a:custGeom>
              <a:avLst/>
              <a:gdLst/>
              <a:ahLst/>
              <a:cxnLst/>
              <a:rect l="l" t="t" r="r" b="b"/>
              <a:pathLst>
                <a:path w="593" h="754" extrusionOk="0">
                  <a:moveTo>
                    <a:pt x="1" y="0"/>
                  </a:moveTo>
                  <a:lnTo>
                    <a:pt x="1" y="683"/>
                  </a:lnTo>
                  <a:cubicBezTo>
                    <a:pt x="82" y="730"/>
                    <a:pt x="189" y="754"/>
                    <a:pt x="296" y="754"/>
                  </a:cubicBezTo>
                  <a:cubicBezTo>
                    <a:pt x="403" y="754"/>
                    <a:pt x="510" y="730"/>
                    <a:pt x="592" y="683"/>
                  </a:cubicBezTo>
                  <a:lnTo>
                    <a:pt x="592" y="0"/>
                  </a:lnTo>
                  <a:cubicBezTo>
                    <a:pt x="510" y="47"/>
                    <a:pt x="403" y="71"/>
                    <a:pt x="296" y="71"/>
                  </a:cubicBezTo>
                  <a:cubicBezTo>
                    <a:pt x="189" y="71"/>
                    <a:pt x="82" y="47"/>
                    <a:pt x="1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60300" y="1904575"/>
              <a:ext cx="525" cy="17325"/>
            </a:xfrm>
            <a:custGeom>
              <a:avLst/>
              <a:gdLst/>
              <a:ahLst/>
              <a:cxnLst/>
              <a:rect l="l" t="t" r="r" b="b"/>
              <a:pathLst>
                <a:path w="21" h="693" extrusionOk="0">
                  <a:moveTo>
                    <a:pt x="1" y="1"/>
                  </a:moveTo>
                  <a:lnTo>
                    <a:pt x="1" y="682"/>
                  </a:lnTo>
                  <a:lnTo>
                    <a:pt x="21" y="692"/>
                  </a:lnTo>
                  <a:lnTo>
                    <a:pt x="21" y="12"/>
                  </a:lnTo>
                  <a:cubicBezTo>
                    <a:pt x="14" y="8"/>
                    <a:pt x="6" y="3"/>
                    <a:pt x="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460800" y="1904900"/>
              <a:ext cx="11950" cy="18525"/>
            </a:xfrm>
            <a:custGeom>
              <a:avLst/>
              <a:gdLst/>
              <a:ahLst/>
              <a:cxnLst/>
              <a:rect l="l" t="t" r="r" b="b"/>
              <a:pathLst>
                <a:path w="478" h="741" extrusionOk="0">
                  <a:moveTo>
                    <a:pt x="1" y="1"/>
                  </a:moveTo>
                  <a:lnTo>
                    <a:pt x="1" y="681"/>
                  </a:lnTo>
                  <a:cubicBezTo>
                    <a:pt x="84" y="720"/>
                    <a:pt x="174" y="740"/>
                    <a:pt x="267" y="740"/>
                  </a:cubicBezTo>
                  <a:cubicBezTo>
                    <a:pt x="270" y="740"/>
                    <a:pt x="273" y="740"/>
                    <a:pt x="276" y="740"/>
                  </a:cubicBezTo>
                  <a:cubicBezTo>
                    <a:pt x="344" y="740"/>
                    <a:pt x="413" y="730"/>
                    <a:pt x="478" y="711"/>
                  </a:cubicBezTo>
                  <a:lnTo>
                    <a:pt x="478" y="28"/>
                  </a:lnTo>
                  <a:cubicBezTo>
                    <a:pt x="413" y="48"/>
                    <a:pt x="344" y="59"/>
                    <a:pt x="276" y="59"/>
                  </a:cubicBezTo>
                  <a:cubicBezTo>
                    <a:pt x="273" y="59"/>
                    <a:pt x="270" y="59"/>
                    <a:pt x="267" y="59"/>
                  </a:cubicBezTo>
                  <a:cubicBezTo>
                    <a:pt x="174" y="59"/>
                    <a:pt x="85" y="38"/>
                    <a:pt x="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472775" y="1904550"/>
              <a:ext cx="2375" cy="18150"/>
            </a:xfrm>
            <a:custGeom>
              <a:avLst/>
              <a:gdLst/>
              <a:ahLst/>
              <a:cxnLst/>
              <a:rect l="l" t="t" r="r" b="b"/>
              <a:pathLst>
                <a:path w="95" h="726" extrusionOk="0">
                  <a:moveTo>
                    <a:pt x="95" y="0"/>
                  </a:moveTo>
                  <a:cubicBezTo>
                    <a:pt x="64" y="19"/>
                    <a:pt x="34" y="32"/>
                    <a:pt x="0" y="42"/>
                  </a:cubicBezTo>
                  <a:lnTo>
                    <a:pt x="0" y="725"/>
                  </a:lnTo>
                  <a:cubicBezTo>
                    <a:pt x="32" y="714"/>
                    <a:pt x="64" y="700"/>
                    <a:pt x="95" y="683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449525" y="1873625"/>
              <a:ext cx="11925" cy="720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24" y="0"/>
                  </a:moveTo>
                  <a:cubicBezTo>
                    <a:pt x="17" y="0"/>
                    <a:pt x="10" y="4"/>
                    <a:pt x="7" y="10"/>
                  </a:cubicBezTo>
                  <a:cubicBezTo>
                    <a:pt x="1" y="19"/>
                    <a:pt x="5" y="31"/>
                    <a:pt x="14" y="36"/>
                  </a:cubicBezTo>
                  <a:lnTo>
                    <a:pt x="445" y="284"/>
                  </a:lnTo>
                  <a:cubicBezTo>
                    <a:pt x="448" y="286"/>
                    <a:pt x="451" y="287"/>
                    <a:pt x="454" y="287"/>
                  </a:cubicBezTo>
                  <a:cubicBezTo>
                    <a:pt x="461" y="287"/>
                    <a:pt x="467" y="284"/>
                    <a:pt x="471" y="277"/>
                  </a:cubicBezTo>
                  <a:cubicBezTo>
                    <a:pt x="476" y="268"/>
                    <a:pt x="472" y="257"/>
                    <a:pt x="463" y="251"/>
                  </a:cubicBezTo>
                  <a:lnTo>
                    <a:pt x="34" y="3"/>
                  </a:lnTo>
                  <a:cubicBezTo>
                    <a:pt x="31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444850" y="1876700"/>
              <a:ext cx="12000" cy="7225"/>
            </a:xfrm>
            <a:custGeom>
              <a:avLst/>
              <a:gdLst/>
              <a:ahLst/>
              <a:cxnLst/>
              <a:rect l="l" t="t" r="r" b="b"/>
              <a:pathLst>
                <a:path w="480" h="289" extrusionOk="0">
                  <a:moveTo>
                    <a:pt x="24" y="1"/>
                  </a:moveTo>
                  <a:cubicBezTo>
                    <a:pt x="17" y="1"/>
                    <a:pt x="10" y="5"/>
                    <a:pt x="7" y="11"/>
                  </a:cubicBezTo>
                  <a:cubicBezTo>
                    <a:pt x="1" y="21"/>
                    <a:pt x="4" y="32"/>
                    <a:pt x="12" y="38"/>
                  </a:cubicBezTo>
                  <a:lnTo>
                    <a:pt x="443" y="286"/>
                  </a:lnTo>
                  <a:cubicBezTo>
                    <a:pt x="446" y="287"/>
                    <a:pt x="449" y="288"/>
                    <a:pt x="452" y="288"/>
                  </a:cubicBezTo>
                  <a:cubicBezTo>
                    <a:pt x="469" y="288"/>
                    <a:pt x="480" y="264"/>
                    <a:pt x="463" y="251"/>
                  </a:cubicBezTo>
                  <a:lnTo>
                    <a:pt x="462" y="251"/>
                  </a:lnTo>
                  <a:lnTo>
                    <a:pt x="33" y="3"/>
                  </a:lnTo>
                  <a:cubicBezTo>
                    <a:pt x="30" y="2"/>
                    <a:pt x="27" y="1"/>
                    <a:pt x="2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439525" y="1880775"/>
              <a:ext cx="10225" cy="6025"/>
            </a:xfrm>
            <a:custGeom>
              <a:avLst/>
              <a:gdLst/>
              <a:ahLst/>
              <a:cxnLst/>
              <a:rect l="l" t="t" r="r" b="b"/>
              <a:pathLst>
                <a:path w="409" h="241" extrusionOk="0">
                  <a:moveTo>
                    <a:pt x="26" y="1"/>
                  </a:moveTo>
                  <a:cubicBezTo>
                    <a:pt x="11" y="1"/>
                    <a:pt x="1" y="22"/>
                    <a:pt x="17" y="32"/>
                  </a:cubicBezTo>
                  <a:lnTo>
                    <a:pt x="378" y="239"/>
                  </a:lnTo>
                  <a:cubicBezTo>
                    <a:pt x="380" y="240"/>
                    <a:pt x="383" y="241"/>
                    <a:pt x="385" y="241"/>
                  </a:cubicBezTo>
                  <a:cubicBezTo>
                    <a:pt x="400" y="241"/>
                    <a:pt x="409" y="220"/>
                    <a:pt x="394" y="210"/>
                  </a:cubicBezTo>
                  <a:lnTo>
                    <a:pt x="394" y="210"/>
                  </a:lnTo>
                  <a:lnTo>
                    <a:pt x="394" y="212"/>
                  </a:lnTo>
                  <a:lnTo>
                    <a:pt x="34" y="3"/>
                  </a:lnTo>
                  <a:cubicBezTo>
                    <a:pt x="31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8" name="Google Shape;1808;p33"/>
            <p:cNvGrpSpPr/>
            <p:nvPr/>
          </p:nvGrpSpPr>
          <p:grpSpPr>
            <a:xfrm>
              <a:off x="331525" y="1572350"/>
              <a:ext cx="493675" cy="354175"/>
              <a:chOff x="331525" y="1572350"/>
              <a:chExt cx="493675" cy="354175"/>
            </a:xfrm>
          </p:grpSpPr>
          <p:sp>
            <p:nvSpPr>
              <p:cNvPr id="1809" name="Google Shape;1809;p33"/>
              <p:cNvSpPr/>
              <p:nvPr/>
            </p:nvSpPr>
            <p:spPr>
              <a:xfrm>
                <a:off x="331525" y="1784775"/>
                <a:ext cx="379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15160" h="5670" extrusionOk="0">
                    <a:moveTo>
                      <a:pt x="613" y="2169"/>
                    </a:moveTo>
                    <a:lnTo>
                      <a:pt x="5152" y="4791"/>
                    </a:lnTo>
                    <a:cubicBezTo>
                      <a:pt x="5159" y="4794"/>
                      <a:pt x="5166" y="4798"/>
                      <a:pt x="5173" y="4801"/>
                    </a:cubicBezTo>
                    <a:cubicBezTo>
                      <a:pt x="5256" y="4840"/>
                      <a:pt x="5347" y="4861"/>
                      <a:pt x="5438" y="4861"/>
                    </a:cubicBezTo>
                    <a:cubicBezTo>
                      <a:pt x="5439" y="4861"/>
                      <a:pt x="5440" y="4861"/>
                      <a:pt x="5441" y="4861"/>
                    </a:cubicBezTo>
                    <a:lnTo>
                      <a:pt x="5441" y="4861"/>
                    </a:lnTo>
                    <a:cubicBezTo>
                      <a:pt x="5441" y="4861"/>
                      <a:pt x="5441" y="4861"/>
                      <a:pt x="5441" y="4861"/>
                    </a:cubicBezTo>
                    <a:cubicBezTo>
                      <a:pt x="5444" y="4861"/>
                      <a:pt x="5447" y="4861"/>
                      <a:pt x="5450" y="4861"/>
                    </a:cubicBezTo>
                    <a:lnTo>
                      <a:pt x="5447" y="4861"/>
                    </a:lnTo>
                    <a:cubicBezTo>
                      <a:pt x="5445" y="4861"/>
                      <a:pt x="5443" y="4861"/>
                      <a:pt x="5441" y="4861"/>
                    </a:cubicBezTo>
                    <a:lnTo>
                      <a:pt x="5441" y="4861"/>
                    </a:lnTo>
                    <a:cubicBezTo>
                      <a:pt x="5341" y="4861"/>
                      <a:pt x="5243" y="4838"/>
                      <a:pt x="5156" y="4791"/>
                    </a:cubicBezTo>
                    <a:lnTo>
                      <a:pt x="613" y="2169"/>
                    </a:lnTo>
                    <a:close/>
                    <a:moveTo>
                      <a:pt x="15160" y="0"/>
                    </a:moveTo>
                    <a:cubicBezTo>
                      <a:pt x="15154" y="3"/>
                      <a:pt x="15148" y="7"/>
                      <a:pt x="15143" y="10"/>
                    </a:cubicBezTo>
                    <a:lnTo>
                      <a:pt x="5745" y="5474"/>
                    </a:lnTo>
                    <a:cubicBezTo>
                      <a:pt x="5651" y="5521"/>
                      <a:pt x="5550" y="5545"/>
                      <a:pt x="5448" y="5545"/>
                    </a:cubicBezTo>
                    <a:cubicBezTo>
                      <a:pt x="5347" y="5545"/>
                      <a:pt x="5245" y="5521"/>
                      <a:pt x="5152" y="5474"/>
                    </a:cubicBezTo>
                    <a:lnTo>
                      <a:pt x="234" y="2636"/>
                    </a:lnTo>
                    <a:lnTo>
                      <a:pt x="234" y="2635"/>
                    </a:lnTo>
                    <a:cubicBezTo>
                      <a:pt x="170" y="2591"/>
                      <a:pt x="137" y="2536"/>
                      <a:pt x="137" y="2480"/>
                    </a:cubicBezTo>
                    <a:lnTo>
                      <a:pt x="137" y="2448"/>
                    </a:lnTo>
                    <a:lnTo>
                      <a:pt x="137" y="2448"/>
                    </a:lnTo>
                    <a:cubicBezTo>
                      <a:pt x="1" y="2543"/>
                      <a:pt x="8" y="2686"/>
                      <a:pt x="163" y="2774"/>
                    </a:cubicBezTo>
                    <a:lnTo>
                      <a:pt x="5057" y="5599"/>
                    </a:lnTo>
                    <a:cubicBezTo>
                      <a:pt x="5150" y="5646"/>
                      <a:pt x="5251" y="5669"/>
                      <a:pt x="5353" y="5669"/>
                    </a:cubicBezTo>
                    <a:cubicBezTo>
                      <a:pt x="5454" y="5669"/>
                      <a:pt x="5555" y="5646"/>
                      <a:pt x="5649" y="5599"/>
                    </a:cubicBezTo>
                    <a:lnTo>
                      <a:pt x="15044" y="135"/>
                    </a:lnTo>
                    <a:cubicBezTo>
                      <a:pt x="15109" y="97"/>
                      <a:pt x="15147" y="49"/>
                      <a:pt x="15160" y="2"/>
                    </a:cubicBezTo>
                    <a:lnTo>
                      <a:pt x="15160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710075" y="1763675"/>
                <a:ext cx="307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55" extrusionOk="0">
                    <a:moveTo>
                      <a:pt x="122" y="0"/>
                    </a:moveTo>
                    <a:cubicBezTo>
                      <a:pt x="122" y="64"/>
                      <a:pt x="80" y="123"/>
                      <a:pt x="1" y="171"/>
                    </a:cubicBezTo>
                    <a:lnTo>
                      <a:pt x="1" y="854"/>
                    </a:lnTo>
                    <a:cubicBezTo>
                      <a:pt x="80" y="809"/>
                      <a:pt x="122" y="745"/>
                      <a:pt x="122" y="685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710050" y="1773300"/>
                <a:ext cx="4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470" extrusionOk="0">
                    <a:moveTo>
                      <a:pt x="17" y="1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19" y="1"/>
                    </a:lnTo>
                    <a:close/>
                    <a:moveTo>
                      <a:pt x="17" y="2"/>
                    </a:moveTo>
                    <a:lnTo>
                      <a:pt x="0" y="11"/>
                    </a:lnTo>
                    <a:lnTo>
                      <a:pt x="0" y="469"/>
                    </a:lnTo>
                    <a:lnTo>
                      <a:pt x="7" y="466"/>
                    </a:lnTo>
                    <a:cubicBezTo>
                      <a:pt x="10" y="463"/>
                      <a:pt x="13" y="462"/>
                      <a:pt x="17" y="459"/>
                    </a:cubicBez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710500" y="1771825"/>
                <a:ext cx="265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19" extrusionOk="0">
                    <a:moveTo>
                      <a:pt x="105" y="0"/>
                    </a:moveTo>
                    <a:lnTo>
                      <a:pt x="1" y="60"/>
                    </a:lnTo>
                    <a:lnTo>
                      <a:pt x="1" y="518"/>
                    </a:lnTo>
                    <a:cubicBezTo>
                      <a:pt x="69" y="475"/>
                      <a:pt x="105" y="417"/>
                      <a:pt x="105" y="359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334950" y="1829675"/>
                <a:ext cx="3050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55" extrusionOk="0">
                    <a:moveTo>
                      <a:pt x="0" y="1"/>
                    </a:moveTo>
                    <a:lnTo>
                      <a:pt x="0" y="684"/>
                    </a:lnTo>
                    <a:cubicBezTo>
                      <a:pt x="0" y="746"/>
                      <a:pt x="41" y="810"/>
                      <a:pt x="122" y="855"/>
                    </a:cubicBezTo>
                    <a:lnTo>
                      <a:pt x="122" y="172"/>
                    </a:lnTo>
                    <a:cubicBezTo>
                      <a:pt x="41" y="125"/>
                      <a:pt x="0" y="63"/>
                      <a:pt x="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334950" y="1829725"/>
                <a:ext cx="14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56" h="801" extrusionOk="0">
                    <a:moveTo>
                      <a:pt x="0" y="0"/>
                    </a:moveTo>
                    <a:lnTo>
                      <a:pt x="0" y="682"/>
                    </a:lnTo>
                    <a:lnTo>
                      <a:pt x="0" y="683"/>
                    </a:lnTo>
                    <a:cubicBezTo>
                      <a:pt x="0" y="709"/>
                      <a:pt x="7" y="735"/>
                      <a:pt x="20" y="759"/>
                    </a:cubicBezTo>
                    <a:cubicBezTo>
                      <a:pt x="29" y="774"/>
                      <a:pt x="42" y="788"/>
                      <a:pt x="55" y="801"/>
                    </a:cubicBezTo>
                    <a:lnTo>
                      <a:pt x="55" y="119"/>
                    </a:lnTo>
                    <a:cubicBezTo>
                      <a:pt x="42" y="106"/>
                      <a:pt x="31" y="91"/>
                      <a:pt x="20" y="74"/>
                    </a:cubicBezTo>
                    <a:cubicBezTo>
                      <a:pt x="7" y="52"/>
                      <a:pt x="0" y="26"/>
                      <a:pt x="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336325" y="1832700"/>
                <a:ext cx="10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41" h="715" extrusionOk="0">
                    <a:moveTo>
                      <a:pt x="0" y="0"/>
                    </a:moveTo>
                    <a:lnTo>
                      <a:pt x="0" y="682"/>
                    </a:lnTo>
                    <a:cubicBezTo>
                      <a:pt x="13" y="693"/>
                      <a:pt x="26" y="705"/>
                      <a:pt x="41" y="715"/>
                    </a:cubicBezTo>
                    <a:lnTo>
                      <a:pt x="31" y="28"/>
                    </a:lnTo>
                    <a:lnTo>
                      <a:pt x="34" y="29"/>
                    </a:lnTo>
                    <a:cubicBezTo>
                      <a:pt x="22" y="20"/>
                      <a:pt x="10" y="12"/>
                      <a:pt x="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703575" y="1773550"/>
                <a:ext cx="65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6" extrusionOk="0">
                    <a:moveTo>
                      <a:pt x="261" y="1"/>
                    </a:moveTo>
                    <a:lnTo>
                      <a:pt x="1" y="152"/>
                    </a:lnTo>
                    <a:lnTo>
                      <a:pt x="159" y="242"/>
                    </a:lnTo>
                    <a:cubicBezTo>
                      <a:pt x="200" y="263"/>
                      <a:pt x="236" y="297"/>
                      <a:pt x="261" y="336"/>
                    </a:cubicBez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475100" y="1777325"/>
                <a:ext cx="235000" cy="144325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5773" extrusionOk="0">
                    <a:moveTo>
                      <a:pt x="9140" y="1"/>
                    </a:moveTo>
                    <a:lnTo>
                      <a:pt x="8574" y="327"/>
                    </a:lnTo>
                    <a:cubicBezTo>
                      <a:pt x="8530" y="348"/>
                      <a:pt x="8483" y="359"/>
                      <a:pt x="8435" y="359"/>
                    </a:cubicBezTo>
                    <a:cubicBezTo>
                      <a:pt x="8385" y="359"/>
                      <a:pt x="8334" y="347"/>
                      <a:pt x="8289" y="323"/>
                    </a:cubicBezTo>
                    <a:lnTo>
                      <a:pt x="8287" y="321"/>
                    </a:lnTo>
                    <a:lnTo>
                      <a:pt x="8245" y="298"/>
                    </a:lnTo>
                    <a:lnTo>
                      <a:pt x="7519" y="720"/>
                    </a:lnTo>
                    <a:cubicBezTo>
                      <a:pt x="7506" y="756"/>
                      <a:pt x="7497" y="777"/>
                      <a:pt x="7497" y="777"/>
                    </a:cubicBezTo>
                    <a:cubicBezTo>
                      <a:pt x="7497" y="777"/>
                      <a:pt x="7497" y="762"/>
                      <a:pt x="7500" y="732"/>
                    </a:cubicBezTo>
                    <a:lnTo>
                      <a:pt x="7500" y="732"/>
                    </a:lnTo>
                    <a:lnTo>
                      <a:pt x="3" y="5089"/>
                    </a:lnTo>
                    <a:lnTo>
                      <a:pt x="0" y="5092"/>
                    </a:lnTo>
                    <a:lnTo>
                      <a:pt x="0" y="5772"/>
                    </a:lnTo>
                    <a:lnTo>
                      <a:pt x="9400" y="308"/>
                    </a:lnTo>
                    <a:lnTo>
                      <a:pt x="9400" y="185"/>
                    </a:lnTo>
                    <a:cubicBezTo>
                      <a:pt x="9375" y="146"/>
                      <a:pt x="9339" y="112"/>
                      <a:pt x="9298" y="91"/>
                    </a:cubicBezTo>
                    <a:lnTo>
                      <a:pt x="914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337150" y="1833425"/>
                <a:ext cx="97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4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7"/>
                      <a:pt x="22" y="15"/>
                      <a:pt x="34" y="22"/>
                    </a:cubicBezTo>
                    <a:lnTo>
                      <a:pt x="34" y="431"/>
                    </a:lnTo>
                    <a:lnTo>
                      <a:pt x="388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337325" y="1839000"/>
                <a:ext cx="123000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3306" extrusionOk="0">
                    <a:moveTo>
                      <a:pt x="381" y="0"/>
                    </a:moveTo>
                    <a:lnTo>
                      <a:pt x="27" y="208"/>
                    </a:lnTo>
                    <a:lnTo>
                      <a:pt x="27" y="479"/>
                    </a:lnTo>
                    <a:lnTo>
                      <a:pt x="27" y="482"/>
                    </a:lnTo>
                    <a:cubicBezTo>
                      <a:pt x="18" y="476"/>
                      <a:pt x="10" y="472"/>
                      <a:pt x="1" y="466"/>
                    </a:cubicBezTo>
                    <a:lnTo>
                      <a:pt x="1" y="467"/>
                    </a:lnTo>
                    <a:lnTo>
                      <a:pt x="4920" y="3305"/>
                    </a:lnTo>
                    <a:lnTo>
                      <a:pt x="4920" y="2622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>
                <a:off x="337375" y="1850550"/>
                <a:ext cx="6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0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8" y="10"/>
                      <a:pt x="16" y="14"/>
                      <a:pt x="25" y="20"/>
                    </a:cubicBezTo>
                    <a:lnTo>
                      <a:pt x="25" y="17"/>
                    </a:lnTo>
                    <a:cubicBezTo>
                      <a:pt x="16" y="13"/>
                      <a:pt x="8" y="7"/>
                      <a:pt x="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>
                <a:off x="337075" y="1833375"/>
                <a:ext cx="9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704" extrusionOk="0">
                    <a:moveTo>
                      <a:pt x="1" y="1"/>
                    </a:moveTo>
                    <a:lnTo>
                      <a:pt x="11" y="688"/>
                    </a:lnTo>
                    <a:cubicBezTo>
                      <a:pt x="20" y="694"/>
                      <a:pt x="27" y="700"/>
                      <a:pt x="37" y="704"/>
                    </a:cubicBezTo>
                    <a:lnTo>
                      <a:pt x="37" y="24"/>
                    </a:lnTo>
                    <a:cubicBezTo>
                      <a:pt x="25" y="17"/>
                      <a:pt x="14" y="9"/>
                      <a:pt x="4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>
                <a:off x="333950" y="1698925"/>
                <a:ext cx="294150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11766" h="5604" extrusionOk="0">
                    <a:moveTo>
                      <a:pt x="10852" y="0"/>
                    </a:moveTo>
                    <a:lnTo>
                      <a:pt x="10104" y="432"/>
                    </a:lnTo>
                    <a:lnTo>
                      <a:pt x="11017" y="959"/>
                    </a:lnTo>
                    <a:lnTo>
                      <a:pt x="11765" y="528"/>
                    </a:lnTo>
                    <a:lnTo>
                      <a:pt x="10852" y="0"/>
                    </a:lnTo>
                    <a:close/>
                    <a:moveTo>
                      <a:pt x="5324" y="2058"/>
                    </a:moveTo>
                    <a:lnTo>
                      <a:pt x="162" y="5060"/>
                    </a:lnTo>
                    <a:cubicBezTo>
                      <a:pt x="1" y="5154"/>
                      <a:pt x="1" y="5308"/>
                      <a:pt x="165" y="5402"/>
                    </a:cubicBezTo>
                    <a:lnTo>
                      <a:pt x="516" y="5603"/>
                    </a:lnTo>
                    <a:lnTo>
                      <a:pt x="1772" y="4874"/>
                    </a:lnTo>
                    <a:lnTo>
                      <a:pt x="1286" y="4593"/>
                    </a:lnTo>
                    <a:lnTo>
                      <a:pt x="5485" y="2152"/>
                    </a:lnTo>
                    <a:lnTo>
                      <a:pt x="5324" y="2058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3"/>
              <p:cNvSpPr/>
              <p:nvPr/>
            </p:nvSpPr>
            <p:spPr>
              <a:xfrm>
                <a:off x="346825" y="1709725"/>
                <a:ext cx="334425" cy="196600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7864" extrusionOk="0">
                    <a:moveTo>
                      <a:pt x="9589" y="0"/>
                    </a:moveTo>
                    <a:lnTo>
                      <a:pt x="9233" y="205"/>
                    </a:lnTo>
                    <a:lnTo>
                      <a:pt x="10145" y="733"/>
                    </a:lnTo>
                    <a:lnTo>
                      <a:pt x="10502" y="527"/>
                    </a:lnTo>
                    <a:lnTo>
                      <a:pt x="9589" y="0"/>
                    </a:lnTo>
                    <a:close/>
                    <a:moveTo>
                      <a:pt x="13147" y="2866"/>
                    </a:moveTo>
                    <a:lnTo>
                      <a:pt x="12764" y="3093"/>
                    </a:lnTo>
                    <a:cubicBezTo>
                      <a:pt x="12724" y="3225"/>
                      <a:pt x="12677" y="3352"/>
                      <a:pt x="12650" y="3423"/>
                    </a:cubicBezTo>
                    <a:lnTo>
                      <a:pt x="13376" y="2999"/>
                    </a:lnTo>
                    <a:lnTo>
                      <a:pt x="13147" y="2866"/>
                    </a:lnTo>
                    <a:close/>
                    <a:moveTo>
                      <a:pt x="12679" y="3134"/>
                    </a:moveTo>
                    <a:lnTo>
                      <a:pt x="5855" y="7100"/>
                    </a:lnTo>
                    <a:lnTo>
                      <a:pt x="1257" y="4442"/>
                    </a:lnTo>
                    <a:lnTo>
                      <a:pt x="1" y="5171"/>
                    </a:lnTo>
                    <a:lnTo>
                      <a:pt x="4542" y="7793"/>
                    </a:lnTo>
                    <a:cubicBezTo>
                      <a:pt x="4635" y="7840"/>
                      <a:pt x="4736" y="7864"/>
                      <a:pt x="4837" y="7864"/>
                    </a:cubicBezTo>
                    <a:cubicBezTo>
                      <a:pt x="4938" y="7864"/>
                      <a:pt x="5038" y="7840"/>
                      <a:pt x="5131" y="7793"/>
                    </a:cubicBezTo>
                    <a:lnTo>
                      <a:pt x="12631" y="3433"/>
                    </a:lnTo>
                    <a:cubicBezTo>
                      <a:pt x="12637" y="3382"/>
                      <a:pt x="12650" y="3286"/>
                      <a:pt x="12679" y="3134"/>
                    </a:cubicBezTo>
                    <a:close/>
                  </a:path>
                </a:pathLst>
              </a:custGeom>
              <a:solidFill>
                <a:srgbClr val="008D8A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3"/>
              <p:cNvSpPr/>
              <p:nvPr/>
            </p:nvSpPr>
            <p:spPr>
              <a:xfrm>
                <a:off x="475125" y="1784700"/>
                <a:ext cx="206150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8246" h="4797" extrusionOk="0">
                    <a:moveTo>
                      <a:pt x="8246" y="0"/>
                    </a:moveTo>
                    <a:lnTo>
                      <a:pt x="7519" y="424"/>
                    </a:lnTo>
                    <a:lnTo>
                      <a:pt x="8246" y="2"/>
                    </a:lnTo>
                    <a:lnTo>
                      <a:pt x="8246" y="0"/>
                    </a:lnTo>
                    <a:close/>
                    <a:moveTo>
                      <a:pt x="7499" y="434"/>
                    </a:moveTo>
                    <a:lnTo>
                      <a:pt x="1" y="4794"/>
                    </a:lnTo>
                    <a:lnTo>
                      <a:pt x="1" y="4797"/>
                    </a:lnTo>
                    <a:lnTo>
                      <a:pt x="3" y="4794"/>
                    </a:lnTo>
                    <a:lnTo>
                      <a:pt x="7500" y="435"/>
                    </a:lnTo>
                    <a:lnTo>
                      <a:pt x="7499" y="434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366075" y="1702825"/>
                <a:ext cx="318000" cy="184400"/>
              </a:xfrm>
              <a:custGeom>
                <a:avLst/>
                <a:gdLst/>
                <a:ahLst/>
                <a:cxnLst/>
                <a:rect l="l" t="t" r="r" b="b"/>
                <a:pathLst>
                  <a:path w="12720" h="7376" extrusionOk="0">
                    <a:moveTo>
                      <a:pt x="7631" y="1"/>
                    </a:moveTo>
                    <a:lnTo>
                      <a:pt x="1" y="4437"/>
                    </a:lnTo>
                    <a:lnTo>
                      <a:pt x="5085" y="7376"/>
                    </a:lnTo>
                    <a:lnTo>
                      <a:pt x="12719" y="2940"/>
                    </a:lnTo>
                    <a:lnTo>
                      <a:pt x="763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46175" y="1739975"/>
                <a:ext cx="6100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9" extrusionOk="0">
                    <a:moveTo>
                      <a:pt x="120" y="0"/>
                    </a:moveTo>
                    <a:cubicBezTo>
                      <a:pt x="94" y="0"/>
                      <a:pt x="67" y="6"/>
                      <a:pt x="42" y="19"/>
                    </a:cubicBezTo>
                    <a:cubicBezTo>
                      <a:pt x="0" y="43"/>
                      <a:pt x="0" y="85"/>
                      <a:pt x="42" y="110"/>
                    </a:cubicBezTo>
                    <a:cubicBezTo>
                      <a:pt x="67" y="122"/>
                      <a:pt x="94" y="128"/>
                      <a:pt x="120" y="128"/>
                    </a:cubicBezTo>
                    <a:cubicBezTo>
                      <a:pt x="147" y="128"/>
                      <a:pt x="174" y="122"/>
                      <a:pt x="199" y="110"/>
                    </a:cubicBezTo>
                    <a:cubicBezTo>
                      <a:pt x="244" y="82"/>
                      <a:pt x="244" y="43"/>
                      <a:pt x="199" y="19"/>
                    </a:cubicBezTo>
                    <a:cubicBezTo>
                      <a:pt x="174" y="6"/>
                      <a:pt x="147" y="0"/>
                      <a:pt x="12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3"/>
              <p:cNvSpPr/>
              <p:nvPr/>
            </p:nvSpPr>
            <p:spPr>
              <a:xfrm>
                <a:off x="622125" y="1726000"/>
                <a:ext cx="211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477" extrusionOk="0">
                    <a:moveTo>
                      <a:pt x="88" y="0"/>
                    </a:moveTo>
                    <a:cubicBezTo>
                      <a:pt x="69" y="0"/>
                      <a:pt x="50" y="5"/>
                      <a:pt x="33" y="14"/>
                    </a:cubicBezTo>
                    <a:cubicBezTo>
                      <a:pt x="1" y="32"/>
                      <a:pt x="1" y="58"/>
                      <a:pt x="33" y="76"/>
                    </a:cubicBezTo>
                    <a:lnTo>
                      <a:pt x="701" y="463"/>
                    </a:lnTo>
                    <a:cubicBezTo>
                      <a:pt x="718" y="472"/>
                      <a:pt x="737" y="476"/>
                      <a:pt x="756" y="476"/>
                    </a:cubicBezTo>
                    <a:cubicBezTo>
                      <a:pt x="775" y="476"/>
                      <a:pt x="795" y="472"/>
                      <a:pt x="813" y="463"/>
                    </a:cubicBezTo>
                    <a:cubicBezTo>
                      <a:pt x="843" y="446"/>
                      <a:pt x="843" y="418"/>
                      <a:pt x="813" y="396"/>
                    </a:cubicBezTo>
                    <a:lnTo>
                      <a:pt x="144" y="14"/>
                    </a:lnTo>
                    <a:cubicBezTo>
                      <a:pt x="126" y="5"/>
                      <a:pt x="107" y="0"/>
                      <a:pt x="88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403525" y="1853625"/>
                <a:ext cx="201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477" extrusionOk="0">
                    <a:moveTo>
                      <a:pt x="391" y="26"/>
                    </a:moveTo>
                    <a:cubicBezTo>
                      <a:pt x="436" y="26"/>
                      <a:pt x="482" y="37"/>
                      <a:pt x="524" y="58"/>
                    </a:cubicBezTo>
                    <a:lnTo>
                      <a:pt x="726" y="175"/>
                    </a:lnTo>
                    <a:cubicBezTo>
                      <a:pt x="762" y="194"/>
                      <a:pt x="776" y="220"/>
                      <a:pt x="776" y="243"/>
                    </a:cubicBezTo>
                    <a:cubicBezTo>
                      <a:pt x="776" y="267"/>
                      <a:pt x="762" y="291"/>
                      <a:pt x="726" y="313"/>
                    </a:cubicBezTo>
                    <a:lnTo>
                      <a:pt x="547" y="417"/>
                    </a:lnTo>
                    <a:cubicBezTo>
                      <a:pt x="505" y="439"/>
                      <a:pt x="460" y="450"/>
                      <a:pt x="414" y="450"/>
                    </a:cubicBezTo>
                    <a:cubicBezTo>
                      <a:pt x="368" y="450"/>
                      <a:pt x="323" y="439"/>
                      <a:pt x="281" y="417"/>
                    </a:cubicBezTo>
                    <a:lnTo>
                      <a:pt x="79" y="300"/>
                    </a:lnTo>
                    <a:cubicBezTo>
                      <a:pt x="43" y="281"/>
                      <a:pt x="28" y="255"/>
                      <a:pt x="28" y="233"/>
                    </a:cubicBezTo>
                    <a:cubicBezTo>
                      <a:pt x="28" y="210"/>
                      <a:pt x="43" y="184"/>
                      <a:pt x="79" y="162"/>
                    </a:cubicBezTo>
                    <a:lnTo>
                      <a:pt x="257" y="58"/>
                    </a:lnTo>
                    <a:cubicBezTo>
                      <a:pt x="299" y="37"/>
                      <a:pt x="345" y="26"/>
                      <a:pt x="391" y="26"/>
                    </a:cubicBezTo>
                    <a:close/>
                    <a:moveTo>
                      <a:pt x="390" y="0"/>
                    </a:moveTo>
                    <a:cubicBezTo>
                      <a:pt x="340" y="0"/>
                      <a:pt x="289" y="12"/>
                      <a:pt x="243" y="36"/>
                    </a:cubicBezTo>
                    <a:lnTo>
                      <a:pt x="64" y="140"/>
                    </a:lnTo>
                    <a:cubicBezTo>
                      <a:pt x="24" y="164"/>
                      <a:pt x="1" y="198"/>
                      <a:pt x="1" y="233"/>
                    </a:cubicBezTo>
                    <a:cubicBezTo>
                      <a:pt x="1" y="269"/>
                      <a:pt x="24" y="303"/>
                      <a:pt x="64" y="325"/>
                    </a:cubicBezTo>
                    <a:lnTo>
                      <a:pt x="267" y="441"/>
                    </a:lnTo>
                    <a:cubicBezTo>
                      <a:pt x="313" y="464"/>
                      <a:pt x="364" y="476"/>
                      <a:pt x="414" y="476"/>
                    </a:cubicBezTo>
                    <a:cubicBezTo>
                      <a:pt x="465" y="476"/>
                      <a:pt x="515" y="464"/>
                      <a:pt x="562" y="441"/>
                    </a:cubicBezTo>
                    <a:lnTo>
                      <a:pt x="740" y="336"/>
                    </a:lnTo>
                    <a:cubicBezTo>
                      <a:pt x="781" y="313"/>
                      <a:pt x="804" y="278"/>
                      <a:pt x="804" y="243"/>
                    </a:cubicBezTo>
                    <a:cubicBezTo>
                      <a:pt x="804" y="207"/>
                      <a:pt x="781" y="174"/>
                      <a:pt x="740" y="153"/>
                    </a:cubicBezTo>
                    <a:lnTo>
                      <a:pt x="740" y="153"/>
                    </a:lnTo>
                    <a:lnTo>
                      <a:pt x="740" y="152"/>
                    </a:lnTo>
                    <a:lnTo>
                      <a:pt x="537" y="35"/>
                    </a:lnTo>
                    <a:lnTo>
                      <a:pt x="537" y="36"/>
                    </a:lnTo>
                    <a:lnTo>
                      <a:pt x="537" y="36"/>
                    </a:lnTo>
                    <a:cubicBezTo>
                      <a:pt x="490" y="12"/>
                      <a:pt x="440" y="0"/>
                      <a:pt x="390" y="0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369950" y="1831575"/>
                <a:ext cx="1327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52" extrusionOk="0">
                    <a:moveTo>
                      <a:pt x="422" y="1"/>
                    </a:moveTo>
                    <a:cubicBezTo>
                      <a:pt x="408" y="1"/>
                      <a:pt x="394" y="11"/>
                      <a:pt x="398" y="29"/>
                    </a:cubicBezTo>
                    <a:lnTo>
                      <a:pt x="477" y="403"/>
                    </a:lnTo>
                    <a:lnTo>
                      <a:pt x="30" y="403"/>
                    </a:lnTo>
                    <a:cubicBezTo>
                      <a:pt x="1" y="406"/>
                      <a:pt x="1" y="448"/>
                      <a:pt x="30" y="451"/>
                    </a:cubicBezTo>
                    <a:lnTo>
                      <a:pt x="506" y="451"/>
                    </a:lnTo>
                    <a:cubicBezTo>
                      <a:pt x="513" y="451"/>
                      <a:pt x="519" y="448"/>
                      <a:pt x="523" y="442"/>
                    </a:cubicBezTo>
                    <a:cubicBezTo>
                      <a:pt x="527" y="437"/>
                      <a:pt x="530" y="429"/>
                      <a:pt x="529" y="422"/>
                    </a:cubicBezTo>
                    <a:lnTo>
                      <a:pt x="445" y="19"/>
                    </a:lnTo>
                    <a:cubicBezTo>
                      <a:pt x="442" y="6"/>
                      <a:pt x="432" y="1"/>
                      <a:pt x="422" y="1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537800" y="1702825"/>
                <a:ext cx="1462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3393" extrusionOk="0">
                    <a:moveTo>
                      <a:pt x="762" y="1"/>
                    </a:moveTo>
                    <a:lnTo>
                      <a:pt x="1" y="453"/>
                    </a:lnTo>
                    <a:lnTo>
                      <a:pt x="5086" y="3393"/>
                    </a:lnTo>
                    <a:lnTo>
                      <a:pt x="5850" y="2940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>
                <a:off x="537800" y="1753850"/>
                <a:ext cx="1019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2363" extrusionOk="0">
                    <a:moveTo>
                      <a:pt x="1748" y="0"/>
                    </a:moveTo>
                    <a:lnTo>
                      <a:pt x="1" y="1017"/>
                    </a:lnTo>
                    <a:lnTo>
                      <a:pt x="2330" y="2362"/>
                    </a:lnTo>
                    <a:lnTo>
                      <a:pt x="4078" y="1346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3"/>
              <p:cNvSpPr/>
              <p:nvPr/>
            </p:nvSpPr>
            <p:spPr>
              <a:xfrm>
                <a:off x="468525" y="1763025"/>
                <a:ext cx="1100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2538" extrusionOk="0">
                    <a:moveTo>
                      <a:pt x="133" y="0"/>
                    </a:moveTo>
                    <a:lnTo>
                      <a:pt x="1" y="74"/>
                    </a:lnTo>
                    <a:lnTo>
                      <a:pt x="4267" y="2538"/>
                    </a:lnTo>
                    <a:lnTo>
                      <a:pt x="4400" y="2464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3"/>
              <p:cNvSpPr/>
              <p:nvPr/>
            </p:nvSpPr>
            <p:spPr>
              <a:xfrm>
                <a:off x="456100" y="1770525"/>
                <a:ext cx="110050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538" extrusionOk="0">
                    <a:moveTo>
                      <a:pt x="132" y="0"/>
                    </a:moveTo>
                    <a:lnTo>
                      <a:pt x="0" y="74"/>
                    </a:lnTo>
                    <a:lnTo>
                      <a:pt x="4266" y="2538"/>
                    </a:lnTo>
                    <a:lnTo>
                      <a:pt x="4401" y="246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443400" y="1777725"/>
                <a:ext cx="1100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540" extrusionOk="0">
                    <a:moveTo>
                      <a:pt x="133" y="1"/>
                    </a:moveTo>
                    <a:lnTo>
                      <a:pt x="1" y="76"/>
                    </a:lnTo>
                    <a:lnTo>
                      <a:pt x="4267" y="2540"/>
                    </a:lnTo>
                    <a:lnTo>
                      <a:pt x="4402" y="2464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3"/>
              <p:cNvSpPr/>
              <p:nvPr/>
            </p:nvSpPr>
            <p:spPr>
              <a:xfrm>
                <a:off x="431000" y="1785275"/>
                <a:ext cx="1100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2538" extrusionOk="0">
                    <a:moveTo>
                      <a:pt x="133" y="0"/>
                    </a:moveTo>
                    <a:lnTo>
                      <a:pt x="1" y="74"/>
                    </a:lnTo>
                    <a:lnTo>
                      <a:pt x="4266" y="2538"/>
                    </a:lnTo>
                    <a:lnTo>
                      <a:pt x="4400" y="24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3"/>
              <p:cNvSpPr/>
              <p:nvPr/>
            </p:nvSpPr>
            <p:spPr>
              <a:xfrm>
                <a:off x="418900" y="1793525"/>
                <a:ext cx="1100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539" extrusionOk="0">
                    <a:moveTo>
                      <a:pt x="132" y="1"/>
                    </a:moveTo>
                    <a:lnTo>
                      <a:pt x="1" y="75"/>
                    </a:lnTo>
                    <a:lnTo>
                      <a:pt x="4267" y="2539"/>
                    </a:lnTo>
                    <a:lnTo>
                      <a:pt x="4401" y="246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3"/>
              <p:cNvSpPr/>
              <p:nvPr/>
            </p:nvSpPr>
            <p:spPr>
              <a:xfrm>
                <a:off x="406500" y="1801050"/>
                <a:ext cx="1100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2538" extrusionOk="0">
                    <a:moveTo>
                      <a:pt x="133" y="0"/>
                    </a:moveTo>
                    <a:lnTo>
                      <a:pt x="1" y="74"/>
                    </a:lnTo>
                    <a:lnTo>
                      <a:pt x="4265" y="2538"/>
                    </a:lnTo>
                    <a:lnTo>
                      <a:pt x="4400" y="2464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3"/>
              <p:cNvSpPr/>
              <p:nvPr/>
            </p:nvSpPr>
            <p:spPr>
              <a:xfrm>
                <a:off x="393825" y="1808250"/>
                <a:ext cx="1100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2540" extrusionOk="0">
                    <a:moveTo>
                      <a:pt x="132" y="1"/>
                    </a:moveTo>
                    <a:lnTo>
                      <a:pt x="0" y="76"/>
                    </a:lnTo>
                    <a:lnTo>
                      <a:pt x="4265" y="2540"/>
                    </a:lnTo>
                    <a:lnTo>
                      <a:pt x="4400" y="246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3"/>
              <p:cNvSpPr/>
              <p:nvPr/>
            </p:nvSpPr>
            <p:spPr>
              <a:xfrm>
                <a:off x="662525" y="1795275"/>
                <a:ext cx="55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58" extrusionOk="0">
                    <a:moveTo>
                      <a:pt x="22" y="1"/>
                    </a:moveTo>
                    <a:lnTo>
                      <a:pt x="3" y="12"/>
                    </a:lnTo>
                    <a:cubicBezTo>
                      <a:pt x="0" y="43"/>
                      <a:pt x="0" y="57"/>
                      <a:pt x="0" y="57"/>
                    </a:cubicBezTo>
                    <a:cubicBezTo>
                      <a:pt x="0" y="57"/>
                      <a:pt x="9" y="35"/>
                      <a:pt x="2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3"/>
              <p:cNvSpPr/>
              <p:nvPr/>
            </p:nvSpPr>
            <p:spPr>
              <a:xfrm>
                <a:off x="662625" y="1795275"/>
                <a:ext cx="4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1" extrusionOk="0">
                    <a:moveTo>
                      <a:pt x="18" y="1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18" y="1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3"/>
              <p:cNvSpPr/>
              <p:nvPr/>
            </p:nvSpPr>
            <p:spPr>
              <a:xfrm>
                <a:off x="663775" y="1787050"/>
                <a:ext cx="10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2" extrusionOk="0">
                    <a:moveTo>
                      <a:pt x="9" y="0"/>
                    </a:moveTo>
                    <a:lnTo>
                      <a:pt x="9" y="2"/>
                    </a:lnTo>
                    <a:cubicBezTo>
                      <a:pt x="7" y="15"/>
                      <a:pt x="4" y="28"/>
                      <a:pt x="1" y="41"/>
                    </a:cubicBezTo>
                    <a:lnTo>
                      <a:pt x="40" y="1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3"/>
              <p:cNvSpPr/>
              <p:nvPr/>
            </p:nvSpPr>
            <p:spPr>
              <a:xfrm>
                <a:off x="664000" y="1774825"/>
                <a:ext cx="4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513" extrusionOk="0">
                    <a:moveTo>
                      <a:pt x="14" y="1"/>
                    </a:moveTo>
                    <a:lnTo>
                      <a:pt x="16" y="5"/>
                    </a:lnTo>
                    <a:cubicBezTo>
                      <a:pt x="98" y="124"/>
                      <a:pt x="61" y="204"/>
                      <a:pt x="3" y="475"/>
                    </a:cubicBezTo>
                    <a:lnTo>
                      <a:pt x="0" y="491"/>
                    </a:lnTo>
                    <a:lnTo>
                      <a:pt x="31" y="508"/>
                    </a:lnTo>
                    <a:lnTo>
                      <a:pt x="38" y="513"/>
                    </a:lnTo>
                    <a:lnTo>
                      <a:pt x="77" y="489"/>
                    </a:lnTo>
                    <a:cubicBezTo>
                      <a:pt x="125" y="330"/>
                      <a:pt x="164" y="163"/>
                      <a:pt x="145" y="79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3"/>
              <p:cNvSpPr/>
              <p:nvPr/>
            </p:nvSpPr>
            <p:spPr>
              <a:xfrm>
                <a:off x="710825" y="1713750"/>
                <a:ext cx="1315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2" extrusionOk="0">
                    <a:moveTo>
                      <a:pt x="1" y="103"/>
                    </a:moveTo>
                    <a:lnTo>
                      <a:pt x="1" y="103"/>
                    </a:lnTo>
                    <a:cubicBezTo>
                      <a:pt x="1" y="103"/>
                      <a:pt x="1" y="103"/>
                      <a:pt x="1" y="103"/>
                    </a:cubicBezTo>
                    <a:lnTo>
                      <a:pt x="1" y="103"/>
                    </a:lnTo>
                    <a:close/>
                    <a:moveTo>
                      <a:pt x="526" y="128"/>
                    </a:moveTo>
                    <a:lnTo>
                      <a:pt x="525" y="128"/>
                    </a:lnTo>
                    <a:lnTo>
                      <a:pt x="525" y="128"/>
                    </a:lnTo>
                    <a:cubicBezTo>
                      <a:pt x="525" y="128"/>
                      <a:pt x="526" y="128"/>
                      <a:pt x="526" y="128"/>
                    </a:cubicBezTo>
                    <a:close/>
                    <a:moveTo>
                      <a:pt x="186" y="0"/>
                    </a:moveTo>
                    <a:cubicBezTo>
                      <a:pt x="181" y="0"/>
                      <a:pt x="177" y="1"/>
                      <a:pt x="174" y="3"/>
                    </a:cubicBezTo>
                    <a:lnTo>
                      <a:pt x="1" y="103"/>
                    </a:lnTo>
                    <a:lnTo>
                      <a:pt x="1" y="103"/>
                    </a:lnTo>
                    <a:cubicBezTo>
                      <a:pt x="5" y="101"/>
                      <a:pt x="9" y="100"/>
                      <a:pt x="13" y="100"/>
                    </a:cubicBezTo>
                    <a:cubicBezTo>
                      <a:pt x="18" y="100"/>
                      <a:pt x="22" y="101"/>
                      <a:pt x="26" y="103"/>
                    </a:cubicBezTo>
                    <a:lnTo>
                      <a:pt x="330" y="228"/>
                    </a:lnTo>
                    <a:cubicBezTo>
                      <a:pt x="334" y="230"/>
                      <a:pt x="338" y="231"/>
                      <a:pt x="342" y="231"/>
                    </a:cubicBezTo>
                    <a:cubicBezTo>
                      <a:pt x="346" y="231"/>
                      <a:pt x="350" y="230"/>
                      <a:pt x="353" y="228"/>
                    </a:cubicBezTo>
                    <a:lnTo>
                      <a:pt x="525" y="128"/>
                    </a:lnTo>
                    <a:lnTo>
                      <a:pt x="525" y="128"/>
                    </a:lnTo>
                    <a:cubicBezTo>
                      <a:pt x="522" y="130"/>
                      <a:pt x="518" y="131"/>
                      <a:pt x="514" y="131"/>
                    </a:cubicBezTo>
                    <a:cubicBezTo>
                      <a:pt x="510" y="131"/>
                      <a:pt x="506" y="130"/>
                      <a:pt x="503" y="128"/>
                    </a:cubicBezTo>
                    <a:lnTo>
                      <a:pt x="198" y="3"/>
                    </a:lnTo>
                    <a:cubicBezTo>
                      <a:pt x="195" y="1"/>
                      <a:pt x="190" y="0"/>
                      <a:pt x="186" y="0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3"/>
              <p:cNvSpPr/>
              <p:nvPr/>
            </p:nvSpPr>
            <p:spPr>
              <a:xfrm>
                <a:off x="731650" y="1733975"/>
                <a:ext cx="577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552" extrusionOk="0">
                    <a:moveTo>
                      <a:pt x="189" y="1"/>
                    </a:moveTo>
                    <a:lnTo>
                      <a:pt x="16" y="101"/>
                    </a:lnTo>
                    <a:cubicBezTo>
                      <a:pt x="5" y="109"/>
                      <a:pt x="0" y="124"/>
                      <a:pt x="3" y="137"/>
                    </a:cubicBezTo>
                    <a:lnTo>
                      <a:pt x="55" y="515"/>
                    </a:lnTo>
                    <a:cubicBezTo>
                      <a:pt x="58" y="528"/>
                      <a:pt x="54" y="543"/>
                      <a:pt x="44" y="552"/>
                    </a:cubicBezTo>
                    <a:lnTo>
                      <a:pt x="216" y="451"/>
                    </a:lnTo>
                    <a:cubicBezTo>
                      <a:pt x="227" y="443"/>
                      <a:pt x="231" y="428"/>
                      <a:pt x="228" y="415"/>
                    </a:cubicBezTo>
                    <a:lnTo>
                      <a:pt x="176" y="37"/>
                    </a:lnTo>
                    <a:cubicBezTo>
                      <a:pt x="173" y="24"/>
                      <a:pt x="177" y="9"/>
                      <a:pt x="189" y="1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3"/>
              <p:cNvSpPr/>
              <p:nvPr/>
            </p:nvSpPr>
            <p:spPr>
              <a:xfrm>
                <a:off x="723500" y="1710525"/>
                <a:ext cx="190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920" extrusionOk="0">
                    <a:moveTo>
                      <a:pt x="186" y="0"/>
                    </a:moveTo>
                    <a:cubicBezTo>
                      <a:pt x="182" y="0"/>
                      <a:pt x="177" y="1"/>
                      <a:pt x="173" y="3"/>
                    </a:cubicBezTo>
                    <a:lnTo>
                      <a:pt x="0" y="103"/>
                    </a:lnTo>
                    <a:cubicBezTo>
                      <a:pt x="4" y="102"/>
                      <a:pt x="8" y="101"/>
                      <a:pt x="12" y="101"/>
                    </a:cubicBezTo>
                    <a:cubicBezTo>
                      <a:pt x="19" y="101"/>
                      <a:pt x="25" y="103"/>
                      <a:pt x="30" y="106"/>
                    </a:cubicBezTo>
                    <a:cubicBezTo>
                      <a:pt x="48" y="118"/>
                      <a:pt x="61" y="135"/>
                      <a:pt x="68" y="155"/>
                    </a:cubicBezTo>
                    <a:lnTo>
                      <a:pt x="203" y="551"/>
                    </a:lnTo>
                    <a:cubicBezTo>
                      <a:pt x="209" y="569"/>
                      <a:pt x="220" y="585"/>
                      <a:pt x="235" y="596"/>
                    </a:cubicBezTo>
                    <a:lnTo>
                      <a:pt x="539" y="823"/>
                    </a:lnTo>
                    <a:cubicBezTo>
                      <a:pt x="573" y="848"/>
                      <a:pt x="588" y="903"/>
                      <a:pt x="565" y="918"/>
                    </a:cubicBezTo>
                    <a:lnTo>
                      <a:pt x="565" y="918"/>
                    </a:lnTo>
                    <a:lnTo>
                      <a:pt x="735" y="820"/>
                    </a:lnTo>
                    <a:cubicBezTo>
                      <a:pt x="761" y="805"/>
                      <a:pt x="747" y="749"/>
                      <a:pt x="712" y="722"/>
                    </a:cubicBezTo>
                    <a:lnTo>
                      <a:pt x="408" y="496"/>
                    </a:lnTo>
                    <a:cubicBezTo>
                      <a:pt x="393" y="485"/>
                      <a:pt x="381" y="469"/>
                      <a:pt x="376" y="451"/>
                    </a:cubicBezTo>
                    <a:lnTo>
                      <a:pt x="241" y="55"/>
                    </a:lnTo>
                    <a:cubicBezTo>
                      <a:pt x="233" y="35"/>
                      <a:pt x="220" y="18"/>
                      <a:pt x="203" y="6"/>
                    </a:cubicBezTo>
                    <a:cubicBezTo>
                      <a:pt x="198" y="2"/>
                      <a:pt x="192" y="0"/>
                      <a:pt x="186" y="0"/>
                    </a:cubicBezTo>
                    <a:close/>
                    <a:moveTo>
                      <a:pt x="565" y="918"/>
                    </a:moveTo>
                    <a:lnTo>
                      <a:pt x="563" y="920"/>
                    </a:lnTo>
                    <a:cubicBezTo>
                      <a:pt x="563" y="919"/>
                      <a:pt x="564" y="919"/>
                      <a:pt x="565" y="918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3"/>
              <p:cNvSpPr/>
              <p:nvPr/>
            </p:nvSpPr>
            <p:spPr>
              <a:xfrm>
                <a:off x="710350" y="1713000"/>
                <a:ext cx="278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394" extrusionOk="0">
                    <a:moveTo>
                      <a:pt x="538" y="0"/>
                    </a:moveTo>
                    <a:cubicBezTo>
                      <a:pt x="530" y="0"/>
                      <a:pt x="523" y="4"/>
                      <a:pt x="519" y="12"/>
                    </a:cubicBezTo>
                    <a:lnTo>
                      <a:pt x="381" y="251"/>
                    </a:lnTo>
                    <a:cubicBezTo>
                      <a:pt x="377" y="257"/>
                      <a:pt x="370" y="262"/>
                      <a:pt x="362" y="262"/>
                    </a:cubicBezTo>
                    <a:cubicBezTo>
                      <a:pt x="357" y="262"/>
                      <a:pt x="353" y="261"/>
                      <a:pt x="349" y="258"/>
                    </a:cubicBezTo>
                    <a:lnTo>
                      <a:pt x="45" y="133"/>
                    </a:lnTo>
                    <a:cubicBezTo>
                      <a:pt x="40" y="131"/>
                      <a:pt x="35" y="130"/>
                      <a:pt x="32" y="130"/>
                    </a:cubicBezTo>
                    <a:cubicBezTo>
                      <a:pt x="7" y="130"/>
                      <a:pt x="0" y="167"/>
                      <a:pt x="21" y="203"/>
                    </a:cubicBezTo>
                    <a:lnTo>
                      <a:pt x="242" y="577"/>
                    </a:lnTo>
                    <a:cubicBezTo>
                      <a:pt x="251" y="592"/>
                      <a:pt x="255" y="609"/>
                      <a:pt x="253" y="628"/>
                    </a:cubicBezTo>
                    <a:lnTo>
                      <a:pt x="200" y="945"/>
                    </a:lnTo>
                    <a:cubicBezTo>
                      <a:pt x="198" y="979"/>
                      <a:pt x="214" y="1009"/>
                      <a:pt x="242" y="1027"/>
                    </a:cubicBezTo>
                    <a:cubicBezTo>
                      <a:pt x="248" y="1031"/>
                      <a:pt x="255" y="1032"/>
                      <a:pt x="262" y="1032"/>
                    </a:cubicBezTo>
                    <a:lnTo>
                      <a:pt x="533" y="1025"/>
                    </a:lnTo>
                    <a:cubicBezTo>
                      <a:pt x="541" y="1025"/>
                      <a:pt x="548" y="1028"/>
                      <a:pt x="554" y="1031"/>
                    </a:cubicBezTo>
                    <a:cubicBezTo>
                      <a:pt x="561" y="1035"/>
                      <a:pt x="568" y="1041"/>
                      <a:pt x="572" y="1048"/>
                    </a:cubicBezTo>
                    <a:lnTo>
                      <a:pt x="845" y="1370"/>
                    </a:lnTo>
                    <a:cubicBezTo>
                      <a:pt x="851" y="1377"/>
                      <a:pt x="857" y="1383"/>
                      <a:pt x="864" y="1388"/>
                    </a:cubicBezTo>
                    <a:cubicBezTo>
                      <a:pt x="871" y="1392"/>
                      <a:pt x="878" y="1393"/>
                      <a:pt x="884" y="1393"/>
                    </a:cubicBezTo>
                    <a:cubicBezTo>
                      <a:pt x="900" y="1393"/>
                      <a:pt x="910" y="1380"/>
                      <a:pt x="906" y="1356"/>
                    </a:cubicBezTo>
                    <a:lnTo>
                      <a:pt x="855" y="977"/>
                    </a:lnTo>
                    <a:cubicBezTo>
                      <a:pt x="852" y="963"/>
                      <a:pt x="857" y="948"/>
                      <a:pt x="868" y="941"/>
                    </a:cubicBezTo>
                    <a:lnTo>
                      <a:pt x="1089" y="821"/>
                    </a:lnTo>
                    <a:cubicBezTo>
                      <a:pt x="1115" y="808"/>
                      <a:pt x="1100" y="750"/>
                      <a:pt x="1065" y="724"/>
                    </a:cubicBezTo>
                    <a:lnTo>
                      <a:pt x="761" y="497"/>
                    </a:lnTo>
                    <a:cubicBezTo>
                      <a:pt x="746" y="486"/>
                      <a:pt x="735" y="470"/>
                      <a:pt x="729" y="452"/>
                    </a:cubicBezTo>
                    <a:lnTo>
                      <a:pt x="594" y="56"/>
                    </a:lnTo>
                    <a:cubicBezTo>
                      <a:pt x="587" y="36"/>
                      <a:pt x="574" y="19"/>
                      <a:pt x="556" y="7"/>
                    </a:cubicBezTo>
                    <a:lnTo>
                      <a:pt x="556" y="6"/>
                    </a:lnTo>
                    <a:cubicBezTo>
                      <a:pt x="550" y="2"/>
                      <a:pt x="544" y="0"/>
                      <a:pt x="538" y="0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3"/>
              <p:cNvSpPr/>
              <p:nvPr/>
            </p:nvSpPr>
            <p:spPr>
              <a:xfrm>
                <a:off x="628075" y="1657400"/>
                <a:ext cx="19712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4458" extrusionOk="0">
                    <a:moveTo>
                      <a:pt x="4762" y="1"/>
                    </a:moveTo>
                    <a:lnTo>
                      <a:pt x="4761" y="2"/>
                    </a:lnTo>
                    <a:lnTo>
                      <a:pt x="4762" y="3"/>
                    </a:lnTo>
                    <a:lnTo>
                      <a:pt x="4762" y="3"/>
                    </a:lnTo>
                    <a:lnTo>
                      <a:pt x="4762" y="1"/>
                    </a:lnTo>
                    <a:close/>
                    <a:moveTo>
                      <a:pt x="7445" y="1679"/>
                    </a:moveTo>
                    <a:cubicBezTo>
                      <a:pt x="7457" y="1679"/>
                      <a:pt x="7470" y="1682"/>
                      <a:pt x="7481" y="1687"/>
                    </a:cubicBezTo>
                    <a:cubicBezTo>
                      <a:pt x="7502" y="1699"/>
                      <a:pt x="7502" y="1718"/>
                      <a:pt x="7481" y="1729"/>
                    </a:cubicBezTo>
                    <a:cubicBezTo>
                      <a:pt x="7471" y="1734"/>
                      <a:pt x="7460" y="1738"/>
                      <a:pt x="7450" y="1738"/>
                    </a:cubicBezTo>
                    <a:cubicBezTo>
                      <a:pt x="7448" y="1738"/>
                      <a:pt x="7447" y="1738"/>
                      <a:pt x="7445" y="1738"/>
                    </a:cubicBezTo>
                    <a:lnTo>
                      <a:pt x="7445" y="1740"/>
                    </a:lnTo>
                    <a:cubicBezTo>
                      <a:pt x="7432" y="1740"/>
                      <a:pt x="7419" y="1737"/>
                      <a:pt x="7409" y="1729"/>
                    </a:cubicBezTo>
                    <a:cubicBezTo>
                      <a:pt x="7387" y="1724"/>
                      <a:pt x="7387" y="1695"/>
                      <a:pt x="7409" y="1687"/>
                    </a:cubicBezTo>
                    <a:cubicBezTo>
                      <a:pt x="7420" y="1682"/>
                      <a:pt x="7432" y="1679"/>
                      <a:pt x="7445" y="1679"/>
                    </a:cubicBezTo>
                    <a:close/>
                    <a:moveTo>
                      <a:pt x="7564" y="1740"/>
                    </a:moveTo>
                    <a:cubicBezTo>
                      <a:pt x="7577" y="1740"/>
                      <a:pt x="7589" y="1742"/>
                      <a:pt x="7600" y="1748"/>
                    </a:cubicBezTo>
                    <a:cubicBezTo>
                      <a:pt x="7621" y="1756"/>
                      <a:pt x="7621" y="1785"/>
                      <a:pt x="7600" y="1790"/>
                    </a:cubicBezTo>
                    <a:cubicBezTo>
                      <a:pt x="7591" y="1796"/>
                      <a:pt x="7581" y="1799"/>
                      <a:pt x="7570" y="1799"/>
                    </a:cubicBezTo>
                    <a:cubicBezTo>
                      <a:pt x="7568" y="1799"/>
                      <a:pt x="7566" y="1799"/>
                      <a:pt x="7564" y="1799"/>
                    </a:cubicBezTo>
                    <a:cubicBezTo>
                      <a:pt x="7562" y="1799"/>
                      <a:pt x="7561" y="1799"/>
                      <a:pt x="7559" y="1799"/>
                    </a:cubicBezTo>
                    <a:cubicBezTo>
                      <a:pt x="7548" y="1799"/>
                      <a:pt x="7538" y="1795"/>
                      <a:pt x="7528" y="1790"/>
                    </a:cubicBezTo>
                    <a:cubicBezTo>
                      <a:pt x="7507" y="1785"/>
                      <a:pt x="7507" y="1754"/>
                      <a:pt x="7528" y="1748"/>
                    </a:cubicBezTo>
                    <a:cubicBezTo>
                      <a:pt x="7539" y="1742"/>
                      <a:pt x="7551" y="1740"/>
                      <a:pt x="7564" y="1740"/>
                    </a:cubicBezTo>
                    <a:close/>
                    <a:moveTo>
                      <a:pt x="7681" y="1799"/>
                    </a:moveTo>
                    <a:cubicBezTo>
                      <a:pt x="7695" y="1799"/>
                      <a:pt x="7706" y="1802"/>
                      <a:pt x="7718" y="1808"/>
                    </a:cubicBezTo>
                    <a:cubicBezTo>
                      <a:pt x="7738" y="1819"/>
                      <a:pt x="7738" y="1838"/>
                      <a:pt x="7718" y="1850"/>
                    </a:cubicBezTo>
                    <a:cubicBezTo>
                      <a:pt x="7708" y="1855"/>
                      <a:pt x="7698" y="1859"/>
                      <a:pt x="7687" y="1859"/>
                    </a:cubicBezTo>
                    <a:cubicBezTo>
                      <a:pt x="7685" y="1859"/>
                      <a:pt x="7683" y="1859"/>
                      <a:pt x="7681" y="1859"/>
                    </a:cubicBezTo>
                    <a:cubicBezTo>
                      <a:pt x="7668" y="1859"/>
                      <a:pt x="7657" y="1856"/>
                      <a:pt x="7645" y="1850"/>
                    </a:cubicBezTo>
                    <a:cubicBezTo>
                      <a:pt x="7625" y="1843"/>
                      <a:pt x="7625" y="1814"/>
                      <a:pt x="7645" y="1808"/>
                    </a:cubicBezTo>
                    <a:cubicBezTo>
                      <a:pt x="7657" y="1802"/>
                      <a:pt x="7668" y="1799"/>
                      <a:pt x="7681" y="1799"/>
                    </a:cubicBezTo>
                    <a:close/>
                    <a:moveTo>
                      <a:pt x="7884" y="1856"/>
                    </a:moveTo>
                    <a:lnTo>
                      <a:pt x="7884" y="1863"/>
                    </a:lnTo>
                    <a:cubicBezTo>
                      <a:pt x="7885" y="1860"/>
                      <a:pt x="7885" y="1858"/>
                      <a:pt x="7884" y="1856"/>
                    </a:cubicBezTo>
                    <a:close/>
                    <a:moveTo>
                      <a:pt x="3327" y="2353"/>
                    </a:moveTo>
                    <a:cubicBezTo>
                      <a:pt x="3324" y="2353"/>
                      <a:pt x="3322" y="2353"/>
                      <a:pt x="3320" y="2354"/>
                    </a:cubicBezTo>
                    <a:lnTo>
                      <a:pt x="3320" y="2354"/>
                    </a:lnTo>
                    <a:lnTo>
                      <a:pt x="3317" y="2356"/>
                    </a:lnTo>
                    <a:cubicBezTo>
                      <a:pt x="3320" y="2354"/>
                      <a:pt x="3324" y="2353"/>
                      <a:pt x="3327" y="2353"/>
                    </a:cubicBezTo>
                    <a:close/>
                    <a:moveTo>
                      <a:pt x="1271" y="1877"/>
                    </a:moveTo>
                    <a:cubicBezTo>
                      <a:pt x="1285" y="1877"/>
                      <a:pt x="1298" y="1880"/>
                      <a:pt x="1311" y="1886"/>
                    </a:cubicBezTo>
                    <a:lnTo>
                      <a:pt x="2774" y="2752"/>
                    </a:lnTo>
                    <a:cubicBezTo>
                      <a:pt x="2795" y="2760"/>
                      <a:pt x="2795" y="2788"/>
                      <a:pt x="2774" y="2797"/>
                    </a:cubicBezTo>
                    <a:cubicBezTo>
                      <a:pt x="2765" y="2803"/>
                      <a:pt x="2754" y="2806"/>
                      <a:pt x="2744" y="2806"/>
                    </a:cubicBezTo>
                    <a:cubicBezTo>
                      <a:pt x="2742" y="2806"/>
                      <a:pt x="2740" y="2806"/>
                      <a:pt x="2738" y="2805"/>
                    </a:cubicBezTo>
                    <a:lnTo>
                      <a:pt x="2737" y="2805"/>
                    </a:lnTo>
                    <a:cubicBezTo>
                      <a:pt x="2735" y="2806"/>
                      <a:pt x="2733" y="2806"/>
                      <a:pt x="2732" y="2806"/>
                    </a:cubicBezTo>
                    <a:cubicBezTo>
                      <a:pt x="2720" y="2806"/>
                      <a:pt x="2708" y="2802"/>
                      <a:pt x="2698" y="2797"/>
                    </a:cubicBezTo>
                    <a:lnTo>
                      <a:pt x="1233" y="1931"/>
                    </a:lnTo>
                    <a:cubicBezTo>
                      <a:pt x="1214" y="1918"/>
                      <a:pt x="1211" y="1899"/>
                      <a:pt x="1233" y="1886"/>
                    </a:cubicBezTo>
                    <a:cubicBezTo>
                      <a:pt x="1245" y="1880"/>
                      <a:pt x="1258" y="1877"/>
                      <a:pt x="1271" y="1877"/>
                    </a:cubicBezTo>
                    <a:close/>
                    <a:moveTo>
                      <a:pt x="1095" y="1988"/>
                    </a:moveTo>
                    <a:cubicBezTo>
                      <a:pt x="1108" y="1988"/>
                      <a:pt x="1123" y="1990"/>
                      <a:pt x="1134" y="1998"/>
                    </a:cubicBezTo>
                    <a:lnTo>
                      <a:pt x="2516" y="2811"/>
                    </a:lnTo>
                    <a:cubicBezTo>
                      <a:pt x="2537" y="2820"/>
                      <a:pt x="2537" y="2847"/>
                      <a:pt x="2516" y="2856"/>
                    </a:cubicBezTo>
                    <a:cubicBezTo>
                      <a:pt x="2505" y="2862"/>
                      <a:pt x="2494" y="2865"/>
                      <a:pt x="2482" y="2865"/>
                    </a:cubicBezTo>
                    <a:lnTo>
                      <a:pt x="2482" y="2865"/>
                    </a:lnTo>
                    <a:cubicBezTo>
                      <a:pt x="2469" y="2865"/>
                      <a:pt x="2456" y="2862"/>
                      <a:pt x="2444" y="2855"/>
                    </a:cubicBezTo>
                    <a:lnTo>
                      <a:pt x="1058" y="2041"/>
                    </a:lnTo>
                    <a:cubicBezTo>
                      <a:pt x="1039" y="2030"/>
                      <a:pt x="1036" y="2009"/>
                      <a:pt x="1058" y="1996"/>
                    </a:cubicBezTo>
                    <a:cubicBezTo>
                      <a:pt x="1069" y="1990"/>
                      <a:pt x="1082" y="1988"/>
                      <a:pt x="1095" y="1988"/>
                    </a:cubicBezTo>
                    <a:close/>
                    <a:moveTo>
                      <a:pt x="899" y="2093"/>
                    </a:moveTo>
                    <a:cubicBezTo>
                      <a:pt x="913" y="2093"/>
                      <a:pt x="927" y="2096"/>
                      <a:pt x="939" y="2104"/>
                    </a:cubicBezTo>
                    <a:lnTo>
                      <a:pt x="2396" y="2958"/>
                    </a:lnTo>
                    <a:cubicBezTo>
                      <a:pt x="2416" y="2966"/>
                      <a:pt x="2416" y="2994"/>
                      <a:pt x="2396" y="3003"/>
                    </a:cubicBezTo>
                    <a:cubicBezTo>
                      <a:pt x="2386" y="3008"/>
                      <a:pt x="2373" y="3011"/>
                      <a:pt x="2360" y="3011"/>
                    </a:cubicBezTo>
                    <a:cubicBezTo>
                      <a:pt x="2347" y="3011"/>
                      <a:pt x="2332" y="3008"/>
                      <a:pt x="2321" y="3003"/>
                    </a:cubicBezTo>
                    <a:lnTo>
                      <a:pt x="863" y="2147"/>
                    </a:lnTo>
                    <a:cubicBezTo>
                      <a:pt x="843" y="2135"/>
                      <a:pt x="840" y="2115"/>
                      <a:pt x="863" y="2104"/>
                    </a:cubicBezTo>
                    <a:cubicBezTo>
                      <a:pt x="873" y="2096"/>
                      <a:pt x="886" y="2093"/>
                      <a:pt x="899" y="2093"/>
                    </a:cubicBezTo>
                    <a:close/>
                    <a:moveTo>
                      <a:pt x="696" y="2206"/>
                    </a:moveTo>
                    <a:cubicBezTo>
                      <a:pt x="697" y="2206"/>
                      <a:pt x="699" y="2206"/>
                      <a:pt x="701" y="2207"/>
                    </a:cubicBezTo>
                    <a:cubicBezTo>
                      <a:pt x="714" y="2207"/>
                      <a:pt x="728" y="2209"/>
                      <a:pt x="741" y="2215"/>
                    </a:cubicBezTo>
                    <a:lnTo>
                      <a:pt x="2013" y="2959"/>
                    </a:lnTo>
                    <a:cubicBezTo>
                      <a:pt x="2033" y="2968"/>
                      <a:pt x="2033" y="2995"/>
                      <a:pt x="2013" y="3004"/>
                    </a:cubicBezTo>
                    <a:cubicBezTo>
                      <a:pt x="2002" y="3010"/>
                      <a:pt x="1990" y="3013"/>
                      <a:pt x="1977" y="3013"/>
                    </a:cubicBezTo>
                    <a:cubicBezTo>
                      <a:pt x="1962" y="3013"/>
                      <a:pt x="1949" y="3010"/>
                      <a:pt x="1936" y="3003"/>
                    </a:cubicBezTo>
                    <a:lnTo>
                      <a:pt x="665" y="2260"/>
                    </a:lnTo>
                    <a:cubicBezTo>
                      <a:pt x="644" y="2247"/>
                      <a:pt x="641" y="2227"/>
                      <a:pt x="665" y="2215"/>
                    </a:cubicBezTo>
                    <a:cubicBezTo>
                      <a:pt x="675" y="2210"/>
                      <a:pt x="685" y="2206"/>
                      <a:pt x="696" y="2206"/>
                    </a:cubicBezTo>
                    <a:close/>
                    <a:moveTo>
                      <a:pt x="4197" y="3580"/>
                    </a:moveTo>
                    <a:cubicBezTo>
                      <a:pt x="4198" y="3591"/>
                      <a:pt x="4197" y="3600"/>
                      <a:pt x="4193" y="3606"/>
                    </a:cubicBezTo>
                    <a:lnTo>
                      <a:pt x="4193" y="3606"/>
                    </a:lnTo>
                    <a:cubicBezTo>
                      <a:pt x="4199" y="3599"/>
                      <a:pt x="4200" y="3589"/>
                      <a:pt x="4197" y="3580"/>
                    </a:cubicBezTo>
                    <a:close/>
                    <a:moveTo>
                      <a:pt x="4193" y="3606"/>
                    </a:moveTo>
                    <a:cubicBezTo>
                      <a:pt x="4191" y="3609"/>
                      <a:pt x="4189" y="3612"/>
                      <a:pt x="4185" y="3615"/>
                    </a:cubicBezTo>
                    <a:lnTo>
                      <a:pt x="4186" y="3614"/>
                    </a:lnTo>
                    <a:lnTo>
                      <a:pt x="4186" y="3614"/>
                    </a:lnTo>
                    <a:cubicBezTo>
                      <a:pt x="4189" y="3612"/>
                      <a:pt x="4191" y="3610"/>
                      <a:pt x="4193" y="3606"/>
                    </a:cubicBezTo>
                    <a:close/>
                    <a:moveTo>
                      <a:pt x="4000" y="2124"/>
                    </a:moveTo>
                    <a:cubicBezTo>
                      <a:pt x="4007" y="2124"/>
                      <a:pt x="4014" y="2127"/>
                      <a:pt x="4020" y="2130"/>
                    </a:cubicBezTo>
                    <a:cubicBezTo>
                      <a:pt x="4037" y="2141"/>
                      <a:pt x="4050" y="2159"/>
                      <a:pt x="4058" y="2179"/>
                    </a:cubicBezTo>
                    <a:lnTo>
                      <a:pt x="4193" y="2575"/>
                    </a:lnTo>
                    <a:cubicBezTo>
                      <a:pt x="4198" y="2592"/>
                      <a:pt x="4210" y="2608"/>
                      <a:pt x="4225" y="2620"/>
                    </a:cubicBezTo>
                    <a:lnTo>
                      <a:pt x="4529" y="2847"/>
                    </a:lnTo>
                    <a:cubicBezTo>
                      <a:pt x="4564" y="2874"/>
                      <a:pt x="4577" y="2930"/>
                      <a:pt x="4552" y="2943"/>
                    </a:cubicBezTo>
                    <a:lnTo>
                      <a:pt x="4381" y="3043"/>
                    </a:lnTo>
                    <a:lnTo>
                      <a:pt x="4380" y="3043"/>
                    </a:lnTo>
                    <a:lnTo>
                      <a:pt x="4320" y="3075"/>
                    </a:lnTo>
                    <a:cubicBezTo>
                      <a:pt x="4319" y="3082"/>
                      <a:pt x="4317" y="3091"/>
                      <a:pt x="4319" y="3098"/>
                    </a:cubicBezTo>
                    <a:lnTo>
                      <a:pt x="4370" y="3477"/>
                    </a:lnTo>
                    <a:cubicBezTo>
                      <a:pt x="4374" y="3491"/>
                      <a:pt x="4370" y="3504"/>
                      <a:pt x="4358" y="3513"/>
                    </a:cubicBezTo>
                    <a:lnTo>
                      <a:pt x="4186" y="3614"/>
                    </a:lnTo>
                    <a:lnTo>
                      <a:pt x="4186" y="3614"/>
                    </a:lnTo>
                    <a:cubicBezTo>
                      <a:pt x="4183" y="3616"/>
                      <a:pt x="4179" y="3617"/>
                      <a:pt x="4174" y="3617"/>
                    </a:cubicBezTo>
                    <a:cubicBezTo>
                      <a:pt x="4168" y="3616"/>
                      <a:pt x="4162" y="3615"/>
                      <a:pt x="4156" y="3612"/>
                    </a:cubicBezTo>
                    <a:cubicBezTo>
                      <a:pt x="4149" y="3606"/>
                      <a:pt x="4142" y="3600"/>
                      <a:pt x="4136" y="3593"/>
                    </a:cubicBezTo>
                    <a:lnTo>
                      <a:pt x="3865" y="3271"/>
                    </a:lnTo>
                    <a:cubicBezTo>
                      <a:pt x="3859" y="3265"/>
                      <a:pt x="3852" y="3259"/>
                      <a:pt x="3845" y="3255"/>
                    </a:cubicBezTo>
                    <a:cubicBezTo>
                      <a:pt x="3839" y="3251"/>
                      <a:pt x="3833" y="3249"/>
                      <a:pt x="3827" y="3249"/>
                    </a:cubicBezTo>
                    <a:lnTo>
                      <a:pt x="3555" y="3256"/>
                    </a:lnTo>
                    <a:cubicBezTo>
                      <a:pt x="3549" y="3255"/>
                      <a:pt x="3543" y="3253"/>
                      <a:pt x="3537" y="3251"/>
                    </a:cubicBezTo>
                    <a:cubicBezTo>
                      <a:pt x="3510" y="3232"/>
                      <a:pt x="3494" y="3201"/>
                      <a:pt x="3495" y="3169"/>
                    </a:cubicBezTo>
                    <a:lnTo>
                      <a:pt x="3549" y="2850"/>
                    </a:lnTo>
                    <a:cubicBezTo>
                      <a:pt x="3550" y="2833"/>
                      <a:pt x="3546" y="2816"/>
                      <a:pt x="3536" y="2800"/>
                    </a:cubicBezTo>
                    <a:lnTo>
                      <a:pt x="3317" y="2425"/>
                    </a:lnTo>
                    <a:cubicBezTo>
                      <a:pt x="3297" y="2393"/>
                      <a:pt x="3301" y="2360"/>
                      <a:pt x="3320" y="2354"/>
                    </a:cubicBezTo>
                    <a:lnTo>
                      <a:pt x="3320" y="2354"/>
                    </a:lnTo>
                    <a:lnTo>
                      <a:pt x="3489" y="2256"/>
                    </a:lnTo>
                    <a:cubicBezTo>
                      <a:pt x="3492" y="2254"/>
                      <a:pt x="3497" y="2253"/>
                      <a:pt x="3499" y="2253"/>
                    </a:cubicBezTo>
                    <a:cubicBezTo>
                      <a:pt x="3504" y="2253"/>
                      <a:pt x="3508" y="2254"/>
                      <a:pt x="3513" y="2256"/>
                    </a:cubicBezTo>
                    <a:lnTo>
                      <a:pt x="3746" y="2352"/>
                    </a:lnTo>
                    <a:lnTo>
                      <a:pt x="3814" y="2234"/>
                    </a:lnTo>
                    <a:cubicBezTo>
                      <a:pt x="3817" y="2230"/>
                      <a:pt x="3821" y="2225"/>
                      <a:pt x="3826" y="2224"/>
                    </a:cubicBezTo>
                    <a:lnTo>
                      <a:pt x="3826" y="2224"/>
                    </a:lnTo>
                    <a:lnTo>
                      <a:pt x="3821" y="2225"/>
                    </a:lnTo>
                    <a:lnTo>
                      <a:pt x="3817" y="2227"/>
                    </a:lnTo>
                    <a:lnTo>
                      <a:pt x="3990" y="2127"/>
                    </a:lnTo>
                    <a:cubicBezTo>
                      <a:pt x="3992" y="2125"/>
                      <a:pt x="3997" y="2124"/>
                      <a:pt x="4000" y="2124"/>
                    </a:cubicBezTo>
                    <a:close/>
                    <a:moveTo>
                      <a:pt x="4762" y="3"/>
                    </a:moveTo>
                    <a:lnTo>
                      <a:pt x="4757" y="252"/>
                    </a:lnTo>
                    <a:lnTo>
                      <a:pt x="4742" y="262"/>
                    </a:lnTo>
                    <a:lnTo>
                      <a:pt x="7676" y="1979"/>
                    </a:lnTo>
                    <a:lnTo>
                      <a:pt x="7647" y="1995"/>
                    </a:lnTo>
                    <a:lnTo>
                      <a:pt x="4718" y="279"/>
                    </a:lnTo>
                    <a:cubicBezTo>
                      <a:pt x="4668" y="311"/>
                      <a:pt x="4578" y="368"/>
                      <a:pt x="4470" y="432"/>
                    </a:cubicBezTo>
                    <a:cubicBezTo>
                      <a:pt x="5032" y="446"/>
                      <a:pt x="5453" y="675"/>
                      <a:pt x="5641" y="1886"/>
                    </a:cubicBezTo>
                    <a:cubicBezTo>
                      <a:pt x="5289" y="2048"/>
                      <a:pt x="4915" y="2127"/>
                      <a:pt x="4543" y="2127"/>
                    </a:cubicBezTo>
                    <a:cubicBezTo>
                      <a:pt x="3879" y="2127"/>
                      <a:pt x="3224" y="1875"/>
                      <a:pt x="2724" y="1397"/>
                    </a:cubicBezTo>
                    <a:cubicBezTo>
                      <a:pt x="2754" y="1292"/>
                      <a:pt x="2783" y="1190"/>
                      <a:pt x="2812" y="1093"/>
                    </a:cubicBezTo>
                    <a:cubicBezTo>
                      <a:pt x="2898" y="809"/>
                      <a:pt x="3228" y="543"/>
                      <a:pt x="3547" y="421"/>
                    </a:cubicBezTo>
                    <a:cubicBezTo>
                      <a:pt x="3552" y="403"/>
                      <a:pt x="3556" y="385"/>
                      <a:pt x="3560" y="366"/>
                    </a:cubicBezTo>
                    <a:lnTo>
                      <a:pt x="3559" y="366"/>
                    </a:lnTo>
                    <a:lnTo>
                      <a:pt x="3578" y="297"/>
                    </a:lnTo>
                    <a:cubicBezTo>
                      <a:pt x="3515" y="281"/>
                      <a:pt x="3456" y="258"/>
                      <a:pt x="3398" y="229"/>
                    </a:cubicBezTo>
                    <a:lnTo>
                      <a:pt x="0" y="2189"/>
                    </a:lnTo>
                    <a:lnTo>
                      <a:pt x="3276" y="4081"/>
                    </a:lnTo>
                    <a:cubicBezTo>
                      <a:pt x="3411" y="4158"/>
                      <a:pt x="3436" y="4276"/>
                      <a:pt x="3350" y="4367"/>
                    </a:cubicBezTo>
                    <a:cubicBezTo>
                      <a:pt x="3382" y="4337"/>
                      <a:pt x="3401" y="4296"/>
                      <a:pt x="3402" y="4251"/>
                    </a:cubicBezTo>
                    <a:lnTo>
                      <a:pt x="3402" y="4457"/>
                    </a:lnTo>
                    <a:lnTo>
                      <a:pt x="7825" y="1902"/>
                    </a:lnTo>
                    <a:cubicBezTo>
                      <a:pt x="7829" y="1901"/>
                      <a:pt x="7883" y="1871"/>
                      <a:pt x="7884" y="1855"/>
                    </a:cubicBezTo>
                    <a:lnTo>
                      <a:pt x="7884" y="1855"/>
                    </a:lnTo>
                    <a:cubicBezTo>
                      <a:pt x="7884" y="1855"/>
                      <a:pt x="7884" y="1856"/>
                      <a:pt x="7884" y="1856"/>
                    </a:cubicBezTo>
                    <a:lnTo>
                      <a:pt x="7884" y="1856"/>
                    </a:lnTo>
                    <a:lnTo>
                      <a:pt x="7884" y="1854"/>
                    </a:lnTo>
                    <a:cubicBezTo>
                      <a:pt x="7884" y="1854"/>
                      <a:pt x="7884" y="1855"/>
                      <a:pt x="7884" y="1855"/>
                    </a:cubicBezTo>
                    <a:lnTo>
                      <a:pt x="7884" y="1855"/>
                    </a:lnTo>
                    <a:cubicBezTo>
                      <a:pt x="7883" y="1835"/>
                      <a:pt x="7870" y="1815"/>
                      <a:pt x="7851" y="1805"/>
                    </a:cubicBezTo>
                    <a:lnTo>
                      <a:pt x="476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3"/>
              <p:cNvSpPr/>
              <p:nvPr/>
            </p:nvSpPr>
            <p:spPr>
              <a:xfrm>
                <a:off x="710075" y="1763675"/>
                <a:ext cx="30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70" extrusionOk="0">
                    <a:moveTo>
                      <a:pt x="122" y="0"/>
                    </a:moveTo>
                    <a:cubicBezTo>
                      <a:pt x="121" y="45"/>
                      <a:pt x="102" y="86"/>
                      <a:pt x="70" y="116"/>
                    </a:cubicBezTo>
                    <a:cubicBezTo>
                      <a:pt x="50" y="138"/>
                      <a:pt x="27" y="155"/>
                      <a:pt x="1" y="170"/>
                    </a:cubicBezTo>
                    <a:cubicBezTo>
                      <a:pt x="6" y="168"/>
                      <a:pt x="12" y="164"/>
                      <a:pt x="18" y="160"/>
                    </a:cubicBezTo>
                    <a:cubicBezTo>
                      <a:pt x="88" y="115"/>
                      <a:pt x="122" y="60"/>
                      <a:pt x="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3"/>
              <p:cNvSpPr/>
              <p:nvPr/>
            </p:nvSpPr>
            <p:spPr>
              <a:xfrm>
                <a:off x="710050" y="1767700"/>
                <a:ext cx="4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15" extrusionOk="0">
                    <a:moveTo>
                      <a:pt x="19" y="0"/>
                    </a:moveTo>
                    <a:cubicBezTo>
                      <a:pt x="13" y="4"/>
                      <a:pt x="7" y="7"/>
                      <a:pt x="0" y="10"/>
                    </a:cubicBezTo>
                    <a:lnTo>
                      <a:pt x="0" y="115"/>
                    </a:lnTo>
                    <a:lnTo>
                      <a:pt x="19" y="10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3"/>
              <p:cNvSpPr/>
              <p:nvPr/>
            </p:nvSpPr>
            <p:spPr>
              <a:xfrm>
                <a:off x="710500" y="1763675"/>
                <a:ext cx="2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66" extrusionOk="0">
                    <a:moveTo>
                      <a:pt x="105" y="0"/>
                    </a:moveTo>
                    <a:cubicBezTo>
                      <a:pt x="105" y="60"/>
                      <a:pt x="71" y="116"/>
                      <a:pt x="1" y="161"/>
                    </a:cubicBezTo>
                    <a:lnTo>
                      <a:pt x="1" y="265"/>
                    </a:lnTo>
                    <a:lnTo>
                      <a:pt x="105" y="206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3"/>
              <p:cNvSpPr/>
              <p:nvPr/>
            </p:nvSpPr>
            <p:spPr>
              <a:xfrm>
                <a:off x="698725" y="1767950"/>
                <a:ext cx="113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15" extrusionOk="0">
                    <a:moveTo>
                      <a:pt x="455" y="0"/>
                    </a:moveTo>
                    <a:lnTo>
                      <a:pt x="1" y="264"/>
                    </a:lnTo>
                    <a:lnTo>
                      <a:pt x="91" y="315"/>
                    </a:lnTo>
                    <a:lnTo>
                      <a:pt x="455" y="105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3"/>
              <p:cNvSpPr/>
              <p:nvPr/>
            </p:nvSpPr>
            <p:spPr>
              <a:xfrm>
                <a:off x="684125" y="1774550"/>
                <a:ext cx="168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47" extrusionOk="0">
                    <a:moveTo>
                      <a:pt x="585" y="0"/>
                    </a:moveTo>
                    <a:lnTo>
                      <a:pt x="0" y="339"/>
                    </a:lnTo>
                    <a:lnTo>
                      <a:pt x="16" y="342"/>
                    </a:lnTo>
                    <a:cubicBezTo>
                      <a:pt x="22" y="344"/>
                      <a:pt x="29" y="345"/>
                      <a:pt x="35" y="345"/>
                    </a:cubicBezTo>
                    <a:cubicBezTo>
                      <a:pt x="41" y="345"/>
                      <a:pt x="47" y="347"/>
                      <a:pt x="52" y="347"/>
                    </a:cubicBezTo>
                    <a:lnTo>
                      <a:pt x="95" y="347"/>
                    </a:lnTo>
                    <a:cubicBezTo>
                      <a:pt x="100" y="347"/>
                      <a:pt x="106" y="347"/>
                      <a:pt x="112" y="345"/>
                    </a:cubicBezTo>
                    <a:lnTo>
                      <a:pt x="115" y="345"/>
                    </a:lnTo>
                    <a:lnTo>
                      <a:pt x="131" y="344"/>
                    </a:lnTo>
                    <a:lnTo>
                      <a:pt x="142" y="341"/>
                    </a:lnTo>
                    <a:lnTo>
                      <a:pt x="150" y="339"/>
                    </a:lnTo>
                    <a:cubicBezTo>
                      <a:pt x="164" y="337"/>
                      <a:pt x="177" y="332"/>
                      <a:pt x="190" y="328"/>
                    </a:cubicBezTo>
                    <a:cubicBezTo>
                      <a:pt x="200" y="323"/>
                      <a:pt x="209" y="319"/>
                      <a:pt x="218" y="315"/>
                    </a:cubicBezTo>
                    <a:lnTo>
                      <a:pt x="675" y="51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3"/>
              <p:cNvSpPr/>
              <p:nvPr/>
            </p:nvSpPr>
            <p:spPr>
              <a:xfrm>
                <a:off x="609300" y="1712125"/>
                <a:ext cx="10460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98" extrusionOk="0">
                    <a:moveTo>
                      <a:pt x="598" y="557"/>
                    </a:moveTo>
                    <a:cubicBezTo>
                      <a:pt x="618" y="557"/>
                      <a:pt x="637" y="561"/>
                      <a:pt x="654" y="570"/>
                    </a:cubicBezTo>
                    <a:lnTo>
                      <a:pt x="1323" y="953"/>
                    </a:lnTo>
                    <a:cubicBezTo>
                      <a:pt x="1355" y="973"/>
                      <a:pt x="1355" y="1002"/>
                      <a:pt x="1323" y="1020"/>
                    </a:cubicBezTo>
                    <a:cubicBezTo>
                      <a:pt x="1305" y="1028"/>
                      <a:pt x="1287" y="1033"/>
                      <a:pt x="1268" y="1033"/>
                    </a:cubicBezTo>
                    <a:cubicBezTo>
                      <a:pt x="1247" y="1033"/>
                      <a:pt x="1229" y="1028"/>
                      <a:pt x="1211" y="1020"/>
                    </a:cubicBezTo>
                    <a:lnTo>
                      <a:pt x="543" y="632"/>
                    </a:lnTo>
                    <a:cubicBezTo>
                      <a:pt x="512" y="615"/>
                      <a:pt x="512" y="587"/>
                      <a:pt x="543" y="570"/>
                    </a:cubicBezTo>
                    <a:cubicBezTo>
                      <a:pt x="560" y="561"/>
                      <a:pt x="579" y="557"/>
                      <a:pt x="598" y="557"/>
                    </a:cubicBezTo>
                    <a:close/>
                    <a:moveTo>
                      <a:pt x="1594" y="1115"/>
                    </a:moveTo>
                    <a:cubicBezTo>
                      <a:pt x="1621" y="1115"/>
                      <a:pt x="1648" y="1121"/>
                      <a:pt x="1671" y="1134"/>
                    </a:cubicBezTo>
                    <a:cubicBezTo>
                      <a:pt x="1717" y="1159"/>
                      <a:pt x="1717" y="1196"/>
                      <a:pt x="1671" y="1224"/>
                    </a:cubicBezTo>
                    <a:cubicBezTo>
                      <a:pt x="1646" y="1237"/>
                      <a:pt x="1619" y="1243"/>
                      <a:pt x="1591" y="1243"/>
                    </a:cubicBezTo>
                    <a:cubicBezTo>
                      <a:pt x="1565" y="1243"/>
                      <a:pt x="1537" y="1237"/>
                      <a:pt x="1514" y="1224"/>
                    </a:cubicBezTo>
                    <a:cubicBezTo>
                      <a:pt x="1472" y="1201"/>
                      <a:pt x="1472" y="1159"/>
                      <a:pt x="1514" y="1134"/>
                    </a:cubicBezTo>
                    <a:cubicBezTo>
                      <a:pt x="1539" y="1121"/>
                      <a:pt x="1566" y="1115"/>
                      <a:pt x="1594" y="1115"/>
                    </a:cubicBezTo>
                    <a:close/>
                    <a:moveTo>
                      <a:pt x="2651" y="1757"/>
                    </a:moveTo>
                    <a:lnTo>
                      <a:pt x="2651" y="1757"/>
                    </a:lnTo>
                    <a:cubicBezTo>
                      <a:pt x="2652" y="1759"/>
                      <a:pt x="2652" y="1760"/>
                      <a:pt x="2653" y="1761"/>
                    </a:cubicBezTo>
                    <a:lnTo>
                      <a:pt x="2653" y="1761"/>
                    </a:lnTo>
                    <a:cubicBezTo>
                      <a:pt x="2652" y="1760"/>
                      <a:pt x="2652" y="1759"/>
                      <a:pt x="2651" y="1757"/>
                    </a:cubicBezTo>
                    <a:close/>
                    <a:moveTo>
                      <a:pt x="2653" y="1761"/>
                    </a:moveTo>
                    <a:cubicBezTo>
                      <a:pt x="2654" y="1763"/>
                      <a:pt x="2656" y="1765"/>
                      <a:pt x="2658" y="1766"/>
                    </a:cubicBezTo>
                    <a:cubicBezTo>
                      <a:pt x="2656" y="1764"/>
                      <a:pt x="2654" y="1763"/>
                      <a:pt x="2653" y="1761"/>
                    </a:cubicBezTo>
                    <a:close/>
                    <a:moveTo>
                      <a:pt x="2924" y="1459"/>
                    </a:moveTo>
                    <a:cubicBezTo>
                      <a:pt x="2929" y="1459"/>
                      <a:pt x="2934" y="1460"/>
                      <a:pt x="2940" y="1462"/>
                    </a:cubicBezTo>
                    <a:cubicBezTo>
                      <a:pt x="2943" y="1463"/>
                      <a:pt x="2944" y="1466"/>
                      <a:pt x="2945" y="1468"/>
                    </a:cubicBezTo>
                    <a:lnTo>
                      <a:pt x="2996" y="1560"/>
                    </a:lnTo>
                    <a:cubicBezTo>
                      <a:pt x="2998" y="1563"/>
                      <a:pt x="2999" y="1565"/>
                      <a:pt x="3002" y="1566"/>
                    </a:cubicBezTo>
                    <a:cubicBezTo>
                      <a:pt x="3005" y="1568"/>
                      <a:pt x="3008" y="1569"/>
                      <a:pt x="3012" y="1569"/>
                    </a:cubicBezTo>
                    <a:lnTo>
                      <a:pt x="3173" y="1598"/>
                    </a:lnTo>
                    <a:cubicBezTo>
                      <a:pt x="3176" y="1598"/>
                      <a:pt x="3179" y="1600"/>
                      <a:pt x="3182" y="1601"/>
                    </a:cubicBezTo>
                    <a:cubicBezTo>
                      <a:pt x="3186" y="1602"/>
                      <a:pt x="3189" y="1607"/>
                      <a:pt x="3189" y="1611"/>
                    </a:cubicBezTo>
                    <a:lnTo>
                      <a:pt x="3189" y="1688"/>
                    </a:lnTo>
                    <a:cubicBezTo>
                      <a:pt x="3189" y="1692"/>
                      <a:pt x="3186" y="1695"/>
                      <a:pt x="3179" y="1698"/>
                    </a:cubicBezTo>
                    <a:lnTo>
                      <a:pt x="3043" y="1756"/>
                    </a:lnTo>
                    <a:cubicBezTo>
                      <a:pt x="3040" y="1756"/>
                      <a:pt x="3037" y="1759"/>
                      <a:pt x="3035" y="1760"/>
                    </a:cubicBezTo>
                    <a:lnTo>
                      <a:pt x="3035" y="1787"/>
                    </a:lnTo>
                    <a:lnTo>
                      <a:pt x="3035" y="1863"/>
                    </a:lnTo>
                    <a:cubicBezTo>
                      <a:pt x="3035" y="1872"/>
                      <a:pt x="3024" y="1878"/>
                      <a:pt x="3012" y="1878"/>
                    </a:cubicBezTo>
                    <a:cubicBezTo>
                      <a:pt x="3006" y="1878"/>
                      <a:pt x="3002" y="1877"/>
                      <a:pt x="2998" y="1875"/>
                    </a:cubicBezTo>
                    <a:lnTo>
                      <a:pt x="2863" y="1817"/>
                    </a:lnTo>
                    <a:cubicBezTo>
                      <a:pt x="2858" y="1816"/>
                      <a:pt x="2854" y="1816"/>
                      <a:pt x="2848" y="1816"/>
                    </a:cubicBezTo>
                    <a:lnTo>
                      <a:pt x="2841" y="1816"/>
                    </a:lnTo>
                    <a:lnTo>
                      <a:pt x="2683" y="1848"/>
                    </a:lnTo>
                    <a:lnTo>
                      <a:pt x="2674" y="1848"/>
                    </a:lnTo>
                    <a:cubicBezTo>
                      <a:pt x="2668" y="1848"/>
                      <a:pt x="2663" y="1846"/>
                      <a:pt x="2658" y="1843"/>
                    </a:cubicBezTo>
                    <a:cubicBezTo>
                      <a:pt x="2654" y="1842"/>
                      <a:pt x="2652" y="1837"/>
                      <a:pt x="2651" y="1833"/>
                    </a:cubicBezTo>
                    <a:lnTo>
                      <a:pt x="2651" y="1756"/>
                    </a:lnTo>
                    <a:cubicBezTo>
                      <a:pt x="2651" y="1757"/>
                      <a:pt x="2651" y="1757"/>
                      <a:pt x="2651" y="1757"/>
                    </a:cubicBezTo>
                    <a:lnTo>
                      <a:pt x="2651" y="1757"/>
                    </a:lnTo>
                    <a:cubicBezTo>
                      <a:pt x="2651" y="1756"/>
                      <a:pt x="2651" y="1754"/>
                      <a:pt x="2652" y="1752"/>
                    </a:cubicBezTo>
                    <a:lnTo>
                      <a:pt x="2679" y="1707"/>
                    </a:lnTo>
                    <a:lnTo>
                      <a:pt x="2600" y="1647"/>
                    </a:lnTo>
                    <a:cubicBezTo>
                      <a:pt x="2597" y="1644"/>
                      <a:pt x="2596" y="1642"/>
                      <a:pt x="2596" y="1639"/>
                    </a:cubicBezTo>
                    <a:lnTo>
                      <a:pt x="2596" y="1565"/>
                    </a:lnTo>
                    <a:cubicBezTo>
                      <a:pt x="2596" y="1557"/>
                      <a:pt x="2606" y="1550"/>
                      <a:pt x="2619" y="1550"/>
                    </a:cubicBezTo>
                    <a:lnTo>
                      <a:pt x="2790" y="1550"/>
                    </a:lnTo>
                    <a:cubicBezTo>
                      <a:pt x="2796" y="1550"/>
                      <a:pt x="2803" y="1549"/>
                      <a:pt x="2809" y="1544"/>
                    </a:cubicBezTo>
                    <a:lnTo>
                      <a:pt x="2905" y="1465"/>
                    </a:lnTo>
                    <a:cubicBezTo>
                      <a:pt x="2911" y="1460"/>
                      <a:pt x="2916" y="1459"/>
                      <a:pt x="2924" y="1459"/>
                    </a:cubicBezTo>
                    <a:close/>
                    <a:moveTo>
                      <a:pt x="749" y="0"/>
                    </a:moveTo>
                    <a:lnTo>
                      <a:pt x="0" y="432"/>
                    </a:lnTo>
                    <a:lnTo>
                      <a:pt x="3576" y="2497"/>
                    </a:lnTo>
                    <a:lnTo>
                      <a:pt x="4029" y="2235"/>
                    </a:lnTo>
                    <a:cubicBezTo>
                      <a:pt x="4055" y="2219"/>
                      <a:pt x="4078" y="2201"/>
                      <a:pt x="4100" y="2180"/>
                    </a:cubicBezTo>
                    <a:cubicBezTo>
                      <a:pt x="4184" y="2088"/>
                      <a:pt x="4161" y="1971"/>
                      <a:pt x="4026" y="1894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3"/>
              <p:cNvSpPr/>
              <p:nvPr/>
            </p:nvSpPr>
            <p:spPr>
              <a:xfrm>
                <a:off x="600450" y="1722875"/>
                <a:ext cx="98300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2408" extrusionOk="0">
                    <a:moveTo>
                      <a:pt x="357" y="1"/>
                    </a:moveTo>
                    <a:lnTo>
                      <a:pt x="0" y="207"/>
                    </a:lnTo>
                    <a:lnTo>
                      <a:pt x="3344" y="2138"/>
                    </a:lnTo>
                    <a:lnTo>
                      <a:pt x="3104" y="2280"/>
                    </a:lnTo>
                    <a:lnTo>
                      <a:pt x="3273" y="2379"/>
                    </a:lnTo>
                    <a:cubicBezTo>
                      <a:pt x="3283" y="2386"/>
                      <a:pt x="3295" y="2390"/>
                      <a:pt x="3307" y="2395"/>
                    </a:cubicBezTo>
                    <a:cubicBezTo>
                      <a:pt x="3314" y="2398"/>
                      <a:pt x="3321" y="2401"/>
                      <a:pt x="3330" y="2402"/>
                    </a:cubicBezTo>
                    <a:lnTo>
                      <a:pt x="3340" y="2405"/>
                    </a:lnTo>
                    <a:lnTo>
                      <a:pt x="3347" y="2408"/>
                    </a:lnTo>
                    <a:lnTo>
                      <a:pt x="3932" y="206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3"/>
              <p:cNvSpPr/>
              <p:nvPr/>
            </p:nvSpPr>
            <p:spPr>
              <a:xfrm>
                <a:off x="710075" y="1766575"/>
                <a:ext cx="17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56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2"/>
                      <a:pt x="25" y="39"/>
                      <a:pt x="1" y="55"/>
                    </a:cubicBezTo>
                    <a:cubicBezTo>
                      <a:pt x="27" y="39"/>
                      <a:pt x="50" y="22"/>
                      <a:pt x="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3"/>
              <p:cNvSpPr/>
              <p:nvPr/>
            </p:nvSpPr>
            <p:spPr>
              <a:xfrm>
                <a:off x="698725" y="1767950"/>
                <a:ext cx="11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65" extrusionOk="0">
                    <a:moveTo>
                      <a:pt x="455" y="0"/>
                    </a:moveTo>
                    <a:lnTo>
                      <a:pt x="1" y="264"/>
                    </a:lnTo>
                    <a:lnTo>
                      <a:pt x="1" y="264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3"/>
              <p:cNvSpPr/>
              <p:nvPr/>
            </p:nvSpPr>
            <p:spPr>
              <a:xfrm>
                <a:off x="684125" y="1774550"/>
                <a:ext cx="1462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5" y="0"/>
                    </a:moveTo>
                    <a:lnTo>
                      <a:pt x="0" y="339"/>
                    </a:lnTo>
                    <a:lnTo>
                      <a:pt x="0" y="339"/>
                    </a:lnTo>
                    <a:lnTo>
                      <a:pt x="585" y="0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>
                <a:off x="646175" y="1740000"/>
                <a:ext cx="61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7" extrusionOk="0">
                    <a:moveTo>
                      <a:pt x="130" y="0"/>
                    </a:moveTo>
                    <a:cubicBezTo>
                      <a:pt x="127" y="0"/>
                      <a:pt x="124" y="0"/>
                      <a:pt x="122" y="0"/>
                    </a:cubicBezTo>
                    <a:cubicBezTo>
                      <a:pt x="119" y="0"/>
                      <a:pt x="117" y="0"/>
                      <a:pt x="115" y="0"/>
                    </a:cubicBezTo>
                    <a:cubicBezTo>
                      <a:pt x="90" y="0"/>
                      <a:pt x="65" y="7"/>
                      <a:pt x="42" y="18"/>
                    </a:cubicBezTo>
                    <a:cubicBezTo>
                      <a:pt x="0" y="42"/>
                      <a:pt x="0" y="84"/>
                      <a:pt x="42" y="109"/>
                    </a:cubicBezTo>
                    <a:cubicBezTo>
                      <a:pt x="63" y="120"/>
                      <a:pt x="87" y="127"/>
                      <a:pt x="112" y="127"/>
                    </a:cubicBezTo>
                    <a:cubicBezTo>
                      <a:pt x="114" y="127"/>
                      <a:pt x="117" y="126"/>
                      <a:pt x="119" y="126"/>
                    </a:cubicBezTo>
                    <a:cubicBezTo>
                      <a:pt x="146" y="126"/>
                      <a:pt x="174" y="121"/>
                      <a:pt x="199" y="109"/>
                    </a:cubicBezTo>
                    <a:cubicBezTo>
                      <a:pt x="244" y="80"/>
                      <a:pt x="244" y="42"/>
                      <a:pt x="199" y="18"/>
                    </a:cubicBezTo>
                    <a:cubicBezTo>
                      <a:pt x="178" y="6"/>
                      <a:pt x="153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>
                <a:off x="622125" y="1726000"/>
                <a:ext cx="211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477" extrusionOk="0">
                    <a:moveTo>
                      <a:pt x="88" y="0"/>
                    </a:moveTo>
                    <a:cubicBezTo>
                      <a:pt x="69" y="0"/>
                      <a:pt x="50" y="5"/>
                      <a:pt x="33" y="14"/>
                    </a:cubicBezTo>
                    <a:cubicBezTo>
                      <a:pt x="1" y="32"/>
                      <a:pt x="1" y="58"/>
                      <a:pt x="33" y="76"/>
                    </a:cubicBezTo>
                    <a:lnTo>
                      <a:pt x="701" y="463"/>
                    </a:lnTo>
                    <a:cubicBezTo>
                      <a:pt x="718" y="472"/>
                      <a:pt x="737" y="476"/>
                      <a:pt x="756" y="476"/>
                    </a:cubicBezTo>
                    <a:cubicBezTo>
                      <a:pt x="775" y="476"/>
                      <a:pt x="795" y="472"/>
                      <a:pt x="813" y="463"/>
                    </a:cubicBezTo>
                    <a:cubicBezTo>
                      <a:pt x="843" y="444"/>
                      <a:pt x="843" y="418"/>
                      <a:pt x="813" y="396"/>
                    </a:cubicBezTo>
                    <a:lnTo>
                      <a:pt x="144" y="14"/>
                    </a:lnTo>
                    <a:cubicBezTo>
                      <a:pt x="127" y="5"/>
                      <a:pt x="108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3"/>
              <p:cNvSpPr/>
              <p:nvPr/>
            </p:nvSpPr>
            <p:spPr>
              <a:xfrm>
                <a:off x="595925" y="1728025"/>
                <a:ext cx="8815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2075" extrusionOk="0">
                    <a:moveTo>
                      <a:pt x="3" y="114"/>
                    </a:moveTo>
                    <a:lnTo>
                      <a:pt x="3" y="114"/>
                    </a:lnTo>
                    <a:cubicBezTo>
                      <a:pt x="2" y="118"/>
                      <a:pt x="1" y="121"/>
                      <a:pt x="0" y="125"/>
                    </a:cubicBezTo>
                    <a:lnTo>
                      <a:pt x="0" y="165"/>
                    </a:lnTo>
                    <a:lnTo>
                      <a:pt x="3" y="114"/>
                    </a:lnTo>
                    <a:close/>
                    <a:moveTo>
                      <a:pt x="181" y="1"/>
                    </a:moveTo>
                    <a:lnTo>
                      <a:pt x="21" y="94"/>
                    </a:lnTo>
                    <a:cubicBezTo>
                      <a:pt x="12" y="99"/>
                      <a:pt x="6" y="106"/>
                      <a:pt x="3" y="114"/>
                    </a:cubicBezTo>
                    <a:lnTo>
                      <a:pt x="3" y="114"/>
                    </a:lnTo>
                    <a:cubicBezTo>
                      <a:pt x="3" y="114"/>
                      <a:pt x="3" y="114"/>
                      <a:pt x="3" y="114"/>
                    </a:cubicBezTo>
                    <a:lnTo>
                      <a:pt x="3" y="114"/>
                    </a:lnTo>
                    <a:lnTo>
                      <a:pt x="3" y="114"/>
                    </a:lnTo>
                    <a:cubicBezTo>
                      <a:pt x="3" y="114"/>
                      <a:pt x="3" y="114"/>
                      <a:pt x="3" y="114"/>
                    </a:cubicBezTo>
                    <a:lnTo>
                      <a:pt x="3" y="114"/>
                    </a:lnTo>
                    <a:cubicBezTo>
                      <a:pt x="3" y="140"/>
                      <a:pt x="29" y="168"/>
                      <a:pt x="63" y="192"/>
                    </a:cubicBezTo>
                    <a:cubicBezTo>
                      <a:pt x="65" y="194"/>
                      <a:pt x="2599" y="1673"/>
                      <a:pt x="3285" y="2074"/>
                    </a:cubicBezTo>
                    <a:lnTo>
                      <a:pt x="3525" y="1932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3"/>
              <p:cNvSpPr/>
              <p:nvPr/>
            </p:nvSpPr>
            <p:spPr>
              <a:xfrm>
                <a:off x="710825" y="1713750"/>
                <a:ext cx="1077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31" extrusionOk="0">
                    <a:moveTo>
                      <a:pt x="184" y="0"/>
                    </a:moveTo>
                    <a:cubicBezTo>
                      <a:pt x="184" y="0"/>
                      <a:pt x="184" y="0"/>
                      <a:pt x="184" y="0"/>
                    </a:cubicBezTo>
                    <a:lnTo>
                      <a:pt x="184" y="0"/>
                    </a:lnTo>
                    <a:cubicBezTo>
                      <a:pt x="184" y="0"/>
                      <a:pt x="185" y="0"/>
                      <a:pt x="185" y="0"/>
                    </a:cubicBezTo>
                    <a:close/>
                    <a:moveTo>
                      <a:pt x="184" y="0"/>
                    </a:moveTo>
                    <a:cubicBezTo>
                      <a:pt x="180" y="0"/>
                      <a:pt x="176" y="1"/>
                      <a:pt x="174" y="3"/>
                    </a:cubicBezTo>
                    <a:lnTo>
                      <a:pt x="1" y="103"/>
                    </a:lnTo>
                    <a:cubicBezTo>
                      <a:pt x="4" y="102"/>
                      <a:pt x="8" y="100"/>
                      <a:pt x="13" y="100"/>
                    </a:cubicBezTo>
                    <a:cubicBezTo>
                      <a:pt x="17" y="100"/>
                      <a:pt x="21" y="102"/>
                      <a:pt x="26" y="103"/>
                    </a:cubicBezTo>
                    <a:lnTo>
                      <a:pt x="330" y="228"/>
                    </a:lnTo>
                    <a:cubicBezTo>
                      <a:pt x="333" y="229"/>
                      <a:pt x="337" y="231"/>
                      <a:pt x="342" y="231"/>
                    </a:cubicBezTo>
                    <a:lnTo>
                      <a:pt x="343" y="231"/>
                    </a:lnTo>
                    <a:cubicBezTo>
                      <a:pt x="346" y="231"/>
                      <a:pt x="350" y="231"/>
                      <a:pt x="353" y="228"/>
                    </a:cubicBezTo>
                    <a:cubicBezTo>
                      <a:pt x="356" y="227"/>
                      <a:pt x="359" y="224"/>
                      <a:pt x="361" y="221"/>
                    </a:cubicBezTo>
                    <a:lnTo>
                      <a:pt x="430" y="99"/>
                    </a:lnTo>
                    <a:lnTo>
                      <a:pt x="197" y="3"/>
                    </a:lnTo>
                    <a:cubicBezTo>
                      <a:pt x="192" y="2"/>
                      <a:pt x="188" y="0"/>
                      <a:pt x="184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3"/>
              <p:cNvSpPr/>
              <p:nvPr/>
            </p:nvSpPr>
            <p:spPr>
              <a:xfrm>
                <a:off x="731925" y="1733650"/>
                <a:ext cx="572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539" extrusionOk="0">
                    <a:moveTo>
                      <a:pt x="176" y="0"/>
                    </a:moveTo>
                    <a:cubicBezTo>
                      <a:pt x="176" y="2"/>
                      <a:pt x="175" y="4"/>
                      <a:pt x="175" y="5"/>
                    </a:cubicBezTo>
                    <a:lnTo>
                      <a:pt x="175" y="5"/>
                    </a:lnTo>
                    <a:lnTo>
                      <a:pt x="176" y="0"/>
                    </a:lnTo>
                    <a:close/>
                    <a:moveTo>
                      <a:pt x="175" y="5"/>
                    </a:moveTo>
                    <a:lnTo>
                      <a:pt x="168" y="25"/>
                    </a:lnTo>
                    <a:lnTo>
                      <a:pt x="4" y="114"/>
                    </a:lnTo>
                    <a:lnTo>
                      <a:pt x="1" y="114"/>
                    </a:lnTo>
                    <a:lnTo>
                      <a:pt x="1" y="115"/>
                    </a:lnTo>
                    <a:lnTo>
                      <a:pt x="1" y="119"/>
                    </a:lnTo>
                    <a:cubicBezTo>
                      <a:pt x="1" y="121"/>
                      <a:pt x="1" y="121"/>
                      <a:pt x="1" y="122"/>
                    </a:cubicBezTo>
                    <a:lnTo>
                      <a:pt x="1" y="125"/>
                    </a:lnTo>
                    <a:lnTo>
                      <a:pt x="53" y="504"/>
                    </a:lnTo>
                    <a:cubicBezTo>
                      <a:pt x="56" y="517"/>
                      <a:pt x="52" y="530"/>
                      <a:pt x="40" y="538"/>
                    </a:cubicBezTo>
                    <a:lnTo>
                      <a:pt x="213" y="438"/>
                    </a:lnTo>
                    <a:cubicBezTo>
                      <a:pt x="224" y="430"/>
                      <a:pt x="229" y="415"/>
                      <a:pt x="224" y="402"/>
                    </a:cubicBezTo>
                    <a:lnTo>
                      <a:pt x="173" y="24"/>
                    </a:lnTo>
                    <a:cubicBezTo>
                      <a:pt x="172" y="17"/>
                      <a:pt x="173" y="11"/>
                      <a:pt x="175" y="5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3"/>
              <p:cNvSpPr/>
              <p:nvPr/>
            </p:nvSpPr>
            <p:spPr>
              <a:xfrm>
                <a:off x="723500" y="1710475"/>
                <a:ext cx="1900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922" extrusionOk="0">
                    <a:moveTo>
                      <a:pt x="184" y="1"/>
                    </a:moveTo>
                    <a:cubicBezTo>
                      <a:pt x="180" y="1"/>
                      <a:pt x="175" y="2"/>
                      <a:pt x="173" y="4"/>
                    </a:cubicBezTo>
                    <a:lnTo>
                      <a:pt x="0" y="104"/>
                    </a:lnTo>
                    <a:lnTo>
                      <a:pt x="4" y="102"/>
                    </a:lnTo>
                    <a:lnTo>
                      <a:pt x="10" y="102"/>
                    </a:lnTo>
                    <a:cubicBezTo>
                      <a:pt x="17" y="102"/>
                      <a:pt x="23" y="105"/>
                      <a:pt x="29" y="108"/>
                    </a:cubicBezTo>
                    <a:cubicBezTo>
                      <a:pt x="48" y="120"/>
                      <a:pt x="61" y="137"/>
                      <a:pt x="67" y="157"/>
                    </a:cubicBezTo>
                    <a:lnTo>
                      <a:pt x="203" y="553"/>
                    </a:lnTo>
                    <a:cubicBezTo>
                      <a:pt x="209" y="571"/>
                      <a:pt x="220" y="587"/>
                      <a:pt x="235" y="598"/>
                    </a:cubicBezTo>
                    <a:lnTo>
                      <a:pt x="539" y="825"/>
                    </a:lnTo>
                    <a:cubicBezTo>
                      <a:pt x="561" y="842"/>
                      <a:pt x="574" y="867"/>
                      <a:pt x="576" y="894"/>
                    </a:cubicBezTo>
                    <a:cubicBezTo>
                      <a:pt x="577" y="904"/>
                      <a:pt x="571" y="914"/>
                      <a:pt x="564" y="922"/>
                    </a:cubicBezTo>
                    <a:lnTo>
                      <a:pt x="735" y="822"/>
                    </a:lnTo>
                    <a:cubicBezTo>
                      <a:pt x="760" y="809"/>
                      <a:pt x="747" y="751"/>
                      <a:pt x="712" y="724"/>
                    </a:cubicBezTo>
                    <a:lnTo>
                      <a:pt x="408" y="498"/>
                    </a:lnTo>
                    <a:cubicBezTo>
                      <a:pt x="393" y="487"/>
                      <a:pt x="381" y="471"/>
                      <a:pt x="376" y="453"/>
                    </a:cubicBezTo>
                    <a:lnTo>
                      <a:pt x="241" y="57"/>
                    </a:lnTo>
                    <a:cubicBezTo>
                      <a:pt x="233" y="37"/>
                      <a:pt x="220" y="20"/>
                      <a:pt x="203" y="8"/>
                    </a:cubicBezTo>
                    <a:cubicBezTo>
                      <a:pt x="197" y="4"/>
                      <a:pt x="190" y="2"/>
                      <a:pt x="183" y="2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3"/>
              <p:cNvSpPr/>
              <p:nvPr/>
            </p:nvSpPr>
            <p:spPr>
              <a:xfrm>
                <a:off x="710300" y="1712975"/>
                <a:ext cx="2727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393" extrusionOk="0">
                    <a:moveTo>
                      <a:pt x="532" y="1"/>
                    </a:moveTo>
                    <a:cubicBezTo>
                      <a:pt x="528" y="4"/>
                      <a:pt x="524" y="7"/>
                      <a:pt x="521" y="11"/>
                    </a:cubicBezTo>
                    <a:lnTo>
                      <a:pt x="453" y="129"/>
                    </a:lnTo>
                    <a:lnTo>
                      <a:pt x="383" y="250"/>
                    </a:lnTo>
                    <a:cubicBezTo>
                      <a:pt x="382" y="253"/>
                      <a:pt x="379" y="256"/>
                      <a:pt x="376" y="258"/>
                    </a:cubicBezTo>
                    <a:cubicBezTo>
                      <a:pt x="373" y="260"/>
                      <a:pt x="369" y="260"/>
                      <a:pt x="366" y="260"/>
                    </a:cubicBezTo>
                    <a:lnTo>
                      <a:pt x="363" y="260"/>
                    </a:lnTo>
                    <a:cubicBezTo>
                      <a:pt x="358" y="260"/>
                      <a:pt x="354" y="259"/>
                      <a:pt x="351" y="258"/>
                    </a:cubicBezTo>
                    <a:lnTo>
                      <a:pt x="47" y="133"/>
                    </a:lnTo>
                    <a:cubicBezTo>
                      <a:pt x="42" y="131"/>
                      <a:pt x="38" y="130"/>
                      <a:pt x="34" y="130"/>
                    </a:cubicBezTo>
                    <a:cubicBezTo>
                      <a:pt x="9" y="130"/>
                      <a:pt x="0" y="166"/>
                      <a:pt x="22" y="202"/>
                    </a:cubicBezTo>
                    <a:lnTo>
                      <a:pt x="242" y="577"/>
                    </a:lnTo>
                    <a:cubicBezTo>
                      <a:pt x="251" y="591"/>
                      <a:pt x="255" y="610"/>
                      <a:pt x="254" y="627"/>
                    </a:cubicBezTo>
                    <a:lnTo>
                      <a:pt x="202" y="945"/>
                    </a:lnTo>
                    <a:cubicBezTo>
                      <a:pt x="199" y="978"/>
                      <a:pt x="215" y="1009"/>
                      <a:pt x="242" y="1026"/>
                    </a:cubicBezTo>
                    <a:cubicBezTo>
                      <a:pt x="248" y="1030"/>
                      <a:pt x="254" y="1032"/>
                      <a:pt x="261" y="1032"/>
                    </a:cubicBezTo>
                    <a:lnTo>
                      <a:pt x="532" y="1025"/>
                    </a:lnTo>
                    <a:cubicBezTo>
                      <a:pt x="540" y="1025"/>
                      <a:pt x="545" y="1028"/>
                      <a:pt x="551" y="1030"/>
                    </a:cubicBezTo>
                    <a:cubicBezTo>
                      <a:pt x="558" y="1035"/>
                      <a:pt x="566" y="1041"/>
                      <a:pt x="570" y="1048"/>
                    </a:cubicBezTo>
                    <a:lnTo>
                      <a:pt x="843" y="1370"/>
                    </a:lnTo>
                    <a:cubicBezTo>
                      <a:pt x="848" y="1377"/>
                      <a:pt x="854" y="1383"/>
                      <a:pt x="863" y="1387"/>
                    </a:cubicBezTo>
                    <a:cubicBezTo>
                      <a:pt x="867" y="1392"/>
                      <a:pt x="875" y="1393"/>
                      <a:pt x="880" y="1393"/>
                    </a:cubicBezTo>
                    <a:cubicBezTo>
                      <a:pt x="896" y="1393"/>
                      <a:pt x="907" y="1380"/>
                      <a:pt x="904" y="1357"/>
                    </a:cubicBezTo>
                    <a:lnTo>
                      <a:pt x="904" y="1355"/>
                    </a:lnTo>
                    <a:lnTo>
                      <a:pt x="853" y="977"/>
                    </a:lnTo>
                    <a:lnTo>
                      <a:pt x="853" y="974"/>
                    </a:lnTo>
                    <a:cubicBezTo>
                      <a:pt x="853" y="974"/>
                      <a:pt x="853" y="972"/>
                      <a:pt x="853" y="972"/>
                    </a:cubicBezTo>
                    <a:lnTo>
                      <a:pt x="853" y="967"/>
                    </a:lnTo>
                    <a:lnTo>
                      <a:pt x="853" y="965"/>
                    </a:lnTo>
                    <a:lnTo>
                      <a:pt x="856" y="965"/>
                    </a:lnTo>
                    <a:lnTo>
                      <a:pt x="1018" y="878"/>
                    </a:lnTo>
                    <a:lnTo>
                      <a:pt x="1078" y="846"/>
                    </a:lnTo>
                    <a:cubicBezTo>
                      <a:pt x="1086" y="841"/>
                      <a:pt x="1091" y="829"/>
                      <a:pt x="1091" y="819"/>
                    </a:cubicBezTo>
                    <a:cubicBezTo>
                      <a:pt x="1089" y="791"/>
                      <a:pt x="1075" y="767"/>
                      <a:pt x="1054" y="749"/>
                    </a:cubicBezTo>
                    <a:lnTo>
                      <a:pt x="763" y="498"/>
                    </a:lnTo>
                    <a:cubicBezTo>
                      <a:pt x="748" y="485"/>
                      <a:pt x="737" y="471"/>
                      <a:pt x="731" y="453"/>
                    </a:cubicBezTo>
                    <a:lnTo>
                      <a:pt x="596" y="56"/>
                    </a:lnTo>
                    <a:cubicBezTo>
                      <a:pt x="589" y="36"/>
                      <a:pt x="576" y="18"/>
                      <a:pt x="558" y="8"/>
                    </a:cubicBezTo>
                    <a:cubicBezTo>
                      <a:pt x="553" y="4"/>
                      <a:pt x="545" y="2"/>
                      <a:pt x="540" y="2"/>
                    </a:cubicBezTo>
                    <a:lnTo>
                      <a:pt x="5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3"/>
              <p:cNvSpPr/>
              <p:nvPr/>
            </p:nvSpPr>
            <p:spPr>
              <a:xfrm>
                <a:off x="685425" y="1752650"/>
                <a:ext cx="355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60" extrusionOk="0">
                    <a:moveTo>
                      <a:pt x="141" y="0"/>
                    </a:moveTo>
                    <a:cubicBezTo>
                      <a:pt x="140" y="0"/>
                      <a:pt x="138" y="2"/>
                      <a:pt x="137" y="2"/>
                    </a:cubicBezTo>
                    <a:lnTo>
                      <a:pt x="0" y="60"/>
                    </a:lnTo>
                    <a:lnTo>
                      <a:pt x="137" y="3"/>
                    </a:lnTo>
                    <a:cubicBezTo>
                      <a:pt x="138" y="2"/>
                      <a:pt x="140" y="2"/>
                      <a:pt x="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3"/>
              <p:cNvSpPr/>
              <p:nvPr/>
            </p:nvSpPr>
            <p:spPr>
              <a:xfrm>
                <a:off x="674250" y="1751300"/>
                <a:ext cx="28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3" extrusionOk="0">
                    <a:moveTo>
                      <a:pt x="1" y="1"/>
                    </a:moveTo>
                    <a:lnTo>
                      <a:pt x="1" y="75"/>
                    </a:lnTo>
                    <a:cubicBezTo>
                      <a:pt x="1" y="77"/>
                      <a:pt x="2" y="80"/>
                      <a:pt x="5" y="83"/>
                    </a:cubicBezTo>
                    <a:lnTo>
                      <a:pt x="83" y="143"/>
                    </a:lnTo>
                    <a:lnTo>
                      <a:pt x="110" y="95"/>
                    </a:lnTo>
                    <a:cubicBezTo>
                      <a:pt x="111" y="93"/>
                      <a:pt x="111" y="92"/>
                      <a:pt x="111" y="91"/>
                    </a:cubicBezTo>
                    <a:lnTo>
                      <a:pt x="111" y="89"/>
                    </a:lnTo>
                    <a:cubicBezTo>
                      <a:pt x="111" y="88"/>
                      <a:pt x="110" y="86"/>
                      <a:pt x="108" y="85"/>
                    </a:cubicBezTo>
                    <a:lnTo>
                      <a:pt x="107" y="85"/>
                    </a:lnTo>
                    <a:lnTo>
                      <a:pt x="5" y="8"/>
                    </a:lnTo>
                    <a:cubicBezTo>
                      <a:pt x="2" y="6"/>
                      <a:pt x="1" y="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3"/>
              <p:cNvSpPr/>
              <p:nvPr/>
            </p:nvSpPr>
            <p:spPr>
              <a:xfrm>
                <a:off x="685125" y="1752400"/>
                <a:ext cx="3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0" extrusionOk="0">
                    <a:moveTo>
                      <a:pt x="157" y="0"/>
                    </a:moveTo>
                    <a:cubicBezTo>
                      <a:pt x="156" y="3"/>
                      <a:pt x="155" y="6"/>
                      <a:pt x="152" y="7"/>
                    </a:cubicBezTo>
                    <a:cubicBezTo>
                      <a:pt x="150" y="9"/>
                      <a:pt x="149" y="9"/>
                      <a:pt x="147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8"/>
                    </a:cubicBezTo>
                    <a:lnTo>
                      <a:pt x="4" y="149"/>
                    </a:lnTo>
                    <a:cubicBezTo>
                      <a:pt x="5" y="147"/>
                      <a:pt x="8" y="145"/>
                      <a:pt x="11" y="145"/>
                    </a:cubicBezTo>
                    <a:lnTo>
                      <a:pt x="147" y="87"/>
                    </a:lnTo>
                    <a:cubicBezTo>
                      <a:pt x="155" y="84"/>
                      <a:pt x="157" y="80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3"/>
              <p:cNvSpPr/>
              <p:nvPr/>
            </p:nvSpPr>
            <p:spPr>
              <a:xfrm>
                <a:off x="675625" y="1755550"/>
                <a:ext cx="96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41" extrusionOk="0">
                    <a:moveTo>
                      <a:pt x="191" y="0"/>
                    </a:moveTo>
                    <a:lnTo>
                      <a:pt x="31" y="34"/>
                    </a:lnTo>
                    <a:lnTo>
                      <a:pt x="24" y="34"/>
                    </a:lnTo>
                    <a:cubicBezTo>
                      <a:pt x="18" y="34"/>
                      <a:pt x="13" y="32"/>
                      <a:pt x="8" y="29"/>
                    </a:cubicBezTo>
                    <a:cubicBezTo>
                      <a:pt x="4" y="28"/>
                      <a:pt x="1" y="23"/>
                      <a:pt x="1" y="21"/>
                    </a:cubicBezTo>
                    <a:lnTo>
                      <a:pt x="1" y="97"/>
                    </a:lnTo>
                    <a:cubicBezTo>
                      <a:pt x="1" y="102"/>
                      <a:pt x="4" y="105"/>
                      <a:pt x="8" y="106"/>
                    </a:cubicBezTo>
                    <a:cubicBezTo>
                      <a:pt x="13" y="109"/>
                      <a:pt x="18" y="111"/>
                      <a:pt x="24" y="111"/>
                    </a:cubicBezTo>
                    <a:lnTo>
                      <a:pt x="31" y="111"/>
                    </a:lnTo>
                    <a:lnTo>
                      <a:pt x="191" y="79"/>
                    </a:lnTo>
                    <a:lnTo>
                      <a:pt x="198" y="79"/>
                    </a:lnTo>
                    <a:cubicBezTo>
                      <a:pt x="202" y="79"/>
                      <a:pt x="207" y="79"/>
                      <a:pt x="211" y="82"/>
                    </a:cubicBezTo>
                    <a:lnTo>
                      <a:pt x="348" y="138"/>
                    </a:lnTo>
                    <a:cubicBezTo>
                      <a:pt x="352" y="141"/>
                      <a:pt x="356" y="141"/>
                      <a:pt x="361" y="141"/>
                    </a:cubicBezTo>
                    <a:cubicBezTo>
                      <a:pt x="374" y="141"/>
                      <a:pt x="385" y="135"/>
                      <a:pt x="384" y="128"/>
                    </a:cubicBezTo>
                    <a:lnTo>
                      <a:pt x="384" y="51"/>
                    </a:lnTo>
                    <a:cubicBezTo>
                      <a:pt x="384" y="58"/>
                      <a:pt x="372" y="64"/>
                      <a:pt x="361" y="64"/>
                    </a:cubicBezTo>
                    <a:cubicBezTo>
                      <a:pt x="356" y="64"/>
                      <a:pt x="352" y="63"/>
                      <a:pt x="348" y="61"/>
                    </a:cubicBezTo>
                    <a:lnTo>
                      <a:pt x="211" y="3"/>
                    </a:lnTo>
                    <a:cubicBezTo>
                      <a:pt x="208" y="2"/>
                      <a:pt x="205" y="1"/>
                      <a:pt x="202" y="1"/>
                    </a:cubicBezTo>
                    <a:cubicBezTo>
                      <a:pt x="201" y="1"/>
                      <a:pt x="199" y="1"/>
                      <a:pt x="198" y="2"/>
                    </a:cubicBez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3"/>
              <p:cNvSpPr/>
              <p:nvPr/>
            </p:nvSpPr>
            <p:spPr>
              <a:xfrm>
                <a:off x="595850" y="1703700"/>
                <a:ext cx="229350" cy="8257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3303" extrusionOk="0">
                    <a:moveTo>
                      <a:pt x="9173" y="1"/>
                    </a:moveTo>
                    <a:cubicBezTo>
                      <a:pt x="9173" y="17"/>
                      <a:pt x="9120" y="46"/>
                      <a:pt x="9114" y="49"/>
                    </a:cubicBezTo>
                    <a:lnTo>
                      <a:pt x="3749" y="3147"/>
                    </a:lnTo>
                    <a:cubicBezTo>
                      <a:pt x="3740" y="3152"/>
                      <a:pt x="3731" y="3156"/>
                      <a:pt x="3721" y="3160"/>
                    </a:cubicBezTo>
                    <a:cubicBezTo>
                      <a:pt x="3708" y="3165"/>
                      <a:pt x="3695" y="3169"/>
                      <a:pt x="3681" y="3172"/>
                    </a:cubicBezTo>
                    <a:lnTo>
                      <a:pt x="3672" y="3173"/>
                    </a:lnTo>
                    <a:lnTo>
                      <a:pt x="3662" y="3176"/>
                    </a:lnTo>
                    <a:lnTo>
                      <a:pt x="3646" y="3178"/>
                    </a:lnTo>
                    <a:lnTo>
                      <a:pt x="3643" y="3178"/>
                    </a:lnTo>
                    <a:cubicBezTo>
                      <a:pt x="3637" y="3178"/>
                      <a:pt x="3630" y="3179"/>
                      <a:pt x="3626" y="3179"/>
                    </a:cubicBezTo>
                    <a:cubicBezTo>
                      <a:pt x="3619" y="3180"/>
                      <a:pt x="3612" y="3180"/>
                      <a:pt x="3606" y="3180"/>
                    </a:cubicBezTo>
                    <a:cubicBezTo>
                      <a:pt x="3599" y="3180"/>
                      <a:pt x="3593" y="3180"/>
                      <a:pt x="3586" y="3179"/>
                    </a:cubicBezTo>
                    <a:lnTo>
                      <a:pt x="3585" y="3179"/>
                    </a:lnTo>
                    <a:cubicBezTo>
                      <a:pt x="3579" y="3179"/>
                      <a:pt x="3573" y="3179"/>
                      <a:pt x="3568" y="3178"/>
                    </a:cubicBezTo>
                    <a:cubicBezTo>
                      <a:pt x="3562" y="3176"/>
                      <a:pt x="3554" y="3176"/>
                      <a:pt x="3547" y="3175"/>
                    </a:cubicBezTo>
                    <a:cubicBezTo>
                      <a:pt x="3541" y="3175"/>
                      <a:pt x="3533" y="3172"/>
                      <a:pt x="3525" y="3171"/>
                    </a:cubicBezTo>
                    <a:lnTo>
                      <a:pt x="3514" y="3168"/>
                    </a:lnTo>
                    <a:cubicBezTo>
                      <a:pt x="3507" y="3166"/>
                      <a:pt x="3499" y="3163"/>
                      <a:pt x="3492" y="3160"/>
                    </a:cubicBezTo>
                    <a:cubicBezTo>
                      <a:pt x="3481" y="3156"/>
                      <a:pt x="3469" y="3150"/>
                      <a:pt x="3459" y="3144"/>
                    </a:cubicBezTo>
                    <a:cubicBezTo>
                      <a:pt x="3459" y="3144"/>
                      <a:pt x="68" y="1167"/>
                      <a:pt x="66" y="1165"/>
                    </a:cubicBezTo>
                    <a:cubicBezTo>
                      <a:pt x="31" y="1142"/>
                      <a:pt x="6" y="1113"/>
                      <a:pt x="6" y="1087"/>
                    </a:cubicBezTo>
                    <a:lnTo>
                      <a:pt x="0" y="1197"/>
                    </a:lnTo>
                    <a:cubicBezTo>
                      <a:pt x="0" y="1217"/>
                      <a:pt x="8" y="1235"/>
                      <a:pt x="21" y="1249"/>
                    </a:cubicBezTo>
                    <a:lnTo>
                      <a:pt x="22" y="1251"/>
                    </a:lnTo>
                    <a:cubicBezTo>
                      <a:pt x="24" y="1254"/>
                      <a:pt x="26" y="1255"/>
                      <a:pt x="28" y="1258"/>
                    </a:cubicBezTo>
                    <a:lnTo>
                      <a:pt x="31" y="1261"/>
                    </a:lnTo>
                    <a:cubicBezTo>
                      <a:pt x="34" y="1264"/>
                      <a:pt x="37" y="1265"/>
                      <a:pt x="38" y="1268"/>
                    </a:cubicBezTo>
                    <a:lnTo>
                      <a:pt x="41" y="1270"/>
                    </a:lnTo>
                    <a:cubicBezTo>
                      <a:pt x="47" y="1274"/>
                      <a:pt x="3457" y="3265"/>
                      <a:pt x="3457" y="3265"/>
                    </a:cubicBezTo>
                    <a:lnTo>
                      <a:pt x="3459" y="3266"/>
                    </a:lnTo>
                    <a:cubicBezTo>
                      <a:pt x="3504" y="3290"/>
                      <a:pt x="3555" y="3302"/>
                      <a:pt x="3605" y="3302"/>
                    </a:cubicBezTo>
                    <a:cubicBezTo>
                      <a:pt x="3653" y="3302"/>
                      <a:pt x="3700" y="3292"/>
                      <a:pt x="3744" y="3271"/>
                    </a:cubicBezTo>
                    <a:lnTo>
                      <a:pt x="9113" y="170"/>
                    </a:lnTo>
                    <a:cubicBezTo>
                      <a:pt x="9142" y="154"/>
                      <a:pt x="9163" y="128"/>
                      <a:pt x="9173" y="96"/>
                    </a:cubicBezTo>
                    <a:cubicBezTo>
                      <a:pt x="9173" y="94"/>
                      <a:pt x="9173" y="89"/>
                      <a:pt x="9173" y="86"/>
                    </a:cubicBezTo>
                    <a:lnTo>
                      <a:pt x="917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745975" y="1663975"/>
                <a:ext cx="739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734" extrusionOk="0">
                    <a:moveTo>
                      <a:pt x="26" y="0"/>
                    </a:moveTo>
                    <a:lnTo>
                      <a:pt x="0" y="16"/>
                    </a:lnTo>
                    <a:lnTo>
                      <a:pt x="2931" y="1733"/>
                    </a:lnTo>
                    <a:lnTo>
                      <a:pt x="2958" y="171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626000" y="1723100"/>
                <a:ext cx="28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2" extrusionOk="0">
                    <a:moveTo>
                      <a:pt x="1" y="0"/>
                    </a:moveTo>
                    <a:lnTo>
                      <a:pt x="1" y="77"/>
                    </a:lnTo>
                    <a:cubicBezTo>
                      <a:pt x="2" y="82"/>
                      <a:pt x="4" y="85"/>
                      <a:pt x="7" y="86"/>
                    </a:cubicBezTo>
                    <a:lnTo>
                      <a:pt x="108" y="164"/>
                    </a:lnTo>
                    <a:cubicBezTo>
                      <a:pt x="110" y="166"/>
                      <a:pt x="112" y="169"/>
                      <a:pt x="112" y="172"/>
                    </a:cubicBezTo>
                    <a:lnTo>
                      <a:pt x="112" y="95"/>
                    </a:lnTo>
                    <a:cubicBezTo>
                      <a:pt x="112" y="90"/>
                      <a:pt x="110" y="87"/>
                      <a:pt x="108" y="86"/>
                    </a:cubicBezTo>
                    <a:lnTo>
                      <a:pt x="7" y="9"/>
                    </a:lnTo>
                    <a:cubicBezTo>
                      <a:pt x="4" y="6"/>
                      <a:pt x="2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636925" y="1724300"/>
                <a:ext cx="39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6" extrusionOk="0">
                    <a:moveTo>
                      <a:pt x="157" y="0"/>
                    </a:moveTo>
                    <a:cubicBezTo>
                      <a:pt x="157" y="3"/>
                      <a:pt x="153" y="8"/>
                      <a:pt x="147" y="10"/>
                    </a:cubicBezTo>
                    <a:lnTo>
                      <a:pt x="10" y="67"/>
                    </a:lnTo>
                    <a:cubicBezTo>
                      <a:pt x="3" y="70"/>
                      <a:pt x="0" y="74"/>
                      <a:pt x="0" y="79"/>
                    </a:cubicBezTo>
                    <a:lnTo>
                      <a:pt x="0" y="155"/>
                    </a:lnTo>
                    <a:cubicBezTo>
                      <a:pt x="0" y="151"/>
                      <a:pt x="3" y="147"/>
                      <a:pt x="10" y="145"/>
                    </a:cubicBezTo>
                    <a:lnTo>
                      <a:pt x="147" y="87"/>
                    </a:lnTo>
                    <a:cubicBezTo>
                      <a:pt x="153" y="84"/>
                      <a:pt x="157" y="82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627425" y="1727450"/>
                <a:ext cx="96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2" extrusionOk="0">
                    <a:moveTo>
                      <a:pt x="198" y="1"/>
                    </a:moveTo>
                    <a:cubicBezTo>
                      <a:pt x="195" y="1"/>
                      <a:pt x="193" y="1"/>
                      <a:pt x="190" y="2"/>
                    </a:cubicBezTo>
                    <a:lnTo>
                      <a:pt x="31" y="34"/>
                    </a:lnTo>
                    <a:cubicBezTo>
                      <a:pt x="28" y="34"/>
                      <a:pt x="24" y="35"/>
                      <a:pt x="21" y="35"/>
                    </a:cubicBezTo>
                    <a:cubicBezTo>
                      <a:pt x="16" y="35"/>
                      <a:pt x="11" y="34"/>
                      <a:pt x="6" y="31"/>
                    </a:cubicBezTo>
                    <a:cubicBezTo>
                      <a:pt x="3" y="29"/>
                      <a:pt x="0" y="25"/>
                      <a:pt x="0" y="22"/>
                    </a:cubicBezTo>
                    <a:lnTo>
                      <a:pt x="0" y="99"/>
                    </a:lnTo>
                    <a:cubicBezTo>
                      <a:pt x="0" y="103"/>
                      <a:pt x="3" y="106"/>
                      <a:pt x="6" y="108"/>
                    </a:cubicBezTo>
                    <a:cubicBezTo>
                      <a:pt x="12" y="111"/>
                      <a:pt x="18" y="113"/>
                      <a:pt x="24" y="113"/>
                    </a:cubicBezTo>
                    <a:cubicBezTo>
                      <a:pt x="26" y="113"/>
                      <a:pt x="29" y="113"/>
                      <a:pt x="31" y="112"/>
                    </a:cubicBezTo>
                    <a:lnTo>
                      <a:pt x="190" y="79"/>
                    </a:lnTo>
                    <a:cubicBezTo>
                      <a:pt x="192" y="78"/>
                      <a:pt x="194" y="78"/>
                      <a:pt x="195" y="78"/>
                    </a:cubicBezTo>
                    <a:cubicBezTo>
                      <a:pt x="200" y="78"/>
                      <a:pt x="205" y="80"/>
                      <a:pt x="211" y="82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5"/>
                      <a:pt x="383" y="128"/>
                    </a:cubicBezTo>
                    <a:lnTo>
                      <a:pt x="383" y="50"/>
                    </a:lnTo>
                    <a:cubicBezTo>
                      <a:pt x="383" y="58"/>
                      <a:pt x="372" y="64"/>
                      <a:pt x="360" y="64"/>
                    </a:cubicBezTo>
                    <a:cubicBezTo>
                      <a:pt x="355" y="64"/>
                      <a:pt x="351" y="63"/>
                      <a:pt x="347" y="61"/>
                    </a:cubicBezTo>
                    <a:lnTo>
                      <a:pt x="211" y="3"/>
                    </a:lnTo>
                    <a:cubicBezTo>
                      <a:pt x="206" y="2"/>
                      <a:pt x="202" y="1"/>
                      <a:pt x="19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625825" y="1720475"/>
                <a:ext cx="15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3" extrusionOk="0">
                    <a:moveTo>
                      <a:pt x="335" y="0"/>
                    </a:moveTo>
                    <a:cubicBezTo>
                      <a:pt x="328" y="0"/>
                      <a:pt x="321" y="3"/>
                      <a:pt x="314" y="7"/>
                    </a:cubicBezTo>
                    <a:lnTo>
                      <a:pt x="218" y="87"/>
                    </a:lnTo>
                    <a:cubicBezTo>
                      <a:pt x="212" y="91"/>
                      <a:pt x="206" y="92"/>
                      <a:pt x="199" y="92"/>
                    </a:cubicBezTo>
                    <a:lnTo>
                      <a:pt x="31" y="92"/>
                    </a:lnTo>
                    <a:cubicBezTo>
                      <a:pt x="12" y="92"/>
                      <a:pt x="1" y="105"/>
                      <a:pt x="12" y="114"/>
                    </a:cubicBezTo>
                    <a:lnTo>
                      <a:pt x="114" y="191"/>
                    </a:lnTo>
                    <a:cubicBezTo>
                      <a:pt x="118" y="194"/>
                      <a:pt x="119" y="200"/>
                      <a:pt x="118" y="204"/>
                    </a:cubicBezTo>
                    <a:lnTo>
                      <a:pt x="64" y="297"/>
                    </a:lnTo>
                    <a:cubicBezTo>
                      <a:pt x="63" y="301"/>
                      <a:pt x="64" y="307"/>
                      <a:pt x="70" y="310"/>
                    </a:cubicBezTo>
                    <a:cubicBezTo>
                      <a:pt x="75" y="313"/>
                      <a:pt x="80" y="314"/>
                      <a:pt x="85" y="314"/>
                    </a:cubicBezTo>
                    <a:cubicBezTo>
                      <a:pt x="88" y="314"/>
                      <a:pt x="92" y="313"/>
                      <a:pt x="95" y="313"/>
                    </a:cubicBezTo>
                    <a:lnTo>
                      <a:pt x="253" y="281"/>
                    </a:lnTo>
                    <a:cubicBezTo>
                      <a:pt x="256" y="280"/>
                      <a:pt x="259" y="280"/>
                      <a:pt x="262" y="280"/>
                    </a:cubicBezTo>
                    <a:cubicBezTo>
                      <a:pt x="266" y="280"/>
                      <a:pt x="270" y="281"/>
                      <a:pt x="275" y="282"/>
                    </a:cubicBezTo>
                    <a:lnTo>
                      <a:pt x="411" y="340"/>
                    </a:lnTo>
                    <a:cubicBezTo>
                      <a:pt x="415" y="342"/>
                      <a:pt x="419" y="343"/>
                      <a:pt x="424" y="343"/>
                    </a:cubicBezTo>
                    <a:cubicBezTo>
                      <a:pt x="436" y="343"/>
                      <a:pt x="447" y="337"/>
                      <a:pt x="447" y="329"/>
                    </a:cubicBezTo>
                    <a:lnTo>
                      <a:pt x="443" y="232"/>
                    </a:lnTo>
                    <a:cubicBezTo>
                      <a:pt x="443" y="227"/>
                      <a:pt x="447" y="223"/>
                      <a:pt x="453" y="220"/>
                    </a:cubicBezTo>
                    <a:lnTo>
                      <a:pt x="589" y="163"/>
                    </a:lnTo>
                    <a:cubicBezTo>
                      <a:pt x="602" y="158"/>
                      <a:pt x="602" y="149"/>
                      <a:pt x="592" y="143"/>
                    </a:cubicBezTo>
                    <a:cubicBezTo>
                      <a:pt x="589" y="142"/>
                      <a:pt x="586" y="140"/>
                      <a:pt x="582" y="140"/>
                    </a:cubicBezTo>
                    <a:lnTo>
                      <a:pt x="421" y="111"/>
                    </a:lnTo>
                    <a:cubicBezTo>
                      <a:pt x="418" y="111"/>
                      <a:pt x="415" y="110"/>
                      <a:pt x="412" y="108"/>
                    </a:cubicBezTo>
                    <a:cubicBezTo>
                      <a:pt x="409" y="107"/>
                      <a:pt x="408" y="105"/>
                      <a:pt x="407" y="103"/>
                    </a:cubicBezTo>
                    <a:lnTo>
                      <a:pt x="356" y="10"/>
                    </a:lnTo>
                    <a:cubicBezTo>
                      <a:pt x="354" y="8"/>
                      <a:pt x="353" y="5"/>
                      <a:pt x="350" y="4"/>
                    </a:cubicBezTo>
                    <a:cubicBezTo>
                      <a:pt x="345" y="2"/>
                      <a:pt x="340" y="0"/>
                      <a:pt x="335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638050" y="1730175"/>
                <a:ext cx="277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3" extrusionOk="0">
                    <a:moveTo>
                      <a:pt x="0" y="0"/>
                    </a:moveTo>
                    <a:lnTo>
                      <a:pt x="0" y="79"/>
                    </a:lnTo>
                    <a:cubicBezTo>
                      <a:pt x="0" y="81"/>
                      <a:pt x="2" y="84"/>
                      <a:pt x="5" y="86"/>
                    </a:cubicBezTo>
                    <a:lnTo>
                      <a:pt x="106" y="164"/>
                    </a:lnTo>
                    <a:cubicBezTo>
                      <a:pt x="109" y="166"/>
                      <a:pt x="110" y="168"/>
                      <a:pt x="110" y="173"/>
                    </a:cubicBezTo>
                    <a:lnTo>
                      <a:pt x="110" y="95"/>
                    </a:lnTo>
                    <a:cubicBezTo>
                      <a:pt x="110" y="92"/>
                      <a:pt x="109" y="89"/>
                      <a:pt x="106" y="86"/>
                    </a:cubicBezTo>
                    <a:lnTo>
                      <a:pt x="5" y="9"/>
                    </a:lnTo>
                    <a:cubicBezTo>
                      <a:pt x="2" y="8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648925" y="1731375"/>
                <a:ext cx="39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6" extrusionOk="0">
                    <a:moveTo>
                      <a:pt x="157" y="0"/>
                    </a:moveTo>
                    <a:cubicBezTo>
                      <a:pt x="157" y="3"/>
                      <a:pt x="154" y="7"/>
                      <a:pt x="147" y="10"/>
                    </a:cubicBezTo>
                    <a:lnTo>
                      <a:pt x="10" y="67"/>
                    </a:lnTo>
                    <a:cubicBezTo>
                      <a:pt x="5" y="70"/>
                      <a:pt x="0" y="74"/>
                      <a:pt x="0" y="78"/>
                    </a:cubicBezTo>
                    <a:lnTo>
                      <a:pt x="0" y="155"/>
                    </a:lnTo>
                    <a:cubicBezTo>
                      <a:pt x="0" y="151"/>
                      <a:pt x="5" y="147"/>
                      <a:pt x="10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639425" y="1734550"/>
                <a:ext cx="96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41" extrusionOk="0">
                    <a:moveTo>
                      <a:pt x="383" y="49"/>
                    </a:moveTo>
                    <a:lnTo>
                      <a:pt x="383" y="51"/>
                    </a:lnTo>
                    <a:lnTo>
                      <a:pt x="383" y="51"/>
                    </a:lnTo>
                    <a:cubicBezTo>
                      <a:pt x="383" y="50"/>
                      <a:pt x="383" y="49"/>
                      <a:pt x="383" y="49"/>
                    </a:cubicBezTo>
                    <a:close/>
                    <a:moveTo>
                      <a:pt x="197" y="0"/>
                    </a:moveTo>
                    <a:cubicBezTo>
                      <a:pt x="195" y="0"/>
                      <a:pt x="192" y="0"/>
                      <a:pt x="190" y="1"/>
                    </a:cubicBezTo>
                    <a:lnTo>
                      <a:pt x="31" y="33"/>
                    </a:lnTo>
                    <a:cubicBezTo>
                      <a:pt x="28" y="34"/>
                      <a:pt x="25" y="34"/>
                      <a:pt x="22" y="34"/>
                    </a:cubicBezTo>
                    <a:cubicBezTo>
                      <a:pt x="17" y="34"/>
                      <a:pt x="12" y="33"/>
                      <a:pt x="8" y="30"/>
                    </a:cubicBezTo>
                    <a:cubicBezTo>
                      <a:pt x="3" y="28"/>
                      <a:pt x="0" y="24"/>
                      <a:pt x="0" y="21"/>
                    </a:cubicBezTo>
                    <a:lnTo>
                      <a:pt x="0" y="98"/>
                    </a:lnTo>
                    <a:cubicBezTo>
                      <a:pt x="0" y="102"/>
                      <a:pt x="3" y="105"/>
                      <a:pt x="8" y="108"/>
                    </a:cubicBezTo>
                    <a:cubicBezTo>
                      <a:pt x="13" y="110"/>
                      <a:pt x="18" y="111"/>
                      <a:pt x="24" y="111"/>
                    </a:cubicBezTo>
                    <a:cubicBezTo>
                      <a:pt x="26" y="111"/>
                      <a:pt x="28" y="111"/>
                      <a:pt x="31" y="111"/>
                    </a:cubicBezTo>
                    <a:lnTo>
                      <a:pt x="190" y="79"/>
                    </a:lnTo>
                    <a:cubicBezTo>
                      <a:pt x="193" y="78"/>
                      <a:pt x="196" y="78"/>
                      <a:pt x="199" y="78"/>
                    </a:cubicBezTo>
                    <a:cubicBezTo>
                      <a:pt x="203" y="78"/>
                      <a:pt x="207" y="79"/>
                      <a:pt x="211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3" y="141"/>
                      <a:pt x="384" y="135"/>
                      <a:pt x="383" y="127"/>
                    </a:cubicBezTo>
                    <a:lnTo>
                      <a:pt x="383" y="51"/>
                    </a:lnTo>
                    <a:lnTo>
                      <a:pt x="383" y="51"/>
                    </a:lnTo>
                    <a:cubicBezTo>
                      <a:pt x="382" y="58"/>
                      <a:pt x="372" y="63"/>
                      <a:pt x="361" y="63"/>
                    </a:cubicBezTo>
                    <a:cubicBezTo>
                      <a:pt x="356" y="63"/>
                      <a:pt x="351" y="62"/>
                      <a:pt x="347" y="60"/>
                    </a:cubicBezTo>
                    <a:lnTo>
                      <a:pt x="211" y="2"/>
                    </a:lnTo>
                    <a:cubicBezTo>
                      <a:pt x="206" y="1"/>
                      <a:pt x="202" y="0"/>
                      <a:pt x="197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637850" y="1727575"/>
                <a:ext cx="15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3" extrusionOk="0">
                    <a:moveTo>
                      <a:pt x="333" y="0"/>
                    </a:moveTo>
                    <a:cubicBezTo>
                      <a:pt x="327" y="0"/>
                      <a:pt x="320" y="2"/>
                      <a:pt x="314" y="6"/>
                    </a:cubicBezTo>
                    <a:lnTo>
                      <a:pt x="218" y="85"/>
                    </a:lnTo>
                    <a:cubicBezTo>
                      <a:pt x="213" y="90"/>
                      <a:pt x="205" y="91"/>
                      <a:pt x="200" y="91"/>
                    </a:cubicBezTo>
                    <a:lnTo>
                      <a:pt x="31" y="91"/>
                    </a:lnTo>
                    <a:cubicBezTo>
                      <a:pt x="11" y="91"/>
                      <a:pt x="1" y="104"/>
                      <a:pt x="13" y="113"/>
                    </a:cubicBezTo>
                    <a:lnTo>
                      <a:pt x="114" y="191"/>
                    </a:lnTo>
                    <a:cubicBezTo>
                      <a:pt x="118" y="193"/>
                      <a:pt x="120" y="199"/>
                      <a:pt x="117" y="203"/>
                    </a:cubicBezTo>
                    <a:lnTo>
                      <a:pt x="65" y="296"/>
                    </a:lnTo>
                    <a:cubicBezTo>
                      <a:pt x="60" y="300"/>
                      <a:pt x="63" y="306"/>
                      <a:pt x="71" y="309"/>
                    </a:cubicBezTo>
                    <a:cubicBezTo>
                      <a:pt x="75" y="312"/>
                      <a:pt x="81" y="313"/>
                      <a:pt x="86" y="313"/>
                    </a:cubicBezTo>
                    <a:cubicBezTo>
                      <a:pt x="88" y="313"/>
                      <a:pt x="91" y="313"/>
                      <a:pt x="94" y="312"/>
                    </a:cubicBezTo>
                    <a:lnTo>
                      <a:pt x="253" y="280"/>
                    </a:lnTo>
                    <a:cubicBezTo>
                      <a:pt x="255" y="279"/>
                      <a:pt x="258" y="279"/>
                      <a:pt x="260" y="279"/>
                    </a:cubicBezTo>
                    <a:cubicBezTo>
                      <a:pt x="265" y="279"/>
                      <a:pt x="270" y="280"/>
                      <a:pt x="275" y="281"/>
                    </a:cubicBezTo>
                    <a:lnTo>
                      <a:pt x="410" y="339"/>
                    </a:lnTo>
                    <a:cubicBezTo>
                      <a:pt x="414" y="341"/>
                      <a:pt x="419" y="342"/>
                      <a:pt x="424" y="342"/>
                    </a:cubicBezTo>
                    <a:cubicBezTo>
                      <a:pt x="436" y="342"/>
                      <a:pt x="447" y="336"/>
                      <a:pt x="446" y="328"/>
                    </a:cubicBezTo>
                    <a:lnTo>
                      <a:pt x="443" y="230"/>
                    </a:lnTo>
                    <a:cubicBezTo>
                      <a:pt x="443" y="226"/>
                      <a:pt x="446" y="222"/>
                      <a:pt x="453" y="220"/>
                    </a:cubicBezTo>
                    <a:lnTo>
                      <a:pt x="590" y="162"/>
                    </a:lnTo>
                    <a:cubicBezTo>
                      <a:pt x="601" y="158"/>
                      <a:pt x="603" y="148"/>
                      <a:pt x="593" y="142"/>
                    </a:cubicBezTo>
                    <a:cubicBezTo>
                      <a:pt x="590" y="141"/>
                      <a:pt x="587" y="139"/>
                      <a:pt x="582" y="139"/>
                    </a:cubicBezTo>
                    <a:lnTo>
                      <a:pt x="421" y="110"/>
                    </a:lnTo>
                    <a:cubicBezTo>
                      <a:pt x="419" y="110"/>
                      <a:pt x="416" y="109"/>
                      <a:pt x="413" y="107"/>
                    </a:cubicBezTo>
                    <a:cubicBezTo>
                      <a:pt x="410" y="106"/>
                      <a:pt x="408" y="104"/>
                      <a:pt x="407" y="101"/>
                    </a:cubicBezTo>
                    <a:lnTo>
                      <a:pt x="356" y="9"/>
                    </a:lnTo>
                    <a:cubicBezTo>
                      <a:pt x="355" y="7"/>
                      <a:pt x="352" y="6"/>
                      <a:pt x="350" y="4"/>
                    </a:cubicBezTo>
                    <a:cubicBezTo>
                      <a:pt x="345" y="1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674250" y="1751200"/>
                <a:ext cx="28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72" extrusionOk="0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1"/>
                      <a:pt x="2" y="84"/>
                      <a:pt x="5" y="86"/>
                    </a:cubicBezTo>
                    <a:lnTo>
                      <a:pt x="107" y="164"/>
                    </a:lnTo>
                    <a:cubicBezTo>
                      <a:pt x="110" y="166"/>
                      <a:pt x="111" y="168"/>
                      <a:pt x="111" y="171"/>
                    </a:cubicBezTo>
                    <a:lnTo>
                      <a:pt x="111" y="95"/>
                    </a:lnTo>
                    <a:cubicBezTo>
                      <a:pt x="111" y="90"/>
                      <a:pt x="110" y="87"/>
                      <a:pt x="107" y="86"/>
                    </a:cubicBezTo>
                    <a:lnTo>
                      <a:pt x="5" y="9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685125" y="1752400"/>
                <a:ext cx="39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6" extrusionOk="0">
                    <a:moveTo>
                      <a:pt x="157" y="0"/>
                    </a:moveTo>
                    <a:cubicBezTo>
                      <a:pt x="157" y="3"/>
                      <a:pt x="155" y="7"/>
                      <a:pt x="147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8"/>
                    </a:cubicBezTo>
                    <a:lnTo>
                      <a:pt x="1" y="155"/>
                    </a:lnTo>
                    <a:cubicBezTo>
                      <a:pt x="1" y="151"/>
                      <a:pt x="5" y="148"/>
                      <a:pt x="11" y="145"/>
                    </a:cubicBezTo>
                    <a:lnTo>
                      <a:pt x="147" y="87"/>
                    </a:lnTo>
                    <a:cubicBezTo>
                      <a:pt x="155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675625" y="1755550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384" y="50"/>
                    </a:moveTo>
                    <a:lnTo>
                      <a:pt x="384" y="52"/>
                    </a:lnTo>
                    <a:lnTo>
                      <a:pt x="384" y="52"/>
                    </a:lnTo>
                    <a:cubicBezTo>
                      <a:pt x="384" y="51"/>
                      <a:pt x="384" y="50"/>
                      <a:pt x="384" y="50"/>
                    </a:cubicBezTo>
                    <a:close/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4"/>
                    </a:lnTo>
                    <a:cubicBezTo>
                      <a:pt x="29" y="34"/>
                      <a:pt x="26" y="35"/>
                      <a:pt x="23" y="35"/>
                    </a:cubicBezTo>
                    <a:cubicBezTo>
                      <a:pt x="18" y="35"/>
                      <a:pt x="13" y="34"/>
                      <a:pt x="8" y="31"/>
                    </a:cubicBezTo>
                    <a:cubicBezTo>
                      <a:pt x="4" y="29"/>
                      <a:pt x="1" y="25"/>
                      <a:pt x="1" y="21"/>
                    </a:cubicBezTo>
                    <a:lnTo>
                      <a:pt x="1" y="99"/>
                    </a:lnTo>
                    <a:cubicBezTo>
                      <a:pt x="1" y="103"/>
                      <a:pt x="4" y="106"/>
                      <a:pt x="8" y="108"/>
                    </a:cubicBezTo>
                    <a:cubicBezTo>
                      <a:pt x="13" y="110"/>
                      <a:pt x="18" y="112"/>
                      <a:pt x="23" y="112"/>
                    </a:cubicBezTo>
                    <a:cubicBezTo>
                      <a:pt x="26" y="112"/>
                      <a:pt x="29" y="112"/>
                      <a:pt x="31" y="111"/>
                    </a:cubicBezTo>
                    <a:lnTo>
                      <a:pt x="191" y="79"/>
                    </a:lnTo>
                    <a:cubicBezTo>
                      <a:pt x="193" y="78"/>
                      <a:pt x="195" y="78"/>
                      <a:pt x="197" y="78"/>
                    </a:cubicBezTo>
                    <a:cubicBezTo>
                      <a:pt x="202" y="78"/>
                      <a:pt x="207" y="79"/>
                      <a:pt x="213" y="82"/>
                    </a:cubicBezTo>
                    <a:lnTo>
                      <a:pt x="348" y="138"/>
                    </a:lnTo>
                    <a:cubicBezTo>
                      <a:pt x="352" y="140"/>
                      <a:pt x="356" y="141"/>
                      <a:pt x="361" y="141"/>
                    </a:cubicBezTo>
                    <a:cubicBezTo>
                      <a:pt x="373" y="141"/>
                      <a:pt x="384" y="135"/>
                      <a:pt x="384" y="128"/>
                    </a:cubicBezTo>
                    <a:lnTo>
                      <a:pt x="384" y="52"/>
                    </a:lnTo>
                    <a:lnTo>
                      <a:pt x="384" y="52"/>
                    </a:lnTo>
                    <a:cubicBezTo>
                      <a:pt x="383" y="59"/>
                      <a:pt x="372" y="63"/>
                      <a:pt x="361" y="63"/>
                    </a:cubicBezTo>
                    <a:cubicBezTo>
                      <a:pt x="356" y="63"/>
                      <a:pt x="352" y="63"/>
                      <a:pt x="348" y="61"/>
                    </a:cubicBezTo>
                    <a:lnTo>
                      <a:pt x="213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674250" y="1748575"/>
                <a:ext cx="148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344" extrusionOk="0">
                    <a:moveTo>
                      <a:pt x="326" y="1"/>
                    </a:moveTo>
                    <a:cubicBezTo>
                      <a:pt x="320" y="1"/>
                      <a:pt x="313" y="2"/>
                      <a:pt x="308" y="7"/>
                    </a:cubicBezTo>
                    <a:lnTo>
                      <a:pt x="213" y="86"/>
                    </a:lnTo>
                    <a:cubicBezTo>
                      <a:pt x="207" y="91"/>
                      <a:pt x="199" y="92"/>
                      <a:pt x="192" y="92"/>
                    </a:cubicBezTo>
                    <a:lnTo>
                      <a:pt x="24" y="92"/>
                    </a:lnTo>
                    <a:cubicBezTo>
                      <a:pt x="11" y="92"/>
                      <a:pt x="1" y="99"/>
                      <a:pt x="1" y="107"/>
                    </a:cubicBezTo>
                    <a:cubicBezTo>
                      <a:pt x="1" y="110"/>
                      <a:pt x="4" y="113"/>
                      <a:pt x="5" y="114"/>
                    </a:cubicBezTo>
                    <a:lnTo>
                      <a:pt x="107" y="191"/>
                    </a:lnTo>
                    <a:lnTo>
                      <a:pt x="110" y="191"/>
                    </a:lnTo>
                    <a:cubicBezTo>
                      <a:pt x="110" y="192"/>
                      <a:pt x="111" y="194"/>
                      <a:pt x="111" y="195"/>
                    </a:cubicBezTo>
                    <a:cubicBezTo>
                      <a:pt x="111" y="197"/>
                      <a:pt x="111" y="197"/>
                      <a:pt x="111" y="198"/>
                    </a:cubicBezTo>
                    <a:cubicBezTo>
                      <a:pt x="111" y="198"/>
                      <a:pt x="111" y="200"/>
                      <a:pt x="110" y="201"/>
                    </a:cubicBezTo>
                    <a:lnTo>
                      <a:pt x="83" y="249"/>
                    </a:lnTo>
                    <a:lnTo>
                      <a:pt x="57" y="294"/>
                    </a:lnTo>
                    <a:cubicBezTo>
                      <a:pt x="54" y="300"/>
                      <a:pt x="57" y="304"/>
                      <a:pt x="63" y="308"/>
                    </a:cubicBezTo>
                    <a:cubicBezTo>
                      <a:pt x="68" y="311"/>
                      <a:pt x="73" y="311"/>
                      <a:pt x="79" y="311"/>
                    </a:cubicBezTo>
                    <a:lnTo>
                      <a:pt x="86" y="311"/>
                    </a:lnTo>
                    <a:lnTo>
                      <a:pt x="246" y="279"/>
                    </a:lnTo>
                    <a:lnTo>
                      <a:pt x="253" y="279"/>
                    </a:lnTo>
                    <a:cubicBezTo>
                      <a:pt x="257" y="279"/>
                      <a:pt x="263" y="281"/>
                      <a:pt x="268" y="282"/>
                    </a:cubicBezTo>
                    <a:lnTo>
                      <a:pt x="403" y="340"/>
                    </a:lnTo>
                    <a:cubicBezTo>
                      <a:pt x="407" y="342"/>
                      <a:pt x="411" y="342"/>
                      <a:pt x="416" y="343"/>
                    </a:cubicBezTo>
                    <a:cubicBezTo>
                      <a:pt x="429" y="343"/>
                      <a:pt x="439" y="337"/>
                      <a:pt x="439" y="329"/>
                    </a:cubicBezTo>
                    <a:lnTo>
                      <a:pt x="439" y="304"/>
                    </a:lnTo>
                    <a:lnTo>
                      <a:pt x="437" y="231"/>
                    </a:lnTo>
                    <a:cubicBezTo>
                      <a:pt x="437" y="227"/>
                      <a:pt x="440" y="223"/>
                      <a:pt x="447" y="220"/>
                    </a:cubicBezTo>
                    <a:lnTo>
                      <a:pt x="584" y="163"/>
                    </a:lnTo>
                    <a:cubicBezTo>
                      <a:pt x="585" y="163"/>
                      <a:pt x="587" y="162"/>
                      <a:pt x="588" y="162"/>
                    </a:cubicBezTo>
                    <a:cubicBezTo>
                      <a:pt x="591" y="159"/>
                      <a:pt x="592" y="156"/>
                      <a:pt x="592" y="153"/>
                    </a:cubicBezTo>
                    <a:cubicBezTo>
                      <a:pt x="592" y="149"/>
                      <a:pt x="590" y="144"/>
                      <a:pt x="587" y="143"/>
                    </a:cubicBezTo>
                    <a:cubicBezTo>
                      <a:pt x="584" y="142"/>
                      <a:pt x="579" y="140"/>
                      <a:pt x="577" y="140"/>
                    </a:cubicBezTo>
                    <a:lnTo>
                      <a:pt x="416" y="113"/>
                    </a:lnTo>
                    <a:cubicBezTo>
                      <a:pt x="413" y="111"/>
                      <a:pt x="408" y="110"/>
                      <a:pt x="405" y="108"/>
                    </a:cubicBezTo>
                    <a:cubicBezTo>
                      <a:pt x="404" y="107"/>
                      <a:pt x="401" y="105"/>
                      <a:pt x="400" y="104"/>
                    </a:cubicBezTo>
                    <a:lnTo>
                      <a:pt x="349" y="11"/>
                    </a:lnTo>
                    <a:cubicBezTo>
                      <a:pt x="347" y="8"/>
                      <a:pt x="346" y="7"/>
                      <a:pt x="343" y="5"/>
                    </a:cubicBezTo>
                    <a:cubicBezTo>
                      <a:pt x="339" y="2"/>
                      <a:pt x="333" y="1"/>
                      <a:pt x="32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658350" y="1704325"/>
                <a:ext cx="396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930" extrusionOk="0">
                    <a:moveTo>
                      <a:pt x="60" y="0"/>
                    </a:moveTo>
                    <a:cubicBezTo>
                      <a:pt x="47" y="0"/>
                      <a:pt x="34" y="3"/>
                      <a:pt x="22" y="11"/>
                    </a:cubicBezTo>
                    <a:cubicBezTo>
                      <a:pt x="0" y="22"/>
                      <a:pt x="2" y="42"/>
                      <a:pt x="22" y="55"/>
                    </a:cubicBezTo>
                    <a:lnTo>
                      <a:pt x="1487" y="920"/>
                    </a:lnTo>
                    <a:cubicBezTo>
                      <a:pt x="1498" y="927"/>
                      <a:pt x="1513" y="930"/>
                      <a:pt x="1526" y="930"/>
                    </a:cubicBezTo>
                    <a:cubicBezTo>
                      <a:pt x="1539" y="930"/>
                      <a:pt x="1552" y="927"/>
                      <a:pt x="1563" y="921"/>
                    </a:cubicBezTo>
                    <a:cubicBezTo>
                      <a:pt x="1584" y="912"/>
                      <a:pt x="1584" y="885"/>
                      <a:pt x="1563" y="876"/>
                    </a:cubicBezTo>
                    <a:lnTo>
                      <a:pt x="100" y="11"/>
                    </a:lnTo>
                    <a:cubicBezTo>
                      <a:pt x="87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653850" y="1707125"/>
                <a:ext cx="37650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878" extrusionOk="0">
                    <a:moveTo>
                      <a:pt x="60" y="0"/>
                    </a:moveTo>
                    <a:cubicBezTo>
                      <a:pt x="47" y="0"/>
                      <a:pt x="34" y="3"/>
                      <a:pt x="22" y="9"/>
                    </a:cubicBezTo>
                    <a:cubicBezTo>
                      <a:pt x="0" y="22"/>
                      <a:pt x="2" y="42"/>
                      <a:pt x="22" y="54"/>
                    </a:cubicBezTo>
                    <a:lnTo>
                      <a:pt x="1408" y="867"/>
                    </a:lnTo>
                    <a:cubicBezTo>
                      <a:pt x="1422" y="874"/>
                      <a:pt x="1435" y="877"/>
                      <a:pt x="1449" y="877"/>
                    </a:cubicBezTo>
                    <a:cubicBezTo>
                      <a:pt x="1462" y="877"/>
                      <a:pt x="1474" y="874"/>
                      <a:pt x="1485" y="869"/>
                    </a:cubicBezTo>
                    <a:cubicBezTo>
                      <a:pt x="1506" y="860"/>
                      <a:pt x="1506" y="831"/>
                      <a:pt x="1485" y="824"/>
                    </a:cubicBezTo>
                    <a:lnTo>
                      <a:pt x="99" y="10"/>
                    </a:lnTo>
                    <a:cubicBezTo>
                      <a:pt x="87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644125" y="1712525"/>
                <a:ext cx="3482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808" extrusionOk="0">
                    <a:moveTo>
                      <a:pt x="60" y="0"/>
                    </a:moveTo>
                    <a:cubicBezTo>
                      <a:pt x="47" y="0"/>
                      <a:pt x="34" y="3"/>
                      <a:pt x="24" y="10"/>
                    </a:cubicBezTo>
                    <a:cubicBezTo>
                      <a:pt x="1" y="22"/>
                      <a:pt x="4" y="42"/>
                      <a:pt x="24" y="55"/>
                    </a:cubicBezTo>
                    <a:lnTo>
                      <a:pt x="1296" y="798"/>
                    </a:lnTo>
                    <a:cubicBezTo>
                      <a:pt x="1309" y="803"/>
                      <a:pt x="1322" y="808"/>
                      <a:pt x="1336" y="808"/>
                    </a:cubicBezTo>
                    <a:cubicBezTo>
                      <a:pt x="1349" y="808"/>
                      <a:pt x="1361" y="803"/>
                      <a:pt x="1373" y="798"/>
                    </a:cubicBezTo>
                    <a:cubicBezTo>
                      <a:pt x="1393" y="789"/>
                      <a:pt x="1393" y="761"/>
                      <a:pt x="1373" y="753"/>
                    </a:cubicBezTo>
                    <a:lnTo>
                      <a:pt x="101" y="10"/>
                    </a:lnTo>
                    <a:cubicBezTo>
                      <a:pt x="88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649000" y="1709750"/>
                <a:ext cx="393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919" extrusionOk="0">
                    <a:moveTo>
                      <a:pt x="58" y="1"/>
                    </a:moveTo>
                    <a:cubicBezTo>
                      <a:pt x="45" y="1"/>
                      <a:pt x="33" y="4"/>
                      <a:pt x="22" y="10"/>
                    </a:cubicBezTo>
                    <a:cubicBezTo>
                      <a:pt x="0" y="23"/>
                      <a:pt x="2" y="43"/>
                      <a:pt x="22" y="55"/>
                    </a:cubicBezTo>
                    <a:lnTo>
                      <a:pt x="1479" y="909"/>
                    </a:lnTo>
                    <a:cubicBezTo>
                      <a:pt x="1492" y="916"/>
                      <a:pt x="1505" y="919"/>
                      <a:pt x="1520" y="919"/>
                    </a:cubicBezTo>
                    <a:cubicBezTo>
                      <a:pt x="1531" y="919"/>
                      <a:pt x="1544" y="916"/>
                      <a:pt x="1556" y="910"/>
                    </a:cubicBezTo>
                    <a:cubicBezTo>
                      <a:pt x="1575" y="901"/>
                      <a:pt x="1575" y="874"/>
                      <a:pt x="1556" y="865"/>
                    </a:cubicBezTo>
                    <a:lnTo>
                      <a:pt x="99" y="11"/>
                    </a:lnTo>
                    <a:cubicBezTo>
                      <a:pt x="86" y="4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650075" y="1737175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0"/>
                      <a:pt x="2" y="83"/>
                      <a:pt x="5" y="86"/>
                    </a:cubicBezTo>
                    <a:lnTo>
                      <a:pt x="106" y="163"/>
                    </a:lnTo>
                    <a:cubicBezTo>
                      <a:pt x="109" y="164"/>
                      <a:pt x="111" y="167"/>
                      <a:pt x="111" y="171"/>
                    </a:cubicBezTo>
                    <a:lnTo>
                      <a:pt x="111" y="93"/>
                    </a:lnTo>
                    <a:cubicBezTo>
                      <a:pt x="111" y="90"/>
                      <a:pt x="109" y="87"/>
                      <a:pt x="106" y="86"/>
                    </a:cubicBezTo>
                    <a:lnTo>
                      <a:pt x="5" y="7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660950" y="1738325"/>
                <a:ext cx="39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57" y="1"/>
                    </a:moveTo>
                    <a:cubicBezTo>
                      <a:pt x="157" y="5"/>
                      <a:pt x="154" y="9"/>
                      <a:pt x="147" y="12"/>
                    </a:cubicBezTo>
                    <a:lnTo>
                      <a:pt x="11" y="69"/>
                    </a:lnTo>
                    <a:cubicBezTo>
                      <a:pt x="5" y="72"/>
                      <a:pt x="1" y="76"/>
                      <a:pt x="1" y="80"/>
                    </a:cubicBezTo>
                    <a:lnTo>
                      <a:pt x="1" y="157"/>
                    </a:lnTo>
                    <a:cubicBezTo>
                      <a:pt x="1" y="153"/>
                      <a:pt x="5" y="148"/>
                      <a:pt x="11" y="146"/>
                    </a:cubicBezTo>
                    <a:lnTo>
                      <a:pt x="147" y="89"/>
                    </a:lnTo>
                    <a:cubicBezTo>
                      <a:pt x="154" y="86"/>
                      <a:pt x="157" y="82"/>
                      <a:pt x="157" y="79"/>
                    </a:cubicBez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651450" y="1741525"/>
                <a:ext cx="96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41" extrusionOk="0"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3"/>
                    </a:lnTo>
                    <a:cubicBezTo>
                      <a:pt x="29" y="34"/>
                      <a:pt x="27" y="34"/>
                      <a:pt x="24" y="34"/>
                    </a:cubicBezTo>
                    <a:cubicBezTo>
                      <a:pt x="19" y="34"/>
                      <a:pt x="13" y="33"/>
                      <a:pt x="8" y="31"/>
                    </a:cubicBezTo>
                    <a:cubicBezTo>
                      <a:pt x="4" y="28"/>
                      <a:pt x="1" y="25"/>
                      <a:pt x="1" y="20"/>
                    </a:cubicBezTo>
                    <a:lnTo>
                      <a:pt x="1" y="99"/>
                    </a:lnTo>
                    <a:cubicBezTo>
                      <a:pt x="1" y="102"/>
                      <a:pt x="4" y="106"/>
                      <a:pt x="8" y="107"/>
                    </a:cubicBezTo>
                    <a:cubicBezTo>
                      <a:pt x="13" y="110"/>
                      <a:pt x="17" y="111"/>
                      <a:pt x="22" y="111"/>
                    </a:cubicBezTo>
                    <a:cubicBezTo>
                      <a:pt x="25" y="111"/>
                      <a:pt x="28" y="111"/>
                      <a:pt x="31" y="110"/>
                    </a:cubicBezTo>
                    <a:lnTo>
                      <a:pt x="191" y="78"/>
                    </a:lnTo>
                    <a:cubicBezTo>
                      <a:pt x="194" y="78"/>
                      <a:pt x="197" y="77"/>
                      <a:pt x="200" y="77"/>
                    </a:cubicBezTo>
                    <a:cubicBezTo>
                      <a:pt x="204" y="77"/>
                      <a:pt x="208" y="78"/>
                      <a:pt x="211" y="80"/>
                    </a:cubicBezTo>
                    <a:lnTo>
                      <a:pt x="347" y="138"/>
                    </a:lnTo>
                    <a:cubicBezTo>
                      <a:pt x="352" y="140"/>
                      <a:pt x="357" y="141"/>
                      <a:pt x="361" y="141"/>
                    </a:cubicBezTo>
                    <a:cubicBezTo>
                      <a:pt x="374" y="141"/>
                      <a:pt x="385" y="135"/>
                      <a:pt x="384" y="126"/>
                    </a:cubicBezTo>
                    <a:lnTo>
                      <a:pt x="384" y="49"/>
                    </a:lnTo>
                    <a:cubicBezTo>
                      <a:pt x="384" y="58"/>
                      <a:pt x="373" y="63"/>
                      <a:pt x="361" y="63"/>
                    </a:cubicBezTo>
                    <a:cubicBezTo>
                      <a:pt x="356" y="63"/>
                      <a:pt x="352" y="63"/>
                      <a:pt x="347" y="61"/>
                    </a:cubicBezTo>
                    <a:lnTo>
                      <a:pt x="211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649850" y="1734525"/>
                <a:ext cx="150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4" extrusionOk="0">
                    <a:moveTo>
                      <a:pt x="334" y="1"/>
                    </a:moveTo>
                    <a:cubicBezTo>
                      <a:pt x="327" y="1"/>
                      <a:pt x="321" y="3"/>
                      <a:pt x="314" y="8"/>
                    </a:cubicBezTo>
                    <a:lnTo>
                      <a:pt x="218" y="87"/>
                    </a:lnTo>
                    <a:cubicBezTo>
                      <a:pt x="213" y="90"/>
                      <a:pt x="205" y="93"/>
                      <a:pt x="200" y="93"/>
                    </a:cubicBezTo>
                    <a:lnTo>
                      <a:pt x="31" y="93"/>
                    </a:lnTo>
                    <a:cubicBezTo>
                      <a:pt x="11" y="93"/>
                      <a:pt x="1" y="105"/>
                      <a:pt x="13" y="115"/>
                    </a:cubicBezTo>
                    <a:lnTo>
                      <a:pt x="114" y="192"/>
                    </a:lnTo>
                    <a:cubicBezTo>
                      <a:pt x="118" y="195"/>
                      <a:pt x="120" y="199"/>
                      <a:pt x="117" y="205"/>
                    </a:cubicBezTo>
                    <a:lnTo>
                      <a:pt x="65" y="296"/>
                    </a:lnTo>
                    <a:cubicBezTo>
                      <a:pt x="62" y="302"/>
                      <a:pt x="65" y="306"/>
                      <a:pt x="71" y="311"/>
                    </a:cubicBezTo>
                    <a:cubicBezTo>
                      <a:pt x="76" y="313"/>
                      <a:pt x="82" y="314"/>
                      <a:pt x="88" y="314"/>
                    </a:cubicBezTo>
                    <a:cubicBezTo>
                      <a:pt x="91" y="314"/>
                      <a:pt x="93" y="314"/>
                      <a:pt x="95" y="313"/>
                    </a:cubicBezTo>
                    <a:lnTo>
                      <a:pt x="255" y="282"/>
                    </a:lnTo>
                    <a:cubicBezTo>
                      <a:pt x="258" y="281"/>
                      <a:pt x="261" y="281"/>
                      <a:pt x="264" y="281"/>
                    </a:cubicBezTo>
                    <a:cubicBezTo>
                      <a:pt x="268" y="281"/>
                      <a:pt x="272" y="281"/>
                      <a:pt x="275" y="283"/>
                    </a:cubicBezTo>
                    <a:lnTo>
                      <a:pt x="411" y="341"/>
                    </a:lnTo>
                    <a:cubicBezTo>
                      <a:pt x="415" y="343"/>
                      <a:pt x="420" y="343"/>
                      <a:pt x="424" y="343"/>
                    </a:cubicBezTo>
                    <a:cubicBezTo>
                      <a:pt x="436" y="343"/>
                      <a:pt x="448" y="338"/>
                      <a:pt x="448" y="329"/>
                    </a:cubicBezTo>
                    <a:lnTo>
                      <a:pt x="445" y="232"/>
                    </a:lnTo>
                    <a:cubicBezTo>
                      <a:pt x="445" y="228"/>
                      <a:pt x="448" y="224"/>
                      <a:pt x="453" y="221"/>
                    </a:cubicBezTo>
                    <a:lnTo>
                      <a:pt x="591" y="164"/>
                    </a:lnTo>
                    <a:cubicBezTo>
                      <a:pt x="603" y="158"/>
                      <a:pt x="603" y="148"/>
                      <a:pt x="594" y="144"/>
                    </a:cubicBezTo>
                    <a:cubicBezTo>
                      <a:pt x="590" y="141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20" y="112"/>
                      <a:pt x="416" y="110"/>
                      <a:pt x="413" y="109"/>
                    </a:cubicBezTo>
                    <a:cubicBezTo>
                      <a:pt x="411" y="108"/>
                      <a:pt x="408" y="105"/>
                      <a:pt x="407" y="103"/>
                    </a:cubicBezTo>
                    <a:lnTo>
                      <a:pt x="356" y="10"/>
                    </a:lnTo>
                    <a:cubicBezTo>
                      <a:pt x="355" y="8"/>
                      <a:pt x="353" y="6"/>
                      <a:pt x="350" y="5"/>
                    </a:cubicBezTo>
                    <a:cubicBezTo>
                      <a:pt x="345" y="2"/>
                      <a:pt x="340" y="1"/>
                      <a:pt x="334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680175" y="1668825"/>
                <a:ext cx="101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2363" extrusionOk="0">
                    <a:moveTo>
                      <a:pt x="1746" y="1"/>
                    </a:moveTo>
                    <a:lnTo>
                      <a:pt x="0" y="1017"/>
                    </a:lnTo>
                    <a:lnTo>
                      <a:pt x="2329" y="2363"/>
                    </a:lnTo>
                    <a:lnTo>
                      <a:pt x="4076" y="1346"/>
                    </a:lnTo>
                    <a:lnTo>
                      <a:pt x="17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662225" y="1744225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0" y="1"/>
                    </a:moveTo>
                    <a:lnTo>
                      <a:pt x="0" y="78"/>
                    </a:lnTo>
                    <a:cubicBezTo>
                      <a:pt x="0" y="81"/>
                      <a:pt x="2" y="84"/>
                      <a:pt x="5" y="86"/>
                    </a:cubicBezTo>
                    <a:lnTo>
                      <a:pt x="106" y="163"/>
                    </a:lnTo>
                    <a:cubicBezTo>
                      <a:pt x="109" y="165"/>
                      <a:pt x="111" y="169"/>
                      <a:pt x="111" y="172"/>
                    </a:cubicBezTo>
                    <a:lnTo>
                      <a:pt x="111" y="94"/>
                    </a:lnTo>
                    <a:cubicBezTo>
                      <a:pt x="111" y="91"/>
                      <a:pt x="109" y="88"/>
                      <a:pt x="106" y="86"/>
                    </a:cubicBezTo>
                    <a:lnTo>
                      <a:pt x="5" y="8"/>
                    </a:lnTo>
                    <a:cubicBezTo>
                      <a:pt x="2" y="7"/>
                      <a:pt x="0" y="4"/>
                      <a:pt x="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673100" y="1745400"/>
                <a:ext cx="39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7" extrusionOk="0">
                    <a:moveTo>
                      <a:pt x="157" y="0"/>
                    </a:moveTo>
                    <a:cubicBezTo>
                      <a:pt x="157" y="5"/>
                      <a:pt x="154" y="9"/>
                      <a:pt x="147" y="12"/>
                    </a:cubicBezTo>
                    <a:lnTo>
                      <a:pt x="11" y="68"/>
                    </a:lnTo>
                    <a:cubicBezTo>
                      <a:pt x="5" y="71"/>
                      <a:pt x="0" y="76"/>
                      <a:pt x="0" y="80"/>
                    </a:cubicBezTo>
                    <a:lnTo>
                      <a:pt x="0" y="157"/>
                    </a:lnTo>
                    <a:cubicBezTo>
                      <a:pt x="0" y="153"/>
                      <a:pt x="5" y="148"/>
                      <a:pt x="11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9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663600" y="1748575"/>
                <a:ext cx="96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41" extrusionOk="0">
                    <a:moveTo>
                      <a:pt x="383" y="50"/>
                    </a:move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3" y="51"/>
                      <a:pt x="383" y="51"/>
                      <a:pt x="383" y="50"/>
                    </a:cubicBezTo>
                    <a:close/>
                    <a:moveTo>
                      <a:pt x="196" y="0"/>
                    </a:moveTo>
                    <a:cubicBezTo>
                      <a:pt x="194" y="0"/>
                      <a:pt x="192" y="0"/>
                      <a:pt x="190" y="1"/>
                    </a:cubicBezTo>
                    <a:lnTo>
                      <a:pt x="31" y="33"/>
                    </a:lnTo>
                    <a:cubicBezTo>
                      <a:pt x="28" y="34"/>
                      <a:pt x="26" y="34"/>
                      <a:pt x="23" y="34"/>
                    </a:cubicBezTo>
                    <a:cubicBezTo>
                      <a:pt x="18" y="34"/>
                      <a:pt x="12" y="33"/>
                      <a:pt x="8" y="30"/>
                    </a:cubicBezTo>
                    <a:cubicBezTo>
                      <a:pt x="3" y="28"/>
                      <a:pt x="1" y="26"/>
                      <a:pt x="1" y="21"/>
                    </a:cubicBezTo>
                    <a:lnTo>
                      <a:pt x="1" y="98"/>
                    </a:lnTo>
                    <a:cubicBezTo>
                      <a:pt x="1" y="102"/>
                      <a:pt x="3" y="107"/>
                      <a:pt x="8" y="108"/>
                    </a:cubicBezTo>
                    <a:cubicBezTo>
                      <a:pt x="13" y="110"/>
                      <a:pt x="19" y="112"/>
                      <a:pt x="25" y="112"/>
                    </a:cubicBezTo>
                    <a:cubicBezTo>
                      <a:pt x="27" y="112"/>
                      <a:pt x="29" y="111"/>
                      <a:pt x="31" y="111"/>
                    </a:cubicBezTo>
                    <a:lnTo>
                      <a:pt x="190" y="79"/>
                    </a:lnTo>
                    <a:cubicBezTo>
                      <a:pt x="193" y="79"/>
                      <a:pt x="196" y="78"/>
                      <a:pt x="199" y="78"/>
                    </a:cubicBezTo>
                    <a:cubicBezTo>
                      <a:pt x="204" y="78"/>
                      <a:pt x="208" y="79"/>
                      <a:pt x="212" y="81"/>
                    </a:cubicBezTo>
                    <a:lnTo>
                      <a:pt x="347" y="139"/>
                    </a:lnTo>
                    <a:cubicBezTo>
                      <a:pt x="351" y="140"/>
                      <a:pt x="356" y="141"/>
                      <a:pt x="361" y="141"/>
                    </a:cubicBezTo>
                    <a:cubicBezTo>
                      <a:pt x="373" y="141"/>
                      <a:pt x="384" y="136"/>
                      <a:pt x="383" y="127"/>
                    </a:cubicBez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2" y="58"/>
                      <a:pt x="372" y="63"/>
                      <a:pt x="361" y="63"/>
                    </a:cubicBezTo>
                    <a:cubicBezTo>
                      <a:pt x="357" y="63"/>
                      <a:pt x="352" y="62"/>
                      <a:pt x="347" y="60"/>
                    </a:cubicBezTo>
                    <a:lnTo>
                      <a:pt x="212" y="4"/>
                    </a:lnTo>
                    <a:cubicBezTo>
                      <a:pt x="207" y="2"/>
                      <a:pt x="202" y="0"/>
                      <a:pt x="196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662000" y="1741600"/>
                <a:ext cx="15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3" extrusionOk="0">
                    <a:moveTo>
                      <a:pt x="333" y="0"/>
                    </a:moveTo>
                    <a:cubicBezTo>
                      <a:pt x="327" y="0"/>
                      <a:pt x="321" y="2"/>
                      <a:pt x="315" y="6"/>
                    </a:cubicBezTo>
                    <a:lnTo>
                      <a:pt x="218" y="87"/>
                    </a:lnTo>
                    <a:cubicBezTo>
                      <a:pt x="214" y="90"/>
                      <a:pt x="207" y="93"/>
                      <a:pt x="199" y="93"/>
                    </a:cubicBezTo>
                    <a:lnTo>
                      <a:pt x="31" y="93"/>
                    </a:lnTo>
                    <a:cubicBezTo>
                      <a:pt x="12" y="93"/>
                      <a:pt x="1" y="104"/>
                      <a:pt x="14" y="113"/>
                    </a:cubicBezTo>
                    <a:lnTo>
                      <a:pt x="115" y="191"/>
                    </a:lnTo>
                    <a:cubicBezTo>
                      <a:pt x="120" y="194"/>
                      <a:pt x="121" y="199"/>
                      <a:pt x="118" y="203"/>
                    </a:cubicBezTo>
                    <a:lnTo>
                      <a:pt x="66" y="296"/>
                    </a:lnTo>
                    <a:cubicBezTo>
                      <a:pt x="63" y="302"/>
                      <a:pt x="66" y="306"/>
                      <a:pt x="72" y="309"/>
                    </a:cubicBezTo>
                    <a:cubicBezTo>
                      <a:pt x="77" y="312"/>
                      <a:pt x="83" y="314"/>
                      <a:pt x="89" y="314"/>
                    </a:cubicBezTo>
                    <a:cubicBezTo>
                      <a:pt x="91" y="314"/>
                      <a:pt x="93" y="314"/>
                      <a:pt x="95" y="313"/>
                    </a:cubicBezTo>
                    <a:lnTo>
                      <a:pt x="254" y="280"/>
                    </a:lnTo>
                    <a:cubicBezTo>
                      <a:pt x="256" y="279"/>
                      <a:pt x="258" y="279"/>
                      <a:pt x="260" y="279"/>
                    </a:cubicBezTo>
                    <a:cubicBezTo>
                      <a:pt x="266" y="279"/>
                      <a:pt x="271" y="281"/>
                      <a:pt x="275" y="283"/>
                    </a:cubicBezTo>
                    <a:lnTo>
                      <a:pt x="411" y="339"/>
                    </a:lnTo>
                    <a:cubicBezTo>
                      <a:pt x="416" y="341"/>
                      <a:pt x="421" y="342"/>
                      <a:pt x="425" y="342"/>
                    </a:cubicBezTo>
                    <a:cubicBezTo>
                      <a:pt x="437" y="342"/>
                      <a:pt x="448" y="336"/>
                      <a:pt x="447" y="329"/>
                    </a:cubicBezTo>
                    <a:lnTo>
                      <a:pt x="444" y="232"/>
                    </a:lnTo>
                    <a:cubicBezTo>
                      <a:pt x="444" y="228"/>
                      <a:pt x="447" y="223"/>
                      <a:pt x="453" y="220"/>
                    </a:cubicBezTo>
                    <a:lnTo>
                      <a:pt x="591" y="164"/>
                    </a:lnTo>
                    <a:cubicBezTo>
                      <a:pt x="602" y="158"/>
                      <a:pt x="602" y="148"/>
                      <a:pt x="594" y="142"/>
                    </a:cubicBezTo>
                    <a:cubicBezTo>
                      <a:pt x="589" y="141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20" y="110"/>
                      <a:pt x="415" y="110"/>
                      <a:pt x="413" y="109"/>
                    </a:cubicBezTo>
                    <a:cubicBezTo>
                      <a:pt x="411" y="107"/>
                      <a:pt x="408" y="104"/>
                      <a:pt x="407" y="103"/>
                    </a:cubicBezTo>
                    <a:lnTo>
                      <a:pt x="356" y="10"/>
                    </a:lnTo>
                    <a:cubicBezTo>
                      <a:pt x="355" y="7"/>
                      <a:pt x="353" y="6"/>
                      <a:pt x="350" y="4"/>
                    </a:cubicBezTo>
                    <a:cubicBezTo>
                      <a:pt x="345" y="2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401400" y="1645275"/>
                <a:ext cx="229300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9172" h="4145" extrusionOk="0">
                    <a:moveTo>
                      <a:pt x="8730" y="1249"/>
                    </a:moveTo>
                    <a:cubicBezTo>
                      <a:pt x="8743" y="1249"/>
                      <a:pt x="8754" y="1252"/>
                      <a:pt x="8766" y="1259"/>
                    </a:cubicBezTo>
                    <a:cubicBezTo>
                      <a:pt x="8786" y="1265"/>
                      <a:pt x="8786" y="1294"/>
                      <a:pt x="8766" y="1301"/>
                    </a:cubicBezTo>
                    <a:cubicBezTo>
                      <a:pt x="8754" y="1307"/>
                      <a:pt x="8743" y="1310"/>
                      <a:pt x="8730" y="1310"/>
                    </a:cubicBezTo>
                    <a:cubicBezTo>
                      <a:pt x="8717" y="1310"/>
                      <a:pt x="8705" y="1307"/>
                      <a:pt x="8693" y="1301"/>
                    </a:cubicBezTo>
                    <a:cubicBezTo>
                      <a:pt x="8673" y="1294"/>
                      <a:pt x="8673" y="1265"/>
                      <a:pt x="8693" y="1257"/>
                    </a:cubicBezTo>
                    <a:cubicBezTo>
                      <a:pt x="8705" y="1252"/>
                      <a:pt x="8717" y="1249"/>
                      <a:pt x="8730" y="1249"/>
                    </a:cubicBezTo>
                    <a:close/>
                    <a:moveTo>
                      <a:pt x="8848" y="1310"/>
                    </a:moveTo>
                    <a:cubicBezTo>
                      <a:pt x="8862" y="1310"/>
                      <a:pt x="8875" y="1313"/>
                      <a:pt x="8885" y="1318"/>
                    </a:cubicBezTo>
                    <a:cubicBezTo>
                      <a:pt x="8905" y="1326"/>
                      <a:pt x="8905" y="1355"/>
                      <a:pt x="8885" y="1362"/>
                    </a:cubicBezTo>
                    <a:cubicBezTo>
                      <a:pt x="8875" y="1368"/>
                      <a:pt x="8862" y="1371"/>
                      <a:pt x="8848" y="1371"/>
                    </a:cubicBezTo>
                    <a:cubicBezTo>
                      <a:pt x="8837" y="1371"/>
                      <a:pt x="8824" y="1368"/>
                      <a:pt x="8812" y="1360"/>
                    </a:cubicBezTo>
                    <a:cubicBezTo>
                      <a:pt x="8792" y="1349"/>
                      <a:pt x="8792" y="1330"/>
                      <a:pt x="8812" y="1318"/>
                    </a:cubicBezTo>
                    <a:cubicBezTo>
                      <a:pt x="8824" y="1313"/>
                      <a:pt x="8837" y="1310"/>
                      <a:pt x="8848" y="1310"/>
                    </a:cubicBezTo>
                    <a:close/>
                    <a:moveTo>
                      <a:pt x="8967" y="1369"/>
                    </a:moveTo>
                    <a:cubicBezTo>
                      <a:pt x="8979" y="1369"/>
                      <a:pt x="8992" y="1372"/>
                      <a:pt x="9004" y="1378"/>
                    </a:cubicBezTo>
                    <a:cubicBezTo>
                      <a:pt x="9024" y="1385"/>
                      <a:pt x="9024" y="1414"/>
                      <a:pt x="9004" y="1421"/>
                    </a:cubicBezTo>
                    <a:cubicBezTo>
                      <a:pt x="8992" y="1427"/>
                      <a:pt x="8979" y="1430"/>
                      <a:pt x="8967" y="1430"/>
                    </a:cubicBezTo>
                    <a:cubicBezTo>
                      <a:pt x="8954" y="1430"/>
                      <a:pt x="8941" y="1426"/>
                      <a:pt x="8931" y="1420"/>
                    </a:cubicBezTo>
                    <a:cubicBezTo>
                      <a:pt x="8909" y="1414"/>
                      <a:pt x="8909" y="1385"/>
                      <a:pt x="8931" y="1378"/>
                    </a:cubicBezTo>
                    <a:cubicBezTo>
                      <a:pt x="8941" y="1372"/>
                      <a:pt x="8954" y="1369"/>
                      <a:pt x="8967" y="1369"/>
                    </a:cubicBezTo>
                    <a:close/>
                    <a:moveTo>
                      <a:pt x="2555" y="1447"/>
                    </a:moveTo>
                    <a:cubicBezTo>
                      <a:pt x="2570" y="1447"/>
                      <a:pt x="2584" y="1450"/>
                      <a:pt x="2596" y="1458"/>
                    </a:cubicBezTo>
                    <a:lnTo>
                      <a:pt x="4221" y="2416"/>
                    </a:lnTo>
                    <a:cubicBezTo>
                      <a:pt x="4242" y="2425"/>
                      <a:pt x="4242" y="2452"/>
                      <a:pt x="4221" y="2461"/>
                    </a:cubicBezTo>
                    <a:cubicBezTo>
                      <a:pt x="4211" y="2466"/>
                      <a:pt x="4201" y="2470"/>
                      <a:pt x="4190" y="2470"/>
                    </a:cubicBezTo>
                    <a:cubicBezTo>
                      <a:pt x="4188" y="2470"/>
                      <a:pt x="4187" y="2470"/>
                      <a:pt x="4185" y="2470"/>
                    </a:cubicBezTo>
                    <a:cubicBezTo>
                      <a:pt x="4171" y="2470"/>
                      <a:pt x="4157" y="2467"/>
                      <a:pt x="4144" y="2461"/>
                    </a:cubicBezTo>
                    <a:lnTo>
                      <a:pt x="2519" y="1502"/>
                    </a:lnTo>
                    <a:cubicBezTo>
                      <a:pt x="2499" y="1489"/>
                      <a:pt x="2497" y="1469"/>
                      <a:pt x="2519" y="1458"/>
                    </a:cubicBezTo>
                    <a:cubicBezTo>
                      <a:pt x="2531" y="1450"/>
                      <a:pt x="2542" y="1447"/>
                      <a:pt x="2555" y="1447"/>
                    </a:cubicBezTo>
                    <a:close/>
                    <a:moveTo>
                      <a:pt x="2375" y="1559"/>
                    </a:moveTo>
                    <a:cubicBezTo>
                      <a:pt x="2390" y="1559"/>
                      <a:pt x="2403" y="1562"/>
                      <a:pt x="2416" y="1569"/>
                    </a:cubicBezTo>
                    <a:lnTo>
                      <a:pt x="3954" y="2471"/>
                    </a:lnTo>
                    <a:cubicBezTo>
                      <a:pt x="3973" y="2478"/>
                      <a:pt x="3973" y="2507"/>
                      <a:pt x="3954" y="2516"/>
                    </a:cubicBezTo>
                    <a:cubicBezTo>
                      <a:pt x="3943" y="2522"/>
                      <a:pt x="3930" y="2525"/>
                      <a:pt x="3917" y="2525"/>
                    </a:cubicBezTo>
                    <a:cubicBezTo>
                      <a:pt x="3902" y="2525"/>
                      <a:pt x="3889" y="2522"/>
                      <a:pt x="3876" y="2515"/>
                    </a:cubicBezTo>
                    <a:lnTo>
                      <a:pt x="2339" y="1613"/>
                    </a:lnTo>
                    <a:cubicBezTo>
                      <a:pt x="2319" y="1601"/>
                      <a:pt x="2316" y="1581"/>
                      <a:pt x="2339" y="1568"/>
                    </a:cubicBezTo>
                    <a:cubicBezTo>
                      <a:pt x="2349" y="1562"/>
                      <a:pt x="2362" y="1559"/>
                      <a:pt x="2375" y="1559"/>
                    </a:cubicBezTo>
                    <a:close/>
                    <a:moveTo>
                      <a:pt x="2181" y="1665"/>
                    </a:moveTo>
                    <a:cubicBezTo>
                      <a:pt x="2194" y="1665"/>
                      <a:pt x="2209" y="1668"/>
                      <a:pt x="2220" y="1675"/>
                    </a:cubicBezTo>
                    <a:lnTo>
                      <a:pt x="3604" y="2487"/>
                    </a:lnTo>
                    <a:cubicBezTo>
                      <a:pt x="3622" y="2496"/>
                      <a:pt x="3622" y="2523"/>
                      <a:pt x="3604" y="2532"/>
                    </a:cubicBezTo>
                    <a:cubicBezTo>
                      <a:pt x="3592" y="2538"/>
                      <a:pt x="3579" y="2541"/>
                      <a:pt x="3567" y="2541"/>
                    </a:cubicBezTo>
                    <a:lnTo>
                      <a:pt x="3567" y="2541"/>
                    </a:lnTo>
                    <a:cubicBezTo>
                      <a:pt x="3552" y="2541"/>
                      <a:pt x="3538" y="2538"/>
                      <a:pt x="3527" y="2531"/>
                    </a:cubicBezTo>
                    <a:lnTo>
                      <a:pt x="2143" y="1720"/>
                    </a:lnTo>
                    <a:cubicBezTo>
                      <a:pt x="2123" y="1707"/>
                      <a:pt x="2122" y="1687"/>
                      <a:pt x="2143" y="1675"/>
                    </a:cubicBezTo>
                    <a:cubicBezTo>
                      <a:pt x="2155" y="1668"/>
                      <a:pt x="2168" y="1665"/>
                      <a:pt x="2181" y="1665"/>
                    </a:cubicBezTo>
                    <a:close/>
                    <a:moveTo>
                      <a:pt x="1988" y="1775"/>
                    </a:moveTo>
                    <a:cubicBezTo>
                      <a:pt x="2001" y="1775"/>
                      <a:pt x="2016" y="1778"/>
                      <a:pt x="2027" y="1785"/>
                    </a:cubicBezTo>
                    <a:lnTo>
                      <a:pt x="3566" y="2687"/>
                    </a:lnTo>
                    <a:cubicBezTo>
                      <a:pt x="3585" y="2694"/>
                      <a:pt x="3585" y="2723"/>
                      <a:pt x="3566" y="2732"/>
                    </a:cubicBezTo>
                    <a:cubicBezTo>
                      <a:pt x="3554" y="2738"/>
                      <a:pt x="3541" y="2741"/>
                      <a:pt x="3530" y="2741"/>
                    </a:cubicBezTo>
                    <a:cubicBezTo>
                      <a:pt x="3515" y="2741"/>
                      <a:pt x="3501" y="2738"/>
                      <a:pt x="3489" y="2731"/>
                    </a:cubicBezTo>
                    <a:lnTo>
                      <a:pt x="1950" y="1830"/>
                    </a:lnTo>
                    <a:cubicBezTo>
                      <a:pt x="1930" y="1817"/>
                      <a:pt x="1929" y="1797"/>
                      <a:pt x="1950" y="1785"/>
                    </a:cubicBezTo>
                    <a:cubicBezTo>
                      <a:pt x="1962" y="1778"/>
                      <a:pt x="1975" y="1775"/>
                      <a:pt x="1988" y="1775"/>
                    </a:cubicBezTo>
                    <a:close/>
                    <a:moveTo>
                      <a:pt x="6782" y="0"/>
                    </a:moveTo>
                    <a:cubicBezTo>
                      <a:pt x="6731" y="65"/>
                      <a:pt x="6673" y="122"/>
                      <a:pt x="6607" y="171"/>
                    </a:cubicBezTo>
                    <a:lnTo>
                      <a:pt x="8960" y="1549"/>
                    </a:lnTo>
                    <a:lnTo>
                      <a:pt x="8933" y="1565"/>
                    </a:lnTo>
                    <a:lnTo>
                      <a:pt x="6583" y="190"/>
                    </a:lnTo>
                    <a:cubicBezTo>
                      <a:pt x="6498" y="251"/>
                      <a:pt x="6407" y="303"/>
                      <a:pt x="6311" y="347"/>
                    </a:cubicBezTo>
                    <a:cubicBezTo>
                      <a:pt x="6414" y="499"/>
                      <a:pt x="6488" y="669"/>
                      <a:pt x="6533" y="847"/>
                    </a:cubicBezTo>
                    <a:lnTo>
                      <a:pt x="7446" y="1375"/>
                    </a:lnTo>
                    <a:lnTo>
                      <a:pt x="5699" y="2390"/>
                    </a:lnTo>
                    <a:lnTo>
                      <a:pt x="3370" y="1044"/>
                    </a:lnTo>
                    <a:lnTo>
                      <a:pt x="4227" y="545"/>
                    </a:lnTo>
                    <a:cubicBezTo>
                      <a:pt x="4243" y="521"/>
                      <a:pt x="4259" y="495"/>
                      <a:pt x="4276" y="470"/>
                    </a:cubicBezTo>
                    <a:cubicBezTo>
                      <a:pt x="4136" y="421"/>
                      <a:pt x="4005" y="348"/>
                      <a:pt x="3888" y="255"/>
                    </a:cubicBezTo>
                    <a:lnTo>
                      <a:pt x="20" y="2489"/>
                    </a:lnTo>
                    <a:cubicBezTo>
                      <a:pt x="9" y="2496"/>
                      <a:pt x="0" y="2507"/>
                      <a:pt x="0" y="2520"/>
                    </a:cubicBezTo>
                    <a:cubicBezTo>
                      <a:pt x="0" y="2533"/>
                      <a:pt x="0" y="2547"/>
                      <a:pt x="0" y="2560"/>
                    </a:cubicBezTo>
                    <a:lnTo>
                      <a:pt x="3" y="2509"/>
                    </a:lnTo>
                    <a:cubicBezTo>
                      <a:pt x="3" y="2535"/>
                      <a:pt x="28" y="2564"/>
                      <a:pt x="62" y="2587"/>
                    </a:cubicBezTo>
                    <a:cubicBezTo>
                      <a:pt x="64" y="2589"/>
                      <a:pt x="1733" y="3563"/>
                      <a:pt x="2729" y="4144"/>
                    </a:cubicBezTo>
                    <a:lnTo>
                      <a:pt x="6862" y="1742"/>
                    </a:lnTo>
                    <a:cubicBezTo>
                      <a:pt x="6955" y="1695"/>
                      <a:pt x="7056" y="1671"/>
                      <a:pt x="7158" y="1671"/>
                    </a:cubicBezTo>
                    <a:cubicBezTo>
                      <a:pt x="7259" y="1671"/>
                      <a:pt x="7361" y="1695"/>
                      <a:pt x="7454" y="1742"/>
                    </a:cubicBezTo>
                    <a:lnTo>
                      <a:pt x="8048" y="2087"/>
                    </a:lnTo>
                    <a:lnTo>
                      <a:pt x="9112" y="1472"/>
                    </a:lnTo>
                    <a:cubicBezTo>
                      <a:pt x="9115" y="1471"/>
                      <a:pt x="9166" y="1444"/>
                      <a:pt x="9171" y="1426"/>
                    </a:cubicBezTo>
                    <a:lnTo>
                      <a:pt x="9171" y="1426"/>
                    </a:lnTo>
                    <a:cubicBezTo>
                      <a:pt x="9172" y="1428"/>
                      <a:pt x="9172" y="1431"/>
                      <a:pt x="9172" y="1433"/>
                    </a:cubicBezTo>
                    <a:lnTo>
                      <a:pt x="9172" y="1424"/>
                    </a:lnTo>
                    <a:cubicBezTo>
                      <a:pt x="9172" y="1425"/>
                      <a:pt x="9172" y="1425"/>
                      <a:pt x="9171" y="1426"/>
                    </a:cubicBezTo>
                    <a:lnTo>
                      <a:pt x="9171" y="1426"/>
                    </a:lnTo>
                    <a:cubicBezTo>
                      <a:pt x="9169" y="1405"/>
                      <a:pt x="9157" y="1385"/>
                      <a:pt x="9138" y="1375"/>
                    </a:cubicBezTo>
                    <a:lnTo>
                      <a:pt x="67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469625" y="1687025"/>
                <a:ext cx="1330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2569" extrusionOk="0">
                    <a:moveTo>
                      <a:pt x="4439" y="1"/>
                    </a:moveTo>
                    <a:cubicBezTo>
                      <a:pt x="4436" y="1"/>
                      <a:pt x="4433" y="1"/>
                      <a:pt x="4430" y="1"/>
                    </a:cubicBezTo>
                    <a:lnTo>
                      <a:pt x="4429" y="2"/>
                    </a:lnTo>
                    <a:cubicBezTo>
                      <a:pt x="4423" y="2"/>
                      <a:pt x="4418" y="2"/>
                      <a:pt x="4412" y="2"/>
                    </a:cubicBezTo>
                    <a:cubicBezTo>
                      <a:pt x="4315" y="2"/>
                      <a:pt x="4219" y="26"/>
                      <a:pt x="4133" y="72"/>
                    </a:cubicBezTo>
                    <a:lnTo>
                      <a:pt x="0" y="2474"/>
                    </a:lnTo>
                    <a:lnTo>
                      <a:pt x="161" y="2569"/>
                    </a:lnTo>
                    <a:lnTo>
                      <a:pt x="3489" y="633"/>
                    </a:lnTo>
                    <a:lnTo>
                      <a:pt x="3976" y="914"/>
                    </a:lnTo>
                    <a:lnTo>
                      <a:pt x="4036" y="879"/>
                    </a:lnTo>
                    <a:cubicBezTo>
                      <a:pt x="4125" y="833"/>
                      <a:pt x="4223" y="808"/>
                      <a:pt x="4323" y="808"/>
                    </a:cubicBezTo>
                    <a:cubicBezTo>
                      <a:pt x="4326" y="808"/>
                      <a:pt x="4329" y="808"/>
                      <a:pt x="4332" y="808"/>
                    </a:cubicBezTo>
                    <a:cubicBezTo>
                      <a:pt x="4411" y="808"/>
                      <a:pt x="4492" y="823"/>
                      <a:pt x="4568" y="850"/>
                    </a:cubicBezTo>
                    <a:lnTo>
                      <a:pt x="5320" y="415"/>
                    </a:lnTo>
                    <a:lnTo>
                      <a:pt x="4726" y="72"/>
                    </a:lnTo>
                    <a:cubicBezTo>
                      <a:pt x="4637" y="24"/>
                      <a:pt x="4539" y="1"/>
                      <a:pt x="44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3"/>
              <p:cNvSpPr/>
              <p:nvPr/>
            </p:nvSpPr>
            <p:spPr>
              <a:xfrm>
                <a:off x="569025" y="1707225"/>
                <a:ext cx="147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46" extrusionOk="0">
                    <a:moveTo>
                      <a:pt x="347" y="0"/>
                    </a:moveTo>
                    <a:cubicBezTo>
                      <a:pt x="247" y="0"/>
                      <a:pt x="147" y="25"/>
                      <a:pt x="58" y="71"/>
                    </a:cubicBezTo>
                    <a:lnTo>
                      <a:pt x="0" y="106"/>
                    </a:lnTo>
                    <a:lnTo>
                      <a:pt x="241" y="245"/>
                    </a:lnTo>
                    <a:lnTo>
                      <a:pt x="590" y="42"/>
                    </a:lnTo>
                    <a:cubicBezTo>
                      <a:pt x="515" y="15"/>
                      <a:pt x="435" y="0"/>
                      <a:pt x="356" y="0"/>
                    </a:cubicBezTo>
                    <a:cubicBezTo>
                      <a:pt x="353" y="0"/>
                      <a:pt x="350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3"/>
              <p:cNvSpPr/>
              <p:nvPr/>
            </p:nvSpPr>
            <p:spPr>
              <a:xfrm>
                <a:off x="473600" y="1702825"/>
                <a:ext cx="832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2303" extrusionOk="0">
                    <a:moveTo>
                      <a:pt x="3330" y="1"/>
                    </a:moveTo>
                    <a:lnTo>
                      <a:pt x="1" y="1937"/>
                    </a:lnTo>
                    <a:lnTo>
                      <a:pt x="566" y="2267"/>
                    </a:lnTo>
                    <a:cubicBezTo>
                      <a:pt x="576" y="2273"/>
                      <a:pt x="588" y="2279"/>
                      <a:pt x="600" y="2283"/>
                    </a:cubicBezTo>
                    <a:cubicBezTo>
                      <a:pt x="607" y="2286"/>
                      <a:pt x="614" y="2288"/>
                      <a:pt x="621" y="2291"/>
                    </a:cubicBezTo>
                    <a:cubicBezTo>
                      <a:pt x="626" y="2292"/>
                      <a:pt x="629" y="2292"/>
                      <a:pt x="633" y="2293"/>
                    </a:cubicBezTo>
                    <a:cubicBezTo>
                      <a:pt x="640" y="2295"/>
                      <a:pt x="647" y="2296"/>
                      <a:pt x="655" y="2298"/>
                    </a:cubicBezTo>
                    <a:cubicBezTo>
                      <a:pt x="663" y="2299"/>
                      <a:pt x="668" y="2301"/>
                      <a:pt x="675" y="2301"/>
                    </a:cubicBezTo>
                    <a:lnTo>
                      <a:pt x="692" y="2302"/>
                    </a:lnTo>
                    <a:lnTo>
                      <a:pt x="733" y="2302"/>
                    </a:lnTo>
                    <a:cubicBezTo>
                      <a:pt x="740" y="2302"/>
                      <a:pt x="746" y="2302"/>
                      <a:pt x="752" y="2301"/>
                    </a:cubicBezTo>
                    <a:lnTo>
                      <a:pt x="755" y="2301"/>
                    </a:lnTo>
                    <a:cubicBezTo>
                      <a:pt x="759" y="2301"/>
                      <a:pt x="765" y="2299"/>
                      <a:pt x="771" y="2299"/>
                    </a:cubicBezTo>
                    <a:lnTo>
                      <a:pt x="781" y="2296"/>
                    </a:lnTo>
                    <a:cubicBezTo>
                      <a:pt x="784" y="2296"/>
                      <a:pt x="787" y="2296"/>
                      <a:pt x="790" y="2295"/>
                    </a:cubicBezTo>
                    <a:cubicBezTo>
                      <a:pt x="803" y="2292"/>
                      <a:pt x="817" y="2288"/>
                      <a:pt x="830" y="2283"/>
                    </a:cubicBezTo>
                    <a:cubicBezTo>
                      <a:pt x="840" y="2279"/>
                      <a:pt x="849" y="2275"/>
                      <a:pt x="858" y="2270"/>
                    </a:cubicBezTo>
                    <a:lnTo>
                      <a:pt x="3285" y="868"/>
                    </a:lnTo>
                    <a:lnTo>
                      <a:pt x="2569" y="453"/>
                    </a:lnTo>
                    <a:lnTo>
                      <a:pt x="3330" y="1"/>
                    </a:lnTo>
                    <a:close/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3"/>
              <p:cNvSpPr/>
              <p:nvPr/>
            </p:nvSpPr>
            <p:spPr>
              <a:xfrm>
                <a:off x="537800" y="1702825"/>
                <a:ext cx="372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867" extrusionOk="0">
                    <a:moveTo>
                      <a:pt x="762" y="1"/>
                    </a:moveTo>
                    <a:lnTo>
                      <a:pt x="1" y="453"/>
                    </a:lnTo>
                    <a:lnTo>
                      <a:pt x="717" y="867"/>
                    </a:lnTo>
                    <a:lnTo>
                      <a:pt x="1490" y="421"/>
                    </a:lnTo>
                    <a:lnTo>
                      <a:pt x="1249" y="28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3"/>
              <p:cNvSpPr/>
              <p:nvPr/>
            </p:nvSpPr>
            <p:spPr>
              <a:xfrm>
                <a:off x="615750" y="1685250"/>
                <a:ext cx="1315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04" extrusionOk="0">
                    <a:moveTo>
                      <a:pt x="525" y="1"/>
                    </a:moveTo>
                    <a:lnTo>
                      <a:pt x="520" y="4"/>
                    </a:lnTo>
                    <a:lnTo>
                      <a:pt x="0" y="304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401325" y="1680875"/>
                <a:ext cx="229350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3301" extrusionOk="0">
                    <a:moveTo>
                      <a:pt x="9173" y="0"/>
                    </a:moveTo>
                    <a:cubicBezTo>
                      <a:pt x="9173" y="16"/>
                      <a:pt x="9120" y="45"/>
                      <a:pt x="9114" y="48"/>
                    </a:cubicBezTo>
                    <a:lnTo>
                      <a:pt x="3750" y="3147"/>
                    </a:lnTo>
                    <a:cubicBezTo>
                      <a:pt x="3741" y="3151"/>
                      <a:pt x="3731" y="3156"/>
                      <a:pt x="3721" y="3160"/>
                    </a:cubicBezTo>
                    <a:cubicBezTo>
                      <a:pt x="3708" y="3164"/>
                      <a:pt x="3695" y="3169"/>
                      <a:pt x="3682" y="3171"/>
                    </a:cubicBezTo>
                    <a:cubicBezTo>
                      <a:pt x="3679" y="3171"/>
                      <a:pt x="3676" y="3173"/>
                      <a:pt x="3673" y="3173"/>
                    </a:cubicBezTo>
                    <a:lnTo>
                      <a:pt x="3662" y="3176"/>
                    </a:lnTo>
                    <a:cubicBezTo>
                      <a:pt x="3657" y="3176"/>
                      <a:pt x="3652" y="3177"/>
                      <a:pt x="3646" y="3177"/>
                    </a:cubicBezTo>
                    <a:lnTo>
                      <a:pt x="3643" y="3177"/>
                    </a:lnTo>
                    <a:cubicBezTo>
                      <a:pt x="3637" y="3177"/>
                      <a:pt x="3631" y="3179"/>
                      <a:pt x="3625" y="3179"/>
                    </a:cubicBezTo>
                    <a:cubicBezTo>
                      <a:pt x="3619" y="3179"/>
                      <a:pt x="3612" y="3180"/>
                      <a:pt x="3606" y="3180"/>
                    </a:cubicBezTo>
                    <a:cubicBezTo>
                      <a:pt x="3599" y="3180"/>
                      <a:pt x="3593" y="3179"/>
                      <a:pt x="3586" y="3179"/>
                    </a:cubicBezTo>
                    <a:lnTo>
                      <a:pt x="3585" y="3179"/>
                    </a:lnTo>
                    <a:lnTo>
                      <a:pt x="3567" y="3177"/>
                    </a:lnTo>
                    <a:cubicBezTo>
                      <a:pt x="3560" y="3177"/>
                      <a:pt x="3554" y="3176"/>
                      <a:pt x="3547" y="3174"/>
                    </a:cubicBezTo>
                    <a:cubicBezTo>
                      <a:pt x="3541" y="3173"/>
                      <a:pt x="3533" y="3171"/>
                      <a:pt x="3525" y="3170"/>
                    </a:cubicBezTo>
                    <a:cubicBezTo>
                      <a:pt x="3521" y="3170"/>
                      <a:pt x="3518" y="3169"/>
                      <a:pt x="3514" y="3167"/>
                    </a:cubicBezTo>
                    <a:cubicBezTo>
                      <a:pt x="3507" y="3166"/>
                      <a:pt x="3499" y="3163"/>
                      <a:pt x="3492" y="3160"/>
                    </a:cubicBezTo>
                    <a:cubicBezTo>
                      <a:pt x="3480" y="3156"/>
                      <a:pt x="3469" y="3150"/>
                      <a:pt x="3459" y="3144"/>
                    </a:cubicBezTo>
                    <a:lnTo>
                      <a:pt x="65" y="1163"/>
                    </a:lnTo>
                    <a:cubicBezTo>
                      <a:pt x="32" y="1140"/>
                      <a:pt x="6" y="1111"/>
                      <a:pt x="6" y="1085"/>
                    </a:cubicBezTo>
                    <a:lnTo>
                      <a:pt x="0" y="1195"/>
                    </a:lnTo>
                    <a:cubicBezTo>
                      <a:pt x="0" y="1215"/>
                      <a:pt x="7" y="1233"/>
                      <a:pt x="21" y="1247"/>
                    </a:cubicBezTo>
                    <a:lnTo>
                      <a:pt x="21" y="1249"/>
                    </a:lnTo>
                    <a:lnTo>
                      <a:pt x="26" y="1256"/>
                    </a:lnTo>
                    <a:lnTo>
                      <a:pt x="31" y="1259"/>
                    </a:lnTo>
                    <a:cubicBezTo>
                      <a:pt x="32" y="1262"/>
                      <a:pt x="35" y="1263"/>
                      <a:pt x="38" y="1266"/>
                    </a:cubicBezTo>
                    <a:lnTo>
                      <a:pt x="39" y="1268"/>
                    </a:lnTo>
                    <a:cubicBezTo>
                      <a:pt x="45" y="1272"/>
                      <a:pt x="3456" y="3263"/>
                      <a:pt x="3456" y="3263"/>
                    </a:cubicBezTo>
                    <a:lnTo>
                      <a:pt x="3456" y="3264"/>
                    </a:lnTo>
                    <a:lnTo>
                      <a:pt x="3457" y="3264"/>
                    </a:lnTo>
                    <a:cubicBezTo>
                      <a:pt x="3503" y="3288"/>
                      <a:pt x="3553" y="3300"/>
                      <a:pt x="3604" y="3300"/>
                    </a:cubicBezTo>
                    <a:cubicBezTo>
                      <a:pt x="3651" y="3300"/>
                      <a:pt x="3699" y="3290"/>
                      <a:pt x="3743" y="3269"/>
                    </a:cubicBezTo>
                    <a:lnTo>
                      <a:pt x="9111" y="168"/>
                    </a:lnTo>
                    <a:cubicBezTo>
                      <a:pt x="9140" y="152"/>
                      <a:pt x="9162" y="128"/>
                      <a:pt x="9172" y="96"/>
                    </a:cubicBezTo>
                    <a:cubicBezTo>
                      <a:pt x="9173" y="92"/>
                      <a:pt x="9173" y="89"/>
                      <a:pt x="9173" y="84"/>
                    </a:cubicBezTo>
                    <a:lnTo>
                      <a:pt x="91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3"/>
              <p:cNvSpPr/>
              <p:nvPr/>
            </p:nvSpPr>
            <p:spPr>
              <a:xfrm>
                <a:off x="565975" y="1649575"/>
                <a:ext cx="594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395" extrusionOk="0">
                    <a:moveTo>
                      <a:pt x="24" y="1"/>
                    </a:moveTo>
                    <a:lnTo>
                      <a:pt x="0" y="18"/>
                    </a:lnTo>
                    <a:lnTo>
                      <a:pt x="2350" y="1394"/>
                    </a:lnTo>
                    <a:lnTo>
                      <a:pt x="2377" y="1378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3"/>
              <p:cNvSpPr/>
              <p:nvPr/>
            </p:nvSpPr>
            <p:spPr>
              <a:xfrm>
                <a:off x="624125" y="1679500"/>
                <a:ext cx="28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1" extrusionOk="0">
                    <a:moveTo>
                      <a:pt x="58" y="0"/>
                    </a:moveTo>
                    <a:cubicBezTo>
                      <a:pt x="45" y="0"/>
                      <a:pt x="32" y="3"/>
                      <a:pt x="22" y="9"/>
                    </a:cubicBezTo>
                    <a:cubicBezTo>
                      <a:pt x="0" y="16"/>
                      <a:pt x="0" y="45"/>
                      <a:pt x="22" y="52"/>
                    </a:cubicBezTo>
                    <a:cubicBezTo>
                      <a:pt x="33" y="58"/>
                      <a:pt x="45" y="61"/>
                      <a:pt x="58" y="61"/>
                    </a:cubicBezTo>
                    <a:cubicBezTo>
                      <a:pt x="70" y="61"/>
                      <a:pt x="83" y="58"/>
                      <a:pt x="95" y="52"/>
                    </a:cubicBezTo>
                    <a:cubicBezTo>
                      <a:pt x="115" y="45"/>
                      <a:pt x="115" y="16"/>
                      <a:pt x="95" y="9"/>
                    </a:cubicBezTo>
                    <a:cubicBezTo>
                      <a:pt x="83" y="3"/>
                      <a:pt x="70" y="0"/>
                      <a:pt x="58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3"/>
              <p:cNvSpPr/>
              <p:nvPr/>
            </p:nvSpPr>
            <p:spPr>
              <a:xfrm>
                <a:off x="621175" y="1678000"/>
                <a:ext cx="28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2" extrusionOk="0">
                    <a:moveTo>
                      <a:pt x="57" y="1"/>
                    </a:moveTo>
                    <a:lnTo>
                      <a:pt x="57" y="2"/>
                    </a:lnTo>
                    <a:cubicBezTo>
                      <a:pt x="55" y="2"/>
                      <a:pt x="53" y="2"/>
                      <a:pt x="51" y="2"/>
                    </a:cubicBezTo>
                    <a:cubicBezTo>
                      <a:pt x="40" y="2"/>
                      <a:pt x="31" y="4"/>
                      <a:pt x="21" y="9"/>
                    </a:cubicBezTo>
                    <a:cubicBezTo>
                      <a:pt x="1" y="22"/>
                      <a:pt x="1" y="41"/>
                      <a:pt x="21" y="53"/>
                    </a:cubicBezTo>
                    <a:cubicBezTo>
                      <a:pt x="33" y="59"/>
                      <a:pt x="44" y="62"/>
                      <a:pt x="57" y="62"/>
                    </a:cubicBezTo>
                    <a:cubicBezTo>
                      <a:pt x="71" y="62"/>
                      <a:pt x="82" y="59"/>
                      <a:pt x="94" y="53"/>
                    </a:cubicBezTo>
                    <a:cubicBezTo>
                      <a:pt x="114" y="46"/>
                      <a:pt x="114" y="17"/>
                      <a:pt x="94" y="11"/>
                    </a:cubicBezTo>
                    <a:cubicBezTo>
                      <a:pt x="82" y="4"/>
                      <a:pt x="71" y="1"/>
                      <a:pt x="5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3"/>
              <p:cNvSpPr/>
              <p:nvPr/>
            </p:nvSpPr>
            <p:spPr>
              <a:xfrm>
                <a:off x="618175" y="1676525"/>
                <a:ext cx="29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60" extrusionOk="0">
                    <a:moveTo>
                      <a:pt x="57" y="0"/>
                    </a:moveTo>
                    <a:cubicBezTo>
                      <a:pt x="46" y="0"/>
                      <a:pt x="32" y="3"/>
                      <a:pt x="21" y="9"/>
                    </a:cubicBezTo>
                    <a:cubicBezTo>
                      <a:pt x="1" y="15"/>
                      <a:pt x="1" y="44"/>
                      <a:pt x="21" y="51"/>
                    </a:cubicBezTo>
                    <a:cubicBezTo>
                      <a:pt x="32" y="57"/>
                      <a:pt x="46" y="60"/>
                      <a:pt x="57" y="60"/>
                    </a:cubicBezTo>
                    <a:cubicBezTo>
                      <a:pt x="70" y="60"/>
                      <a:pt x="83" y="57"/>
                      <a:pt x="93" y="51"/>
                    </a:cubicBezTo>
                    <a:cubicBezTo>
                      <a:pt x="115" y="45"/>
                      <a:pt x="115" y="16"/>
                      <a:pt x="93" y="9"/>
                    </a:cubicBezTo>
                    <a:cubicBezTo>
                      <a:pt x="83" y="3"/>
                      <a:pt x="70" y="0"/>
                      <a:pt x="5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3"/>
              <p:cNvSpPr/>
              <p:nvPr/>
            </p:nvSpPr>
            <p:spPr>
              <a:xfrm>
                <a:off x="431475" y="1700225"/>
                <a:ext cx="28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2" extrusionOk="0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2"/>
                      <a:pt x="2" y="85"/>
                      <a:pt x="5" y="86"/>
                    </a:cubicBezTo>
                    <a:lnTo>
                      <a:pt x="107" y="164"/>
                    </a:lnTo>
                    <a:cubicBezTo>
                      <a:pt x="109" y="166"/>
                      <a:pt x="111" y="169"/>
                      <a:pt x="112" y="172"/>
                    </a:cubicBezTo>
                    <a:lnTo>
                      <a:pt x="112" y="95"/>
                    </a:lnTo>
                    <a:cubicBezTo>
                      <a:pt x="111" y="92"/>
                      <a:pt x="109" y="87"/>
                      <a:pt x="107" y="86"/>
                    </a:cubicBezTo>
                    <a:lnTo>
                      <a:pt x="5" y="9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3"/>
              <p:cNvSpPr/>
              <p:nvPr/>
            </p:nvSpPr>
            <p:spPr>
              <a:xfrm>
                <a:off x="442350" y="1701425"/>
                <a:ext cx="39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6" extrusionOk="0">
                    <a:moveTo>
                      <a:pt x="157" y="0"/>
                    </a:moveTo>
                    <a:cubicBezTo>
                      <a:pt x="157" y="3"/>
                      <a:pt x="154" y="8"/>
                      <a:pt x="149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9"/>
                    </a:cubicBezTo>
                    <a:lnTo>
                      <a:pt x="1" y="156"/>
                    </a:lnTo>
                    <a:cubicBezTo>
                      <a:pt x="1" y="151"/>
                      <a:pt x="5" y="147"/>
                      <a:pt x="11" y="145"/>
                    </a:cubicBezTo>
                    <a:lnTo>
                      <a:pt x="149" y="89"/>
                    </a:lnTo>
                    <a:cubicBezTo>
                      <a:pt x="154" y="86"/>
                      <a:pt x="157" y="82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3"/>
              <p:cNvSpPr/>
              <p:nvPr/>
            </p:nvSpPr>
            <p:spPr>
              <a:xfrm>
                <a:off x="432850" y="1704600"/>
                <a:ext cx="96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41" extrusionOk="0">
                    <a:moveTo>
                      <a:pt x="384" y="49"/>
                    </a:moveTo>
                    <a:lnTo>
                      <a:pt x="384" y="51"/>
                    </a:lnTo>
                    <a:lnTo>
                      <a:pt x="384" y="51"/>
                    </a:lnTo>
                    <a:cubicBezTo>
                      <a:pt x="384" y="50"/>
                      <a:pt x="384" y="50"/>
                      <a:pt x="384" y="49"/>
                    </a:cubicBezTo>
                    <a:close/>
                    <a:moveTo>
                      <a:pt x="200" y="0"/>
                    </a:moveTo>
                    <a:cubicBezTo>
                      <a:pt x="197" y="0"/>
                      <a:pt x="194" y="0"/>
                      <a:pt x="191" y="1"/>
                    </a:cubicBezTo>
                    <a:lnTo>
                      <a:pt x="31" y="33"/>
                    </a:lnTo>
                    <a:cubicBezTo>
                      <a:pt x="29" y="33"/>
                      <a:pt x="26" y="34"/>
                      <a:pt x="23" y="34"/>
                    </a:cubicBezTo>
                    <a:cubicBezTo>
                      <a:pt x="18" y="34"/>
                      <a:pt x="13" y="33"/>
                      <a:pt x="8" y="30"/>
                    </a:cubicBezTo>
                    <a:cubicBezTo>
                      <a:pt x="4" y="29"/>
                      <a:pt x="2" y="24"/>
                      <a:pt x="1" y="21"/>
                    </a:cubicBezTo>
                    <a:lnTo>
                      <a:pt x="1" y="98"/>
                    </a:lnTo>
                    <a:cubicBezTo>
                      <a:pt x="2" y="102"/>
                      <a:pt x="4" y="105"/>
                      <a:pt x="8" y="107"/>
                    </a:cubicBezTo>
                    <a:cubicBezTo>
                      <a:pt x="13" y="110"/>
                      <a:pt x="20" y="112"/>
                      <a:pt x="26" y="112"/>
                    </a:cubicBezTo>
                    <a:cubicBezTo>
                      <a:pt x="28" y="112"/>
                      <a:pt x="29" y="112"/>
                      <a:pt x="31" y="111"/>
                    </a:cubicBezTo>
                    <a:lnTo>
                      <a:pt x="191" y="78"/>
                    </a:lnTo>
                    <a:cubicBezTo>
                      <a:pt x="193" y="77"/>
                      <a:pt x="195" y="77"/>
                      <a:pt x="197" y="77"/>
                    </a:cubicBezTo>
                    <a:cubicBezTo>
                      <a:pt x="202" y="77"/>
                      <a:pt x="207" y="79"/>
                      <a:pt x="213" y="81"/>
                    </a:cubicBezTo>
                    <a:lnTo>
                      <a:pt x="347" y="137"/>
                    </a:lnTo>
                    <a:cubicBezTo>
                      <a:pt x="352" y="139"/>
                      <a:pt x="357" y="140"/>
                      <a:pt x="362" y="140"/>
                    </a:cubicBezTo>
                    <a:cubicBezTo>
                      <a:pt x="374" y="140"/>
                      <a:pt x="386" y="134"/>
                      <a:pt x="384" y="127"/>
                    </a:cubicBezTo>
                    <a:lnTo>
                      <a:pt x="384" y="51"/>
                    </a:lnTo>
                    <a:lnTo>
                      <a:pt x="384" y="51"/>
                    </a:lnTo>
                    <a:cubicBezTo>
                      <a:pt x="383" y="58"/>
                      <a:pt x="372" y="63"/>
                      <a:pt x="361" y="63"/>
                    </a:cubicBezTo>
                    <a:cubicBezTo>
                      <a:pt x="357" y="63"/>
                      <a:pt x="352" y="62"/>
                      <a:pt x="347" y="60"/>
                    </a:cubicBezTo>
                    <a:lnTo>
                      <a:pt x="213" y="2"/>
                    </a:lnTo>
                    <a:cubicBezTo>
                      <a:pt x="208" y="1"/>
                      <a:pt x="204" y="0"/>
                      <a:pt x="20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3"/>
              <p:cNvSpPr/>
              <p:nvPr/>
            </p:nvSpPr>
            <p:spPr>
              <a:xfrm>
                <a:off x="431250" y="1697600"/>
                <a:ext cx="151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43" extrusionOk="0">
                    <a:moveTo>
                      <a:pt x="336" y="0"/>
                    </a:moveTo>
                    <a:cubicBezTo>
                      <a:pt x="329" y="0"/>
                      <a:pt x="322" y="3"/>
                      <a:pt x="316" y="7"/>
                    </a:cubicBezTo>
                    <a:lnTo>
                      <a:pt x="219" y="87"/>
                    </a:lnTo>
                    <a:cubicBezTo>
                      <a:pt x="213" y="91"/>
                      <a:pt x="207" y="92"/>
                      <a:pt x="200" y="92"/>
                    </a:cubicBezTo>
                    <a:lnTo>
                      <a:pt x="31" y="92"/>
                    </a:lnTo>
                    <a:cubicBezTo>
                      <a:pt x="13" y="92"/>
                      <a:pt x="1" y="105"/>
                      <a:pt x="13" y="114"/>
                    </a:cubicBezTo>
                    <a:lnTo>
                      <a:pt x="114" y="192"/>
                    </a:lnTo>
                    <a:cubicBezTo>
                      <a:pt x="118" y="194"/>
                      <a:pt x="120" y="200"/>
                      <a:pt x="118" y="204"/>
                    </a:cubicBezTo>
                    <a:lnTo>
                      <a:pt x="65" y="297"/>
                    </a:lnTo>
                    <a:cubicBezTo>
                      <a:pt x="63" y="301"/>
                      <a:pt x="66" y="307"/>
                      <a:pt x="72" y="310"/>
                    </a:cubicBezTo>
                    <a:cubicBezTo>
                      <a:pt x="77" y="313"/>
                      <a:pt x="82" y="314"/>
                      <a:pt x="87" y="314"/>
                    </a:cubicBezTo>
                    <a:cubicBezTo>
                      <a:pt x="90" y="314"/>
                      <a:pt x="93" y="313"/>
                      <a:pt x="95" y="313"/>
                    </a:cubicBezTo>
                    <a:lnTo>
                      <a:pt x="255" y="281"/>
                    </a:lnTo>
                    <a:cubicBezTo>
                      <a:pt x="258" y="280"/>
                      <a:pt x="261" y="280"/>
                      <a:pt x="264" y="280"/>
                    </a:cubicBezTo>
                    <a:cubicBezTo>
                      <a:pt x="268" y="280"/>
                      <a:pt x="272" y="281"/>
                      <a:pt x="277" y="282"/>
                    </a:cubicBezTo>
                    <a:lnTo>
                      <a:pt x="411" y="340"/>
                    </a:lnTo>
                    <a:cubicBezTo>
                      <a:pt x="416" y="342"/>
                      <a:pt x="420" y="343"/>
                      <a:pt x="425" y="343"/>
                    </a:cubicBezTo>
                    <a:cubicBezTo>
                      <a:pt x="437" y="343"/>
                      <a:pt x="449" y="337"/>
                      <a:pt x="448" y="329"/>
                    </a:cubicBezTo>
                    <a:lnTo>
                      <a:pt x="445" y="232"/>
                    </a:lnTo>
                    <a:cubicBezTo>
                      <a:pt x="445" y="227"/>
                      <a:pt x="448" y="223"/>
                      <a:pt x="455" y="220"/>
                    </a:cubicBezTo>
                    <a:lnTo>
                      <a:pt x="591" y="163"/>
                    </a:lnTo>
                    <a:cubicBezTo>
                      <a:pt x="604" y="159"/>
                      <a:pt x="604" y="149"/>
                      <a:pt x="594" y="143"/>
                    </a:cubicBezTo>
                    <a:cubicBezTo>
                      <a:pt x="591" y="142"/>
                      <a:pt x="588" y="140"/>
                      <a:pt x="584" y="140"/>
                    </a:cubicBezTo>
                    <a:lnTo>
                      <a:pt x="423" y="111"/>
                    </a:lnTo>
                    <a:cubicBezTo>
                      <a:pt x="420" y="111"/>
                      <a:pt x="417" y="110"/>
                      <a:pt x="414" y="108"/>
                    </a:cubicBezTo>
                    <a:cubicBezTo>
                      <a:pt x="411" y="107"/>
                      <a:pt x="410" y="105"/>
                      <a:pt x="408" y="103"/>
                    </a:cubicBezTo>
                    <a:lnTo>
                      <a:pt x="358" y="10"/>
                    </a:lnTo>
                    <a:cubicBezTo>
                      <a:pt x="356" y="8"/>
                      <a:pt x="353" y="5"/>
                      <a:pt x="352" y="4"/>
                    </a:cubicBezTo>
                    <a:cubicBezTo>
                      <a:pt x="347" y="2"/>
                      <a:pt x="342" y="0"/>
                      <a:pt x="336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3"/>
              <p:cNvSpPr/>
              <p:nvPr/>
            </p:nvSpPr>
            <p:spPr>
              <a:xfrm>
                <a:off x="443475" y="1707300"/>
                <a:ext cx="28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2" extrusionOk="0">
                    <a:moveTo>
                      <a:pt x="1" y="0"/>
                    </a:moveTo>
                    <a:lnTo>
                      <a:pt x="1" y="79"/>
                    </a:lnTo>
                    <a:cubicBezTo>
                      <a:pt x="1" y="81"/>
                      <a:pt x="4" y="84"/>
                      <a:pt x="5" y="86"/>
                    </a:cubicBezTo>
                    <a:lnTo>
                      <a:pt x="108" y="164"/>
                    </a:lnTo>
                    <a:cubicBezTo>
                      <a:pt x="109" y="166"/>
                      <a:pt x="112" y="168"/>
                      <a:pt x="112" y="171"/>
                    </a:cubicBezTo>
                    <a:lnTo>
                      <a:pt x="112" y="95"/>
                    </a:lnTo>
                    <a:cubicBezTo>
                      <a:pt x="112" y="92"/>
                      <a:pt x="109" y="89"/>
                      <a:pt x="108" y="86"/>
                    </a:cubicBezTo>
                    <a:lnTo>
                      <a:pt x="5" y="9"/>
                    </a:lnTo>
                    <a:cubicBezTo>
                      <a:pt x="4" y="8"/>
                      <a:pt x="1" y="5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3"/>
              <p:cNvSpPr/>
              <p:nvPr/>
            </p:nvSpPr>
            <p:spPr>
              <a:xfrm>
                <a:off x="454400" y="1708500"/>
                <a:ext cx="392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157" y="0"/>
                    </a:moveTo>
                    <a:cubicBezTo>
                      <a:pt x="157" y="3"/>
                      <a:pt x="152" y="7"/>
                      <a:pt x="147" y="10"/>
                    </a:cubicBezTo>
                    <a:lnTo>
                      <a:pt x="9" y="67"/>
                    </a:lnTo>
                    <a:cubicBezTo>
                      <a:pt x="3" y="70"/>
                      <a:pt x="0" y="74"/>
                      <a:pt x="0" y="78"/>
                    </a:cubicBezTo>
                    <a:lnTo>
                      <a:pt x="0" y="157"/>
                    </a:lnTo>
                    <a:cubicBezTo>
                      <a:pt x="0" y="152"/>
                      <a:pt x="3" y="148"/>
                      <a:pt x="9" y="145"/>
                    </a:cubicBezTo>
                    <a:lnTo>
                      <a:pt x="147" y="89"/>
                    </a:lnTo>
                    <a:cubicBezTo>
                      <a:pt x="152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3"/>
              <p:cNvSpPr/>
              <p:nvPr/>
            </p:nvSpPr>
            <p:spPr>
              <a:xfrm>
                <a:off x="444900" y="1711675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195" y="0"/>
                    </a:moveTo>
                    <a:cubicBezTo>
                      <a:pt x="193" y="0"/>
                      <a:pt x="191" y="0"/>
                      <a:pt x="189" y="1"/>
                    </a:cubicBezTo>
                    <a:lnTo>
                      <a:pt x="31" y="33"/>
                    </a:lnTo>
                    <a:cubicBezTo>
                      <a:pt x="28" y="34"/>
                      <a:pt x="25" y="34"/>
                      <a:pt x="21" y="34"/>
                    </a:cubicBezTo>
                    <a:cubicBezTo>
                      <a:pt x="16" y="34"/>
                      <a:pt x="11" y="33"/>
                      <a:pt x="6" y="30"/>
                    </a:cubicBezTo>
                    <a:cubicBezTo>
                      <a:pt x="3" y="28"/>
                      <a:pt x="0" y="25"/>
                      <a:pt x="0" y="21"/>
                    </a:cubicBezTo>
                    <a:lnTo>
                      <a:pt x="0" y="98"/>
                    </a:lnTo>
                    <a:cubicBezTo>
                      <a:pt x="0" y="102"/>
                      <a:pt x="3" y="105"/>
                      <a:pt x="6" y="108"/>
                    </a:cubicBezTo>
                    <a:cubicBezTo>
                      <a:pt x="11" y="110"/>
                      <a:pt x="17" y="111"/>
                      <a:pt x="24" y="111"/>
                    </a:cubicBezTo>
                    <a:cubicBezTo>
                      <a:pt x="26" y="111"/>
                      <a:pt x="28" y="111"/>
                      <a:pt x="31" y="111"/>
                    </a:cubicBezTo>
                    <a:lnTo>
                      <a:pt x="189" y="79"/>
                    </a:lnTo>
                    <a:cubicBezTo>
                      <a:pt x="192" y="78"/>
                      <a:pt x="195" y="78"/>
                      <a:pt x="198" y="78"/>
                    </a:cubicBezTo>
                    <a:cubicBezTo>
                      <a:pt x="202" y="78"/>
                      <a:pt x="206" y="79"/>
                      <a:pt x="210" y="80"/>
                    </a:cubicBezTo>
                    <a:lnTo>
                      <a:pt x="347" y="138"/>
                    </a:lnTo>
                    <a:cubicBezTo>
                      <a:pt x="351" y="140"/>
                      <a:pt x="355" y="141"/>
                      <a:pt x="359" y="141"/>
                    </a:cubicBezTo>
                    <a:cubicBezTo>
                      <a:pt x="371" y="141"/>
                      <a:pt x="383" y="135"/>
                      <a:pt x="383" y="127"/>
                    </a:cubicBezTo>
                    <a:lnTo>
                      <a:pt x="383" y="50"/>
                    </a:lnTo>
                    <a:cubicBezTo>
                      <a:pt x="383" y="57"/>
                      <a:pt x="372" y="63"/>
                      <a:pt x="360" y="63"/>
                    </a:cubicBezTo>
                    <a:cubicBezTo>
                      <a:pt x="356" y="63"/>
                      <a:pt x="351" y="62"/>
                      <a:pt x="347" y="60"/>
                    </a:cubicBezTo>
                    <a:lnTo>
                      <a:pt x="210" y="4"/>
                    </a:lnTo>
                    <a:cubicBezTo>
                      <a:pt x="205" y="1"/>
                      <a:pt x="200" y="0"/>
                      <a:pt x="195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3"/>
              <p:cNvSpPr/>
              <p:nvPr/>
            </p:nvSpPr>
            <p:spPr>
              <a:xfrm>
                <a:off x="443250" y="1704675"/>
                <a:ext cx="151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44" extrusionOk="0">
                    <a:moveTo>
                      <a:pt x="335" y="0"/>
                    </a:moveTo>
                    <a:cubicBezTo>
                      <a:pt x="328" y="0"/>
                      <a:pt x="321" y="3"/>
                      <a:pt x="316" y="7"/>
                    </a:cubicBezTo>
                    <a:lnTo>
                      <a:pt x="218" y="86"/>
                    </a:lnTo>
                    <a:cubicBezTo>
                      <a:pt x="214" y="91"/>
                      <a:pt x="207" y="92"/>
                      <a:pt x="200" y="92"/>
                    </a:cubicBezTo>
                    <a:lnTo>
                      <a:pt x="31" y="92"/>
                    </a:lnTo>
                    <a:cubicBezTo>
                      <a:pt x="13" y="92"/>
                      <a:pt x="1" y="105"/>
                      <a:pt x="14" y="114"/>
                    </a:cubicBezTo>
                    <a:lnTo>
                      <a:pt x="116" y="192"/>
                    </a:lnTo>
                    <a:cubicBezTo>
                      <a:pt x="120" y="194"/>
                      <a:pt x="121" y="200"/>
                      <a:pt x="118" y="204"/>
                    </a:cubicBezTo>
                    <a:lnTo>
                      <a:pt x="66" y="297"/>
                    </a:lnTo>
                    <a:cubicBezTo>
                      <a:pt x="63" y="301"/>
                      <a:pt x="66" y="307"/>
                      <a:pt x="72" y="310"/>
                    </a:cubicBezTo>
                    <a:cubicBezTo>
                      <a:pt x="77" y="313"/>
                      <a:pt x="82" y="314"/>
                      <a:pt x="87" y="314"/>
                    </a:cubicBezTo>
                    <a:cubicBezTo>
                      <a:pt x="91" y="314"/>
                      <a:pt x="94" y="314"/>
                      <a:pt x="97" y="313"/>
                    </a:cubicBezTo>
                    <a:lnTo>
                      <a:pt x="255" y="281"/>
                    </a:lnTo>
                    <a:cubicBezTo>
                      <a:pt x="257" y="280"/>
                      <a:pt x="259" y="280"/>
                      <a:pt x="261" y="280"/>
                    </a:cubicBezTo>
                    <a:cubicBezTo>
                      <a:pt x="266" y="280"/>
                      <a:pt x="271" y="281"/>
                      <a:pt x="276" y="284"/>
                    </a:cubicBezTo>
                    <a:lnTo>
                      <a:pt x="411" y="340"/>
                    </a:lnTo>
                    <a:cubicBezTo>
                      <a:pt x="416" y="342"/>
                      <a:pt x="421" y="343"/>
                      <a:pt x="426" y="343"/>
                    </a:cubicBezTo>
                    <a:cubicBezTo>
                      <a:pt x="438" y="343"/>
                      <a:pt x="449" y="337"/>
                      <a:pt x="448" y="330"/>
                    </a:cubicBezTo>
                    <a:lnTo>
                      <a:pt x="445" y="231"/>
                    </a:lnTo>
                    <a:cubicBezTo>
                      <a:pt x="445" y="227"/>
                      <a:pt x="449" y="223"/>
                      <a:pt x="455" y="221"/>
                    </a:cubicBezTo>
                    <a:lnTo>
                      <a:pt x="591" y="163"/>
                    </a:lnTo>
                    <a:cubicBezTo>
                      <a:pt x="604" y="159"/>
                      <a:pt x="604" y="149"/>
                      <a:pt x="594" y="143"/>
                    </a:cubicBezTo>
                    <a:cubicBezTo>
                      <a:pt x="591" y="142"/>
                      <a:pt x="588" y="140"/>
                      <a:pt x="585" y="140"/>
                    </a:cubicBezTo>
                    <a:lnTo>
                      <a:pt x="424" y="113"/>
                    </a:lnTo>
                    <a:cubicBezTo>
                      <a:pt x="420" y="111"/>
                      <a:pt x="417" y="110"/>
                      <a:pt x="414" y="108"/>
                    </a:cubicBezTo>
                    <a:cubicBezTo>
                      <a:pt x="411" y="107"/>
                      <a:pt x="410" y="105"/>
                      <a:pt x="408" y="104"/>
                    </a:cubicBezTo>
                    <a:lnTo>
                      <a:pt x="358" y="11"/>
                    </a:lnTo>
                    <a:cubicBezTo>
                      <a:pt x="356" y="8"/>
                      <a:pt x="353" y="7"/>
                      <a:pt x="352" y="5"/>
                    </a:cubicBezTo>
                    <a:cubicBezTo>
                      <a:pt x="347" y="2"/>
                      <a:pt x="341" y="0"/>
                      <a:pt x="335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3"/>
              <p:cNvSpPr/>
              <p:nvPr/>
            </p:nvSpPr>
            <p:spPr>
              <a:xfrm>
                <a:off x="463775" y="1681450"/>
                <a:ext cx="4367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23" extrusionOk="0">
                    <a:moveTo>
                      <a:pt x="62" y="0"/>
                    </a:moveTo>
                    <a:cubicBezTo>
                      <a:pt x="49" y="0"/>
                      <a:pt x="36" y="3"/>
                      <a:pt x="24" y="9"/>
                    </a:cubicBezTo>
                    <a:cubicBezTo>
                      <a:pt x="1" y="22"/>
                      <a:pt x="4" y="42"/>
                      <a:pt x="24" y="54"/>
                    </a:cubicBezTo>
                    <a:lnTo>
                      <a:pt x="1649" y="1014"/>
                    </a:lnTo>
                    <a:cubicBezTo>
                      <a:pt x="1662" y="1020"/>
                      <a:pt x="1676" y="1023"/>
                      <a:pt x="1690" y="1023"/>
                    </a:cubicBezTo>
                    <a:cubicBezTo>
                      <a:pt x="1703" y="1023"/>
                      <a:pt x="1716" y="1020"/>
                      <a:pt x="1728" y="1014"/>
                    </a:cubicBezTo>
                    <a:cubicBezTo>
                      <a:pt x="1747" y="1005"/>
                      <a:pt x="1747" y="978"/>
                      <a:pt x="1728" y="969"/>
                    </a:cubicBezTo>
                    <a:lnTo>
                      <a:pt x="101" y="11"/>
                    </a:lnTo>
                    <a:cubicBezTo>
                      <a:pt x="89" y="3"/>
                      <a:pt x="75" y="0"/>
                      <a:pt x="62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3"/>
              <p:cNvSpPr/>
              <p:nvPr/>
            </p:nvSpPr>
            <p:spPr>
              <a:xfrm>
                <a:off x="459275" y="1684250"/>
                <a:ext cx="414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966" extrusionOk="0">
                    <a:moveTo>
                      <a:pt x="60" y="0"/>
                    </a:moveTo>
                    <a:cubicBezTo>
                      <a:pt x="47" y="0"/>
                      <a:pt x="34" y="3"/>
                      <a:pt x="24" y="9"/>
                    </a:cubicBezTo>
                    <a:cubicBezTo>
                      <a:pt x="1" y="22"/>
                      <a:pt x="4" y="42"/>
                      <a:pt x="24" y="54"/>
                    </a:cubicBezTo>
                    <a:lnTo>
                      <a:pt x="1561" y="956"/>
                    </a:lnTo>
                    <a:cubicBezTo>
                      <a:pt x="1574" y="963"/>
                      <a:pt x="1587" y="966"/>
                      <a:pt x="1602" y="966"/>
                    </a:cubicBezTo>
                    <a:cubicBezTo>
                      <a:pt x="1615" y="966"/>
                      <a:pt x="1628" y="963"/>
                      <a:pt x="1639" y="956"/>
                    </a:cubicBezTo>
                    <a:cubicBezTo>
                      <a:pt x="1658" y="948"/>
                      <a:pt x="1658" y="919"/>
                      <a:pt x="1639" y="912"/>
                    </a:cubicBezTo>
                    <a:lnTo>
                      <a:pt x="101" y="10"/>
                    </a:lnTo>
                    <a:cubicBezTo>
                      <a:pt x="88" y="3"/>
                      <a:pt x="75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3"/>
              <p:cNvSpPr/>
              <p:nvPr/>
            </p:nvSpPr>
            <p:spPr>
              <a:xfrm>
                <a:off x="449600" y="1689650"/>
                <a:ext cx="414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966" extrusionOk="0"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  <a:lnTo>
                      <a:pt x="59" y="0"/>
                    </a:ln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59" y="0"/>
                    </a:moveTo>
                    <a:lnTo>
                      <a:pt x="59" y="0"/>
                    </a:lnTo>
                    <a:cubicBezTo>
                      <a:pt x="47" y="0"/>
                      <a:pt x="34" y="3"/>
                      <a:pt x="22" y="10"/>
                    </a:cubicBezTo>
                    <a:cubicBezTo>
                      <a:pt x="1" y="22"/>
                      <a:pt x="4" y="42"/>
                      <a:pt x="22" y="55"/>
                    </a:cubicBezTo>
                    <a:lnTo>
                      <a:pt x="1561" y="956"/>
                    </a:lnTo>
                    <a:cubicBezTo>
                      <a:pt x="1573" y="963"/>
                      <a:pt x="1587" y="966"/>
                      <a:pt x="1602" y="966"/>
                    </a:cubicBezTo>
                    <a:cubicBezTo>
                      <a:pt x="1613" y="966"/>
                      <a:pt x="1626" y="963"/>
                      <a:pt x="1638" y="957"/>
                    </a:cubicBezTo>
                    <a:cubicBezTo>
                      <a:pt x="1657" y="948"/>
                      <a:pt x="1657" y="919"/>
                      <a:pt x="1638" y="912"/>
                    </a:cubicBezTo>
                    <a:lnTo>
                      <a:pt x="99" y="10"/>
                    </a:lnTo>
                    <a:cubicBezTo>
                      <a:pt x="87" y="3"/>
                      <a:pt x="74" y="0"/>
                      <a:pt x="5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3"/>
              <p:cNvSpPr/>
              <p:nvPr/>
            </p:nvSpPr>
            <p:spPr>
              <a:xfrm>
                <a:off x="454425" y="1686875"/>
                <a:ext cx="37550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877" extrusionOk="0">
                    <a:moveTo>
                      <a:pt x="60" y="1"/>
                    </a:moveTo>
                    <a:cubicBezTo>
                      <a:pt x="47" y="1"/>
                      <a:pt x="34" y="4"/>
                      <a:pt x="22" y="10"/>
                    </a:cubicBezTo>
                    <a:cubicBezTo>
                      <a:pt x="1" y="23"/>
                      <a:pt x="2" y="43"/>
                      <a:pt x="22" y="55"/>
                    </a:cubicBezTo>
                    <a:lnTo>
                      <a:pt x="1404" y="867"/>
                    </a:lnTo>
                    <a:cubicBezTo>
                      <a:pt x="1417" y="874"/>
                      <a:pt x="1430" y="877"/>
                      <a:pt x="1445" y="877"/>
                    </a:cubicBezTo>
                    <a:cubicBezTo>
                      <a:pt x="1458" y="877"/>
                      <a:pt x="1471" y="874"/>
                      <a:pt x="1483" y="867"/>
                    </a:cubicBezTo>
                    <a:cubicBezTo>
                      <a:pt x="1501" y="859"/>
                      <a:pt x="1501" y="830"/>
                      <a:pt x="1483" y="823"/>
                    </a:cubicBezTo>
                    <a:lnTo>
                      <a:pt x="99" y="11"/>
                    </a:lnTo>
                    <a:cubicBezTo>
                      <a:pt x="88" y="4"/>
                      <a:pt x="73" y="1"/>
                      <a:pt x="60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3"/>
              <p:cNvSpPr/>
              <p:nvPr/>
            </p:nvSpPr>
            <p:spPr>
              <a:xfrm>
                <a:off x="455525" y="1714300"/>
                <a:ext cx="28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72" extrusionOk="0">
                    <a:moveTo>
                      <a:pt x="0" y="0"/>
                    </a:moveTo>
                    <a:lnTo>
                      <a:pt x="0" y="77"/>
                    </a:lnTo>
                    <a:cubicBezTo>
                      <a:pt x="0" y="80"/>
                      <a:pt x="3" y="84"/>
                      <a:pt x="6" y="86"/>
                    </a:cubicBezTo>
                    <a:lnTo>
                      <a:pt x="107" y="163"/>
                    </a:lnTo>
                    <a:cubicBezTo>
                      <a:pt x="109" y="164"/>
                      <a:pt x="112" y="168"/>
                      <a:pt x="112" y="171"/>
                    </a:cubicBezTo>
                    <a:lnTo>
                      <a:pt x="112" y="94"/>
                    </a:lnTo>
                    <a:cubicBezTo>
                      <a:pt x="112" y="90"/>
                      <a:pt x="109" y="87"/>
                      <a:pt x="107" y="86"/>
                    </a:cubicBezTo>
                    <a:lnTo>
                      <a:pt x="6" y="7"/>
                    </a:lnTo>
                    <a:cubicBezTo>
                      <a:pt x="3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3"/>
              <p:cNvSpPr/>
              <p:nvPr/>
            </p:nvSpPr>
            <p:spPr>
              <a:xfrm>
                <a:off x="466425" y="1715450"/>
                <a:ext cx="39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56" y="1"/>
                    </a:moveTo>
                    <a:cubicBezTo>
                      <a:pt x="156" y="5"/>
                      <a:pt x="153" y="9"/>
                      <a:pt x="147" y="12"/>
                    </a:cubicBezTo>
                    <a:lnTo>
                      <a:pt x="9" y="69"/>
                    </a:lnTo>
                    <a:cubicBezTo>
                      <a:pt x="3" y="72"/>
                      <a:pt x="1" y="76"/>
                      <a:pt x="1" y="80"/>
                    </a:cubicBezTo>
                    <a:lnTo>
                      <a:pt x="1" y="157"/>
                    </a:lnTo>
                    <a:cubicBezTo>
                      <a:pt x="1" y="153"/>
                      <a:pt x="3" y="148"/>
                      <a:pt x="9" y="147"/>
                    </a:cubicBezTo>
                    <a:lnTo>
                      <a:pt x="147" y="89"/>
                    </a:lnTo>
                    <a:cubicBezTo>
                      <a:pt x="153" y="86"/>
                      <a:pt x="157" y="83"/>
                      <a:pt x="156" y="79"/>
                    </a:cubicBezTo>
                    <a:lnTo>
                      <a:pt x="156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3"/>
              <p:cNvSpPr/>
              <p:nvPr/>
            </p:nvSpPr>
            <p:spPr>
              <a:xfrm>
                <a:off x="456925" y="1718650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383" y="49"/>
                    </a:move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4" y="51"/>
                      <a:pt x="384" y="50"/>
                      <a:pt x="383" y="49"/>
                    </a:cubicBezTo>
                    <a:close/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3"/>
                    </a:lnTo>
                    <a:cubicBezTo>
                      <a:pt x="29" y="34"/>
                      <a:pt x="27" y="34"/>
                      <a:pt x="25" y="34"/>
                    </a:cubicBezTo>
                    <a:cubicBezTo>
                      <a:pt x="19" y="34"/>
                      <a:pt x="13" y="33"/>
                      <a:pt x="8" y="31"/>
                    </a:cubicBezTo>
                    <a:cubicBezTo>
                      <a:pt x="4" y="29"/>
                      <a:pt x="1" y="25"/>
                      <a:pt x="1" y="20"/>
                    </a:cubicBezTo>
                    <a:lnTo>
                      <a:pt x="1" y="99"/>
                    </a:lnTo>
                    <a:cubicBezTo>
                      <a:pt x="1" y="102"/>
                      <a:pt x="4" y="106"/>
                      <a:pt x="8" y="107"/>
                    </a:cubicBezTo>
                    <a:cubicBezTo>
                      <a:pt x="12" y="110"/>
                      <a:pt x="18" y="111"/>
                      <a:pt x="23" y="111"/>
                    </a:cubicBezTo>
                    <a:cubicBezTo>
                      <a:pt x="26" y="111"/>
                      <a:pt x="28" y="111"/>
                      <a:pt x="31" y="110"/>
                    </a:cubicBezTo>
                    <a:lnTo>
                      <a:pt x="191" y="78"/>
                    </a:lnTo>
                    <a:cubicBezTo>
                      <a:pt x="194" y="78"/>
                      <a:pt x="197" y="77"/>
                      <a:pt x="200" y="77"/>
                    </a:cubicBezTo>
                    <a:cubicBezTo>
                      <a:pt x="204" y="77"/>
                      <a:pt x="208" y="78"/>
                      <a:pt x="212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5"/>
                      <a:pt x="383" y="126"/>
                    </a:cubicBez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3" y="59"/>
                      <a:pt x="372" y="63"/>
                      <a:pt x="361" y="63"/>
                    </a:cubicBezTo>
                    <a:cubicBezTo>
                      <a:pt x="356" y="63"/>
                      <a:pt x="351" y="63"/>
                      <a:pt x="347" y="61"/>
                    </a:cubicBezTo>
                    <a:lnTo>
                      <a:pt x="212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3"/>
              <p:cNvSpPr/>
              <p:nvPr/>
            </p:nvSpPr>
            <p:spPr>
              <a:xfrm>
                <a:off x="455325" y="1711650"/>
                <a:ext cx="150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4" extrusionOk="0">
                    <a:moveTo>
                      <a:pt x="334" y="0"/>
                    </a:moveTo>
                    <a:cubicBezTo>
                      <a:pt x="327" y="0"/>
                      <a:pt x="321" y="2"/>
                      <a:pt x="316" y="6"/>
                    </a:cubicBezTo>
                    <a:lnTo>
                      <a:pt x="218" y="87"/>
                    </a:lnTo>
                    <a:cubicBezTo>
                      <a:pt x="213" y="92"/>
                      <a:pt x="207" y="93"/>
                      <a:pt x="200" y="93"/>
                    </a:cubicBezTo>
                    <a:lnTo>
                      <a:pt x="31" y="93"/>
                    </a:lnTo>
                    <a:cubicBezTo>
                      <a:pt x="12" y="93"/>
                      <a:pt x="1" y="105"/>
                      <a:pt x="12" y="115"/>
                    </a:cubicBezTo>
                    <a:lnTo>
                      <a:pt x="114" y="192"/>
                    </a:lnTo>
                    <a:cubicBezTo>
                      <a:pt x="118" y="195"/>
                      <a:pt x="120" y="200"/>
                      <a:pt x="118" y="205"/>
                    </a:cubicBezTo>
                    <a:lnTo>
                      <a:pt x="65" y="298"/>
                    </a:lnTo>
                    <a:cubicBezTo>
                      <a:pt x="62" y="302"/>
                      <a:pt x="65" y="306"/>
                      <a:pt x="70" y="311"/>
                    </a:cubicBezTo>
                    <a:cubicBezTo>
                      <a:pt x="76" y="313"/>
                      <a:pt x="82" y="314"/>
                      <a:pt x="88" y="314"/>
                    </a:cubicBezTo>
                    <a:cubicBezTo>
                      <a:pt x="90" y="314"/>
                      <a:pt x="93" y="314"/>
                      <a:pt x="95" y="313"/>
                    </a:cubicBezTo>
                    <a:lnTo>
                      <a:pt x="253" y="282"/>
                    </a:lnTo>
                    <a:cubicBezTo>
                      <a:pt x="256" y="281"/>
                      <a:pt x="259" y="281"/>
                      <a:pt x="262" y="281"/>
                    </a:cubicBezTo>
                    <a:cubicBezTo>
                      <a:pt x="266" y="281"/>
                      <a:pt x="271" y="281"/>
                      <a:pt x="275" y="283"/>
                    </a:cubicBezTo>
                    <a:lnTo>
                      <a:pt x="410" y="341"/>
                    </a:lnTo>
                    <a:cubicBezTo>
                      <a:pt x="414" y="343"/>
                      <a:pt x="419" y="343"/>
                      <a:pt x="423" y="343"/>
                    </a:cubicBezTo>
                    <a:cubicBezTo>
                      <a:pt x="436" y="343"/>
                      <a:pt x="447" y="338"/>
                      <a:pt x="446" y="329"/>
                    </a:cubicBezTo>
                    <a:lnTo>
                      <a:pt x="443" y="232"/>
                    </a:lnTo>
                    <a:cubicBezTo>
                      <a:pt x="443" y="228"/>
                      <a:pt x="447" y="224"/>
                      <a:pt x="453" y="221"/>
                    </a:cubicBezTo>
                    <a:lnTo>
                      <a:pt x="590" y="164"/>
                    </a:lnTo>
                    <a:cubicBezTo>
                      <a:pt x="603" y="158"/>
                      <a:pt x="603" y="148"/>
                      <a:pt x="592" y="144"/>
                    </a:cubicBezTo>
                    <a:cubicBezTo>
                      <a:pt x="590" y="142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18" y="112"/>
                      <a:pt x="416" y="110"/>
                      <a:pt x="413" y="109"/>
                    </a:cubicBezTo>
                    <a:cubicBezTo>
                      <a:pt x="410" y="108"/>
                      <a:pt x="408" y="106"/>
                      <a:pt x="407" y="103"/>
                    </a:cubicBezTo>
                    <a:lnTo>
                      <a:pt x="358" y="10"/>
                    </a:lnTo>
                    <a:cubicBezTo>
                      <a:pt x="356" y="8"/>
                      <a:pt x="353" y="6"/>
                      <a:pt x="352" y="5"/>
                    </a:cubicBezTo>
                    <a:cubicBezTo>
                      <a:pt x="346" y="2"/>
                      <a:pt x="340" y="0"/>
                      <a:pt x="334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3"/>
              <p:cNvSpPr/>
              <p:nvPr/>
            </p:nvSpPr>
            <p:spPr>
              <a:xfrm>
                <a:off x="485650" y="1645950"/>
                <a:ext cx="101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2363" extrusionOk="0">
                    <a:moveTo>
                      <a:pt x="1746" y="1"/>
                    </a:moveTo>
                    <a:lnTo>
                      <a:pt x="0" y="1017"/>
                    </a:lnTo>
                    <a:lnTo>
                      <a:pt x="2329" y="2363"/>
                    </a:lnTo>
                    <a:lnTo>
                      <a:pt x="4076" y="1346"/>
                    </a:lnTo>
                    <a:lnTo>
                      <a:pt x="17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3"/>
              <p:cNvSpPr/>
              <p:nvPr/>
            </p:nvSpPr>
            <p:spPr>
              <a:xfrm>
                <a:off x="467650" y="1721350"/>
                <a:ext cx="28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2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2" y="81"/>
                      <a:pt x="4" y="84"/>
                      <a:pt x="7" y="86"/>
                    </a:cubicBezTo>
                    <a:lnTo>
                      <a:pt x="108" y="163"/>
                    </a:lnTo>
                    <a:cubicBezTo>
                      <a:pt x="111" y="165"/>
                      <a:pt x="113" y="168"/>
                      <a:pt x="113" y="172"/>
                    </a:cubicBezTo>
                    <a:lnTo>
                      <a:pt x="113" y="94"/>
                    </a:lnTo>
                    <a:cubicBezTo>
                      <a:pt x="113" y="91"/>
                      <a:pt x="111" y="88"/>
                      <a:pt x="108" y="86"/>
                    </a:cubicBezTo>
                    <a:lnTo>
                      <a:pt x="7" y="8"/>
                    </a:lnTo>
                    <a:cubicBezTo>
                      <a:pt x="4" y="7"/>
                      <a:pt x="2" y="4"/>
                      <a:pt x="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3"/>
              <p:cNvSpPr/>
              <p:nvPr/>
            </p:nvSpPr>
            <p:spPr>
              <a:xfrm>
                <a:off x="478575" y="1722525"/>
                <a:ext cx="392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157" y="0"/>
                    </a:moveTo>
                    <a:cubicBezTo>
                      <a:pt x="157" y="5"/>
                      <a:pt x="154" y="9"/>
                      <a:pt x="147" y="10"/>
                    </a:cubicBezTo>
                    <a:lnTo>
                      <a:pt x="10" y="68"/>
                    </a:lnTo>
                    <a:cubicBezTo>
                      <a:pt x="3" y="71"/>
                      <a:pt x="0" y="74"/>
                      <a:pt x="0" y="80"/>
                    </a:cubicBezTo>
                    <a:lnTo>
                      <a:pt x="0" y="157"/>
                    </a:lnTo>
                    <a:cubicBezTo>
                      <a:pt x="0" y="153"/>
                      <a:pt x="3" y="148"/>
                      <a:pt x="10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3"/>
              <p:cNvSpPr/>
              <p:nvPr/>
            </p:nvSpPr>
            <p:spPr>
              <a:xfrm>
                <a:off x="469075" y="1725725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199" y="0"/>
                    </a:moveTo>
                    <a:cubicBezTo>
                      <a:pt x="196" y="0"/>
                      <a:pt x="193" y="1"/>
                      <a:pt x="190" y="1"/>
                    </a:cubicBezTo>
                    <a:lnTo>
                      <a:pt x="31" y="33"/>
                    </a:lnTo>
                    <a:cubicBezTo>
                      <a:pt x="29" y="34"/>
                      <a:pt x="26" y="34"/>
                      <a:pt x="24" y="34"/>
                    </a:cubicBezTo>
                    <a:cubicBezTo>
                      <a:pt x="18" y="34"/>
                      <a:pt x="12" y="32"/>
                      <a:pt x="6" y="30"/>
                    </a:cubicBezTo>
                    <a:cubicBezTo>
                      <a:pt x="3" y="27"/>
                      <a:pt x="0" y="25"/>
                      <a:pt x="0" y="20"/>
                    </a:cubicBezTo>
                    <a:lnTo>
                      <a:pt x="0" y="98"/>
                    </a:lnTo>
                    <a:cubicBezTo>
                      <a:pt x="0" y="101"/>
                      <a:pt x="3" y="106"/>
                      <a:pt x="6" y="107"/>
                    </a:cubicBezTo>
                    <a:cubicBezTo>
                      <a:pt x="11" y="110"/>
                      <a:pt x="16" y="111"/>
                      <a:pt x="21" y="111"/>
                    </a:cubicBezTo>
                    <a:cubicBezTo>
                      <a:pt x="25" y="111"/>
                      <a:pt x="28" y="111"/>
                      <a:pt x="31" y="110"/>
                    </a:cubicBezTo>
                    <a:lnTo>
                      <a:pt x="190" y="78"/>
                    </a:lnTo>
                    <a:cubicBezTo>
                      <a:pt x="193" y="78"/>
                      <a:pt x="196" y="77"/>
                      <a:pt x="199" y="77"/>
                    </a:cubicBezTo>
                    <a:cubicBezTo>
                      <a:pt x="203" y="77"/>
                      <a:pt x="207" y="78"/>
                      <a:pt x="211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4"/>
                      <a:pt x="383" y="126"/>
                    </a:cubicBezTo>
                    <a:lnTo>
                      <a:pt x="383" y="49"/>
                    </a:lnTo>
                    <a:cubicBezTo>
                      <a:pt x="383" y="58"/>
                      <a:pt x="372" y="63"/>
                      <a:pt x="360" y="63"/>
                    </a:cubicBezTo>
                    <a:cubicBezTo>
                      <a:pt x="355" y="63"/>
                      <a:pt x="351" y="62"/>
                      <a:pt x="347" y="61"/>
                    </a:cubicBezTo>
                    <a:lnTo>
                      <a:pt x="211" y="3"/>
                    </a:lnTo>
                    <a:cubicBezTo>
                      <a:pt x="207" y="1"/>
                      <a:pt x="203" y="0"/>
                      <a:pt x="199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3"/>
              <p:cNvSpPr/>
              <p:nvPr/>
            </p:nvSpPr>
            <p:spPr>
              <a:xfrm>
                <a:off x="467450" y="1718725"/>
                <a:ext cx="151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344" extrusionOk="0">
                    <a:moveTo>
                      <a:pt x="333" y="0"/>
                    </a:moveTo>
                    <a:cubicBezTo>
                      <a:pt x="327" y="0"/>
                      <a:pt x="320" y="2"/>
                      <a:pt x="315" y="6"/>
                    </a:cubicBezTo>
                    <a:lnTo>
                      <a:pt x="218" y="87"/>
                    </a:lnTo>
                    <a:cubicBezTo>
                      <a:pt x="212" y="90"/>
                      <a:pt x="206" y="93"/>
                      <a:pt x="199" y="93"/>
                    </a:cubicBezTo>
                    <a:lnTo>
                      <a:pt x="31" y="93"/>
                    </a:lnTo>
                    <a:cubicBezTo>
                      <a:pt x="12" y="93"/>
                      <a:pt x="0" y="104"/>
                      <a:pt x="13" y="115"/>
                    </a:cubicBezTo>
                    <a:lnTo>
                      <a:pt x="115" y="191"/>
                    </a:lnTo>
                    <a:cubicBezTo>
                      <a:pt x="118" y="194"/>
                      <a:pt x="121" y="199"/>
                      <a:pt x="118" y="204"/>
                    </a:cubicBezTo>
                    <a:lnTo>
                      <a:pt x="64" y="296"/>
                    </a:lnTo>
                    <a:cubicBezTo>
                      <a:pt x="63" y="302"/>
                      <a:pt x="65" y="306"/>
                      <a:pt x="71" y="310"/>
                    </a:cubicBezTo>
                    <a:cubicBezTo>
                      <a:pt x="77" y="312"/>
                      <a:pt x="83" y="314"/>
                      <a:pt x="89" y="314"/>
                    </a:cubicBezTo>
                    <a:cubicBezTo>
                      <a:pt x="91" y="314"/>
                      <a:pt x="94" y="314"/>
                      <a:pt x="96" y="313"/>
                    </a:cubicBezTo>
                    <a:lnTo>
                      <a:pt x="254" y="281"/>
                    </a:lnTo>
                    <a:cubicBezTo>
                      <a:pt x="257" y="281"/>
                      <a:pt x="260" y="280"/>
                      <a:pt x="263" y="280"/>
                    </a:cubicBezTo>
                    <a:cubicBezTo>
                      <a:pt x="267" y="280"/>
                      <a:pt x="271" y="281"/>
                      <a:pt x="276" y="283"/>
                    </a:cubicBezTo>
                    <a:lnTo>
                      <a:pt x="411" y="341"/>
                    </a:lnTo>
                    <a:cubicBezTo>
                      <a:pt x="415" y="342"/>
                      <a:pt x="420" y="343"/>
                      <a:pt x="424" y="343"/>
                    </a:cubicBezTo>
                    <a:cubicBezTo>
                      <a:pt x="436" y="343"/>
                      <a:pt x="448" y="338"/>
                      <a:pt x="447" y="329"/>
                    </a:cubicBezTo>
                    <a:lnTo>
                      <a:pt x="444" y="232"/>
                    </a:lnTo>
                    <a:cubicBezTo>
                      <a:pt x="444" y="228"/>
                      <a:pt x="448" y="223"/>
                      <a:pt x="454" y="220"/>
                    </a:cubicBezTo>
                    <a:lnTo>
                      <a:pt x="590" y="164"/>
                    </a:lnTo>
                    <a:cubicBezTo>
                      <a:pt x="603" y="158"/>
                      <a:pt x="603" y="148"/>
                      <a:pt x="593" y="144"/>
                    </a:cubicBezTo>
                    <a:cubicBezTo>
                      <a:pt x="590" y="141"/>
                      <a:pt x="587" y="141"/>
                      <a:pt x="583" y="139"/>
                    </a:cubicBezTo>
                    <a:lnTo>
                      <a:pt x="422" y="112"/>
                    </a:lnTo>
                    <a:cubicBezTo>
                      <a:pt x="419" y="112"/>
                      <a:pt x="416" y="110"/>
                      <a:pt x="413" y="109"/>
                    </a:cubicBezTo>
                    <a:cubicBezTo>
                      <a:pt x="411" y="107"/>
                      <a:pt x="409" y="104"/>
                      <a:pt x="408" y="103"/>
                    </a:cubicBezTo>
                    <a:lnTo>
                      <a:pt x="357" y="10"/>
                    </a:lnTo>
                    <a:cubicBezTo>
                      <a:pt x="355" y="7"/>
                      <a:pt x="353" y="6"/>
                      <a:pt x="351" y="4"/>
                    </a:cubicBezTo>
                    <a:cubicBezTo>
                      <a:pt x="346" y="2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3"/>
              <p:cNvSpPr/>
              <p:nvPr/>
            </p:nvSpPr>
            <p:spPr>
              <a:xfrm>
                <a:off x="479700" y="1728325"/>
                <a:ext cx="28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72" extrusionOk="0">
                    <a:moveTo>
                      <a:pt x="0" y="0"/>
                    </a:moveTo>
                    <a:lnTo>
                      <a:pt x="0" y="79"/>
                    </a:lnTo>
                    <a:cubicBezTo>
                      <a:pt x="0" y="82"/>
                      <a:pt x="3" y="84"/>
                      <a:pt x="6" y="86"/>
                    </a:cubicBezTo>
                    <a:lnTo>
                      <a:pt x="108" y="164"/>
                    </a:lnTo>
                    <a:cubicBezTo>
                      <a:pt x="109" y="166"/>
                      <a:pt x="112" y="169"/>
                      <a:pt x="112" y="171"/>
                    </a:cubicBezTo>
                    <a:lnTo>
                      <a:pt x="112" y="95"/>
                    </a:lnTo>
                    <a:cubicBezTo>
                      <a:pt x="112" y="92"/>
                      <a:pt x="109" y="87"/>
                      <a:pt x="108" y="86"/>
                    </a:cubicBezTo>
                    <a:lnTo>
                      <a:pt x="6" y="9"/>
                    </a:lnTo>
                    <a:cubicBezTo>
                      <a:pt x="3" y="8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3"/>
              <p:cNvSpPr/>
              <p:nvPr/>
            </p:nvSpPr>
            <p:spPr>
              <a:xfrm>
                <a:off x="490600" y="1729525"/>
                <a:ext cx="39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7" extrusionOk="0">
                    <a:moveTo>
                      <a:pt x="157" y="0"/>
                    </a:moveTo>
                    <a:cubicBezTo>
                      <a:pt x="157" y="4"/>
                      <a:pt x="154" y="7"/>
                      <a:pt x="147" y="10"/>
                    </a:cubicBezTo>
                    <a:lnTo>
                      <a:pt x="11" y="68"/>
                    </a:lnTo>
                    <a:cubicBezTo>
                      <a:pt x="4" y="70"/>
                      <a:pt x="1" y="74"/>
                      <a:pt x="1" y="78"/>
                    </a:cubicBezTo>
                    <a:lnTo>
                      <a:pt x="1" y="157"/>
                    </a:lnTo>
                    <a:cubicBezTo>
                      <a:pt x="1" y="151"/>
                      <a:pt x="4" y="148"/>
                      <a:pt x="11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3"/>
              <p:cNvSpPr/>
              <p:nvPr/>
            </p:nvSpPr>
            <p:spPr>
              <a:xfrm>
                <a:off x="481100" y="1732675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199" y="1"/>
                    </a:moveTo>
                    <a:cubicBezTo>
                      <a:pt x="196" y="1"/>
                      <a:pt x="193" y="1"/>
                      <a:pt x="191" y="2"/>
                    </a:cubicBezTo>
                    <a:lnTo>
                      <a:pt x="31" y="34"/>
                    </a:lnTo>
                    <a:cubicBezTo>
                      <a:pt x="28" y="34"/>
                      <a:pt x="25" y="35"/>
                      <a:pt x="22" y="35"/>
                    </a:cubicBezTo>
                    <a:cubicBezTo>
                      <a:pt x="16" y="35"/>
                      <a:pt x="11" y="34"/>
                      <a:pt x="7" y="31"/>
                    </a:cubicBezTo>
                    <a:cubicBezTo>
                      <a:pt x="4" y="29"/>
                      <a:pt x="1" y="25"/>
                      <a:pt x="1" y="22"/>
                    </a:cubicBezTo>
                    <a:lnTo>
                      <a:pt x="1" y="99"/>
                    </a:lnTo>
                    <a:cubicBezTo>
                      <a:pt x="1" y="103"/>
                      <a:pt x="4" y="106"/>
                      <a:pt x="7" y="109"/>
                    </a:cubicBezTo>
                    <a:cubicBezTo>
                      <a:pt x="12" y="111"/>
                      <a:pt x="18" y="113"/>
                      <a:pt x="24" y="113"/>
                    </a:cubicBezTo>
                    <a:cubicBezTo>
                      <a:pt x="27" y="113"/>
                      <a:pt x="29" y="112"/>
                      <a:pt x="31" y="112"/>
                    </a:cubicBezTo>
                    <a:lnTo>
                      <a:pt x="191" y="80"/>
                    </a:lnTo>
                    <a:cubicBezTo>
                      <a:pt x="193" y="79"/>
                      <a:pt x="196" y="78"/>
                      <a:pt x="198" y="78"/>
                    </a:cubicBezTo>
                    <a:cubicBezTo>
                      <a:pt x="203" y="78"/>
                      <a:pt x="208" y="80"/>
                      <a:pt x="211" y="82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1" y="141"/>
                    </a:cubicBezTo>
                    <a:cubicBezTo>
                      <a:pt x="372" y="141"/>
                      <a:pt x="384" y="135"/>
                      <a:pt x="384" y="128"/>
                    </a:cubicBezTo>
                    <a:lnTo>
                      <a:pt x="384" y="50"/>
                    </a:lnTo>
                    <a:cubicBezTo>
                      <a:pt x="384" y="58"/>
                      <a:pt x="372" y="64"/>
                      <a:pt x="361" y="64"/>
                    </a:cubicBezTo>
                    <a:cubicBezTo>
                      <a:pt x="356" y="64"/>
                      <a:pt x="351" y="63"/>
                      <a:pt x="347" y="61"/>
                    </a:cubicBezTo>
                    <a:lnTo>
                      <a:pt x="211" y="3"/>
                    </a:lnTo>
                    <a:cubicBezTo>
                      <a:pt x="208" y="2"/>
                      <a:pt x="203" y="1"/>
                      <a:pt x="19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3"/>
              <p:cNvSpPr/>
              <p:nvPr/>
            </p:nvSpPr>
            <p:spPr>
              <a:xfrm>
                <a:off x="479525" y="1725725"/>
                <a:ext cx="150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43" extrusionOk="0">
                    <a:moveTo>
                      <a:pt x="333" y="0"/>
                    </a:moveTo>
                    <a:cubicBezTo>
                      <a:pt x="326" y="0"/>
                      <a:pt x="320" y="2"/>
                      <a:pt x="315" y="6"/>
                    </a:cubicBezTo>
                    <a:lnTo>
                      <a:pt x="218" y="85"/>
                    </a:lnTo>
                    <a:cubicBezTo>
                      <a:pt x="212" y="90"/>
                      <a:pt x="206" y="91"/>
                      <a:pt x="199" y="91"/>
                    </a:cubicBezTo>
                    <a:lnTo>
                      <a:pt x="30" y="91"/>
                    </a:lnTo>
                    <a:cubicBezTo>
                      <a:pt x="12" y="91"/>
                      <a:pt x="0" y="104"/>
                      <a:pt x="12" y="113"/>
                    </a:cubicBezTo>
                    <a:lnTo>
                      <a:pt x="113" y="191"/>
                    </a:lnTo>
                    <a:cubicBezTo>
                      <a:pt x="117" y="193"/>
                      <a:pt x="119" y="199"/>
                      <a:pt x="117" y="203"/>
                    </a:cubicBezTo>
                    <a:lnTo>
                      <a:pt x="64" y="296"/>
                    </a:lnTo>
                    <a:cubicBezTo>
                      <a:pt x="61" y="300"/>
                      <a:pt x="64" y="306"/>
                      <a:pt x="70" y="309"/>
                    </a:cubicBezTo>
                    <a:cubicBezTo>
                      <a:pt x="74" y="312"/>
                      <a:pt x="79" y="313"/>
                      <a:pt x="85" y="313"/>
                    </a:cubicBezTo>
                    <a:cubicBezTo>
                      <a:pt x="88" y="313"/>
                      <a:pt x="91" y="312"/>
                      <a:pt x="94" y="312"/>
                    </a:cubicBezTo>
                    <a:lnTo>
                      <a:pt x="252" y="280"/>
                    </a:lnTo>
                    <a:cubicBezTo>
                      <a:pt x="255" y="279"/>
                      <a:pt x="258" y="279"/>
                      <a:pt x="261" y="279"/>
                    </a:cubicBezTo>
                    <a:cubicBezTo>
                      <a:pt x="266" y="279"/>
                      <a:pt x="270" y="280"/>
                      <a:pt x="274" y="281"/>
                    </a:cubicBezTo>
                    <a:lnTo>
                      <a:pt x="410" y="339"/>
                    </a:lnTo>
                    <a:cubicBezTo>
                      <a:pt x="414" y="341"/>
                      <a:pt x="419" y="342"/>
                      <a:pt x="424" y="342"/>
                    </a:cubicBezTo>
                    <a:cubicBezTo>
                      <a:pt x="435" y="342"/>
                      <a:pt x="447" y="336"/>
                      <a:pt x="447" y="328"/>
                    </a:cubicBezTo>
                    <a:lnTo>
                      <a:pt x="442" y="230"/>
                    </a:lnTo>
                    <a:cubicBezTo>
                      <a:pt x="442" y="226"/>
                      <a:pt x="447" y="222"/>
                      <a:pt x="452" y="220"/>
                    </a:cubicBezTo>
                    <a:lnTo>
                      <a:pt x="589" y="162"/>
                    </a:lnTo>
                    <a:cubicBezTo>
                      <a:pt x="602" y="158"/>
                      <a:pt x="602" y="148"/>
                      <a:pt x="592" y="142"/>
                    </a:cubicBezTo>
                    <a:cubicBezTo>
                      <a:pt x="589" y="141"/>
                      <a:pt x="586" y="139"/>
                      <a:pt x="583" y="139"/>
                    </a:cubicBezTo>
                    <a:lnTo>
                      <a:pt x="422" y="110"/>
                    </a:lnTo>
                    <a:cubicBezTo>
                      <a:pt x="418" y="110"/>
                      <a:pt x="415" y="109"/>
                      <a:pt x="412" y="107"/>
                    </a:cubicBezTo>
                    <a:cubicBezTo>
                      <a:pt x="409" y="106"/>
                      <a:pt x="408" y="104"/>
                      <a:pt x="406" y="101"/>
                    </a:cubicBezTo>
                    <a:lnTo>
                      <a:pt x="355" y="9"/>
                    </a:lnTo>
                    <a:cubicBezTo>
                      <a:pt x="354" y="7"/>
                      <a:pt x="352" y="6"/>
                      <a:pt x="350" y="4"/>
                    </a:cubicBezTo>
                    <a:cubicBezTo>
                      <a:pt x="344" y="2"/>
                      <a:pt x="338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3"/>
              <p:cNvSpPr/>
              <p:nvPr/>
            </p:nvSpPr>
            <p:spPr>
              <a:xfrm>
                <a:off x="486500" y="1572350"/>
                <a:ext cx="906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516" extrusionOk="0">
                    <a:moveTo>
                      <a:pt x="1780" y="1"/>
                    </a:moveTo>
                    <a:cubicBezTo>
                      <a:pt x="945" y="1"/>
                      <a:pt x="633" y="639"/>
                      <a:pt x="633" y="639"/>
                    </a:cubicBezTo>
                    <a:lnTo>
                      <a:pt x="633" y="641"/>
                    </a:lnTo>
                    <a:cubicBezTo>
                      <a:pt x="633" y="641"/>
                      <a:pt x="332" y="1096"/>
                      <a:pt x="417" y="1837"/>
                    </a:cubicBezTo>
                    <a:cubicBezTo>
                      <a:pt x="465" y="2252"/>
                      <a:pt x="1" y="2594"/>
                      <a:pt x="332" y="3019"/>
                    </a:cubicBezTo>
                    <a:cubicBezTo>
                      <a:pt x="603" y="3368"/>
                      <a:pt x="1134" y="3516"/>
                      <a:pt x="1684" y="3516"/>
                    </a:cubicBezTo>
                    <a:cubicBezTo>
                      <a:pt x="2627" y="3516"/>
                      <a:pt x="3626" y="3082"/>
                      <a:pt x="3475" y="2489"/>
                    </a:cubicBezTo>
                    <a:cubicBezTo>
                      <a:pt x="3220" y="1480"/>
                      <a:pt x="3239" y="1785"/>
                      <a:pt x="3091" y="1071"/>
                    </a:cubicBezTo>
                    <a:cubicBezTo>
                      <a:pt x="2976" y="512"/>
                      <a:pt x="2427" y="63"/>
                      <a:pt x="2038" y="20"/>
                    </a:cubicBezTo>
                    <a:cubicBezTo>
                      <a:pt x="1947" y="7"/>
                      <a:pt x="1861" y="1"/>
                      <a:pt x="178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3"/>
              <p:cNvSpPr/>
              <p:nvPr/>
            </p:nvSpPr>
            <p:spPr>
              <a:xfrm>
                <a:off x="501550" y="1640075"/>
                <a:ext cx="651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1803" extrusionOk="0">
                    <a:moveTo>
                      <a:pt x="1530" y="0"/>
                    </a:moveTo>
                    <a:cubicBezTo>
                      <a:pt x="1386" y="0"/>
                      <a:pt x="1220" y="29"/>
                      <a:pt x="1087" y="76"/>
                    </a:cubicBezTo>
                    <a:cubicBezTo>
                      <a:pt x="318" y="304"/>
                      <a:pt x="44" y="1055"/>
                      <a:pt x="1" y="1264"/>
                    </a:cubicBezTo>
                    <a:cubicBezTo>
                      <a:pt x="467" y="1619"/>
                      <a:pt x="1030" y="1802"/>
                      <a:pt x="1598" y="1802"/>
                    </a:cubicBezTo>
                    <a:cubicBezTo>
                      <a:pt x="1931" y="1802"/>
                      <a:pt x="2266" y="1739"/>
                      <a:pt x="2585" y="1610"/>
                    </a:cubicBezTo>
                    <a:cubicBezTo>
                      <a:pt x="2604" y="977"/>
                      <a:pt x="2372" y="449"/>
                      <a:pt x="1803" y="59"/>
                    </a:cubicBezTo>
                    <a:cubicBezTo>
                      <a:pt x="1745" y="18"/>
                      <a:pt x="1644" y="0"/>
                      <a:pt x="153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3"/>
              <p:cNvSpPr/>
              <p:nvPr/>
            </p:nvSpPr>
            <p:spPr>
              <a:xfrm>
                <a:off x="501600" y="1593825"/>
                <a:ext cx="4142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133" extrusionOk="0">
                    <a:moveTo>
                      <a:pt x="278" y="1"/>
                    </a:moveTo>
                    <a:cubicBezTo>
                      <a:pt x="229" y="1"/>
                      <a:pt x="0" y="418"/>
                      <a:pt x="2" y="988"/>
                    </a:cubicBezTo>
                    <a:cubicBezTo>
                      <a:pt x="9" y="1148"/>
                      <a:pt x="65" y="1400"/>
                      <a:pt x="170" y="1522"/>
                    </a:cubicBezTo>
                    <a:cubicBezTo>
                      <a:pt x="335" y="1713"/>
                      <a:pt x="551" y="1815"/>
                      <a:pt x="761" y="1883"/>
                    </a:cubicBezTo>
                    <a:cubicBezTo>
                      <a:pt x="828" y="1903"/>
                      <a:pt x="831" y="2115"/>
                      <a:pt x="892" y="2125"/>
                    </a:cubicBezTo>
                    <a:cubicBezTo>
                      <a:pt x="922" y="2130"/>
                      <a:pt x="952" y="2132"/>
                      <a:pt x="981" y="2132"/>
                    </a:cubicBezTo>
                    <a:cubicBezTo>
                      <a:pt x="1304" y="2132"/>
                      <a:pt x="1568" y="1849"/>
                      <a:pt x="1568" y="1849"/>
                    </a:cubicBezTo>
                    <a:cubicBezTo>
                      <a:pt x="1568" y="1849"/>
                      <a:pt x="1462" y="1715"/>
                      <a:pt x="1452" y="1635"/>
                    </a:cubicBezTo>
                    <a:cubicBezTo>
                      <a:pt x="1656" y="1442"/>
                      <a:pt x="338" y="191"/>
                      <a:pt x="286" y="6"/>
                    </a:cubicBezTo>
                    <a:lnTo>
                      <a:pt x="286" y="8"/>
                    </a:lnTo>
                    <a:cubicBezTo>
                      <a:pt x="284" y="3"/>
                      <a:pt x="282" y="1"/>
                      <a:pt x="278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3"/>
              <p:cNvSpPr/>
              <p:nvPr/>
            </p:nvSpPr>
            <p:spPr>
              <a:xfrm>
                <a:off x="520625" y="1635650"/>
                <a:ext cx="141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267" extrusionOk="0">
                    <a:moveTo>
                      <a:pt x="557" y="1"/>
                    </a:moveTo>
                    <a:lnTo>
                      <a:pt x="557" y="1"/>
                    </a:lnTo>
                    <a:cubicBezTo>
                      <a:pt x="431" y="100"/>
                      <a:pt x="45" y="198"/>
                      <a:pt x="0" y="208"/>
                    </a:cubicBezTo>
                    <a:cubicBezTo>
                      <a:pt x="35" y="224"/>
                      <a:pt x="35" y="243"/>
                      <a:pt x="45" y="266"/>
                    </a:cubicBezTo>
                    <a:cubicBezTo>
                      <a:pt x="563" y="97"/>
                      <a:pt x="557" y="1"/>
                      <a:pt x="557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3"/>
              <p:cNvSpPr/>
              <p:nvPr/>
            </p:nvSpPr>
            <p:spPr>
              <a:xfrm>
                <a:off x="498150" y="1581825"/>
                <a:ext cx="583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298" extrusionOk="0">
                    <a:moveTo>
                      <a:pt x="1137" y="1"/>
                    </a:moveTo>
                    <a:cubicBezTo>
                      <a:pt x="897" y="1"/>
                      <a:pt x="651" y="80"/>
                      <a:pt x="440" y="298"/>
                    </a:cubicBezTo>
                    <a:cubicBezTo>
                      <a:pt x="440" y="298"/>
                      <a:pt x="263" y="536"/>
                      <a:pt x="138" y="936"/>
                    </a:cubicBezTo>
                    <a:cubicBezTo>
                      <a:pt x="0" y="1377"/>
                      <a:pt x="137" y="2154"/>
                      <a:pt x="759" y="2271"/>
                    </a:cubicBezTo>
                    <a:cubicBezTo>
                      <a:pt x="853" y="2289"/>
                      <a:pt x="941" y="2298"/>
                      <a:pt x="1022" y="2298"/>
                    </a:cubicBezTo>
                    <a:cubicBezTo>
                      <a:pt x="1479" y="2298"/>
                      <a:pt x="1739" y="2039"/>
                      <a:pt x="1891" y="1783"/>
                    </a:cubicBezTo>
                    <a:cubicBezTo>
                      <a:pt x="1891" y="1783"/>
                      <a:pt x="2109" y="1777"/>
                      <a:pt x="2125" y="1545"/>
                    </a:cubicBezTo>
                    <a:cubicBezTo>
                      <a:pt x="2129" y="1469"/>
                      <a:pt x="2126" y="1403"/>
                      <a:pt x="2061" y="1369"/>
                    </a:cubicBezTo>
                    <a:cubicBezTo>
                      <a:pt x="2061" y="1369"/>
                      <a:pt x="2335" y="742"/>
                      <a:pt x="2219" y="518"/>
                    </a:cubicBezTo>
                    <a:cubicBezTo>
                      <a:pt x="2140" y="365"/>
                      <a:pt x="1651" y="1"/>
                      <a:pt x="1137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3"/>
              <p:cNvSpPr/>
              <p:nvPr/>
            </p:nvSpPr>
            <p:spPr>
              <a:xfrm>
                <a:off x="497500" y="1574375"/>
                <a:ext cx="61700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754" extrusionOk="0">
                    <a:moveTo>
                      <a:pt x="1306" y="1"/>
                    </a:moveTo>
                    <a:cubicBezTo>
                      <a:pt x="1152" y="1"/>
                      <a:pt x="956" y="24"/>
                      <a:pt x="760" y="110"/>
                    </a:cubicBezTo>
                    <a:cubicBezTo>
                      <a:pt x="366" y="284"/>
                      <a:pt x="74" y="747"/>
                      <a:pt x="34" y="1077"/>
                    </a:cubicBezTo>
                    <a:cubicBezTo>
                      <a:pt x="0" y="1350"/>
                      <a:pt x="100" y="1635"/>
                      <a:pt x="115" y="1635"/>
                    </a:cubicBezTo>
                    <a:cubicBezTo>
                      <a:pt x="116" y="1635"/>
                      <a:pt x="117" y="1633"/>
                      <a:pt x="116" y="1628"/>
                    </a:cubicBezTo>
                    <a:cubicBezTo>
                      <a:pt x="113" y="1569"/>
                      <a:pt x="70" y="1366"/>
                      <a:pt x="354" y="854"/>
                    </a:cubicBezTo>
                    <a:cubicBezTo>
                      <a:pt x="503" y="941"/>
                      <a:pt x="912" y="1247"/>
                      <a:pt x="1446" y="1414"/>
                    </a:cubicBezTo>
                    <a:cubicBezTo>
                      <a:pt x="1729" y="1502"/>
                      <a:pt x="1844" y="1734"/>
                      <a:pt x="1901" y="1734"/>
                    </a:cubicBezTo>
                    <a:cubicBezTo>
                      <a:pt x="1909" y="1734"/>
                      <a:pt x="1916" y="1729"/>
                      <a:pt x="1922" y="1720"/>
                    </a:cubicBezTo>
                    <a:cubicBezTo>
                      <a:pt x="1945" y="1682"/>
                      <a:pt x="1982" y="1662"/>
                      <a:pt x="2034" y="1662"/>
                    </a:cubicBezTo>
                    <a:cubicBezTo>
                      <a:pt x="2097" y="1662"/>
                      <a:pt x="2182" y="1691"/>
                      <a:pt x="2291" y="1752"/>
                    </a:cubicBezTo>
                    <a:cubicBezTo>
                      <a:pt x="2294" y="1753"/>
                      <a:pt x="2296" y="1753"/>
                      <a:pt x="2299" y="1753"/>
                    </a:cubicBezTo>
                    <a:cubicBezTo>
                      <a:pt x="2378" y="1753"/>
                      <a:pt x="2468" y="1069"/>
                      <a:pt x="2304" y="635"/>
                    </a:cubicBezTo>
                    <a:cubicBezTo>
                      <a:pt x="2133" y="178"/>
                      <a:pt x="1768" y="88"/>
                      <a:pt x="1607" y="32"/>
                    </a:cubicBezTo>
                    <a:cubicBezTo>
                      <a:pt x="1607" y="32"/>
                      <a:pt x="1485" y="1"/>
                      <a:pt x="1306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3"/>
              <p:cNvSpPr/>
              <p:nvPr/>
            </p:nvSpPr>
            <p:spPr>
              <a:xfrm>
                <a:off x="514250" y="1611775"/>
                <a:ext cx="50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88" extrusionOk="0">
                    <a:moveTo>
                      <a:pt x="171" y="1"/>
                    </a:moveTo>
                    <a:cubicBezTo>
                      <a:pt x="168" y="1"/>
                      <a:pt x="164" y="3"/>
                      <a:pt x="163" y="6"/>
                    </a:cubicBezTo>
                    <a:cubicBezTo>
                      <a:pt x="122" y="87"/>
                      <a:pt x="25" y="283"/>
                      <a:pt x="18" y="293"/>
                    </a:cubicBezTo>
                    <a:cubicBezTo>
                      <a:pt x="0" y="319"/>
                      <a:pt x="36" y="360"/>
                      <a:pt x="87" y="377"/>
                    </a:cubicBezTo>
                    <a:cubicBezTo>
                      <a:pt x="109" y="384"/>
                      <a:pt x="129" y="387"/>
                      <a:pt x="147" y="387"/>
                    </a:cubicBezTo>
                    <a:cubicBezTo>
                      <a:pt x="176" y="387"/>
                      <a:pt x="197" y="379"/>
                      <a:pt x="200" y="369"/>
                    </a:cubicBezTo>
                    <a:lnTo>
                      <a:pt x="181" y="10"/>
                    </a:lnTo>
                    <a:cubicBezTo>
                      <a:pt x="181" y="4"/>
                      <a:pt x="176" y="1"/>
                      <a:pt x="171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3"/>
              <p:cNvSpPr/>
              <p:nvPr/>
            </p:nvSpPr>
            <p:spPr>
              <a:xfrm>
                <a:off x="507175" y="1609375"/>
                <a:ext cx="23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30" extrusionOk="0">
                    <a:moveTo>
                      <a:pt x="45" y="1"/>
                    </a:moveTo>
                    <a:cubicBezTo>
                      <a:pt x="19" y="2"/>
                      <a:pt x="0" y="31"/>
                      <a:pt x="0" y="66"/>
                    </a:cubicBezTo>
                    <a:cubicBezTo>
                      <a:pt x="0" y="102"/>
                      <a:pt x="22" y="130"/>
                      <a:pt x="48" y="130"/>
                    </a:cubicBezTo>
                    <a:cubicBezTo>
                      <a:pt x="73" y="128"/>
                      <a:pt x="93" y="99"/>
                      <a:pt x="93" y="64"/>
                    </a:cubicBezTo>
                    <a:cubicBezTo>
                      <a:pt x="92" y="28"/>
                      <a:pt x="70" y="1"/>
                      <a:pt x="45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3"/>
              <p:cNvSpPr/>
              <p:nvPr/>
            </p:nvSpPr>
            <p:spPr>
              <a:xfrm>
                <a:off x="527075" y="1612200"/>
                <a:ext cx="2350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9" extrusionOk="0">
                    <a:moveTo>
                      <a:pt x="47" y="1"/>
                    </a:moveTo>
                    <a:cubicBezTo>
                      <a:pt x="22" y="1"/>
                      <a:pt x="1" y="28"/>
                      <a:pt x="1" y="65"/>
                    </a:cubicBezTo>
                    <a:cubicBezTo>
                      <a:pt x="1" y="99"/>
                      <a:pt x="19" y="128"/>
                      <a:pt x="45" y="128"/>
                    </a:cubicBezTo>
                    <a:cubicBezTo>
                      <a:pt x="46" y="128"/>
                      <a:pt x="47" y="128"/>
                      <a:pt x="47" y="128"/>
                    </a:cubicBezTo>
                    <a:cubicBezTo>
                      <a:pt x="71" y="128"/>
                      <a:pt x="92" y="100"/>
                      <a:pt x="92" y="66"/>
                    </a:cubicBezTo>
                    <a:cubicBezTo>
                      <a:pt x="93" y="30"/>
                      <a:pt x="73" y="1"/>
                      <a:pt x="47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510975" y="1622925"/>
                <a:ext cx="118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59" y="1"/>
                    </a:moveTo>
                    <a:cubicBezTo>
                      <a:pt x="52" y="1"/>
                      <a:pt x="46" y="4"/>
                      <a:pt x="41" y="10"/>
                    </a:cubicBezTo>
                    <a:cubicBezTo>
                      <a:pt x="33" y="19"/>
                      <a:pt x="0" y="235"/>
                      <a:pt x="249" y="235"/>
                    </a:cubicBezTo>
                    <a:cubicBezTo>
                      <a:pt x="259" y="235"/>
                      <a:pt x="270" y="235"/>
                      <a:pt x="281" y="234"/>
                    </a:cubicBezTo>
                    <a:cubicBezTo>
                      <a:pt x="460" y="216"/>
                      <a:pt x="472" y="43"/>
                      <a:pt x="463" y="33"/>
                    </a:cubicBezTo>
                    <a:cubicBezTo>
                      <a:pt x="459" y="27"/>
                      <a:pt x="452" y="23"/>
                      <a:pt x="445" y="23"/>
                    </a:cubicBezTo>
                    <a:cubicBezTo>
                      <a:pt x="440" y="23"/>
                      <a:pt x="435" y="25"/>
                      <a:pt x="431" y="28"/>
                    </a:cubicBezTo>
                    <a:cubicBezTo>
                      <a:pt x="428" y="30"/>
                      <a:pt x="344" y="56"/>
                      <a:pt x="251" y="56"/>
                    </a:cubicBezTo>
                    <a:cubicBezTo>
                      <a:pt x="189" y="56"/>
                      <a:pt x="122" y="44"/>
                      <a:pt x="73" y="5"/>
                    </a:cubicBezTo>
                    <a:cubicBezTo>
                      <a:pt x="69" y="2"/>
                      <a:pt x="64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527950" y="1616200"/>
                <a:ext cx="567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59" extrusionOk="0">
                    <a:moveTo>
                      <a:pt x="111" y="0"/>
                    </a:moveTo>
                    <a:cubicBezTo>
                      <a:pt x="51" y="0"/>
                      <a:pt x="3" y="34"/>
                      <a:pt x="2" y="76"/>
                    </a:cubicBezTo>
                    <a:cubicBezTo>
                      <a:pt x="0" y="118"/>
                      <a:pt x="48" y="157"/>
                      <a:pt x="111" y="158"/>
                    </a:cubicBezTo>
                    <a:lnTo>
                      <a:pt x="116" y="158"/>
                    </a:lnTo>
                    <a:cubicBezTo>
                      <a:pt x="176" y="158"/>
                      <a:pt x="224" y="126"/>
                      <a:pt x="225" y="84"/>
                    </a:cubicBezTo>
                    <a:cubicBezTo>
                      <a:pt x="227" y="41"/>
                      <a:pt x="179" y="3"/>
                      <a:pt x="116" y="0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501400" y="1612525"/>
                <a:ext cx="57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61" extrusionOk="0">
                    <a:moveTo>
                      <a:pt x="113" y="1"/>
                    </a:moveTo>
                    <a:cubicBezTo>
                      <a:pt x="53" y="1"/>
                      <a:pt x="5" y="34"/>
                      <a:pt x="4" y="76"/>
                    </a:cubicBezTo>
                    <a:cubicBezTo>
                      <a:pt x="1" y="118"/>
                      <a:pt x="50" y="157"/>
                      <a:pt x="113" y="160"/>
                    </a:cubicBezTo>
                    <a:lnTo>
                      <a:pt x="118" y="160"/>
                    </a:lnTo>
                    <a:cubicBezTo>
                      <a:pt x="178" y="160"/>
                      <a:pt x="226" y="127"/>
                      <a:pt x="227" y="85"/>
                    </a:cubicBezTo>
                    <a:cubicBezTo>
                      <a:pt x="229" y="43"/>
                      <a:pt x="179" y="4"/>
                      <a:pt x="118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3"/>
              <p:cNvSpPr/>
              <p:nvPr/>
            </p:nvSpPr>
            <p:spPr>
              <a:xfrm>
                <a:off x="526650" y="1612525"/>
                <a:ext cx="5352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1946" extrusionOk="0">
                    <a:moveTo>
                      <a:pt x="1617" y="1"/>
                    </a:moveTo>
                    <a:lnTo>
                      <a:pt x="450" y="887"/>
                    </a:lnTo>
                    <a:cubicBezTo>
                      <a:pt x="450" y="887"/>
                      <a:pt x="0" y="1193"/>
                      <a:pt x="374" y="1570"/>
                    </a:cubicBezTo>
                    <a:cubicBezTo>
                      <a:pt x="657" y="1857"/>
                      <a:pt x="927" y="1945"/>
                      <a:pt x="1162" y="1945"/>
                    </a:cubicBezTo>
                    <a:cubicBezTo>
                      <a:pt x="1288" y="1945"/>
                      <a:pt x="1404" y="1920"/>
                      <a:pt x="1507" y="1886"/>
                    </a:cubicBezTo>
                    <a:cubicBezTo>
                      <a:pt x="1808" y="1787"/>
                      <a:pt x="2140" y="1387"/>
                      <a:pt x="1884" y="740"/>
                    </a:cubicBezTo>
                    <a:cubicBezTo>
                      <a:pt x="1700" y="273"/>
                      <a:pt x="1617" y="1"/>
                      <a:pt x="1617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3"/>
              <p:cNvSpPr/>
              <p:nvPr/>
            </p:nvSpPr>
            <p:spPr>
              <a:xfrm>
                <a:off x="540300" y="1685075"/>
                <a:ext cx="2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7" y="0"/>
                    </a:lnTo>
                    <a:lnTo>
                      <a:pt x="1" y="0"/>
                    </a:lnTo>
                    <a:moveTo>
                      <a:pt x="99" y="0"/>
                    </a:moveTo>
                    <a:lnTo>
                      <a:pt x="47" y="0"/>
                    </a:lnTo>
                    <a:lnTo>
                      <a:pt x="98" y="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3"/>
              <p:cNvSpPr/>
              <p:nvPr/>
            </p:nvSpPr>
            <p:spPr>
              <a:xfrm>
                <a:off x="538250" y="1663800"/>
                <a:ext cx="6825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53" extrusionOk="0">
                    <a:moveTo>
                      <a:pt x="273" y="0"/>
                    </a:moveTo>
                    <a:cubicBezTo>
                      <a:pt x="273" y="0"/>
                      <a:pt x="0" y="361"/>
                      <a:pt x="68" y="790"/>
                    </a:cubicBezTo>
                    <a:cubicBezTo>
                      <a:pt x="70" y="812"/>
                      <a:pt x="76" y="833"/>
                      <a:pt x="83" y="853"/>
                    </a:cubicBezTo>
                    <a:lnTo>
                      <a:pt x="181" y="853"/>
                    </a:lnTo>
                    <a:cubicBezTo>
                      <a:pt x="205" y="835"/>
                      <a:pt x="122" y="460"/>
                      <a:pt x="273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3"/>
              <p:cNvSpPr/>
              <p:nvPr/>
            </p:nvSpPr>
            <p:spPr>
              <a:xfrm>
                <a:off x="696150" y="1666275"/>
                <a:ext cx="7297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772" extrusionOk="0">
                    <a:moveTo>
                      <a:pt x="1074" y="1"/>
                    </a:moveTo>
                    <a:cubicBezTo>
                      <a:pt x="1072" y="1"/>
                      <a:pt x="1070" y="1"/>
                      <a:pt x="1068" y="1"/>
                    </a:cubicBezTo>
                    <a:cubicBezTo>
                      <a:pt x="697" y="49"/>
                      <a:pt x="198" y="378"/>
                      <a:pt x="89" y="738"/>
                    </a:cubicBezTo>
                    <a:cubicBezTo>
                      <a:pt x="60" y="834"/>
                      <a:pt x="31" y="935"/>
                      <a:pt x="1" y="1041"/>
                    </a:cubicBezTo>
                    <a:cubicBezTo>
                      <a:pt x="489" y="1511"/>
                      <a:pt x="1142" y="1772"/>
                      <a:pt x="1819" y="1772"/>
                    </a:cubicBezTo>
                    <a:lnTo>
                      <a:pt x="1821" y="1772"/>
                    </a:lnTo>
                    <a:cubicBezTo>
                      <a:pt x="2199" y="1772"/>
                      <a:pt x="2573" y="1691"/>
                      <a:pt x="2918" y="1533"/>
                    </a:cubicBezTo>
                    <a:cubicBezTo>
                      <a:pt x="2722" y="275"/>
                      <a:pt x="2276" y="77"/>
                      <a:pt x="1683" y="77"/>
                    </a:cubicBezTo>
                    <a:cubicBezTo>
                      <a:pt x="1493" y="77"/>
                      <a:pt x="1289" y="98"/>
                      <a:pt x="1072" y="110"/>
                    </a:cubicBezTo>
                    <a:cubicBezTo>
                      <a:pt x="1071" y="110"/>
                      <a:pt x="1070" y="110"/>
                      <a:pt x="1070" y="110"/>
                    </a:cubicBezTo>
                    <a:cubicBezTo>
                      <a:pt x="1035" y="110"/>
                      <a:pt x="1049" y="83"/>
                      <a:pt x="1065" y="55"/>
                    </a:cubicBezTo>
                    <a:cubicBezTo>
                      <a:pt x="1080" y="29"/>
                      <a:pt x="1099" y="1"/>
                      <a:pt x="1074" y="1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3"/>
              <p:cNvSpPr/>
              <p:nvPr/>
            </p:nvSpPr>
            <p:spPr>
              <a:xfrm>
                <a:off x="694700" y="1612600"/>
                <a:ext cx="21925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865" extrusionOk="0">
                    <a:moveTo>
                      <a:pt x="877" y="1"/>
                    </a:moveTo>
                    <a:lnTo>
                      <a:pt x="223" y="80"/>
                    </a:lnTo>
                    <a:cubicBezTo>
                      <a:pt x="223" y="80"/>
                      <a:pt x="1" y="995"/>
                      <a:pt x="395" y="1396"/>
                    </a:cubicBezTo>
                    <a:cubicBezTo>
                      <a:pt x="730" y="1735"/>
                      <a:pt x="803" y="1864"/>
                      <a:pt x="803" y="1864"/>
                    </a:cubicBez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3"/>
              <p:cNvSpPr/>
              <p:nvPr/>
            </p:nvSpPr>
            <p:spPr>
              <a:xfrm>
                <a:off x="715975" y="1650625"/>
                <a:ext cx="31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026" extrusionOk="0">
                    <a:moveTo>
                      <a:pt x="1251" y="1"/>
                    </a:moveTo>
                    <a:lnTo>
                      <a:pt x="175" y="105"/>
                    </a:lnTo>
                    <a:cubicBezTo>
                      <a:pt x="175" y="105"/>
                      <a:pt x="1" y="765"/>
                      <a:pt x="1" y="869"/>
                    </a:cubicBezTo>
                    <a:cubicBezTo>
                      <a:pt x="1" y="982"/>
                      <a:pt x="65" y="1025"/>
                      <a:pt x="164" y="1025"/>
                    </a:cubicBezTo>
                    <a:cubicBezTo>
                      <a:pt x="501" y="1025"/>
                      <a:pt x="1241" y="524"/>
                      <a:pt x="1241" y="524"/>
                    </a:cubicBez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3"/>
              <p:cNvSpPr/>
              <p:nvPr/>
            </p:nvSpPr>
            <p:spPr>
              <a:xfrm>
                <a:off x="698650" y="1605950"/>
                <a:ext cx="60175" cy="599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96" extrusionOk="0">
                    <a:moveTo>
                      <a:pt x="1162" y="1"/>
                    </a:moveTo>
                    <a:cubicBezTo>
                      <a:pt x="913" y="1"/>
                      <a:pt x="658" y="83"/>
                      <a:pt x="439" y="309"/>
                    </a:cubicBezTo>
                    <a:cubicBezTo>
                      <a:pt x="439" y="309"/>
                      <a:pt x="275" y="370"/>
                      <a:pt x="144" y="786"/>
                    </a:cubicBezTo>
                    <a:cubicBezTo>
                      <a:pt x="1" y="1244"/>
                      <a:pt x="36" y="2179"/>
                      <a:pt x="771" y="2358"/>
                    </a:cubicBezTo>
                    <a:cubicBezTo>
                      <a:pt x="879" y="2384"/>
                      <a:pt x="978" y="2396"/>
                      <a:pt x="1070" y="2396"/>
                    </a:cubicBezTo>
                    <a:cubicBezTo>
                      <a:pt x="1523" y="2396"/>
                      <a:pt x="1790" y="2109"/>
                      <a:pt x="1945" y="1850"/>
                    </a:cubicBezTo>
                    <a:cubicBezTo>
                      <a:pt x="1945" y="1850"/>
                      <a:pt x="2171" y="1844"/>
                      <a:pt x="2187" y="1604"/>
                    </a:cubicBezTo>
                    <a:cubicBezTo>
                      <a:pt x="2193" y="1525"/>
                      <a:pt x="2190" y="1456"/>
                      <a:pt x="2122" y="1421"/>
                    </a:cubicBezTo>
                    <a:cubicBezTo>
                      <a:pt x="2122" y="1421"/>
                      <a:pt x="2406" y="768"/>
                      <a:pt x="2286" y="538"/>
                    </a:cubicBezTo>
                    <a:cubicBezTo>
                      <a:pt x="2204" y="380"/>
                      <a:pt x="1696" y="1"/>
                      <a:pt x="1162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3"/>
              <p:cNvSpPr/>
              <p:nvPr/>
            </p:nvSpPr>
            <p:spPr>
              <a:xfrm>
                <a:off x="714925" y="1637000"/>
                <a:ext cx="52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403" extrusionOk="0">
                    <a:moveTo>
                      <a:pt x="180" y="0"/>
                    </a:moveTo>
                    <a:cubicBezTo>
                      <a:pt x="176" y="0"/>
                      <a:pt x="172" y="2"/>
                      <a:pt x="170" y="6"/>
                    </a:cubicBezTo>
                    <a:cubicBezTo>
                      <a:pt x="127" y="90"/>
                      <a:pt x="25" y="293"/>
                      <a:pt x="18" y="304"/>
                    </a:cubicBezTo>
                    <a:cubicBezTo>
                      <a:pt x="1" y="331"/>
                      <a:pt x="39" y="373"/>
                      <a:pt x="91" y="392"/>
                    </a:cubicBezTo>
                    <a:cubicBezTo>
                      <a:pt x="113" y="399"/>
                      <a:pt x="134" y="402"/>
                      <a:pt x="152" y="402"/>
                    </a:cubicBezTo>
                    <a:cubicBezTo>
                      <a:pt x="183" y="402"/>
                      <a:pt x="205" y="394"/>
                      <a:pt x="208" y="383"/>
                    </a:cubicBezTo>
                    <a:lnTo>
                      <a:pt x="191" y="11"/>
                    </a:lnTo>
                    <a:cubicBezTo>
                      <a:pt x="190" y="4"/>
                      <a:pt x="185" y="0"/>
                      <a:pt x="18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3"/>
              <p:cNvSpPr/>
              <p:nvPr/>
            </p:nvSpPr>
            <p:spPr>
              <a:xfrm>
                <a:off x="707575" y="1634525"/>
                <a:ext cx="245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3" extrusionOk="0">
                    <a:moveTo>
                      <a:pt x="49" y="1"/>
                    </a:moveTo>
                    <a:cubicBezTo>
                      <a:pt x="48" y="1"/>
                      <a:pt x="47" y="1"/>
                      <a:pt x="47" y="1"/>
                    </a:cubicBezTo>
                    <a:cubicBezTo>
                      <a:pt x="21" y="1"/>
                      <a:pt x="0" y="31"/>
                      <a:pt x="0" y="68"/>
                    </a:cubicBezTo>
                    <a:cubicBezTo>
                      <a:pt x="0" y="103"/>
                      <a:pt x="23" y="133"/>
                      <a:pt x="48" y="133"/>
                    </a:cubicBezTo>
                    <a:cubicBezTo>
                      <a:pt x="49" y="133"/>
                      <a:pt x="49" y="133"/>
                      <a:pt x="50" y="133"/>
                    </a:cubicBezTo>
                    <a:cubicBezTo>
                      <a:pt x="76" y="133"/>
                      <a:pt x="98" y="102"/>
                      <a:pt x="96" y="66"/>
                    </a:cubicBezTo>
                    <a:cubicBezTo>
                      <a:pt x="95" y="29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3"/>
              <p:cNvSpPr/>
              <p:nvPr/>
            </p:nvSpPr>
            <p:spPr>
              <a:xfrm>
                <a:off x="728225" y="1637425"/>
                <a:ext cx="24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5" extrusionOk="0">
                    <a:moveTo>
                      <a:pt x="50" y="1"/>
                    </a:moveTo>
                    <a:cubicBezTo>
                      <a:pt x="23" y="1"/>
                      <a:pt x="1" y="30"/>
                      <a:pt x="1" y="68"/>
                    </a:cubicBezTo>
                    <a:cubicBezTo>
                      <a:pt x="1" y="104"/>
                      <a:pt x="21" y="134"/>
                      <a:pt x="47" y="134"/>
                    </a:cubicBezTo>
                    <a:cubicBezTo>
                      <a:pt x="48" y="134"/>
                      <a:pt x="49" y="134"/>
                      <a:pt x="49" y="134"/>
                    </a:cubicBezTo>
                    <a:cubicBezTo>
                      <a:pt x="74" y="134"/>
                      <a:pt x="95" y="105"/>
                      <a:pt x="97" y="69"/>
                    </a:cubicBezTo>
                    <a:cubicBezTo>
                      <a:pt x="97" y="31"/>
                      <a:pt x="76" y="2"/>
                      <a:pt x="50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3"/>
              <p:cNvSpPr/>
              <p:nvPr/>
            </p:nvSpPr>
            <p:spPr>
              <a:xfrm>
                <a:off x="711525" y="1648600"/>
                <a:ext cx="122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44" extrusionOk="0">
                    <a:moveTo>
                      <a:pt x="61" y="0"/>
                    </a:moveTo>
                    <a:cubicBezTo>
                      <a:pt x="54" y="0"/>
                      <a:pt x="47" y="3"/>
                      <a:pt x="43" y="9"/>
                    </a:cubicBezTo>
                    <a:cubicBezTo>
                      <a:pt x="34" y="19"/>
                      <a:pt x="0" y="244"/>
                      <a:pt x="259" y="244"/>
                    </a:cubicBezTo>
                    <a:cubicBezTo>
                      <a:pt x="269" y="244"/>
                      <a:pt x="280" y="243"/>
                      <a:pt x="291" y="243"/>
                    </a:cubicBezTo>
                    <a:cubicBezTo>
                      <a:pt x="478" y="224"/>
                      <a:pt x="489" y="46"/>
                      <a:pt x="482" y="34"/>
                    </a:cubicBezTo>
                    <a:cubicBezTo>
                      <a:pt x="477" y="27"/>
                      <a:pt x="469" y="24"/>
                      <a:pt x="462" y="24"/>
                    </a:cubicBezTo>
                    <a:cubicBezTo>
                      <a:pt x="457" y="24"/>
                      <a:pt x="452" y="25"/>
                      <a:pt x="447" y="28"/>
                    </a:cubicBezTo>
                    <a:cubicBezTo>
                      <a:pt x="444" y="31"/>
                      <a:pt x="357" y="57"/>
                      <a:pt x="261" y="57"/>
                    </a:cubicBezTo>
                    <a:cubicBezTo>
                      <a:pt x="196" y="57"/>
                      <a:pt x="126" y="45"/>
                      <a:pt x="76" y="5"/>
                    </a:cubicBezTo>
                    <a:cubicBezTo>
                      <a:pt x="72" y="2"/>
                      <a:pt x="66" y="0"/>
                      <a:pt x="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3"/>
              <p:cNvSpPr/>
              <p:nvPr/>
            </p:nvSpPr>
            <p:spPr>
              <a:xfrm>
                <a:off x="729150" y="1641600"/>
                <a:ext cx="59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67" extrusionOk="0">
                    <a:moveTo>
                      <a:pt x="115" y="1"/>
                    </a:moveTo>
                    <a:cubicBezTo>
                      <a:pt x="52" y="1"/>
                      <a:pt x="3" y="36"/>
                      <a:pt x="2" y="79"/>
                    </a:cubicBezTo>
                    <a:cubicBezTo>
                      <a:pt x="0" y="123"/>
                      <a:pt x="51" y="163"/>
                      <a:pt x="115" y="166"/>
                    </a:cubicBezTo>
                    <a:lnTo>
                      <a:pt x="121" y="166"/>
                    </a:lnTo>
                    <a:cubicBezTo>
                      <a:pt x="182" y="166"/>
                      <a:pt x="232" y="131"/>
                      <a:pt x="234" y="88"/>
                    </a:cubicBezTo>
                    <a:cubicBezTo>
                      <a:pt x="235" y="43"/>
                      <a:pt x="184" y="4"/>
                      <a:pt x="12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3"/>
              <p:cNvSpPr/>
              <p:nvPr/>
            </p:nvSpPr>
            <p:spPr>
              <a:xfrm>
                <a:off x="701600" y="1637800"/>
                <a:ext cx="59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66" extrusionOk="0">
                    <a:moveTo>
                      <a:pt x="115" y="0"/>
                    </a:moveTo>
                    <a:cubicBezTo>
                      <a:pt x="54" y="0"/>
                      <a:pt x="5" y="35"/>
                      <a:pt x="3" y="79"/>
                    </a:cubicBezTo>
                    <a:cubicBezTo>
                      <a:pt x="0" y="122"/>
                      <a:pt x="51" y="163"/>
                      <a:pt x="116" y="166"/>
                    </a:cubicBezTo>
                    <a:lnTo>
                      <a:pt x="122" y="166"/>
                    </a:lnTo>
                    <a:cubicBezTo>
                      <a:pt x="183" y="166"/>
                      <a:pt x="234" y="131"/>
                      <a:pt x="235" y="87"/>
                    </a:cubicBezTo>
                    <a:cubicBezTo>
                      <a:pt x="237" y="44"/>
                      <a:pt x="186" y="3"/>
                      <a:pt x="122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3"/>
              <p:cNvSpPr/>
              <p:nvPr/>
            </p:nvSpPr>
            <p:spPr>
              <a:xfrm>
                <a:off x="691625" y="1593050"/>
                <a:ext cx="7290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548" extrusionOk="0">
                    <a:moveTo>
                      <a:pt x="1646" y="1261"/>
                    </a:moveTo>
                    <a:lnTo>
                      <a:pt x="1646" y="1268"/>
                    </a:lnTo>
                    <a:lnTo>
                      <a:pt x="1642" y="1261"/>
                    </a:lnTo>
                    <a:close/>
                    <a:moveTo>
                      <a:pt x="1305" y="1"/>
                    </a:moveTo>
                    <a:cubicBezTo>
                      <a:pt x="953" y="1"/>
                      <a:pt x="616" y="94"/>
                      <a:pt x="392" y="204"/>
                    </a:cubicBezTo>
                    <a:cubicBezTo>
                      <a:pt x="37" y="378"/>
                      <a:pt x="0" y="822"/>
                      <a:pt x="85" y="1010"/>
                    </a:cubicBezTo>
                    <a:cubicBezTo>
                      <a:pt x="214" y="1303"/>
                      <a:pt x="483" y="1437"/>
                      <a:pt x="1009" y="1437"/>
                    </a:cubicBezTo>
                    <a:cubicBezTo>
                      <a:pt x="1148" y="1437"/>
                      <a:pt x="1305" y="1427"/>
                      <a:pt x="1482" y="1409"/>
                    </a:cubicBezTo>
                    <a:cubicBezTo>
                      <a:pt x="1489" y="1408"/>
                      <a:pt x="1498" y="1408"/>
                      <a:pt x="1507" y="1408"/>
                    </a:cubicBezTo>
                    <a:cubicBezTo>
                      <a:pt x="1629" y="1408"/>
                      <a:pt x="1955" y="1469"/>
                      <a:pt x="1955" y="1856"/>
                    </a:cubicBezTo>
                    <a:cubicBezTo>
                      <a:pt x="1955" y="1943"/>
                      <a:pt x="1942" y="1985"/>
                      <a:pt x="1888" y="2098"/>
                    </a:cubicBezTo>
                    <a:cubicBezTo>
                      <a:pt x="1846" y="2186"/>
                      <a:pt x="1881" y="2244"/>
                      <a:pt x="1943" y="2244"/>
                    </a:cubicBezTo>
                    <a:cubicBezTo>
                      <a:pt x="2024" y="2244"/>
                      <a:pt x="2151" y="2147"/>
                      <a:pt x="2212" y="1896"/>
                    </a:cubicBezTo>
                    <a:cubicBezTo>
                      <a:pt x="2216" y="1880"/>
                      <a:pt x="2235" y="1870"/>
                      <a:pt x="2256" y="1870"/>
                    </a:cubicBezTo>
                    <a:cubicBezTo>
                      <a:pt x="2296" y="1870"/>
                      <a:pt x="2344" y="1907"/>
                      <a:pt x="2310" y="2014"/>
                    </a:cubicBezTo>
                    <a:cubicBezTo>
                      <a:pt x="2252" y="2195"/>
                      <a:pt x="2144" y="2547"/>
                      <a:pt x="2144" y="2547"/>
                    </a:cubicBezTo>
                    <a:cubicBezTo>
                      <a:pt x="2144" y="2547"/>
                      <a:pt x="2351" y="2465"/>
                      <a:pt x="2470" y="2311"/>
                    </a:cubicBezTo>
                    <a:cubicBezTo>
                      <a:pt x="2602" y="2143"/>
                      <a:pt x="2706" y="1927"/>
                      <a:pt x="2811" y="1476"/>
                    </a:cubicBezTo>
                    <a:cubicBezTo>
                      <a:pt x="2915" y="1025"/>
                      <a:pt x="2845" y="504"/>
                      <a:pt x="1942" y="121"/>
                    </a:cubicBezTo>
                    <a:cubicBezTo>
                      <a:pt x="1739" y="35"/>
                      <a:pt x="1520" y="1"/>
                      <a:pt x="1305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3"/>
              <p:cNvSpPr/>
              <p:nvPr/>
            </p:nvSpPr>
            <p:spPr>
              <a:xfrm>
                <a:off x="706475" y="1671525"/>
                <a:ext cx="373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368" extrusionOk="0">
                    <a:moveTo>
                      <a:pt x="1493" y="0"/>
                    </a:moveTo>
                    <a:lnTo>
                      <a:pt x="381" y="35"/>
                    </a:lnTo>
                    <a:lnTo>
                      <a:pt x="1" y="1154"/>
                    </a:lnTo>
                    <a:cubicBezTo>
                      <a:pt x="131" y="1238"/>
                      <a:pt x="269" y="1309"/>
                      <a:pt x="413" y="1367"/>
                    </a:cubicBezTo>
                    <a:lnTo>
                      <a:pt x="149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3"/>
              <p:cNvSpPr/>
              <p:nvPr/>
            </p:nvSpPr>
            <p:spPr>
              <a:xfrm>
                <a:off x="745050" y="1639350"/>
                <a:ext cx="75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56" extrusionOk="0">
                    <a:moveTo>
                      <a:pt x="125" y="1"/>
                    </a:moveTo>
                    <a:cubicBezTo>
                      <a:pt x="31" y="1"/>
                      <a:pt x="1" y="346"/>
                      <a:pt x="98" y="355"/>
                    </a:cubicBezTo>
                    <a:cubicBezTo>
                      <a:pt x="103" y="355"/>
                      <a:pt x="109" y="355"/>
                      <a:pt x="114" y="355"/>
                    </a:cubicBezTo>
                    <a:cubicBezTo>
                      <a:pt x="204" y="355"/>
                      <a:pt x="283" y="286"/>
                      <a:pt x="291" y="194"/>
                    </a:cubicBezTo>
                    <a:cubicBezTo>
                      <a:pt x="300" y="95"/>
                      <a:pt x="227" y="8"/>
                      <a:pt x="128" y="1"/>
                    </a:cubicBezTo>
                    <a:cubicBezTo>
                      <a:pt x="127" y="1"/>
                      <a:pt x="126" y="1"/>
                      <a:pt x="125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3"/>
              <p:cNvSpPr/>
              <p:nvPr/>
            </p:nvSpPr>
            <p:spPr>
              <a:xfrm>
                <a:off x="717000" y="1664775"/>
                <a:ext cx="50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70" extrusionOk="0">
                    <a:moveTo>
                      <a:pt x="19" y="0"/>
                    </a:moveTo>
                    <a:lnTo>
                      <a:pt x="0" y="70"/>
                    </a:lnTo>
                    <a:lnTo>
                      <a:pt x="2" y="70"/>
                    </a:lnTo>
                    <a:cubicBezTo>
                      <a:pt x="8" y="48"/>
                      <a:pt x="14" y="24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3"/>
              <p:cNvSpPr/>
              <p:nvPr/>
            </p:nvSpPr>
            <p:spPr>
              <a:xfrm>
                <a:off x="717075" y="1664775"/>
                <a:ext cx="11050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1" extrusionOk="0">
                    <a:moveTo>
                      <a:pt x="15" y="0"/>
                    </a:moveTo>
                    <a:cubicBezTo>
                      <a:pt x="15" y="0"/>
                      <a:pt x="16" y="1"/>
                      <a:pt x="16" y="1"/>
                    </a:cubicBezTo>
                    <a:lnTo>
                      <a:pt x="16" y="1"/>
                    </a:lnTo>
                    <a:cubicBezTo>
                      <a:pt x="16" y="1"/>
                      <a:pt x="16" y="0"/>
                      <a:pt x="16" y="0"/>
                    </a:cubicBezTo>
                    <a:close/>
                    <a:moveTo>
                      <a:pt x="16" y="1"/>
                    </a:moveTo>
                    <a:cubicBezTo>
                      <a:pt x="10" y="24"/>
                      <a:pt x="5" y="48"/>
                      <a:pt x="0" y="70"/>
                    </a:cubicBezTo>
                    <a:lnTo>
                      <a:pt x="51" y="70"/>
                    </a:lnTo>
                    <a:cubicBezTo>
                      <a:pt x="58" y="70"/>
                      <a:pt x="66" y="70"/>
                      <a:pt x="73" y="70"/>
                    </a:cubicBezTo>
                    <a:cubicBezTo>
                      <a:pt x="198" y="70"/>
                      <a:pt x="321" y="58"/>
                      <a:pt x="441" y="37"/>
                    </a:cubicBezTo>
                    <a:lnTo>
                      <a:pt x="441" y="37"/>
                    </a:lnTo>
                    <a:cubicBezTo>
                      <a:pt x="406" y="41"/>
                      <a:pt x="370" y="42"/>
                      <a:pt x="332" y="42"/>
                    </a:cubicBezTo>
                    <a:cubicBezTo>
                      <a:pt x="232" y="41"/>
                      <a:pt x="131" y="29"/>
                      <a:pt x="34" y="5"/>
                    </a:cubicBezTo>
                    <a:cubicBezTo>
                      <a:pt x="28" y="3"/>
                      <a:pt x="23" y="2"/>
                      <a:pt x="16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3"/>
              <p:cNvSpPr/>
              <p:nvPr/>
            </p:nvSpPr>
            <p:spPr>
              <a:xfrm>
                <a:off x="717475" y="1661100"/>
                <a:ext cx="20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91" extrusionOk="0">
                    <a:moveTo>
                      <a:pt x="811" y="1"/>
                    </a:moveTo>
                    <a:cubicBezTo>
                      <a:pt x="741" y="53"/>
                      <a:pt x="741" y="53"/>
                      <a:pt x="654" y="81"/>
                    </a:cubicBezTo>
                    <a:cubicBezTo>
                      <a:pt x="474" y="140"/>
                      <a:pt x="192" y="147"/>
                      <a:pt x="66" y="147"/>
                    </a:cubicBezTo>
                    <a:lnTo>
                      <a:pt x="0" y="147"/>
                    </a:lnTo>
                    <a:cubicBezTo>
                      <a:pt x="6" y="149"/>
                      <a:pt x="12" y="150"/>
                      <a:pt x="18" y="152"/>
                    </a:cubicBezTo>
                    <a:cubicBezTo>
                      <a:pt x="116" y="176"/>
                      <a:pt x="218" y="189"/>
                      <a:pt x="318" y="191"/>
                    </a:cubicBezTo>
                    <a:cubicBezTo>
                      <a:pt x="354" y="191"/>
                      <a:pt x="390" y="188"/>
                      <a:pt x="427" y="185"/>
                    </a:cubicBezTo>
                    <a:cubicBezTo>
                      <a:pt x="736" y="124"/>
                      <a:pt x="812" y="2"/>
                      <a:pt x="812" y="2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3"/>
              <p:cNvSpPr/>
              <p:nvPr/>
            </p:nvSpPr>
            <p:spPr>
              <a:xfrm>
                <a:off x="712950" y="1662050"/>
                <a:ext cx="381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842" extrusionOk="0">
                    <a:moveTo>
                      <a:pt x="1401" y="1"/>
                    </a:moveTo>
                    <a:cubicBezTo>
                      <a:pt x="1401" y="1"/>
                      <a:pt x="1050" y="235"/>
                      <a:pt x="684" y="308"/>
                    </a:cubicBezTo>
                    <a:cubicBezTo>
                      <a:pt x="637" y="317"/>
                      <a:pt x="593" y="321"/>
                      <a:pt x="553" y="321"/>
                    </a:cubicBezTo>
                    <a:cubicBezTo>
                      <a:pt x="275" y="321"/>
                      <a:pt x="178" y="124"/>
                      <a:pt x="178" y="124"/>
                    </a:cubicBezTo>
                    <a:lnTo>
                      <a:pt x="0" y="289"/>
                    </a:lnTo>
                    <a:lnTo>
                      <a:pt x="68" y="573"/>
                    </a:lnTo>
                    <a:lnTo>
                      <a:pt x="251" y="409"/>
                    </a:lnTo>
                    <a:lnTo>
                      <a:pt x="458" y="842"/>
                    </a:lnTo>
                    <a:lnTo>
                      <a:pt x="1527" y="334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3"/>
              <p:cNvSpPr/>
              <p:nvPr/>
            </p:nvSpPr>
            <p:spPr>
              <a:xfrm>
                <a:off x="726250" y="1672375"/>
                <a:ext cx="233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470" extrusionOk="0">
                    <a:moveTo>
                      <a:pt x="888" y="1"/>
                    </a:moveTo>
                    <a:lnTo>
                      <a:pt x="386" y="1306"/>
                    </a:lnTo>
                    <a:lnTo>
                      <a:pt x="251" y="1258"/>
                    </a:lnTo>
                    <a:lnTo>
                      <a:pt x="0" y="1455"/>
                    </a:lnTo>
                    <a:cubicBezTo>
                      <a:pt x="21" y="1460"/>
                      <a:pt x="41" y="1464"/>
                      <a:pt x="61" y="1470"/>
                    </a:cubicBezTo>
                    <a:lnTo>
                      <a:pt x="280" y="1307"/>
                    </a:lnTo>
                    <a:lnTo>
                      <a:pt x="434" y="1387"/>
                    </a:lnTo>
                    <a:lnTo>
                      <a:pt x="933" y="36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3"/>
              <p:cNvSpPr/>
              <p:nvPr/>
            </p:nvSpPr>
            <p:spPr>
              <a:xfrm>
                <a:off x="706475" y="1672275"/>
                <a:ext cx="15700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6" extrusionOk="0">
                    <a:moveTo>
                      <a:pt x="510" y="0"/>
                    </a:moveTo>
                    <a:lnTo>
                      <a:pt x="327" y="164"/>
                    </a:lnTo>
                    <a:lnTo>
                      <a:pt x="336" y="475"/>
                    </a:lnTo>
                    <a:lnTo>
                      <a:pt x="1" y="1124"/>
                    </a:lnTo>
                    <a:cubicBezTo>
                      <a:pt x="123" y="1203"/>
                      <a:pt x="252" y="1269"/>
                      <a:pt x="385" y="1326"/>
                    </a:cubicBezTo>
                    <a:lnTo>
                      <a:pt x="435" y="491"/>
                    </a:lnTo>
                    <a:lnTo>
                      <a:pt x="627" y="334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3"/>
              <p:cNvSpPr/>
              <p:nvPr/>
            </p:nvSpPr>
            <p:spPr>
              <a:xfrm>
                <a:off x="703225" y="1673575"/>
                <a:ext cx="58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010" extrusionOk="0">
                    <a:moveTo>
                      <a:pt x="161" y="1"/>
                    </a:moveTo>
                    <a:lnTo>
                      <a:pt x="103" y="59"/>
                    </a:lnTo>
                    <a:lnTo>
                      <a:pt x="80" y="566"/>
                    </a:lnTo>
                    <a:lnTo>
                      <a:pt x="167" y="616"/>
                    </a:lnTo>
                    <a:lnTo>
                      <a:pt x="73" y="668"/>
                    </a:lnTo>
                    <a:lnTo>
                      <a:pt x="0" y="984"/>
                    </a:lnTo>
                    <a:cubicBezTo>
                      <a:pt x="13" y="993"/>
                      <a:pt x="27" y="1003"/>
                      <a:pt x="38" y="1010"/>
                    </a:cubicBezTo>
                    <a:lnTo>
                      <a:pt x="119" y="705"/>
                    </a:lnTo>
                    <a:lnTo>
                      <a:pt x="231" y="614"/>
                    </a:lnTo>
                    <a:lnTo>
                      <a:pt x="116" y="514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7" name="Google Shape;1967;p33"/>
          <p:cNvSpPr txBox="1">
            <a:spLocks noGrp="1"/>
          </p:cNvSpPr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968" name="Google Shape;1968;p33"/>
          <p:cNvSpPr/>
          <p:nvPr/>
        </p:nvSpPr>
        <p:spPr>
          <a:xfrm rot="-5400000" flipH="1">
            <a:off x="6525537" y="3191363"/>
            <a:ext cx="162300" cy="226200"/>
          </a:xfrm>
          <a:prstGeom prst="triangle">
            <a:avLst>
              <a:gd name="adj" fmla="val 50000"/>
            </a:avLst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3"/>
          <p:cNvSpPr/>
          <p:nvPr/>
        </p:nvSpPr>
        <p:spPr>
          <a:xfrm>
            <a:off x="6719775" y="3112013"/>
            <a:ext cx="1263600" cy="384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3"/>
          <p:cNvSpPr/>
          <p:nvPr/>
        </p:nvSpPr>
        <p:spPr>
          <a:xfrm>
            <a:off x="1263575" y="3112013"/>
            <a:ext cx="1027500" cy="384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3"/>
          <p:cNvSpPr txBox="1">
            <a:spLocks noGrp="1"/>
          </p:cNvSpPr>
          <p:nvPr>
            <p:ph type="ctrTitle"/>
          </p:nvPr>
        </p:nvSpPr>
        <p:spPr>
          <a:xfrm>
            <a:off x="6366300" y="1992250"/>
            <a:ext cx="19704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Colocations</a:t>
            </a:r>
            <a:endParaRPr dirty="0"/>
          </a:p>
        </p:txBody>
      </p:sp>
      <p:sp>
        <p:nvSpPr>
          <p:cNvPr id="1974" name="Google Shape;1974;p33"/>
          <p:cNvSpPr txBox="1">
            <a:spLocks noGrp="1"/>
          </p:cNvSpPr>
          <p:nvPr>
            <p:ph type="ctrTitle" idx="3"/>
          </p:nvPr>
        </p:nvSpPr>
        <p:spPr>
          <a:xfrm>
            <a:off x="397239" y="1661824"/>
            <a:ext cx="2461086" cy="70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Maisons à louer</a:t>
            </a:r>
            <a:endParaRPr dirty="0"/>
          </a:p>
        </p:txBody>
      </p:sp>
      <p:sp>
        <p:nvSpPr>
          <p:cNvPr id="1975" name="Google Shape;1975;p33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33"/>
          <p:cNvSpPr txBox="1">
            <a:spLocks noGrp="1"/>
          </p:cNvSpPr>
          <p:nvPr>
            <p:ph type="ctrTitle"/>
          </p:nvPr>
        </p:nvSpPr>
        <p:spPr>
          <a:xfrm>
            <a:off x="6730471" y="3103844"/>
            <a:ext cx="1263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42524"/>
                </a:solidFill>
              </a:rPr>
              <a:t>Propriétaire</a:t>
            </a:r>
            <a:endParaRPr sz="1400" dirty="0">
              <a:solidFill>
                <a:srgbClr val="E42524"/>
              </a:solidFill>
            </a:endParaRPr>
          </a:p>
        </p:txBody>
      </p:sp>
      <p:sp>
        <p:nvSpPr>
          <p:cNvPr id="1977" name="Google Shape;1977;p33"/>
          <p:cNvSpPr txBox="1">
            <a:spLocks noGrp="1"/>
          </p:cNvSpPr>
          <p:nvPr>
            <p:ph type="ctrTitle" idx="3"/>
          </p:nvPr>
        </p:nvSpPr>
        <p:spPr>
          <a:xfrm>
            <a:off x="1273049" y="3105353"/>
            <a:ext cx="101427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42524"/>
                </a:solidFill>
              </a:rPr>
              <a:t>Locataire</a:t>
            </a:r>
            <a:endParaRPr sz="1400" dirty="0">
              <a:solidFill>
                <a:srgbClr val="E42524"/>
              </a:solidFill>
            </a:endParaRPr>
          </a:p>
        </p:txBody>
      </p:sp>
      <p:sp>
        <p:nvSpPr>
          <p:cNvPr id="1978" name="Google Shape;1978;p33"/>
          <p:cNvSpPr/>
          <p:nvPr/>
        </p:nvSpPr>
        <p:spPr>
          <a:xfrm rot="5400000">
            <a:off x="2323032" y="3191363"/>
            <a:ext cx="162300" cy="226200"/>
          </a:xfrm>
          <a:prstGeom prst="triangle">
            <a:avLst>
              <a:gd name="adj" fmla="val 50000"/>
            </a:avLst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74;p33">
            <a:extLst>
              <a:ext uri="{FF2B5EF4-FFF2-40B4-BE49-F238E27FC236}">
                <a16:creationId xmlns:a16="http://schemas.microsoft.com/office/drawing/2014/main" id="{DF459F6F-90BA-3244-0307-CB06B30920DA}"/>
              </a:ext>
            </a:extLst>
          </p:cNvPr>
          <p:cNvSpPr txBox="1">
            <a:spLocks/>
          </p:cNvSpPr>
          <p:nvPr/>
        </p:nvSpPr>
        <p:spPr>
          <a:xfrm>
            <a:off x="3008914" y="801271"/>
            <a:ext cx="3414371" cy="83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Louer leurs biens immobiliers </a:t>
            </a:r>
          </a:p>
        </p:txBody>
      </p:sp>
      <p:sp>
        <p:nvSpPr>
          <p:cNvPr id="13" name="Google Shape;1974;p33">
            <a:extLst>
              <a:ext uri="{FF2B5EF4-FFF2-40B4-BE49-F238E27FC236}">
                <a16:creationId xmlns:a16="http://schemas.microsoft.com/office/drawing/2014/main" id="{3857ED6D-C187-7B55-484D-7CDCA675A25C}"/>
              </a:ext>
            </a:extLst>
          </p:cNvPr>
          <p:cNvSpPr txBox="1">
            <a:spLocks/>
          </p:cNvSpPr>
          <p:nvPr/>
        </p:nvSpPr>
        <p:spPr>
          <a:xfrm>
            <a:off x="4501395" y="3794428"/>
            <a:ext cx="3096610" cy="86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Faire des publications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" grpId="0" animBg="1"/>
      <p:bldP spid="1969" grpId="0" animBg="1"/>
      <p:bldP spid="1970" grpId="0" animBg="1"/>
      <p:bldP spid="1972" grpId="0"/>
      <p:bldP spid="1974" grpId="0"/>
      <p:bldP spid="1976" grpId="0"/>
      <p:bldP spid="1977" grpId="0"/>
      <p:bldP spid="1978" grpId="0" animBg="1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0" name="Google Shape;1800;p33"/>
          <p:cNvGrpSpPr/>
          <p:nvPr/>
        </p:nvGrpSpPr>
        <p:grpSpPr>
          <a:xfrm>
            <a:off x="2265217" y="1760152"/>
            <a:ext cx="3985290" cy="2859290"/>
            <a:chOff x="331525" y="1572350"/>
            <a:chExt cx="493675" cy="354175"/>
          </a:xfrm>
        </p:grpSpPr>
        <p:sp>
          <p:nvSpPr>
            <p:cNvPr id="1801" name="Google Shape;1801;p33"/>
            <p:cNvSpPr/>
            <p:nvPr/>
          </p:nvSpPr>
          <p:spPr>
            <a:xfrm>
              <a:off x="460300" y="1904550"/>
              <a:ext cx="14825" cy="18850"/>
            </a:xfrm>
            <a:custGeom>
              <a:avLst/>
              <a:gdLst/>
              <a:ahLst/>
              <a:cxnLst/>
              <a:rect l="l" t="t" r="r" b="b"/>
              <a:pathLst>
                <a:path w="593" h="754" extrusionOk="0">
                  <a:moveTo>
                    <a:pt x="1" y="0"/>
                  </a:moveTo>
                  <a:lnTo>
                    <a:pt x="1" y="683"/>
                  </a:lnTo>
                  <a:cubicBezTo>
                    <a:pt x="82" y="730"/>
                    <a:pt x="189" y="754"/>
                    <a:pt x="296" y="754"/>
                  </a:cubicBezTo>
                  <a:cubicBezTo>
                    <a:pt x="403" y="754"/>
                    <a:pt x="510" y="730"/>
                    <a:pt x="592" y="683"/>
                  </a:cubicBezTo>
                  <a:lnTo>
                    <a:pt x="592" y="0"/>
                  </a:lnTo>
                  <a:cubicBezTo>
                    <a:pt x="510" y="47"/>
                    <a:pt x="403" y="71"/>
                    <a:pt x="296" y="71"/>
                  </a:cubicBezTo>
                  <a:cubicBezTo>
                    <a:pt x="189" y="71"/>
                    <a:pt x="82" y="47"/>
                    <a:pt x="1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60300" y="1904575"/>
              <a:ext cx="525" cy="17325"/>
            </a:xfrm>
            <a:custGeom>
              <a:avLst/>
              <a:gdLst/>
              <a:ahLst/>
              <a:cxnLst/>
              <a:rect l="l" t="t" r="r" b="b"/>
              <a:pathLst>
                <a:path w="21" h="693" extrusionOk="0">
                  <a:moveTo>
                    <a:pt x="1" y="1"/>
                  </a:moveTo>
                  <a:lnTo>
                    <a:pt x="1" y="682"/>
                  </a:lnTo>
                  <a:lnTo>
                    <a:pt x="21" y="692"/>
                  </a:lnTo>
                  <a:lnTo>
                    <a:pt x="21" y="12"/>
                  </a:lnTo>
                  <a:cubicBezTo>
                    <a:pt x="14" y="8"/>
                    <a:pt x="6" y="3"/>
                    <a:pt x="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460800" y="1904900"/>
              <a:ext cx="11950" cy="18525"/>
            </a:xfrm>
            <a:custGeom>
              <a:avLst/>
              <a:gdLst/>
              <a:ahLst/>
              <a:cxnLst/>
              <a:rect l="l" t="t" r="r" b="b"/>
              <a:pathLst>
                <a:path w="478" h="741" extrusionOk="0">
                  <a:moveTo>
                    <a:pt x="1" y="1"/>
                  </a:moveTo>
                  <a:lnTo>
                    <a:pt x="1" y="681"/>
                  </a:lnTo>
                  <a:cubicBezTo>
                    <a:pt x="84" y="720"/>
                    <a:pt x="174" y="740"/>
                    <a:pt x="267" y="740"/>
                  </a:cubicBezTo>
                  <a:cubicBezTo>
                    <a:pt x="270" y="740"/>
                    <a:pt x="273" y="740"/>
                    <a:pt x="276" y="740"/>
                  </a:cubicBezTo>
                  <a:cubicBezTo>
                    <a:pt x="344" y="740"/>
                    <a:pt x="413" y="730"/>
                    <a:pt x="478" y="711"/>
                  </a:cubicBezTo>
                  <a:lnTo>
                    <a:pt x="478" y="28"/>
                  </a:lnTo>
                  <a:cubicBezTo>
                    <a:pt x="413" y="48"/>
                    <a:pt x="344" y="59"/>
                    <a:pt x="276" y="59"/>
                  </a:cubicBezTo>
                  <a:cubicBezTo>
                    <a:pt x="273" y="59"/>
                    <a:pt x="270" y="59"/>
                    <a:pt x="267" y="59"/>
                  </a:cubicBezTo>
                  <a:cubicBezTo>
                    <a:pt x="174" y="59"/>
                    <a:pt x="85" y="38"/>
                    <a:pt x="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472775" y="1904550"/>
              <a:ext cx="2375" cy="18150"/>
            </a:xfrm>
            <a:custGeom>
              <a:avLst/>
              <a:gdLst/>
              <a:ahLst/>
              <a:cxnLst/>
              <a:rect l="l" t="t" r="r" b="b"/>
              <a:pathLst>
                <a:path w="95" h="726" extrusionOk="0">
                  <a:moveTo>
                    <a:pt x="95" y="0"/>
                  </a:moveTo>
                  <a:cubicBezTo>
                    <a:pt x="64" y="19"/>
                    <a:pt x="34" y="32"/>
                    <a:pt x="0" y="42"/>
                  </a:cubicBezTo>
                  <a:lnTo>
                    <a:pt x="0" y="725"/>
                  </a:lnTo>
                  <a:cubicBezTo>
                    <a:pt x="32" y="714"/>
                    <a:pt x="64" y="700"/>
                    <a:pt x="95" y="683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449525" y="1873625"/>
              <a:ext cx="11925" cy="720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24" y="0"/>
                  </a:moveTo>
                  <a:cubicBezTo>
                    <a:pt x="17" y="0"/>
                    <a:pt x="10" y="4"/>
                    <a:pt x="7" y="10"/>
                  </a:cubicBezTo>
                  <a:cubicBezTo>
                    <a:pt x="1" y="19"/>
                    <a:pt x="5" y="31"/>
                    <a:pt x="14" y="36"/>
                  </a:cubicBezTo>
                  <a:lnTo>
                    <a:pt x="445" y="284"/>
                  </a:lnTo>
                  <a:cubicBezTo>
                    <a:pt x="448" y="286"/>
                    <a:pt x="451" y="287"/>
                    <a:pt x="454" y="287"/>
                  </a:cubicBezTo>
                  <a:cubicBezTo>
                    <a:pt x="461" y="287"/>
                    <a:pt x="467" y="284"/>
                    <a:pt x="471" y="277"/>
                  </a:cubicBezTo>
                  <a:cubicBezTo>
                    <a:pt x="476" y="268"/>
                    <a:pt x="472" y="257"/>
                    <a:pt x="463" y="251"/>
                  </a:cubicBezTo>
                  <a:lnTo>
                    <a:pt x="34" y="3"/>
                  </a:lnTo>
                  <a:cubicBezTo>
                    <a:pt x="31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444850" y="1876700"/>
              <a:ext cx="12000" cy="7225"/>
            </a:xfrm>
            <a:custGeom>
              <a:avLst/>
              <a:gdLst/>
              <a:ahLst/>
              <a:cxnLst/>
              <a:rect l="l" t="t" r="r" b="b"/>
              <a:pathLst>
                <a:path w="480" h="289" extrusionOk="0">
                  <a:moveTo>
                    <a:pt x="24" y="1"/>
                  </a:moveTo>
                  <a:cubicBezTo>
                    <a:pt x="17" y="1"/>
                    <a:pt x="10" y="5"/>
                    <a:pt x="7" y="11"/>
                  </a:cubicBezTo>
                  <a:cubicBezTo>
                    <a:pt x="1" y="21"/>
                    <a:pt x="4" y="32"/>
                    <a:pt x="12" y="38"/>
                  </a:cubicBezTo>
                  <a:lnTo>
                    <a:pt x="443" y="286"/>
                  </a:lnTo>
                  <a:cubicBezTo>
                    <a:pt x="446" y="287"/>
                    <a:pt x="449" y="288"/>
                    <a:pt x="452" y="288"/>
                  </a:cubicBezTo>
                  <a:cubicBezTo>
                    <a:pt x="469" y="288"/>
                    <a:pt x="480" y="264"/>
                    <a:pt x="463" y="251"/>
                  </a:cubicBezTo>
                  <a:lnTo>
                    <a:pt x="462" y="251"/>
                  </a:lnTo>
                  <a:lnTo>
                    <a:pt x="33" y="3"/>
                  </a:lnTo>
                  <a:cubicBezTo>
                    <a:pt x="30" y="2"/>
                    <a:pt x="27" y="1"/>
                    <a:pt x="2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439525" y="1880775"/>
              <a:ext cx="10225" cy="6025"/>
            </a:xfrm>
            <a:custGeom>
              <a:avLst/>
              <a:gdLst/>
              <a:ahLst/>
              <a:cxnLst/>
              <a:rect l="l" t="t" r="r" b="b"/>
              <a:pathLst>
                <a:path w="409" h="241" extrusionOk="0">
                  <a:moveTo>
                    <a:pt x="26" y="1"/>
                  </a:moveTo>
                  <a:cubicBezTo>
                    <a:pt x="11" y="1"/>
                    <a:pt x="1" y="22"/>
                    <a:pt x="17" y="32"/>
                  </a:cubicBezTo>
                  <a:lnTo>
                    <a:pt x="378" y="239"/>
                  </a:lnTo>
                  <a:cubicBezTo>
                    <a:pt x="380" y="240"/>
                    <a:pt x="383" y="241"/>
                    <a:pt x="385" y="241"/>
                  </a:cubicBezTo>
                  <a:cubicBezTo>
                    <a:pt x="400" y="241"/>
                    <a:pt x="409" y="220"/>
                    <a:pt x="394" y="210"/>
                  </a:cubicBezTo>
                  <a:lnTo>
                    <a:pt x="394" y="210"/>
                  </a:lnTo>
                  <a:lnTo>
                    <a:pt x="394" y="212"/>
                  </a:lnTo>
                  <a:lnTo>
                    <a:pt x="34" y="3"/>
                  </a:lnTo>
                  <a:cubicBezTo>
                    <a:pt x="31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8" name="Google Shape;1808;p33"/>
            <p:cNvGrpSpPr/>
            <p:nvPr/>
          </p:nvGrpSpPr>
          <p:grpSpPr>
            <a:xfrm>
              <a:off x="331525" y="1572350"/>
              <a:ext cx="493675" cy="354175"/>
              <a:chOff x="331525" y="1572350"/>
              <a:chExt cx="493675" cy="354175"/>
            </a:xfrm>
          </p:grpSpPr>
          <p:sp>
            <p:nvSpPr>
              <p:cNvPr id="1809" name="Google Shape;1809;p33"/>
              <p:cNvSpPr/>
              <p:nvPr/>
            </p:nvSpPr>
            <p:spPr>
              <a:xfrm>
                <a:off x="331525" y="1784775"/>
                <a:ext cx="379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15160" h="5670" extrusionOk="0">
                    <a:moveTo>
                      <a:pt x="613" y="2169"/>
                    </a:moveTo>
                    <a:lnTo>
                      <a:pt x="5152" y="4791"/>
                    </a:lnTo>
                    <a:cubicBezTo>
                      <a:pt x="5159" y="4794"/>
                      <a:pt x="5166" y="4798"/>
                      <a:pt x="5173" y="4801"/>
                    </a:cubicBezTo>
                    <a:cubicBezTo>
                      <a:pt x="5256" y="4840"/>
                      <a:pt x="5347" y="4861"/>
                      <a:pt x="5438" y="4861"/>
                    </a:cubicBezTo>
                    <a:cubicBezTo>
                      <a:pt x="5439" y="4861"/>
                      <a:pt x="5440" y="4861"/>
                      <a:pt x="5441" y="4861"/>
                    </a:cubicBezTo>
                    <a:lnTo>
                      <a:pt x="5441" y="4861"/>
                    </a:lnTo>
                    <a:cubicBezTo>
                      <a:pt x="5441" y="4861"/>
                      <a:pt x="5441" y="4861"/>
                      <a:pt x="5441" y="4861"/>
                    </a:cubicBezTo>
                    <a:cubicBezTo>
                      <a:pt x="5444" y="4861"/>
                      <a:pt x="5447" y="4861"/>
                      <a:pt x="5450" y="4861"/>
                    </a:cubicBezTo>
                    <a:lnTo>
                      <a:pt x="5447" y="4861"/>
                    </a:lnTo>
                    <a:cubicBezTo>
                      <a:pt x="5445" y="4861"/>
                      <a:pt x="5443" y="4861"/>
                      <a:pt x="5441" y="4861"/>
                    </a:cubicBezTo>
                    <a:lnTo>
                      <a:pt x="5441" y="4861"/>
                    </a:lnTo>
                    <a:cubicBezTo>
                      <a:pt x="5341" y="4861"/>
                      <a:pt x="5243" y="4838"/>
                      <a:pt x="5156" y="4791"/>
                    </a:cubicBezTo>
                    <a:lnTo>
                      <a:pt x="613" y="2169"/>
                    </a:lnTo>
                    <a:close/>
                    <a:moveTo>
                      <a:pt x="15160" y="0"/>
                    </a:moveTo>
                    <a:cubicBezTo>
                      <a:pt x="15154" y="3"/>
                      <a:pt x="15148" y="7"/>
                      <a:pt x="15143" y="10"/>
                    </a:cubicBezTo>
                    <a:lnTo>
                      <a:pt x="5745" y="5474"/>
                    </a:lnTo>
                    <a:cubicBezTo>
                      <a:pt x="5651" y="5521"/>
                      <a:pt x="5550" y="5545"/>
                      <a:pt x="5448" y="5545"/>
                    </a:cubicBezTo>
                    <a:cubicBezTo>
                      <a:pt x="5347" y="5545"/>
                      <a:pt x="5245" y="5521"/>
                      <a:pt x="5152" y="5474"/>
                    </a:cubicBezTo>
                    <a:lnTo>
                      <a:pt x="234" y="2636"/>
                    </a:lnTo>
                    <a:lnTo>
                      <a:pt x="234" y="2635"/>
                    </a:lnTo>
                    <a:cubicBezTo>
                      <a:pt x="170" y="2591"/>
                      <a:pt x="137" y="2536"/>
                      <a:pt x="137" y="2480"/>
                    </a:cubicBezTo>
                    <a:lnTo>
                      <a:pt x="137" y="2448"/>
                    </a:lnTo>
                    <a:lnTo>
                      <a:pt x="137" y="2448"/>
                    </a:lnTo>
                    <a:cubicBezTo>
                      <a:pt x="1" y="2543"/>
                      <a:pt x="8" y="2686"/>
                      <a:pt x="163" y="2774"/>
                    </a:cubicBezTo>
                    <a:lnTo>
                      <a:pt x="5057" y="5599"/>
                    </a:lnTo>
                    <a:cubicBezTo>
                      <a:pt x="5150" y="5646"/>
                      <a:pt x="5251" y="5669"/>
                      <a:pt x="5353" y="5669"/>
                    </a:cubicBezTo>
                    <a:cubicBezTo>
                      <a:pt x="5454" y="5669"/>
                      <a:pt x="5555" y="5646"/>
                      <a:pt x="5649" y="5599"/>
                    </a:cubicBezTo>
                    <a:lnTo>
                      <a:pt x="15044" y="135"/>
                    </a:lnTo>
                    <a:cubicBezTo>
                      <a:pt x="15109" y="97"/>
                      <a:pt x="15147" y="49"/>
                      <a:pt x="15160" y="2"/>
                    </a:cubicBezTo>
                    <a:lnTo>
                      <a:pt x="15160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710075" y="1763675"/>
                <a:ext cx="307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55" extrusionOk="0">
                    <a:moveTo>
                      <a:pt x="122" y="0"/>
                    </a:moveTo>
                    <a:cubicBezTo>
                      <a:pt x="122" y="64"/>
                      <a:pt x="80" y="123"/>
                      <a:pt x="1" y="171"/>
                    </a:cubicBezTo>
                    <a:lnTo>
                      <a:pt x="1" y="854"/>
                    </a:lnTo>
                    <a:cubicBezTo>
                      <a:pt x="80" y="809"/>
                      <a:pt x="122" y="745"/>
                      <a:pt x="122" y="685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710050" y="1773300"/>
                <a:ext cx="4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470" extrusionOk="0">
                    <a:moveTo>
                      <a:pt x="17" y="1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19" y="1"/>
                    </a:lnTo>
                    <a:close/>
                    <a:moveTo>
                      <a:pt x="17" y="2"/>
                    </a:moveTo>
                    <a:lnTo>
                      <a:pt x="0" y="11"/>
                    </a:lnTo>
                    <a:lnTo>
                      <a:pt x="0" y="469"/>
                    </a:lnTo>
                    <a:lnTo>
                      <a:pt x="7" y="466"/>
                    </a:lnTo>
                    <a:cubicBezTo>
                      <a:pt x="10" y="463"/>
                      <a:pt x="13" y="462"/>
                      <a:pt x="17" y="459"/>
                    </a:cubicBez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710500" y="1771825"/>
                <a:ext cx="265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19" extrusionOk="0">
                    <a:moveTo>
                      <a:pt x="105" y="0"/>
                    </a:moveTo>
                    <a:lnTo>
                      <a:pt x="1" y="60"/>
                    </a:lnTo>
                    <a:lnTo>
                      <a:pt x="1" y="518"/>
                    </a:lnTo>
                    <a:cubicBezTo>
                      <a:pt x="69" y="475"/>
                      <a:pt x="105" y="417"/>
                      <a:pt x="105" y="359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334950" y="1829675"/>
                <a:ext cx="3050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55" extrusionOk="0">
                    <a:moveTo>
                      <a:pt x="0" y="1"/>
                    </a:moveTo>
                    <a:lnTo>
                      <a:pt x="0" y="684"/>
                    </a:lnTo>
                    <a:cubicBezTo>
                      <a:pt x="0" y="746"/>
                      <a:pt x="41" y="810"/>
                      <a:pt x="122" y="855"/>
                    </a:cubicBezTo>
                    <a:lnTo>
                      <a:pt x="122" y="172"/>
                    </a:lnTo>
                    <a:cubicBezTo>
                      <a:pt x="41" y="125"/>
                      <a:pt x="0" y="63"/>
                      <a:pt x="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334950" y="1829725"/>
                <a:ext cx="14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56" h="801" extrusionOk="0">
                    <a:moveTo>
                      <a:pt x="0" y="0"/>
                    </a:moveTo>
                    <a:lnTo>
                      <a:pt x="0" y="682"/>
                    </a:lnTo>
                    <a:lnTo>
                      <a:pt x="0" y="683"/>
                    </a:lnTo>
                    <a:cubicBezTo>
                      <a:pt x="0" y="709"/>
                      <a:pt x="7" y="735"/>
                      <a:pt x="20" y="759"/>
                    </a:cubicBezTo>
                    <a:cubicBezTo>
                      <a:pt x="29" y="774"/>
                      <a:pt x="42" y="788"/>
                      <a:pt x="55" y="801"/>
                    </a:cubicBezTo>
                    <a:lnTo>
                      <a:pt x="55" y="119"/>
                    </a:lnTo>
                    <a:cubicBezTo>
                      <a:pt x="42" y="106"/>
                      <a:pt x="31" y="91"/>
                      <a:pt x="20" y="74"/>
                    </a:cubicBezTo>
                    <a:cubicBezTo>
                      <a:pt x="7" y="52"/>
                      <a:pt x="0" y="26"/>
                      <a:pt x="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336325" y="1832700"/>
                <a:ext cx="10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41" h="715" extrusionOk="0">
                    <a:moveTo>
                      <a:pt x="0" y="0"/>
                    </a:moveTo>
                    <a:lnTo>
                      <a:pt x="0" y="682"/>
                    </a:lnTo>
                    <a:cubicBezTo>
                      <a:pt x="13" y="693"/>
                      <a:pt x="26" y="705"/>
                      <a:pt x="41" y="715"/>
                    </a:cubicBezTo>
                    <a:lnTo>
                      <a:pt x="31" y="28"/>
                    </a:lnTo>
                    <a:lnTo>
                      <a:pt x="34" y="29"/>
                    </a:lnTo>
                    <a:cubicBezTo>
                      <a:pt x="22" y="20"/>
                      <a:pt x="10" y="12"/>
                      <a:pt x="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703575" y="1773550"/>
                <a:ext cx="65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6" extrusionOk="0">
                    <a:moveTo>
                      <a:pt x="261" y="1"/>
                    </a:moveTo>
                    <a:lnTo>
                      <a:pt x="1" y="152"/>
                    </a:lnTo>
                    <a:lnTo>
                      <a:pt x="159" y="242"/>
                    </a:lnTo>
                    <a:cubicBezTo>
                      <a:pt x="200" y="263"/>
                      <a:pt x="236" y="297"/>
                      <a:pt x="261" y="336"/>
                    </a:cubicBez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475100" y="1777325"/>
                <a:ext cx="235000" cy="144325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5773" extrusionOk="0">
                    <a:moveTo>
                      <a:pt x="9140" y="1"/>
                    </a:moveTo>
                    <a:lnTo>
                      <a:pt x="8574" y="327"/>
                    </a:lnTo>
                    <a:cubicBezTo>
                      <a:pt x="8530" y="348"/>
                      <a:pt x="8483" y="359"/>
                      <a:pt x="8435" y="359"/>
                    </a:cubicBezTo>
                    <a:cubicBezTo>
                      <a:pt x="8385" y="359"/>
                      <a:pt x="8334" y="347"/>
                      <a:pt x="8289" y="323"/>
                    </a:cubicBezTo>
                    <a:lnTo>
                      <a:pt x="8287" y="321"/>
                    </a:lnTo>
                    <a:lnTo>
                      <a:pt x="8245" y="298"/>
                    </a:lnTo>
                    <a:lnTo>
                      <a:pt x="7519" y="720"/>
                    </a:lnTo>
                    <a:cubicBezTo>
                      <a:pt x="7506" y="756"/>
                      <a:pt x="7497" y="777"/>
                      <a:pt x="7497" y="777"/>
                    </a:cubicBezTo>
                    <a:cubicBezTo>
                      <a:pt x="7497" y="777"/>
                      <a:pt x="7497" y="762"/>
                      <a:pt x="7500" y="732"/>
                    </a:cubicBezTo>
                    <a:lnTo>
                      <a:pt x="7500" y="732"/>
                    </a:lnTo>
                    <a:lnTo>
                      <a:pt x="3" y="5089"/>
                    </a:lnTo>
                    <a:lnTo>
                      <a:pt x="0" y="5092"/>
                    </a:lnTo>
                    <a:lnTo>
                      <a:pt x="0" y="5772"/>
                    </a:lnTo>
                    <a:lnTo>
                      <a:pt x="9400" y="308"/>
                    </a:lnTo>
                    <a:lnTo>
                      <a:pt x="9400" y="185"/>
                    </a:lnTo>
                    <a:cubicBezTo>
                      <a:pt x="9375" y="146"/>
                      <a:pt x="9339" y="112"/>
                      <a:pt x="9298" y="91"/>
                    </a:cubicBezTo>
                    <a:lnTo>
                      <a:pt x="914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337150" y="1833425"/>
                <a:ext cx="97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4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7"/>
                      <a:pt x="22" y="15"/>
                      <a:pt x="34" y="22"/>
                    </a:cubicBezTo>
                    <a:lnTo>
                      <a:pt x="34" y="431"/>
                    </a:lnTo>
                    <a:lnTo>
                      <a:pt x="388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337325" y="1839000"/>
                <a:ext cx="123000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3306" extrusionOk="0">
                    <a:moveTo>
                      <a:pt x="381" y="0"/>
                    </a:moveTo>
                    <a:lnTo>
                      <a:pt x="27" y="208"/>
                    </a:lnTo>
                    <a:lnTo>
                      <a:pt x="27" y="479"/>
                    </a:lnTo>
                    <a:lnTo>
                      <a:pt x="27" y="482"/>
                    </a:lnTo>
                    <a:cubicBezTo>
                      <a:pt x="18" y="476"/>
                      <a:pt x="10" y="472"/>
                      <a:pt x="1" y="466"/>
                    </a:cubicBezTo>
                    <a:lnTo>
                      <a:pt x="1" y="467"/>
                    </a:lnTo>
                    <a:lnTo>
                      <a:pt x="4920" y="3305"/>
                    </a:lnTo>
                    <a:lnTo>
                      <a:pt x="4920" y="2622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>
                <a:off x="337375" y="1850550"/>
                <a:ext cx="6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0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8" y="10"/>
                      <a:pt x="16" y="14"/>
                      <a:pt x="25" y="20"/>
                    </a:cubicBezTo>
                    <a:lnTo>
                      <a:pt x="25" y="17"/>
                    </a:lnTo>
                    <a:cubicBezTo>
                      <a:pt x="16" y="13"/>
                      <a:pt x="8" y="7"/>
                      <a:pt x="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>
                <a:off x="337075" y="1833375"/>
                <a:ext cx="9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704" extrusionOk="0">
                    <a:moveTo>
                      <a:pt x="1" y="1"/>
                    </a:moveTo>
                    <a:lnTo>
                      <a:pt x="11" y="688"/>
                    </a:lnTo>
                    <a:cubicBezTo>
                      <a:pt x="20" y="694"/>
                      <a:pt x="27" y="700"/>
                      <a:pt x="37" y="704"/>
                    </a:cubicBezTo>
                    <a:lnTo>
                      <a:pt x="37" y="24"/>
                    </a:lnTo>
                    <a:cubicBezTo>
                      <a:pt x="25" y="17"/>
                      <a:pt x="14" y="9"/>
                      <a:pt x="4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>
                <a:off x="333950" y="1698925"/>
                <a:ext cx="294150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11766" h="5604" extrusionOk="0">
                    <a:moveTo>
                      <a:pt x="10852" y="0"/>
                    </a:moveTo>
                    <a:lnTo>
                      <a:pt x="10104" y="432"/>
                    </a:lnTo>
                    <a:lnTo>
                      <a:pt x="11017" y="959"/>
                    </a:lnTo>
                    <a:lnTo>
                      <a:pt x="11765" y="528"/>
                    </a:lnTo>
                    <a:lnTo>
                      <a:pt x="10852" y="0"/>
                    </a:lnTo>
                    <a:close/>
                    <a:moveTo>
                      <a:pt x="5324" y="2058"/>
                    </a:moveTo>
                    <a:lnTo>
                      <a:pt x="162" y="5060"/>
                    </a:lnTo>
                    <a:cubicBezTo>
                      <a:pt x="1" y="5154"/>
                      <a:pt x="1" y="5308"/>
                      <a:pt x="165" y="5402"/>
                    </a:cubicBezTo>
                    <a:lnTo>
                      <a:pt x="516" y="5603"/>
                    </a:lnTo>
                    <a:lnTo>
                      <a:pt x="1772" y="4874"/>
                    </a:lnTo>
                    <a:lnTo>
                      <a:pt x="1286" y="4593"/>
                    </a:lnTo>
                    <a:lnTo>
                      <a:pt x="5485" y="2152"/>
                    </a:lnTo>
                    <a:lnTo>
                      <a:pt x="5324" y="2058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3"/>
              <p:cNvSpPr/>
              <p:nvPr/>
            </p:nvSpPr>
            <p:spPr>
              <a:xfrm>
                <a:off x="346825" y="1709725"/>
                <a:ext cx="334425" cy="196600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7864" extrusionOk="0">
                    <a:moveTo>
                      <a:pt x="9589" y="0"/>
                    </a:moveTo>
                    <a:lnTo>
                      <a:pt x="9233" y="205"/>
                    </a:lnTo>
                    <a:lnTo>
                      <a:pt x="10145" y="733"/>
                    </a:lnTo>
                    <a:lnTo>
                      <a:pt x="10502" y="527"/>
                    </a:lnTo>
                    <a:lnTo>
                      <a:pt x="9589" y="0"/>
                    </a:lnTo>
                    <a:close/>
                    <a:moveTo>
                      <a:pt x="13147" y="2866"/>
                    </a:moveTo>
                    <a:lnTo>
                      <a:pt x="12764" y="3093"/>
                    </a:lnTo>
                    <a:cubicBezTo>
                      <a:pt x="12724" y="3225"/>
                      <a:pt x="12677" y="3352"/>
                      <a:pt x="12650" y="3423"/>
                    </a:cubicBezTo>
                    <a:lnTo>
                      <a:pt x="13376" y="2999"/>
                    </a:lnTo>
                    <a:lnTo>
                      <a:pt x="13147" y="2866"/>
                    </a:lnTo>
                    <a:close/>
                    <a:moveTo>
                      <a:pt x="12679" y="3134"/>
                    </a:moveTo>
                    <a:lnTo>
                      <a:pt x="5855" y="7100"/>
                    </a:lnTo>
                    <a:lnTo>
                      <a:pt x="1257" y="4442"/>
                    </a:lnTo>
                    <a:lnTo>
                      <a:pt x="1" y="5171"/>
                    </a:lnTo>
                    <a:lnTo>
                      <a:pt x="4542" y="7793"/>
                    </a:lnTo>
                    <a:cubicBezTo>
                      <a:pt x="4635" y="7840"/>
                      <a:pt x="4736" y="7864"/>
                      <a:pt x="4837" y="7864"/>
                    </a:cubicBezTo>
                    <a:cubicBezTo>
                      <a:pt x="4938" y="7864"/>
                      <a:pt x="5038" y="7840"/>
                      <a:pt x="5131" y="7793"/>
                    </a:cubicBezTo>
                    <a:lnTo>
                      <a:pt x="12631" y="3433"/>
                    </a:lnTo>
                    <a:cubicBezTo>
                      <a:pt x="12637" y="3382"/>
                      <a:pt x="12650" y="3286"/>
                      <a:pt x="12679" y="3134"/>
                    </a:cubicBezTo>
                    <a:close/>
                  </a:path>
                </a:pathLst>
              </a:custGeom>
              <a:solidFill>
                <a:srgbClr val="008D8A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3"/>
              <p:cNvSpPr/>
              <p:nvPr/>
            </p:nvSpPr>
            <p:spPr>
              <a:xfrm>
                <a:off x="475125" y="1784700"/>
                <a:ext cx="206150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8246" h="4797" extrusionOk="0">
                    <a:moveTo>
                      <a:pt x="8246" y="0"/>
                    </a:moveTo>
                    <a:lnTo>
                      <a:pt x="7519" y="424"/>
                    </a:lnTo>
                    <a:lnTo>
                      <a:pt x="8246" y="2"/>
                    </a:lnTo>
                    <a:lnTo>
                      <a:pt x="8246" y="0"/>
                    </a:lnTo>
                    <a:close/>
                    <a:moveTo>
                      <a:pt x="7499" y="434"/>
                    </a:moveTo>
                    <a:lnTo>
                      <a:pt x="1" y="4794"/>
                    </a:lnTo>
                    <a:lnTo>
                      <a:pt x="1" y="4797"/>
                    </a:lnTo>
                    <a:lnTo>
                      <a:pt x="3" y="4794"/>
                    </a:lnTo>
                    <a:lnTo>
                      <a:pt x="7500" y="435"/>
                    </a:lnTo>
                    <a:lnTo>
                      <a:pt x="7499" y="434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366075" y="1702825"/>
                <a:ext cx="318000" cy="184400"/>
              </a:xfrm>
              <a:custGeom>
                <a:avLst/>
                <a:gdLst/>
                <a:ahLst/>
                <a:cxnLst/>
                <a:rect l="l" t="t" r="r" b="b"/>
                <a:pathLst>
                  <a:path w="12720" h="7376" extrusionOk="0">
                    <a:moveTo>
                      <a:pt x="7631" y="1"/>
                    </a:moveTo>
                    <a:lnTo>
                      <a:pt x="1" y="4437"/>
                    </a:lnTo>
                    <a:lnTo>
                      <a:pt x="5085" y="7376"/>
                    </a:lnTo>
                    <a:lnTo>
                      <a:pt x="12719" y="2940"/>
                    </a:lnTo>
                    <a:lnTo>
                      <a:pt x="763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46175" y="1739975"/>
                <a:ext cx="6100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9" extrusionOk="0">
                    <a:moveTo>
                      <a:pt x="120" y="0"/>
                    </a:moveTo>
                    <a:cubicBezTo>
                      <a:pt x="94" y="0"/>
                      <a:pt x="67" y="6"/>
                      <a:pt x="42" y="19"/>
                    </a:cubicBezTo>
                    <a:cubicBezTo>
                      <a:pt x="0" y="43"/>
                      <a:pt x="0" y="85"/>
                      <a:pt x="42" y="110"/>
                    </a:cubicBezTo>
                    <a:cubicBezTo>
                      <a:pt x="67" y="122"/>
                      <a:pt x="94" y="128"/>
                      <a:pt x="120" y="128"/>
                    </a:cubicBezTo>
                    <a:cubicBezTo>
                      <a:pt x="147" y="128"/>
                      <a:pt x="174" y="122"/>
                      <a:pt x="199" y="110"/>
                    </a:cubicBezTo>
                    <a:cubicBezTo>
                      <a:pt x="244" y="82"/>
                      <a:pt x="244" y="43"/>
                      <a:pt x="199" y="19"/>
                    </a:cubicBezTo>
                    <a:cubicBezTo>
                      <a:pt x="174" y="6"/>
                      <a:pt x="147" y="0"/>
                      <a:pt x="12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3"/>
              <p:cNvSpPr/>
              <p:nvPr/>
            </p:nvSpPr>
            <p:spPr>
              <a:xfrm>
                <a:off x="622125" y="1726000"/>
                <a:ext cx="211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477" extrusionOk="0">
                    <a:moveTo>
                      <a:pt x="88" y="0"/>
                    </a:moveTo>
                    <a:cubicBezTo>
                      <a:pt x="69" y="0"/>
                      <a:pt x="50" y="5"/>
                      <a:pt x="33" y="14"/>
                    </a:cubicBezTo>
                    <a:cubicBezTo>
                      <a:pt x="1" y="32"/>
                      <a:pt x="1" y="58"/>
                      <a:pt x="33" y="76"/>
                    </a:cubicBezTo>
                    <a:lnTo>
                      <a:pt x="701" y="463"/>
                    </a:lnTo>
                    <a:cubicBezTo>
                      <a:pt x="718" y="472"/>
                      <a:pt x="737" y="476"/>
                      <a:pt x="756" y="476"/>
                    </a:cubicBezTo>
                    <a:cubicBezTo>
                      <a:pt x="775" y="476"/>
                      <a:pt x="795" y="472"/>
                      <a:pt x="813" y="463"/>
                    </a:cubicBezTo>
                    <a:cubicBezTo>
                      <a:pt x="843" y="446"/>
                      <a:pt x="843" y="418"/>
                      <a:pt x="813" y="396"/>
                    </a:cubicBezTo>
                    <a:lnTo>
                      <a:pt x="144" y="14"/>
                    </a:lnTo>
                    <a:cubicBezTo>
                      <a:pt x="126" y="5"/>
                      <a:pt x="107" y="0"/>
                      <a:pt x="88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403525" y="1853625"/>
                <a:ext cx="201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477" extrusionOk="0">
                    <a:moveTo>
                      <a:pt x="391" y="26"/>
                    </a:moveTo>
                    <a:cubicBezTo>
                      <a:pt x="436" y="26"/>
                      <a:pt x="482" y="37"/>
                      <a:pt x="524" y="58"/>
                    </a:cubicBezTo>
                    <a:lnTo>
                      <a:pt x="726" y="175"/>
                    </a:lnTo>
                    <a:cubicBezTo>
                      <a:pt x="762" y="194"/>
                      <a:pt x="776" y="220"/>
                      <a:pt x="776" y="243"/>
                    </a:cubicBezTo>
                    <a:cubicBezTo>
                      <a:pt x="776" y="267"/>
                      <a:pt x="762" y="291"/>
                      <a:pt x="726" y="313"/>
                    </a:cubicBezTo>
                    <a:lnTo>
                      <a:pt x="547" y="417"/>
                    </a:lnTo>
                    <a:cubicBezTo>
                      <a:pt x="505" y="439"/>
                      <a:pt x="460" y="450"/>
                      <a:pt x="414" y="450"/>
                    </a:cubicBezTo>
                    <a:cubicBezTo>
                      <a:pt x="368" y="450"/>
                      <a:pt x="323" y="439"/>
                      <a:pt x="281" y="417"/>
                    </a:cubicBezTo>
                    <a:lnTo>
                      <a:pt x="79" y="300"/>
                    </a:lnTo>
                    <a:cubicBezTo>
                      <a:pt x="43" y="281"/>
                      <a:pt x="28" y="255"/>
                      <a:pt x="28" y="233"/>
                    </a:cubicBezTo>
                    <a:cubicBezTo>
                      <a:pt x="28" y="210"/>
                      <a:pt x="43" y="184"/>
                      <a:pt x="79" y="162"/>
                    </a:cubicBezTo>
                    <a:lnTo>
                      <a:pt x="257" y="58"/>
                    </a:lnTo>
                    <a:cubicBezTo>
                      <a:pt x="299" y="37"/>
                      <a:pt x="345" y="26"/>
                      <a:pt x="391" y="26"/>
                    </a:cubicBezTo>
                    <a:close/>
                    <a:moveTo>
                      <a:pt x="390" y="0"/>
                    </a:moveTo>
                    <a:cubicBezTo>
                      <a:pt x="340" y="0"/>
                      <a:pt x="289" y="12"/>
                      <a:pt x="243" y="36"/>
                    </a:cubicBezTo>
                    <a:lnTo>
                      <a:pt x="64" y="140"/>
                    </a:lnTo>
                    <a:cubicBezTo>
                      <a:pt x="24" y="164"/>
                      <a:pt x="1" y="198"/>
                      <a:pt x="1" y="233"/>
                    </a:cubicBezTo>
                    <a:cubicBezTo>
                      <a:pt x="1" y="269"/>
                      <a:pt x="24" y="303"/>
                      <a:pt x="64" y="325"/>
                    </a:cubicBezTo>
                    <a:lnTo>
                      <a:pt x="267" y="441"/>
                    </a:lnTo>
                    <a:cubicBezTo>
                      <a:pt x="313" y="464"/>
                      <a:pt x="364" y="476"/>
                      <a:pt x="414" y="476"/>
                    </a:cubicBezTo>
                    <a:cubicBezTo>
                      <a:pt x="465" y="476"/>
                      <a:pt x="515" y="464"/>
                      <a:pt x="562" y="441"/>
                    </a:cubicBezTo>
                    <a:lnTo>
                      <a:pt x="740" y="336"/>
                    </a:lnTo>
                    <a:cubicBezTo>
                      <a:pt x="781" y="313"/>
                      <a:pt x="804" y="278"/>
                      <a:pt x="804" y="243"/>
                    </a:cubicBezTo>
                    <a:cubicBezTo>
                      <a:pt x="804" y="207"/>
                      <a:pt x="781" y="174"/>
                      <a:pt x="740" y="153"/>
                    </a:cubicBezTo>
                    <a:lnTo>
                      <a:pt x="740" y="153"/>
                    </a:lnTo>
                    <a:lnTo>
                      <a:pt x="740" y="152"/>
                    </a:lnTo>
                    <a:lnTo>
                      <a:pt x="537" y="35"/>
                    </a:lnTo>
                    <a:lnTo>
                      <a:pt x="537" y="36"/>
                    </a:lnTo>
                    <a:lnTo>
                      <a:pt x="537" y="36"/>
                    </a:lnTo>
                    <a:cubicBezTo>
                      <a:pt x="490" y="12"/>
                      <a:pt x="440" y="0"/>
                      <a:pt x="390" y="0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369950" y="1831575"/>
                <a:ext cx="1327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52" extrusionOk="0">
                    <a:moveTo>
                      <a:pt x="422" y="1"/>
                    </a:moveTo>
                    <a:cubicBezTo>
                      <a:pt x="408" y="1"/>
                      <a:pt x="394" y="11"/>
                      <a:pt x="398" y="29"/>
                    </a:cubicBezTo>
                    <a:lnTo>
                      <a:pt x="477" y="403"/>
                    </a:lnTo>
                    <a:lnTo>
                      <a:pt x="30" y="403"/>
                    </a:lnTo>
                    <a:cubicBezTo>
                      <a:pt x="1" y="406"/>
                      <a:pt x="1" y="448"/>
                      <a:pt x="30" y="451"/>
                    </a:cubicBezTo>
                    <a:lnTo>
                      <a:pt x="506" y="451"/>
                    </a:lnTo>
                    <a:cubicBezTo>
                      <a:pt x="513" y="451"/>
                      <a:pt x="519" y="448"/>
                      <a:pt x="523" y="442"/>
                    </a:cubicBezTo>
                    <a:cubicBezTo>
                      <a:pt x="527" y="437"/>
                      <a:pt x="530" y="429"/>
                      <a:pt x="529" y="422"/>
                    </a:cubicBezTo>
                    <a:lnTo>
                      <a:pt x="445" y="19"/>
                    </a:lnTo>
                    <a:cubicBezTo>
                      <a:pt x="442" y="6"/>
                      <a:pt x="432" y="1"/>
                      <a:pt x="422" y="1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537800" y="1702825"/>
                <a:ext cx="14627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3393" extrusionOk="0">
                    <a:moveTo>
                      <a:pt x="762" y="1"/>
                    </a:moveTo>
                    <a:lnTo>
                      <a:pt x="1" y="453"/>
                    </a:lnTo>
                    <a:lnTo>
                      <a:pt x="5086" y="3393"/>
                    </a:lnTo>
                    <a:lnTo>
                      <a:pt x="5850" y="2940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>
                <a:off x="537800" y="1753850"/>
                <a:ext cx="1019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2363" extrusionOk="0">
                    <a:moveTo>
                      <a:pt x="1748" y="0"/>
                    </a:moveTo>
                    <a:lnTo>
                      <a:pt x="1" y="1017"/>
                    </a:lnTo>
                    <a:lnTo>
                      <a:pt x="2330" y="2362"/>
                    </a:lnTo>
                    <a:lnTo>
                      <a:pt x="4078" y="1346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3"/>
              <p:cNvSpPr/>
              <p:nvPr/>
            </p:nvSpPr>
            <p:spPr>
              <a:xfrm>
                <a:off x="468525" y="1763025"/>
                <a:ext cx="1100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2538" extrusionOk="0">
                    <a:moveTo>
                      <a:pt x="133" y="0"/>
                    </a:moveTo>
                    <a:lnTo>
                      <a:pt x="1" y="74"/>
                    </a:lnTo>
                    <a:lnTo>
                      <a:pt x="4267" y="2538"/>
                    </a:lnTo>
                    <a:lnTo>
                      <a:pt x="4400" y="2464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3"/>
              <p:cNvSpPr/>
              <p:nvPr/>
            </p:nvSpPr>
            <p:spPr>
              <a:xfrm>
                <a:off x="456100" y="1770525"/>
                <a:ext cx="110050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538" extrusionOk="0">
                    <a:moveTo>
                      <a:pt x="132" y="0"/>
                    </a:moveTo>
                    <a:lnTo>
                      <a:pt x="0" y="74"/>
                    </a:lnTo>
                    <a:lnTo>
                      <a:pt x="4266" y="2538"/>
                    </a:lnTo>
                    <a:lnTo>
                      <a:pt x="4401" y="246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443400" y="1777725"/>
                <a:ext cx="1100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540" extrusionOk="0">
                    <a:moveTo>
                      <a:pt x="133" y="1"/>
                    </a:moveTo>
                    <a:lnTo>
                      <a:pt x="1" y="76"/>
                    </a:lnTo>
                    <a:lnTo>
                      <a:pt x="4267" y="2540"/>
                    </a:lnTo>
                    <a:lnTo>
                      <a:pt x="4402" y="2464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3"/>
              <p:cNvSpPr/>
              <p:nvPr/>
            </p:nvSpPr>
            <p:spPr>
              <a:xfrm>
                <a:off x="431000" y="1785275"/>
                <a:ext cx="1100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2538" extrusionOk="0">
                    <a:moveTo>
                      <a:pt x="133" y="0"/>
                    </a:moveTo>
                    <a:lnTo>
                      <a:pt x="1" y="74"/>
                    </a:lnTo>
                    <a:lnTo>
                      <a:pt x="4266" y="2538"/>
                    </a:lnTo>
                    <a:lnTo>
                      <a:pt x="4400" y="24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3"/>
              <p:cNvSpPr/>
              <p:nvPr/>
            </p:nvSpPr>
            <p:spPr>
              <a:xfrm>
                <a:off x="418900" y="1793525"/>
                <a:ext cx="1100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539" extrusionOk="0">
                    <a:moveTo>
                      <a:pt x="132" y="1"/>
                    </a:moveTo>
                    <a:lnTo>
                      <a:pt x="1" y="75"/>
                    </a:lnTo>
                    <a:lnTo>
                      <a:pt x="4267" y="2539"/>
                    </a:lnTo>
                    <a:lnTo>
                      <a:pt x="4401" y="246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3"/>
              <p:cNvSpPr/>
              <p:nvPr/>
            </p:nvSpPr>
            <p:spPr>
              <a:xfrm>
                <a:off x="406500" y="1801050"/>
                <a:ext cx="1100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2538" extrusionOk="0">
                    <a:moveTo>
                      <a:pt x="133" y="0"/>
                    </a:moveTo>
                    <a:lnTo>
                      <a:pt x="1" y="74"/>
                    </a:lnTo>
                    <a:lnTo>
                      <a:pt x="4265" y="2538"/>
                    </a:lnTo>
                    <a:lnTo>
                      <a:pt x="4400" y="2464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3"/>
              <p:cNvSpPr/>
              <p:nvPr/>
            </p:nvSpPr>
            <p:spPr>
              <a:xfrm>
                <a:off x="393825" y="1808250"/>
                <a:ext cx="1100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2540" extrusionOk="0">
                    <a:moveTo>
                      <a:pt x="132" y="1"/>
                    </a:moveTo>
                    <a:lnTo>
                      <a:pt x="0" y="76"/>
                    </a:lnTo>
                    <a:lnTo>
                      <a:pt x="4265" y="2540"/>
                    </a:lnTo>
                    <a:lnTo>
                      <a:pt x="4400" y="246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3"/>
              <p:cNvSpPr/>
              <p:nvPr/>
            </p:nvSpPr>
            <p:spPr>
              <a:xfrm>
                <a:off x="662525" y="1795275"/>
                <a:ext cx="55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58" extrusionOk="0">
                    <a:moveTo>
                      <a:pt x="22" y="1"/>
                    </a:moveTo>
                    <a:lnTo>
                      <a:pt x="3" y="12"/>
                    </a:lnTo>
                    <a:cubicBezTo>
                      <a:pt x="0" y="43"/>
                      <a:pt x="0" y="57"/>
                      <a:pt x="0" y="57"/>
                    </a:cubicBezTo>
                    <a:cubicBezTo>
                      <a:pt x="0" y="57"/>
                      <a:pt x="9" y="35"/>
                      <a:pt x="2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3"/>
              <p:cNvSpPr/>
              <p:nvPr/>
            </p:nvSpPr>
            <p:spPr>
              <a:xfrm>
                <a:off x="662625" y="1795275"/>
                <a:ext cx="4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1" extrusionOk="0">
                    <a:moveTo>
                      <a:pt x="18" y="1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18" y="1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3"/>
              <p:cNvSpPr/>
              <p:nvPr/>
            </p:nvSpPr>
            <p:spPr>
              <a:xfrm>
                <a:off x="663775" y="1787050"/>
                <a:ext cx="10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2" extrusionOk="0">
                    <a:moveTo>
                      <a:pt x="9" y="0"/>
                    </a:moveTo>
                    <a:lnTo>
                      <a:pt x="9" y="2"/>
                    </a:lnTo>
                    <a:cubicBezTo>
                      <a:pt x="7" y="15"/>
                      <a:pt x="4" y="28"/>
                      <a:pt x="1" y="41"/>
                    </a:cubicBezTo>
                    <a:lnTo>
                      <a:pt x="40" y="1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3"/>
              <p:cNvSpPr/>
              <p:nvPr/>
            </p:nvSpPr>
            <p:spPr>
              <a:xfrm>
                <a:off x="664000" y="1774825"/>
                <a:ext cx="4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513" extrusionOk="0">
                    <a:moveTo>
                      <a:pt x="14" y="1"/>
                    </a:moveTo>
                    <a:lnTo>
                      <a:pt x="16" y="5"/>
                    </a:lnTo>
                    <a:cubicBezTo>
                      <a:pt x="98" y="124"/>
                      <a:pt x="61" y="204"/>
                      <a:pt x="3" y="475"/>
                    </a:cubicBezTo>
                    <a:lnTo>
                      <a:pt x="0" y="491"/>
                    </a:lnTo>
                    <a:lnTo>
                      <a:pt x="31" y="508"/>
                    </a:lnTo>
                    <a:lnTo>
                      <a:pt x="38" y="513"/>
                    </a:lnTo>
                    <a:lnTo>
                      <a:pt x="77" y="489"/>
                    </a:lnTo>
                    <a:cubicBezTo>
                      <a:pt x="125" y="330"/>
                      <a:pt x="164" y="163"/>
                      <a:pt x="145" y="79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3"/>
              <p:cNvSpPr/>
              <p:nvPr/>
            </p:nvSpPr>
            <p:spPr>
              <a:xfrm>
                <a:off x="710825" y="1713750"/>
                <a:ext cx="1315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2" extrusionOk="0">
                    <a:moveTo>
                      <a:pt x="1" y="103"/>
                    </a:moveTo>
                    <a:lnTo>
                      <a:pt x="1" y="103"/>
                    </a:lnTo>
                    <a:cubicBezTo>
                      <a:pt x="1" y="103"/>
                      <a:pt x="1" y="103"/>
                      <a:pt x="1" y="103"/>
                    </a:cubicBezTo>
                    <a:lnTo>
                      <a:pt x="1" y="103"/>
                    </a:lnTo>
                    <a:close/>
                    <a:moveTo>
                      <a:pt x="526" y="128"/>
                    </a:moveTo>
                    <a:lnTo>
                      <a:pt x="525" y="128"/>
                    </a:lnTo>
                    <a:lnTo>
                      <a:pt x="525" y="128"/>
                    </a:lnTo>
                    <a:cubicBezTo>
                      <a:pt x="525" y="128"/>
                      <a:pt x="526" y="128"/>
                      <a:pt x="526" y="128"/>
                    </a:cubicBezTo>
                    <a:close/>
                    <a:moveTo>
                      <a:pt x="186" y="0"/>
                    </a:moveTo>
                    <a:cubicBezTo>
                      <a:pt x="181" y="0"/>
                      <a:pt x="177" y="1"/>
                      <a:pt x="174" y="3"/>
                    </a:cubicBezTo>
                    <a:lnTo>
                      <a:pt x="1" y="103"/>
                    </a:lnTo>
                    <a:lnTo>
                      <a:pt x="1" y="103"/>
                    </a:lnTo>
                    <a:cubicBezTo>
                      <a:pt x="5" y="101"/>
                      <a:pt x="9" y="100"/>
                      <a:pt x="13" y="100"/>
                    </a:cubicBezTo>
                    <a:cubicBezTo>
                      <a:pt x="18" y="100"/>
                      <a:pt x="22" y="101"/>
                      <a:pt x="26" y="103"/>
                    </a:cubicBezTo>
                    <a:lnTo>
                      <a:pt x="330" y="228"/>
                    </a:lnTo>
                    <a:cubicBezTo>
                      <a:pt x="334" y="230"/>
                      <a:pt x="338" y="231"/>
                      <a:pt x="342" y="231"/>
                    </a:cubicBezTo>
                    <a:cubicBezTo>
                      <a:pt x="346" y="231"/>
                      <a:pt x="350" y="230"/>
                      <a:pt x="353" y="228"/>
                    </a:cubicBezTo>
                    <a:lnTo>
                      <a:pt x="525" y="128"/>
                    </a:lnTo>
                    <a:lnTo>
                      <a:pt x="525" y="128"/>
                    </a:lnTo>
                    <a:cubicBezTo>
                      <a:pt x="522" y="130"/>
                      <a:pt x="518" y="131"/>
                      <a:pt x="514" y="131"/>
                    </a:cubicBezTo>
                    <a:cubicBezTo>
                      <a:pt x="510" y="131"/>
                      <a:pt x="506" y="130"/>
                      <a:pt x="503" y="128"/>
                    </a:cubicBezTo>
                    <a:lnTo>
                      <a:pt x="198" y="3"/>
                    </a:lnTo>
                    <a:cubicBezTo>
                      <a:pt x="195" y="1"/>
                      <a:pt x="190" y="0"/>
                      <a:pt x="186" y="0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3"/>
              <p:cNvSpPr/>
              <p:nvPr/>
            </p:nvSpPr>
            <p:spPr>
              <a:xfrm>
                <a:off x="731650" y="1733975"/>
                <a:ext cx="577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552" extrusionOk="0">
                    <a:moveTo>
                      <a:pt x="189" y="1"/>
                    </a:moveTo>
                    <a:lnTo>
                      <a:pt x="16" y="101"/>
                    </a:lnTo>
                    <a:cubicBezTo>
                      <a:pt x="5" y="109"/>
                      <a:pt x="0" y="124"/>
                      <a:pt x="3" y="137"/>
                    </a:cubicBezTo>
                    <a:lnTo>
                      <a:pt x="55" y="515"/>
                    </a:lnTo>
                    <a:cubicBezTo>
                      <a:pt x="58" y="528"/>
                      <a:pt x="54" y="543"/>
                      <a:pt x="44" y="552"/>
                    </a:cubicBezTo>
                    <a:lnTo>
                      <a:pt x="216" y="451"/>
                    </a:lnTo>
                    <a:cubicBezTo>
                      <a:pt x="227" y="443"/>
                      <a:pt x="231" y="428"/>
                      <a:pt x="228" y="415"/>
                    </a:cubicBezTo>
                    <a:lnTo>
                      <a:pt x="176" y="37"/>
                    </a:lnTo>
                    <a:cubicBezTo>
                      <a:pt x="173" y="24"/>
                      <a:pt x="177" y="9"/>
                      <a:pt x="189" y="1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3"/>
              <p:cNvSpPr/>
              <p:nvPr/>
            </p:nvSpPr>
            <p:spPr>
              <a:xfrm>
                <a:off x="723500" y="1710525"/>
                <a:ext cx="190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920" extrusionOk="0">
                    <a:moveTo>
                      <a:pt x="186" y="0"/>
                    </a:moveTo>
                    <a:cubicBezTo>
                      <a:pt x="182" y="0"/>
                      <a:pt x="177" y="1"/>
                      <a:pt x="173" y="3"/>
                    </a:cubicBezTo>
                    <a:lnTo>
                      <a:pt x="0" y="103"/>
                    </a:lnTo>
                    <a:cubicBezTo>
                      <a:pt x="4" y="102"/>
                      <a:pt x="8" y="101"/>
                      <a:pt x="12" y="101"/>
                    </a:cubicBezTo>
                    <a:cubicBezTo>
                      <a:pt x="19" y="101"/>
                      <a:pt x="25" y="103"/>
                      <a:pt x="30" y="106"/>
                    </a:cubicBezTo>
                    <a:cubicBezTo>
                      <a:pt x="48" y="118"/>
                      <a:pt x="61" y="135"/>
                      <a:pt x="68" y="155"/>
                    </a:cubicBezTo>
                    <a:lnTo>
                      <a:pt x="203" y="551"/>
                    </a:lnTo>
                    <a:cubicBezTo>
                      <a:pt x="209" y="569"/>
                      <a:pt x="220" y="585"/>
                      <a:pt x="235" y="596"/>
                    </a:cubicBezTo>
                    <a:lnTo>
                      <a:pt x="539" y="823"/>
                    </a:lnTo>
                    <a:cubicBezTo>
                      <a:pt x="573" y="848"/>
                      <a:pt x="588" y="903"/>
                      <a:pt x="565" y="918"/>
                    </a:cubicBezTo>
                    <a:lnTo>
                      <a:pt x="565" y="918"/>
                    </a:lnTo>
                    <a:lnTo>
                      <a:pt x="735" y="820"/>
                    </a:lnTo>
                    <a:cubicBezTo>
                      <a:pt x="761" y="805"/>
                      <a:pt x="747" y="749"/>
                      <a:pt x="712" y="722"/>
                    </a:cubicBezTo>
                    <a:lnTo>
                      <a:pt x="408" y="496"/>
                    </a:lnTo>
                    <a:cubicBezTo>
                      <a:pt x="393" y="485"/>
                      <a:pt x="381" y="469"/>
                      <a:pt x="376" y="451"/>
                    </a:cubicBezTo>
                    <a:lnTo>
                      <a:pt x="241" y="55"/>
                    </a:lnTo>
                    <a:cubicBezTo>
                      <a:pt x="233" y="35"/>
                      <a:pt x="220" y="18"/>
                      <a:pt x="203" y="6"/>
                    </a:cubicBezTo>
                    <a:cubicBezTo>
                      <a:pt x="198" y="2"/>
                      <a:pt x="192" y="0"/>
                      <a:pt x="186" y="0"/>
                    </a:cubicBezTo>
                    <a:close/>
                    <a:moveTo>
                      <a:pt x="565" y="918"/>
                    </a:moveTo>
                    <a:lnTo>
                      <a:pt x="563" y="920"/>
                    </a:lnTo>
                    <a:cubicBezTo>
                      <a:pt x="563" y="919"/>
                      <a:pt x="564" y="919"/>
                      <a:pt x="565" y="918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3"/>
              <p:cNvSpPr/>
              <p:nvPr/>
            </p:nvSpPr>
            <p:spPr>
              <a:xfrm>
                <a:off x="710350" y="1713000"/>
                <a:ext cx="278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394" extrusionOk="0">
                    <a:moveTo>
                      <a:pt x="538" y="0"/>
                    </a:moveTo>
                    <a:cubicBezTo>
                      <a:pt x="530" y="0"/>
                      <a:pt x="523" y="4"/>
                      <a:pt x="519" y="12"/>
                    </a:cubicBezTo>
                    <a:lnTo>
                      <a:pt x="381" y="251"/>
                    </a:lnTo>
                    <a:cubicBezTo>
                      <a:pt x="377" y="257"/>
                      <a:pt x="370" y="262"/>
                      <a:pt x="362" y="262"/>
                    </a:cubicBezTo>
                    <a:cubicBezTo>
                      <a:pt x="357" y="262"/>
                      <a:pt x="353" y="261"/>
                      <a:pt x="349" y="258"/>
                    </a:cubicBezTo>
                    <a:lnTo>
                      <a:pt x="45" y="133"/>
                    </a:lnTo>
                    <a:cubicBezTo>
                      <a:pt x="40" y="131"/>
                      <a:pt x="35" y="130"/>
                      <a:pt x="32" y="130"/>
                    </a:cubicBezTo>
                    <a:cubicBezTo>
                      <a:pt x="7" y="130"/>
                      <a:pt x="0" y="167"/>
                      <a:pt x="21" y="203"/>
                    </a:cubicBezTo>
                    <a:lnTo>
                      <a:pt x="242" y="577"/>
                    </a:lnTo>
                    <a:cubicBezTo>
                      <a:pt x="251" y="592"/>
                      <a:pt x="255" y="609"/>
                      <a:pt x="253" y="628"/>
                    </a:cubicBezTo>
                    <a:lnTo>
                      <a:pt x="200" y="945"/>
                    </a:lnTo>
                    <a:cubicBezTo>
                      <a:pt x="198" y="979"/>
                      <a:pt x="214" y="1009"/>
                      <a:pt x="242" y="1027"/>
                    </a:cubicBezTo>
                    <a:cubicBezTo>
                      <a:pt x="248" y="1031"/>
                      <a:pt x="255" y="1032"/>
                      <a:pt x="262" y="1032"/>
                    </a:cubicBezTo>
                    <a:lnTo>
                      <a:pt x="533" y="1025"/>
                    </a:lnTo>
                    <a:cubicBezTo>
                      <a:pt x="541" y="1025"/>
                      <a:pt x="548" y="1028"/>
                      <a:pt x="554" y="1031"/>
                    </a:cubicBezTo>
                    <a:cubicBezTo>
                      <a:pt x="561" y="1035"/>
                      <a:pt x="568" y="1041"/>
                      <a:pt x="572" y="1048"/>
                    </a:cubicBezTo>
                    <a:lnTo>
                      <a:pt x="845" y="1370"/>
                    </a:lnTo>
                    <a:cubicBezTo>
                      <a:pt x="851" y="1377"/>
                      <a:pt x="857" y="1383"/>
                      <a:pt x="864" y="1388"/>
                    </a:cubicBezTo>
                    <a:cubicBezTo>
                      <a:pt x="871" y="1392"/>
                      <a:pt x="878" y="1393"/>
                      <a:pt x="884" y="1393"/>
                    </a:cubicBezTo>
                    <a:cubicBezTo>
                      <a:pt x="900" y="1393"/>
                      <a:pt x="910" y="1380"/>
                      <a:pt x="906" y="1356"/>
                    </a:cubicBezTo>
                    <a:lnTo>
                      <a:pt x="855" y="977"/>
                    </a:lnTo>
                    <a:cubicBezTo>
                      <a:pt x="852" y="963"/>
                      <a:pt x="857" y="948"/>
                      <a:pt x="868" y="941"/>
                    </a:cubicBezTo>
                    <a:lnTo>
                      <a:pt x="1089" y="821"/>
                    </a:lnTo>
                    <a:cubicBezTo>
                      <a:pt x="1115" y="808"/>
                      <a:pt x="1100" y="750"/>
                      <a:pt x="1065" y="724"/>
                    </a:cubicBezTo>
                    <a:lnTo>
                      <a:pt x="761" y="497"/>
                    </a:lnTo>
                    <a:cubicBezTo>
                      <a:pt x="746" y="486"/>
                      <a:pt x="735" y="470"/>
                      <a:pt x="729" y="452"/>
                    </a:cubicBezTo>
                    <a:lnTo>
                      <a:pt x="594" y="56"/>
                    </a:lnTo>
                    <a:cubicBezTo>
                      <a:pt x="587" y="36"/>
                      <a:pt x="574" y="19"/>
                      <a:pt x="556" y="7"/>
                    </a:cubicBezTo>
                    <a:lnTo>
                      <a:pt x="556" y="6"/>
                    </a:lnTo>
                    <a:cubicBezTo>
                      <a:pt x="550" y="2"/>
                      <a:pt x="544" y="0"/>
                      <a:pt x="538" y="0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3"/>
              <p:cNvSpPr/>
              <p:nvPr/>
            </p:nvSpPr>
            <p:spPr>
              <a:xfrm>
                <a:off x="628075" y="1657400"/>
                <a:ext cx="19712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4458" extrusionOk="0">
                    <a:moveTo>
                      <a:pt x="4762" y="1"/>
                    </a:moveTo>
                    <a:lnTo>
                      <a:pt x="4761" y="2"/>
                    </a:lnTo>
                    <a:lnTo>
                      <a:pt x="4762" y="3"/>
                    </a:lnTo>
                    <a:lnTo>
                      <a:pt x="4762" y="3"/>
                    </a:lnTo>
                    <a:lnTo>
                      <a:pt x="4762" y="1"/>
                    </a:lnTo>
                    <a:close/>
                    <a:moveTo>
                      <a:pt x="7445" y="1679"/>
                    </a:moveTo>
                    <a:cubicBezTo>
                      <a:pt x="7457" y="1679"/>
                      <a:pt x="7470" y="1682"/>
                      <a:pt x="7481" y="1687"/>
                    </a:cubicBezTo>
                    <a:cubicBezTo>
                      <a:pt x="7502" y="1699"/>
                      <a:pt x="7502" y="1718"/>
                      <a:pt x="7481" y="1729"/>
                    </a:cubicBezTo>
                    <a:cubicBezTo>
                      <a:pt x="7471" y="1734"/>
                      <a:pt x="7460" y="1738"/>
                      <a:pt x="7450" y="1738"/>
                    </a:cubicBezTo>
                    <a:cubicBezTo>
                      <a:pt x="7448" y="1738"/>
                      <a:pt x="7447" y="1738"/>
                      <a:pt x="7445" y="1738"/>
                    </a:cubicBezTo>
                    <a:lnTo>
                      <a:pt x="7445" y="1740"/>
                    </a:lnTo>
                    <a:cubicBezTo>
                      <a:pt x="7432" y="1740"/>
                      <a:pt x="7419" y="1737"/>
                      <a:pt x="7409" y="1729"/>
                    </a:cubicBezTo>
                    <a:cubicBezTo>
                      <a:pt x="7387" y="1724"/>
                      <a:pt x="7387" y="1695"/>
                      <a:pt x="7409" y="1687"/>
                    </a:cubicBezTo>
                    <a:cubicBezTo>
                      <a:pt x="7420" y="1682"/>
                      <a:pt x="7432" y="1679"/>
                      <a:pt x="7445" y="1679"/>
                    </a:cubicBezTo>
                    <a:close/>
                    <a:moveTo>
                      <a:pt x="7564" y="1740"/>
                    </a:moveTo>
                    <a:cubicBezTo>
                      <a:pt x="7577" y="1740"/>
                      <a:pt x="7589" y="1742"/>
                      <a:pt x="7600" y="1748"/>
                    </a:cubicBezTo>
                    <a:cubicBezTo>
                      <a:pt x="7621" y="1756"/>
                      <a:pt x="7621" y="1785"/>
                      <a:pt x="7600" y="1790"/>
                    </a:cubicBezTo>
                    <a:cubicBezTo>
                      <a:pt x="7591" y="1796"/>
                      <a:pt x="7581" y="1799"/>
                      <a:pt x="7570" y="1799"/>
                    </a:cubicBezTo>
                    <a:cubicBezTo>
                      <a:pt x="7568" y="1799"/>
                      <a:pt x="7566" y="1799"/>
                      <a:pt x="7564" y="1799"/>
                    </a:cubicBezTo>
                    <a:cubicBezTo>
                      <a:pt x="7562" y="1799"/>
                      <a:pt x="7561" y="1799"/>
                      <a:pt x="7559" y="1799"/>
                    </a:cubicBezTo>
                    <a:cubicBezTo>
                      <a:pt x="7548" y="1799"/>
                      <a:pt x="7538" y="1795"/>
                      <a:pt x="7528" y="1790"/>
                    </a:cubicBezTo>
                    <a:cubicBezTo>
                      <a:pt x="7507" y="1785"/>
                      <a:pt x="7507" y="1754"/>
                      <a:pt x="7528" y="1748"/>
                    </a:cubicBezTo>
                    <a:cubicBezTo>
                      <a:pt x="7539" y="1742"/>
                      <a:pt x="7551" y="1740"/>
                      <a:pt x="7564" y="1740"/>
                    </a:cubicBezTo>
                    <a:close/>
                    <a:moveTo>
                      <a:pt x="7681" y="1799"/>
                    </a:moveTo>
                    <a:cubicBezTo>
                      <a:pt x="7695" y="1799"/>
                      <a:pt x="7706" y="1802"/>
                      <a:pt x="7718" y="1808"/>
                    </a:cubicBezTo>
                    <a:cubicBezTo>
                      <a:pt x="7738" y="1819"/>
                      <a:pt x="7738" y="1838"/>
                      <a:pt x="7718" y="1850"/>
                    </a:cubicBezTo>
                    <a:cubicBezTo>
                      <a:pt x="7708" y="1855"/>
                      <a:pt x="7698" y="1859"/>
                      <a:pt x="7687" y="1859"/>
                    </a:cubicBezTo>
                    <a:cubicBezTo>
                      <a:pt x="7685" y="1859"/>
                      <a:pt x="7683" y="1859"/>
                      <a:pt x="7681" y="1859"/>
                    </a:cubicBezTo>
                    <a:cubicBezTo>
                      <a:pt x="7668" y="1859"/>
                      <a:pt x="7657" y="1856"/>
                      <a:pt x="7645" y="1850"/>
                    </a:cubicBezTo>
                    <a:cubicBezTo>
                      <a:pt x="7625" y="1843"/>
                      <a:pt x="7625" y="1814"/>
                      <a:pt x="7645" y="1808"/>
                    </a:cubicBezTo>
                    <a:cubicBezTo>
                      <a:pt x="7657" y="1802"/>
                      <a:pt x="7668" y="1799"/>
                      <a:pt x="7681" y="1799"/>
                    </a:cubicBezTo>
                    <a:close/>
                    <a:moveTo>
                      <a:pt x="7884" y="1856"/>
                    </a:moveTo>
                    <a:lnTo>
                      <a:pt x="7884" y="1863"/>
                    </a:lnTo>
                    <a:cubicBezTo>
                      <a:pt x="7885" y="1860"/>
                      <a:pt x="7885" y="1858"/>
                      <a:pt x="7884" y="1856"/>
                    </a:cubicBezTo>
                    <a:close/>
                    <a:moveTo>
                      <a:pt x="3327" y="2353"/>
                    </a:moveTo>
                    <a:cubicBezTo>
                      <a:pt x="3324" y="2353"/>
                      <a:pt x="3322" y="2353"/>
                      <a:pt x="3320" y="2354"/>
                    </a:cubicBezTo>
                    <a:lnTo>
                      <a:pt x="3320" y="2354"/>
                    </a:lnTo>
                    <a:lnTo>
                      <a:pt x="3317" y="2356"/>
                    </a:lnTo>
                    <a:cubicBezTo>
                      <a:pt x="3320" y="2354"/>
                      <a:pt x="3324" y="2353"/>
                      <a:pt x="3327" y="2353"/>
                    </a:cubicBezTo>
                    <a:close/>
                    <a:moveTo>
                      <a:pt x="1271" y="1877"/>
                    </a:moveTo>
                    <a:cubicBezTo>
                      <a:pt x="1285" y="1877"/>
                      <a:pt x="1298" y="1880"/>
                      <a:pt x="1311" y="1886"/>
                    </a:cubicBezTo>
                    <a:lnTo>
                      <a:pt x="2774" y="2752"/>
                    </a:lnTo>
                    <a:cubicBezTo>
                      <a:pt x="2795" y="2760"/>
                      <a:pt x="2795" y="2788"/>
                      <a:pt x="2774" y="2797"/>
                    </a:cubicBezTo>
                    <a:cubicBezTo>
                      <a:pt x="2765" y="2803"/>
                      <a:pt x="2754" y="2806"/>
                      <a:pt x="2744" y="2806"/>
                    </a:cubicBezTo>
                    <a:cubicBezTo>
                      <a:pt x="2742" y="2806"/>
                      <a:pt x="2740" y="2806"/>
                      <a:pt x="2738" y="2805"/>
                    </a:cubicBezTo>
                    <a:lnTo>
                      <a:pt x="2737" y="2805"/>
                    </a:lnTo>
                    <a:cubicBezTo>
                      <a:pt x="2735" y="2806"/>
                      <a:pt x="2733" y="2806"/>
                      <a:pt x="2732" y="2806"/>
                    </a:cubicBezTo>
                    <a:cubicBezTo>
                      <a:pt x="2720" y="2806"/>
                      <a:pt x="2708" y="2802"/>
                      <a:pt x="2698" y="2797"/>
                    </a:cubicBezTo>
                    <a:lnTo>
                      <a:pt x="1233" y="1931"/>
                    </a:lnTo>
                    <a:cubicBezTo>
                      <a:pt x="1214" y="1918"/>
                      <a:pt x="1211" y="1899"/>
                      <a:pt x="1233" y="1886"/>
                    </a:cubicBezTo>
                    <a:cubicBezTo>
                      <a:pt x="1245" y="1880"/>
                      <a:pt x="1258" y="1877"/>
                      <a:pt x="1271" y="1877"/>
                    </a:cubicBezTo>
                    <a:close/>
                    <a:moveTo>
                      <a:pt x="1095" y="1988"/>
                    </a:moveTo>
                    <a:cubicBezTo>
                      <a:pt x="1108" y="1988"/>
                      <a:pt x="1123" y="1990"/>
                      <a:pt x="1134" y="1998"/>
                    </a:cubicBezTo>
                    <a:lnTo>
                      <a:pt x="2516" y="2811"/>
                    </a:lnTo>
                    <a:cubicBezTo>
                      <a:pt x="2537" y="2820"/>
                      <a:pt x="2537" y="2847"/>
                      <a:pt x="2516" y="2856"/>
                    </a:cubicBezTo>
                    <a:cubicBezTo>
                      <a:pt x="2505" y="2862"/>
                      <a:pt x="2494" y="2865"/>
                      <a:pt x="2482" y="2865"/>
                    </a:cubicBezTo>
                    <a:lnTo>
                      <a:pt x="2482" y="2865"/>
                    </a:lnTo>
                    <a:cubicBezTo>
                      <a:pt x="2469" y="2865"/>
                      <a:pt x="2456" y="2862"/>
                      <a:pt x="2444" y="2855"/>
                    </a:cubicBezTo>
                    <a:lnTo>
                      <a:pt x="1058" y="2041"/>
                    </a:lnTo>
                    <a:cubicBezTo>
                      <a:pt x="1039" y="2030"/>
                      <a:pt x="1036" y="2009"/>
                      <a:pt x="1058" y="1996"/>
                    </a:cubicBezTo>
                    <a:cubicBezTo>
                      <a:pt x="1069" y="1990"/>
                      <a:pt x="1082" y="1988"/>
                      <a:pt x="1095" y="1988"/>
                    </a:cubicBezTo>
                    <a:close/>
                    <a:moveTo>
                      <a:pt x="899" y="2093"/>
                    </a:moveTo>
                    <a:cubicBezTo>
                      <a:pt x="913" y="2093"/>
                      <a:pt x="927" y="2096"/>
                      <a:pt x="939" y="2104"/>
                    </a:cubicBezTo>
                    <a:lnTo>
                      <a:pt x="2396" y="2958"/>
                    </a:lnTo>
                    <a:cubicBezTo>
                      <a:pt x="2416" y="2966"/>
                      <a:pt x="2416" y="2994"/>
                      <a:pt x="2396" y="3003"/>
                    </a:cubicBezTo>
                    <a:cubicBezTo>
                      <a:pt x="2386" y="3008"/>
                      <a:pt x="2373" y="3011"/>
                      <a:pt x="2360" y="3011"/>
                    </a:cubicBezTo>
                    <a:cubicBezTo>
                      <a:pt x="2347" y="3011"/>
                      <a:pt x="2332" y="3008"/>
                      <a:pt x="2321" y="3003"/>
                    </a:cubicBezTo>
                    <a:lnTo>
                      <a:pt x="863" y="2147"/>
                    </a:lnTo>
                    <a:cubicBezTo>
                      <a:pt x="843" y="2135"/>
                      <a:pt x="840" y="2115"/>
                      <a:pt x="863" y="2104"/>
                    </a:cubicBezTo>
                    <a:cubicBezTo>
                      <a:pt x="873" y="2096"/>
                      <a:pt x="886" y="2093"/>
                      <a:pt x="899" y="2093"/>
                    </a:cubicBezTo>
                    <a:close/>
                    <a:moveTo>
                      <a:pt x="696" y="2206"/>
                    </a:moveTo>
                    <a:cubicBezTo>
                      <a:pt x="697" y="2206"/>
                      <a:pt x="699" y="2206"/>
                      <a:pt x="701" y="2207"/>
                    </a:cubicBezTo>
                    <a:cubicBezTo>
                      <a:pt x="714" y="2207"/>
                      <a:pt x="728" y="2209"/>
                      <a:pt x="741" y="2215"/>
                    </a:cubicBezTo>
                    <a:lnTo>
                      <a:pt x="2013" y="2959"/>
                    </a:lnTo>
                    <a:cubicBezTo>
                      <a:pt x="2033" y="2968"/>
                      <a:pt x="2033" y="2995"/>
                      <a:pt x="2013" y="3004"/>
                    </a:cubicBezTo>
                    <a:cubicBezTo>
                      <a:pt x="2002" y="3010"/>
                      <a:pt x="1990" y="3013"/>
                      <a:pt x="1977" y="3013"/>
                    </a:cubicBezTo>
                    <a:cubicBezTo>
                      <a:pt x="1962" y="3013"/>
                      <a:pt x="1949" y="3010"/>
                      <a:pt x="1936" y="3003"/>
                    </a:cubicBezTo>
                    <a:lnTo>
                      <a:pt x="665" y="2260"/>
                    </a:lnTo>
                    <a:cubicBezTo>
                      <a:pt x="644" y="2247"/>
                      <a:pt x="641" y="2227"/>
                      <a:pt x="665" y="2215"/>
                    </a:cubicBezTo>
                    <a:cubicBezTo>
                      <a:pt x="675" y="2210"/>
                      <a:pt x="685" y="2206"/>
                      <a:pt x="696" y="2206"/>
                    </a:cubicBezTo>
                    <a:close/>
                    <a:moveTo>
                      <a:pt x="4197" y="3580"/>
                    </a:moveTo>
                    <a:cubicBezTo>
                      <a:pt x="4198" y="3591"/>
                      <a:pt x="4197" y="3600"/>
                      <a:pt x="4193" y="3606"/>
                    </a:cubicBezTo>
                    <a:lnTo>
                      <a:pt x="4193" y="3606"/>
                    </a:lnTo>
                    <a:cubicBezTo>
                      <a:pt x="4199" y="3599"/>
                      <a:pt x="4200" y="3589"/>
                      <a:pt x="4197" y="3580"/>
                    </a:cubicBezTo>
                    <a:close/>
                    <a:moveTo>
                      <a:pt x="4193" y="3606"/>
                    </a:moveTo>
                    <a:cubicBezTo>
                      <a:pt x="4191" y="3609"/>
                      <a:pt x="4189" y="3612"/>
                      <a:pt x="4185" y="3615"/>
                    </a:cubicBezTo>
                    <a:lnTo>
                      <a:pt x="4186" y="3614"/>
                    </a:lnTo>
                    <a:lnTo>
                      <a:pt x="4186" y="3614"/>
                    </a:lnTo>
                    <a:cubicBezTo>
                      <a:pt x="4189" y="3612"/>
                      <a:pt x="4191" y="3610"/>
                      <a:pt x="4193" y="3606"/>
                    </a:cubicBezTo>
                    <a:close/>
                    <a:moveTo>
                      <a:pt x="4000" y="2124"/>
                    </a:moveTo>
                    <a:cubicBezTo>
                      <a:pt x="4007" y="2124"/>
                      <a:pt x="4014" y="2127"/>
                      <a:pt x="4020" y="2130"/>
                    </a:cubicBezTo>
                    <a:cubicBezTo>
                      <a:pt x="4037" y="2141"/>
                      <a:pt x="4050" y="2159"/>
                      <a:pt x="4058" y="2179"/>
                    </a:cubicBezTo>
                    <a:lnTo>
                      <a:pt x="4193" y="2575"/>
                    </a:lnTo>
                    <a:cubicBezTo>
                      <a:pt x="4198" y="2592"/>
                      <a:pt x="4210" y="2608"/>
                      <a:pt x="4225" y="2620"/>
                    </a:cubicBezTo>
                    <a:lnTo>
                      <a:pt x="4529" y="2847"/>
                    </a:lnTo>
                    <a:cubicBezTo>
                      <a:pt x="4564" y="2874"/>
                      <a:pt x="4577" y="2930"/>
                      <a:pt x="4552" y="2943"/>
                    </a:cubicBezTo>
                    <a:lnTo>
                      <a:pt x="4381" y="3043"/>
                    </a:lnTo>
                    <a:lnTo>
                      <a:pt x="4380" y="3043"/>
                    </a:lnTo>
                    <a:lnTo>
                      <a:pt x="4320" y="3075"/>
                    </a:lnTo>
                    <a:cubicBezTo>
                      <a:pt x="4319" y="3082"/>
                      <a:pt x="4317" y="3091"/>
                      <a:pt x="4319" y="3098"/>
                    </a:cubicBezTo>
                    <a:lnTo>
                      <a:pt x="4370" y="3477"/>
                    </a:lnTo>
                    <a:cubicBezTo>
                      <a:pt x="4374" y="3491"/>
                      <a:pt x="4370" y="3504"/>
                      <a:pt x="4358" y="3513"/>
                    </a:cubicBezTo>
                    <a:lnTo>
                      <a:pt x="4186" y="3614"/>
                    </a:lnTo>
                    <a:lnTo>
                      <a:pt x="4186" y="3614"/>
                    </a:lnTo>
                    <a:cubicBezTo>
                      <a:pt x="4183" y="3616"/>
                      <a:pt x="4179" y="3617"/>
                      <a:pt x="4174" y="3617"/>
                    </a:cubicBezTo>
                    <a:cubicBezTo>
                      <a:pt x="4168" y="3616"/>
                      <a:pt x="4162" y="3615"/>
                      <a:pt x="4156" y="3612"/>
                    </a:cubicBezTo>
                    <a:cubicBezTo>
                      <a:pt x="4149" y="3606"/>
                      <a:pt x="4142" y="3600"/>
                      <a:pt x="4136" y="3593"/>
                    </a:cubicBezTo>
                    <a:lnTo>
                      <a:pt x="3865" y="3271"/>
                    </a:lnTo>
                    <a:cubicBezTo>
                      <a:pt x="3859" y="3265"/>
                      <a:pt x="3852" y="3259"/>
                      <a:pt x="3845" y="3255"/>
                    </a:cubicBezTo>
                    <a:cubicBezTo>
                      <a:pt x="3839" y="3251"/>
                      <a:pt x="3833" y="3249"/>
                      <a:pt x="3827" y="3249"/>
                    </a:cubicBezTo>
                    <a:lnTo>
                      <a:pt x="3555" y="3256"/>
                    </a:lnTo>
                    <a:cubicBezTo>
                      <a:pt x="3549" y="3255"/>
                      <a:pt x="3543" y="3253"/>
                      <a:pt x="3537" y="3251"/>
                    </a:cubicBezTo>
                    <a:cubicBezTo>
                      <a:pt x="3510" y="3232"/>
                      <a:pt x="3494" y="3201"/>
                      <a:pt x="3495" y="3169"/>
                    </a:cubicBezTo>
                    <a:lnTo>
                      <a:pt x="3549" y="2850"/>
                    </a:lnTo>
                    <a:cubicBezTo>
                      <a:pt x="3550" y="2833"/>
                      <a:pt x="3546" y="2816"/>
                      <a:pt x="3536" y="2800"/>
                    </a:cubicBezTo>
                    <a:lnTo>
                      <a:pt x="3317" y="2425"/>
                    </a:lnTo>
                    <a:cubicBezTo>
                      <a:pt x="3297" y="2393"/>
                      <a:pt x="3301" y="2360"/>
                      <a:pt x="3320" y="2354"/>
                    </a:cubicBezTo>
                    <a:lnTo>
                      <a:pt x="3320" y="2354"/>
                    </a:lnTo>
                    <a:lnTo>
                      <a:pt x="3489" y="2256"/>
                    </a:lnTo>
                    <a:cubicBezTo>
                      <a:pt x="3492" y="2254"/>
                      <a:pt x="3497" y="2253"/>
                      <a:pt x="3499" y="2253"/>
                    </a:cubicBezTo>
                    <a:cubicBezTo>
                      <a:pt x="3504" y="2253"/>
                      <a:pt x="3508" y="2254"/>
                      <a:pt x="3513" y="2256"/>
                    </a:cubicBezTo>
                    <a:lnTo>
                      <a:pt x="3746" y="2352"/>
                    </a:lnTo>
                    <a:lnTo>
                      <a:pt x="3814" y="2234"/>
                    </a:lnTo>
                    <a:cubicBezTo>
                      <a:pt x="3817" y="2230"/>
                      <a:pt x="3821" y="2225"/>
                      <a:pt x="3826" y="2224"/>
                    </a:cubicBezTo>
                    <a:lnTo>
                      <a:pt x="3826" y="2224"/>
                    </a:lnTo>
                    <a:lnTo>
                      <a:pt x="3821" y="2225"/>
                    </a:lnTo>
                    <a:lnTo>
                      <a:pt x="3817" y="2227"/>
                    </a:lnTo>
                    <a:lnTo>
                      <a:pt x="3990" y="2127"/>
                    </a:lnTo>
                    <a:cubicBezTo>
                      <a:pt x="3992" y="2125"/>
                      <a:pt x="3997" y="2124"/>
                      <a:pt x="4000" y="2124"/>
                    </a:cubicBezTo>
                    <a:close/>
                    <a:moveTo>
                      <a:pt x="4762" y="3"/>
                    </a:moveTo>
                    <a:lnTo>
                      <a:pt x="4757" y="252"/>
                    </a:lnTo>
                    <a:lnTo>
                      <a:pt x="4742" y="262"/>
                    </a:lnTo>
                    <a:lnTo>
                      <a:pt x="7676" y="1979"/>
                    </a:lnTo>
                    <a:lnTo>
                      <a:pt x="7647" y="1995"/>
                    </a:lnTo>
                    <a:lnTo>
                      <a:pt x="4718" y="279"/>
                    </a:lnTo>
                    <a:cubicBezTo>
                      <a:pt x="4668" y="311"/>
                      <a:pt x="4578" y="368"/>
                      <a:pt x="4470" y="432"/>
                    </a:cubicBezTo>
                    <a:cubicBezTo>
                      <a:pt x="5032" y="446"/>
                      <a:pt x="5453" y="675"/>
                      <a:pt x="5641" y="1886"/>
                    </a:cubicBezTo>
                    <a:cubicBezTo>
                      <a:pt x="5289" y="2048"/>
                      <a:pt x="4915" y="2127"/>
                      <a:pt x="4543" y="2127"/>
                    </a:cubicBezTo>
                    <a:cubicBezTo>
                      <a:pt x="3879" y="2127"/>
                      <a:pt x="3224" y="1875"/>
                      <a:pt x="2724" y="1397"/>
                    </a:cubicBezTo>
                    <a:cubicBezTo>
                      <a:pt x="2754" y="1292"/>
                      <a:pt x="2783" y="1190"/>
                      <a:pt x="2812" y="1093"/>
                    </a:cubicBezTo>
                    <a:cubicBezTo>
                      <a:pt x="2898" y="809"/>
                      <a:pt x="3228" y="543"/>
                      <a:pt x="3547" y="421"/>
                    </a:cubicBezTo>
                    <a:cubicBezTo>
                      <a:pt x="3552" y="403"/>
                      <a:pt x="3556" y="385"/>
                      <a:pt x="3560" y="366"/>
                    </a:cubicBezTo>
                    <a:lnTo>
                      <a:pt x="3559" y="366"/>
                    </a:lnTo>
                    <a:lnTo>
                      <a:pt x="3578" y="297"/>
                    </a:lnTo>
                    <a:cubicBezTo>
                      <a:pt x="3515" y="281"/>
                      <a:pt x="3456" y="258"/>
                      <a:pt x="3398" y="229"/>
                    </a:cubicBezTo>
                    <a:lnTo>
                      <a:pt x="0" y="2189"/>
                    </a:lnTo>
                    <a:lnTo>
                      <a:pt x="3276" y="4081"/>
                    </a:lnTo>
                    <a:cubicBezTo>
                      <a:pt x="3411" y="4158"/>
                      <a:pt x="3436" y="4276"/>
                      <a:pt x="3350" y="4367"/>
                    </a:cubicBezTo>
                    <a:cubicBezTo>
                      <a:pt x="3382" y="4337"/>
                      <a:pt x="3401" y="4296"/>
                      <a:pt x="3402" y="4251"/>
                    </a:cubicBezTo>
                    <a:lnTo>
                      <a:pt x="3402" y="4457"/>
                    </a:lnTo>
                    <a:lnTo>
                      <a:pt x="7825" y="1902"/>
                    </a:lnTo>
                    <a:cubicBezTo>
                      <a:pt x="7829" y="1901"/>
                      <a:pt x="7883" y="1871"/>
                      <a:pt x="7884" y="1855"/>
                    </a:cubicBezTo>
                    <a:lnTo>
                      <a:pt x="7884" y="1855"/>
                    </a:lnTo>
                    <a:cubicBezTo>
                      <a:pt x="7884" y="1855"/>
                      <a:pt x="7884" y="1856"/>
                      <a:pt x="7884" y="1856"/>
                    </a:cubicBezTo>
                    <a:lnTo>
                      <a:pt x="7884" y="1856"/>
                    </a:lnTo>
                    <a:lnTo>
                      <a:pt x="7884" y="1854"/>
                    </a:lnTo>
                    <a:cubicBezTo>
                      <a:pt x="7884" y="1854"/>
                      <a:pt x="7884" y="1855"/>
                      <a:pt x="7884" y="1855"/>
                    </a:cubicBezTo>
                    <a:lnTo>
                      <a:pt x="7884" y="1855"/>
                    </a:lnTo>
                    <a:cubicBezTo>
                      <a:pt x="7883" y="1835"/>
                      <a:pt x="7870" y="1815"/>
                      <a:pt x="7851" y="1805"/>
                    </a:cubicBezTo>
                    <a:lnTo>
                      <a:pt x="476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3"/>
              <p:cNvSpPr/>
              <p:nvPr/>
            </p:nvSpPr>
            <p:spPr>
              <a:xfrm>
                <a:off x="710075" y="1763675"/>
                <a:ext cx="30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70" extrusionOk="0">
                    <a:moveTo>
                      <a:pt x="122" y="0"/>
                    </a:moveTo>
                    <a:cubicBezTo>
                      <a:pt x="121" y="45"/>
                      <a:pt x="102" y="86"/>
                      <a:pt x="70" y="116"/>
                    </a:cubicBezTo>
                    <a:cubicBezTo>
                      <a:pt x="50" y="138"/>
                      <a:pt x="27" y="155"/>
                      <a:pt x="1" y="170"/>
                    </a:cubicBezTo>
                    <a:cubicBezTo>
                      <a:pt x="6" y="168"/>
                      <a:pt x="12" y="164"/>
                      <a:pt x="18" y="160"/>
                    </a:cubicBezTo>
                    <a:cubicBezTo>
                      <a:pt x="88" y="115"/>
                      <a:pt x="122" y="60"/>
                      <a:pt x="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3"/>
              <p:cNvSpPr/>
              <p:nvPr/>
            </p:nvSpPr>
            <p:spPr>
              <a:xfrm>
                <a:off x="710050" y="1767700"/>
                <a:ext cx="4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15" extrusionOk="0">
                    <a:moveTo>
                      <a:pt x="19" y="0"/>
                    </a:moveTo>
                    <a:cubicBezTo>
                      <a:pt x="13" y="4"/>
                      <a:pt x="7" y="7"/>
                      <a:pt x="0" y="10"/>
                    </a:cubicBezTo>
                    <a:lnTo>
                      <a:pt x="0" y="115"/>
                    </a:lnTo>
                    <a:lnTo>
                      <a:pt x="19" y="10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3"/>
              <p:cNvSpPr/>
              <p:nvPr/>
            </p:nvSpPr>
            <p:spPr>
              <a:xfrm>
                <a:off x="710500" y="1763675"/>
                <a:ext cx="265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66" extrusionOk="0">
                    <a:moveTo>
                      <a:pt x="105" y="0"/>
                    </a:moveTo>
                    <a:cubicBezTo>
                      <a:pt x="105" y="60"/>
                      <a:pt x="71" y="116"/>
                      <a:pt x="1" y="161"/>
                    </a:cubicBezTo>
                    <a:lnTo>
                      <a:pt x="1" y="265"/>
                    </a:lnTo>
                    <a:lnTo>
                      <a:pt x="105" y="206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3"/>
              <p:cNvSpPr/>
              <p:nvPr/>
            </p:nvSpPr>
            <p:spPr>
              <a:xfrm>
                <a:off x="698725" y="1767950"/>
                <a:ext cx="113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15" extrusionOk="0">
                    <a:moveTo>
                      <a:pt x="455" y="0"/>
                    </a:moveTo>
                    <a:lnTo>
                      <a:pt x="1" y="264"/>
                    </a:lnTo>
                    <a:lnTo>
                      <a:pt x="91" y="315"/>
                    </a:lnTo>
                    <a:lnTo>
                      <a:pt x="455" y="105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3"/>
              <p:cNvSpPr/>
              <p:nvPr/>
            </p:nvSpPr>
            <p:spPr>
              <a:xfrm>
                <a:off x="684125" y="1774550"/>
                <a:ext cx="168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47" extrusionOk="0">
                    <a:moveTo>
                      <a:pt x="585" y="0"/>
                    </a:moveTo>
                    <a:lnTo>
                      <a:pt x="0" y="339"/>
                    </a:lnTo>
                    <a:lnTo>
                      <a:pt x="16" y="342"/>
                    </a:lnTo>
                    <a:cubicBezTo>
                      <a:pt x="22" y="344"/>
                      <a:pt x="29" y="345"/>
                      <a:pt x="35" y="345"/>
                    </a:cubicBezTo>
                    <a:cubicBezTo>
                      <a:pt x="41" y="345"/>
                      <a:pt x="47" y="347"/>
                      <a:pt x="52" y="347"/>
                    </a:cubicBezTo>
                    <a:lnTo>
                      <a:pt x="95" y="347"/>
                    </a:lnTo>
                    <a:cubicBezTo>
                      <a:pt x="100" y="347"/>
                      <a:pt x="106" y="347"/>
                      <a:pt x="112" y="345"/>
                    </a:cubicBezTo>
                    <a:lnTo>
                      <a:pt x="115" y="345"/>
                    </a:lnTo>
                    <a:lnTo>
                      <a:pt x="131" y="344"/>
                    </a:lnTo>
                    <a:lnTo>
                      <a:pt x="142" y="341"/>
                    </a:lnTo>
                    <a:lnTo>
                      <a:pt x="150" y="339"/>
                    </a:lnTo>
                    <a:cubicBezTo>
                      <a:pt x="164" y="337"/>
                      <a:pt x="177" y="332"/>
                      <a:pt x="190" y="328"/>
                    </a:cubicBezTo>
                    <a:cubicBezTo>
                      <a:pt x="200" y="323"/>
                      <a:pt x="209" y="319"/>
                      <a:pt x="218" y="315"/>
                    </a:cubicBezTo>
                    <a:lnTo>
                      <a:pt x="675" y="51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3"/>
              <p:cNvSpPr/>
              <p:nvPr/>
            </p:nvSpPr>
            <p:spPr>
              <a:xfrm>
                <a:off x="609300" y="1712125"/>
                <a:ext cx="10460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98" extrusionOk="0">
                    <a:moveTo>
                      <a:pt x="598" y="557"/>
                    </a:moveTo>
                    <a:cubicBezTo>
                      <a:pt x="618" y="557"/>
                      <a:pt x="637" y="561"/>
                      <a:pt x="654" y="570"/>
                    </a:cubicBezTo>
                    <a:lnTo>
                      <a:pt x="1323" y="953"/>
                    </a:lnTo>
                    <a:cubicBezTo>
                      <a:pt x="1355" y="973"/>
                      <a:pt x="1355" y="1002"/>
                      <a:pt x="1323" y="1020"/>
                    </a:cubicBezTo>
                    <a:cubicBezTo>
                      <a:pt x="1305" y="1028"/>
                      <a:pt x="1287" y="1033"/>
                      <a:pt x="1268" y="1033"/>
                    </a:cubicBezTo>
                    <a:cubicBezTo>
                      <a:pt x="1247" y="1033"/>
                      <a:pt x="1229" y="1028"/>
                      <a:pt x="1211" y="1020"/>
                    </a:cubicBezTo>
                    <a:lnTo>
                      <a:pt x="543" y="632"/>
                    </a:lnTo>
                    <a:cubicBezTo>
                      <a:pt x="512" y="615"/>
                      <a:pt x="512" y="587"/>
                      <a:pt x="543" y="570"/>
                    </a:cubicBezTo>
                    <a:cubicBezTo>
                      <a:pt x="560" y="561"/>
                      <a:pt x="579" y="557"/>
                      <a:pt x="598" y="557"/>
                    </a:cubicBezTo>
                    <a:close/>
                    <a:moveTo>
                      <a:pt x="1594" y="1115"/>
                    </a:moveTo>
                    <a:cubicBezTo>
                      <a:pt x="1621" y="1115"/>
                      <a:pt x="1648" y="1121"/>
                      <a:pt x="1671" y="1134"/>
                    </a:cubicBezTo>
                    <a:cubicBezTo>
                      <a:pt x="1717" y="1159"/>
                      <a:pt x="1717" y="1196"/>
                      <a:pt x="1671" y="1224"/>
                    </a:cubicBezTo>
                    <a:cubicBezTo>
                      <a:pt x="1646" y="1237"/>
                      <a:pt x="1619" y="1243"/>
                      <a:pt x="1591" y="1243"/>
                    </a:cubicBezTo>
                    <a:cubicBezTo>
                      <a:pt x="1565" y="1243"/>
                      <a:pt x="1537" y="1237"/>
                      <a:pt x="1514" y="1224"/>
                    </a:cubicBezTo>
                    <a:cubicBezTo>
                      <a:pt x="1472" y="1201"/>
                      <a:pt x="1472" y="1159"/>
                      <a:pt x="1514" y="1134"/>
                    </a:cubicBezTo>
                    <a:cubicBezTo>
                      <a:pt x="1539" y="1121"/>
                      <a:pt x="1566" y="1115"/>
                      <a:pt x="1594" y="1115"/>
                    </a:cubicBezTo>
                    <a:close/>
                    <a:moveTo>
                      <a:pt x="2651" y="1757"/>
                    </a:moveTo>
                    <a:lnTo>
                      <a:pt x="2651" y="1757"/>
                    </a:lnTo>
                    <a:cubicBezTo>
                      <a:pt x="2652" y="1759"/>
                      <a:pt x="2652" y="1760"/>
                      <a:pt x="2653" y="1761"/>
                    </a:cubicBezTo>
                    <a:lnTo>
                      <a:pt x="2653" y="1761"/>
                    </a:lnTo>
                    <a:cubicBezTo>
                      <a:pt x="2652" y="1760"/>
                      <a:pt x="2652" y="1759"/>
                      <a:pt x="2651" y="1757"/>
                    </a:cubicBezTo>
                    <a:close/>
                    <a:moveTo>
                      <a:pt x="2653" y="1761"/>
                    </a:moveTo>
                    <a:cubicBezTo>
                      <a:pt x="2654" y="1763"/>
                      <a:pt x="2656" y="1765"/>
                      <a:pt x="2658" y="1766"/>
                    </a:cubicBezTo>
                    <a:cubicBezTo>
                      <a:pt x="2656" y="1764"/>
                      <a:pt x="2654" y="1763"/>
                      <a:pt x="2653" y="1761"/>
                    </a:cubicBezTo>
                    <a:close/>
                    <a:moveTo>
                      <a:pt x="2924" y="1459"/>
                    </a:moveTo>
                    <a:cubicBezTo>
                      <a:pt x="2929" y="1459"/>
                      <a:pt x="2934" y="1460"/>
                      <a:pt x="2940" y="1462"/>
                    </a:cubicBezTo>
                    <a:cubicBezTo>
                      <a:pt x="2943" y="1463"/>
                      <a:pt x="2944" y="1466"/>
                      <a:pt x="2945" y="1468"/>
                    </a:cubicBezTo>
                    <a:lnTo>
                      <a:pt x="2996" y="1560"/>
                    </a:lnTo>
                    <a:cubicBezTo>
                      <a:pt x="2998" y="1563"/>
                      <a:pt x="2999" y="1565"/>
                      <a:pt x="3002" y="1566"/>
                    </a:cubicBezTo>
                    <a:cubicBezTo>
                      <a:pt x="3005" y="1568"/>
                      <a:pt x="3008" y="1569"/>
                      <a:pt x="3012" y="1569"/>
                    </a:cubicBezTo>
                    <a:lnTo>
                      <a:pt x="3173" y="1598"/>
                    </a:lnTo>
                    <a:cubicBezTo>
                      <a:pt x="3176" y="1598"/>
                      <a:pt x="3179" y="1600"/>
                      <a:pt x="3182" y="1601"/>
                    </a:cubicBezTo>
                    <a:cubicBezTo>
                      <a:pt x="3186" y="1602"/>
                      <a:pt x="3189" y="1607"/>
                      <a:pt x="3189" y="1611"/>
                    </a:cubicBezTo>
                    <a:lnTo>
                      <a:pt x="3189" y="1688"/>
                    </a:lnTo>
                    <a:cubicBezTo>
                      <a:pt x="3189" y="1692"/>
                      <a:pt x="3186" y="1695"/>
                      <a:pt x="3179" y="1698"/>
                    </a:cubicBezTo>
                    <a:lnTo>
                      <a:pt x="3043" y="1756"/>
                    </a:lnTo>
                    <a:cubicBezTo>
                      <a:pt x="3040" y="1756"/>
                      <a:pt x="3037" y="1759"/>
                      <a:pt x="3035" y="1760"/>
                    </a:cubicBezTo>
                    <a:lnTo>
                      <a:pt x="3035" y="1787"/>
                    </a:lnTo>
                    <a:lnTo>
                      <a:pt x="3035" y="1863"/>
                    </a:lnTo>
                    <a:cubicBezTo>
                      <a:pt x="3035" y="1872"/>
                      <a:pt x="3024" y="1878"/>
                      <a:pt x="3012" y="1878"/>
                    </a:cubicBezTo>
                    <a:cubicBezTo>
                      <a:pt x="3006" y="1878"/>
                      <a:pt x="3002" y="1877"/>
                      <a:pt x="2998" y="1875"/>
                    </a:cubicBezTo>
                    <a:lnTo>
                      <a:pt x="2863" y="1817"/>
                    </a:lnTo>
                    <a:cubicBezTo>
                      <a:pt x="2858" y="1816"/>
                      <a:pt x="2854" y="1816"/>
                      <a:pt x="2848" y="1816"/>
                    </a:cubicBezTo>
                    <a:lnTo>
                      <a:pt x="2841" y="1816"/>
                    </a:lnTo>
                    <a:lnTo>
                      <a:pt x="2683" y="1848"/>
                    </a:lnTo>
                    <a:lnTo>
                      <a:pt x="2674" y="1848"/>
                    </a:lnTo>
                    <a:cubicBezTo>
                      <a:pt x="2668" y="1848"/>
                      <a:pt x="2663" y="1846"/>
                      <a:pt x="2658" y="1843"/>
                    </a:cubicBezTo>
                    <a:cubicBezTo>
                      <a:pt x="2654" y="1842"/>
                      <a:pt x="2652" y="1837"/>
                      <a:pt x="2651" y="1833"/>
                    </a:cubicBezTo>
                    <a:lnTo>
                      <a:pt x="2651" y="1756"/>
                    </a:lnTo>
                    <a:cubicBezTo>
                      <a:pt x="2651" y="1757"/>
                      <a:pt x="2651" y="1757"/>
                      <a:pt x="2651" y="1757"/>
                    </a:cubicBezTo>
                    <a:lnTo>
                      <a:pt x="2651" y="1757"/>
                    </a:lnTo>
                    <a:cubicBezTo>
                      <a:pt x="2651" y="1756"/>
                      <a:pt x="2651" y="1754"/>
                      <a:pt x="2652" y="1752"/>
                    </a:cubicBezTo>
                    <a:lnTo>
                      <a:pt x="2679" y="1707"/>
                    </a:lnTo>
                    <a:lnTo>
                      <a:pt x="2600" y="1647"/>
                    </a:lnTo>
                    <a:cubicBezTo>
                      <a:pt x="2597" y="1644"/>
                      <a:pt x="2596" y="1642"/>
                      <a:pt x="2596" y="1639"/>
                    </a:cubicBezTo>
                    <a:lnTo>
                      <a:pt x="2596" y="1565"/>
                    </a:lnTo>
                    <a:cubicBezTo>
                      <a:pt x="2596" y="1557"/>
                      <a:pt x="2606" y="1550"/>
                      <a:pt x="2619" y="1550"/>
                    </a:cubicBezTo>
                    <a:lnTo>
                      <a:pt x="2790" y="1550"/>
                    </a:lnTo>
                    <a:cubicBezTo>
                      <a:pt x="2796" y="1550"/>
                      <a:pt x="2803" y="1549"/>
                      <a:pt x="2809" y="1544"/>
                    </a:cubicBezTo>
                    <a:lnTo>
                      <a:pt x="2905" y="1465"/>
                    </a:lnTo>
                    <a:cubicBezTo>
                      <a:pt x="2911" y="1460"/>
                      <a:pt x="2916" y="1459"/>
                      <a:pt x="2924" y="1459"/>
                    </a:cubicBezTo>
                    <a:close/>
                    <a:moveTo>
                      <a:pt x="749" y="0"/>
                    </a:moveTo>
                    <a:lnTo>
                      <a:pt x="0" y="432"/>
                    </a:lnTo>
                    <a:lnTo>
                      <a:pt x="3576" y="2497"/>
                    </a:lnTo>
                    <a:lnTo>
                      <a:pt x="4029" y="2235"/>
                    </a:lnTo>
                    <a:cubicBezTo>
                      <a:pt x="4055" y="2219"/>
                      <a:pt x="4078" y="2201"/>
                      <a:pt x="4100" y="2180"/>
                    </a:cubicBezTo>
                    <a:cubicBezTo>
                      <a:pt x="4184" y="2088"/>
                      <a:pt x="4161" y="1971"/>
                      <a:pt x="4026" y="1894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3"/>
              <p:cNvSpPr/>
              <p:nvPr/>
            </p:nvSpPr>
            <p:spPr>
              <a:xfrm>
                <a:off x="600450" y="1722875"/>
                <a:ext cx="98300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2408" extrusionOk="0">
                    <a:moveTo>
                      <a:pt x="357" y="1"/>
                    </a:moveTo>
                    <a:lnTo>
                      <a:pt x="0" y="207"/>
                    </a:lnTo>
                    <a:lnTo>
                      <a:pt x="3344" y="2138"/>
                    </a:lnTo>
                    <a:lnTo>
                      <a:pt x="3104" y="2280"/>
                    </a:lnTo>
                    <a:lnTo>
                      <a:pt x="3273" y="2379"/>
                    </a:lnTo>
                    <a:cubicBezTo>
                      <a:pt x="3283" y="2386"/>
                      <a:pt x="3295" y="2390"/>
                      <a:pt x="3307" y="2395"/>
                    </a:cubicBezTo>
                    <a:cubicBezTo>
                      <a:pt x="3314" y="2398"/>
                      <a:pt x="3321" y="2401"/>
                      <a:pt x="3330" y="2402"/>
                    </a:cubicBezTo>
                    <a:lnTo>
                      <a:pt x="3340" y="2405"/>
                    </a:lnTo>
                    <a:lnTo>
                      <a:pt x="3347" y="2408"/>
                    </a:lnTo>
                    <a:lnTo>
                      <a:pt x="3932" y="206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3"/>
              <p:cNvSpPr/>
              <p:nvPr/>
            </p:nvSpPr>
            <p:spPr>
              <a:xfrm>
                <a:off x="710075" y="1766575"/>
                <a:ext cx="17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56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2"/>
                      <a:pt x="25" y="39"/>
                      <a:pt x="1" y="55"/>
                    </a:cubicBezTo>
                    <a:cubicBezTo>
                      <a:pt x="27" y="39"/>
                      <a:pt x="50" y="22"/>
                      <a:pt x="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3"/>
              <p:cNvSpPr/>
              <p:nvPr/>
            </p:nvSpPr>
            <p:spPr>
              <a:xfrm>
                <a:off x="698725" y="1767950"/>
                <a:ext cx="1137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65" extrusionOk="0">
                    <a:moveTo>
                      <a:pt x="455" y="0"/>
                    </a:moveTo>
                    <a:lnTo>
                      <a:pt x="1" y="264"/>
                    </a:lnTo>
                    <a:lnTo>
                      <a:pt x="1" y="264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3"/>
              <p:cNvSpPr/>
              <p:nvPr/>
            </p:nvSpPr>
            <p:spPr>
              <a:xfrm>
                <a:off x="684125" y="1774550"/>
                <a:ext cx="1462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5" y="0"/>
                    </a:moveTo>
                    <a:lnTo>
                      <a:pt x="0" y="339"/>
                    </a:lnTo>
                    <a:lnTo>
                      <a:pt x="0" y="339"/>
                    </a:lnTo>
                    <a:lnTo>
                      <a:pt x="585" y="0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>
                <a:off x="646175" y="1740000"/>
                <a:ext cx="61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7" extrusionOk="0">
                    <a:moveTo>
                      <a:pt x="130" y="0"/>
                    </a:moveTo>
                    <a:cubicBezTo>
                      <a:pt x="127" y="0"/>
                      <a:pt x="124" y="0"/>
                      <a:pt x="122" y="0"/>
                    </a:cubicBezTo>
                    <a:cubicBezTo>
                      <a:pt x="119" y="0"/>
                      <a:pt x="117" y="0"/>
                      <a:pt x="115" y="0"/>
                    </a:cubicBezTo>
                    <a:cubicBezTo>
                      <a:pt x="90" y="0"/>
                      <a:pt x="65" y="7"/>
                      <a:pt x="42" y="18"/>
                    </a:cubicBezTo>
                    <a:cubicBezTo>
                      <a:pt x="0" y="42"/>
                      <a:pt x="0" y="84"/>
                      <a:pt x="42" y="109"/>
                    </a:cubicBezTo>
                    <a:cubicBezTo>
                      <a:pt x="63" y="120"/>
                      <a:pt x="87" y="127"/>
                      <a:pt x="112" y="127"/>
                    </a:cubicBezTo>
                    <a:cubicBezTo>
                      <a:pt x="114" y="127"/>
                      <a:pt x="117" y="126"/>
                      <a:pt x="119" y="126"/>
                    </a:cubicBezTo>
                    <a:cubicBezTo>
                      <a:pt x="146" y="126"/>
                      <a:pt x="174" y="121"/>
                      <a:pt x="199" y="109"/>
                    </a:cubicBezTo>
                    <a:cubicBezTo>
                      <a:pt x="244" y="80"/>
                      <a:pt x="244" y="42"/>
                      <a:pt x="199" y="18"/>
                    </a:cubicBezTo>
                    <a:cubicBezTo>
                      <a:pt x="178" y="6"/>
                      <a:pt x="153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>
                <a:off x="622125" y="1726000"/>
                <a:ext cx="211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477" extrusionOk="0">
                    <a:moveTo>
                      <a:pt x="88" y="0"/>
                    </a:moveTo>
                    <a:cubicBezTo>
                      <a:pt x="69" y="0"/>
                      <a:pt x="50" y="5"/>
                      <a:pt x="33" y="14"/>
                    </a:cubicBezTo>
                    <a:cubicBezTo>
                      <a:pt x="1" y="32"/>
                      <a:pt x="1" y="58"/>
                      <a:pt x="33" y="76"/>
                    </a:cubicBezTo>
                    <a:lnTo>
                      <a:pt x="701" y="463"/>
                    </a:lnTo>
                    <a:cubicBezTo>
                      <a:pt x="718" y="472"/>
                      <a:pt x="737" y="476"/>
                      <a:pt x="756" y="476"/>
                    </a:cubicBezTo>
                    <a:cubicBezTo>
                      <a:pt x="775" y="476"/>
                      <a:pt x="795" y="472"/>
                      <a:pt x="813" y="463"/>
                    </a:cubicBezTo>
                    <a:cubicBezTo>
                      <a:pt x="843" y="444"/>
                      <a:pt x="843" y="418"/>
                      <a:pt x="813" y="396"/>
                    </a:cubicBezTo>
                    <a:lnTo>
                      <a:pt x="144" y="14"/>
                    </a:lnTo>
                    <a:cubicBezTo>
                      <a:pt x="127" y="5"/>
                      <a:pt x="108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3"/>
              <p:cNvSpPr/>
              <p:nvPr/>
            </p:nvSpPr>
            <p:spPr>
              <a:xfrm>
                <a:off x="595925" y="1728025"/>
                <a:ext cx="8815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2075" extrusionOk="0">
                    <a:moveTo>
                      <a:pt x="3" y="114"/>
                    </a:moveTo>
                    <a:lnTo>
                      <a:pt x="3" y="114"/>
                    </a:lnTo>
                    <a:cubicBezTo>
                      <a:pt x="2" y="118"/>
                      <a:pt x="1" y="121"/>
                      <a:pt x="0" y="125"/>
                    </a:cubicBezTo>
                    <a:lnTo>
                      <a:pt x="0" y="165"/>
                    </a:lnTo>
                    <a:lnTo>
                      <a:pt x="3" y="114"/>
                    </a:lnTo>
                    <a:close/>
                    <a:moveTo>
                      <a:pt x="181" y="1"/>
                    </a:moveTo>
                    <a:lnTo>
                      <a:pt x="21" y="94"/>
                    </a:lnTo>
                    <a:cubicBezTo>
                      <a:pt x="12" y="99"/>
                      <a:pt x="6" y="106"/>
                      <a:pt x="3" y="114"/>
                    </a:cubicBezTo>
                    <a:lnTo>
                      <a:pt x="3" y="114"/>
                    </a:lnTo>
                    <a:cubicBezTo>
                      <a:pt x="3" y="114"/>
                      <a:pt x="3" y="114"/>
                      <a:pt x="3" y="114"/>
                    </a:cubicBezTo>
                    <a:lnTo>
                      <a:pt x="3" y="114"/>
                    </a:lnTo>
                    <a:lnTo>
                      <a:pt x="3" y="114"/>
                    </a:lnTo>
                    <a:cubicBezTo>
                      <a:pt x="3" y="114"/>
                      <a:pt x="3" y="114"/>
                      <a:pt x="3" y="114"/>
                    </a:cubicBezTo>
                    <a:lnTo>
                      <a:pt x="3" y="114"/>
                    </a:lnTo>
                    <a:cubicBezTo>
                      <a:pt x="3" y="140"/>
                      <a:pt x="29" y="168"/>
                      <a:pt x="63" y="192"/>
                    </a:cubicBezTo>
                    <a:cubicBezTo>
                      <a:pt x="65" y="194"/>
                      <a:pt x="2599" y="1673"/>
                      <a:pt x="3285" y="2074"/>
                    </a:cubicBezTo>
                    <a:lnTo>
                      <a:pt x="3525" y="1932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3"/>
              <p:cNvSpPr/>
              <p:nvPr/>
            </p:nvSpPr>
            <p:spPr>
              <a:xfrm>
                <a:off x="710825" y="1713750"/>
                <a:ext cx="1077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31" extrusionOk="0">
                    <a:moveTo>
                      <a:pt x="184" y="0"/>
                    </a:moveTo>
                    <a:cubicBezTo>
                      <a:pt x="184" y="0"/>
                      <a:pt x="184" y="0"/>
                      <a:pt x="184" y="0"/>
                    </a:cubicBezTo>
                    <a:lnTo>
                      <a:pt x="184" y="0"/>
                    </a:lnTo>
                    <a:cubicBezTo>
                      <a:pt x="184" y="0"/>
                      <a:pt x="185" y="0"/>
                      <a:pt x="185" y="0"/>
                    </a:cubicBezTo>
                    <a:close/>
                    <a:moveTo>
                      <a:pt x="184" y="0"/>
                    </a:moveTo>
                    <a:cubicBezTo>
                      <a:pt x="180" y="0"/>
                      <a:pt x="176" y="1"/>
                      <a:pt x="174" y="3"/>
                    </a:cubicBezTo>
                    <a:lnTo>
                      <a:pt x="1" y="103"/>
                    </a:lnTo>
                    <a:cubicBezTo>
                      <a:pt x="4" y="102"/>
                      <a:pt x="8" y="100"/>
                      <a:pt x="13" y="100"/>
                    </a:cubicBezTo>
                    <a:cubicBezTo>
                      <a:pt x="17" y="100"/>
                      <a:pt x="21" y="102"/>
                      <a:pt x="26" y="103"/>
                    </a:cubicBezTo>
                    <a:lnTo>
                      <a:pt x="330" y="228"/>
                    </a:lnTo>
                    <a:cubicBezTo>
                      <a:pt x="333" y="229"/>
                      <a:pt x="337" y="231"/>
                      <a:pt x="342" y="231"/>
                    </a:cubicBezTo>
                    <a:lnTo>
                      <a:pt x="343" y="231"/>
                    </a:lnTo>
                    <a:cubicBezTo>
                      <a:pt x="346" y="231"/>
                      <a:pt x="350" y="231"/>
                      <a:pt x="353" y="228"/>
                    </a:cubicBezTo>
                    <a:cubicBezTo>
                      <a:pt x="356" y="227"/>
                      <a:pt x="359" y="224"/>
                      <a:pt x="361" y="221"/>
                    </a:cubicBezTo>
                    <a:lnTo>
                      <a:pt x="430" y="99"/>
                    </a:lnTo>
                    <a:lnTo>
                      <a:pt x="197" y="3"/>
                    </a:lnTo>
                    <a:cubicBezTo>
                      <a:pt x="192" y="2"/>
                      <a:pt x="188" y="0"/>
                      <a:pt x="184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3"/>
              <p:cNvSpPr/>
              <p:nvPr/>
            </p:nvSpPr>
            <p:spPr>
              <a:xfrm>
                <a:off x="731925" y="1733650"/>
                <a:ext cx="572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539" extrusionOk="0">
                    <a:moveTo>
                      <a:pt x="176" y="0"/>
                    </a:moveTo>
                    <a:cubicBezTo>
                      <a:pt x="176" y="2"/>
                      <a:pt x="175" y="4"/>
                      <a:pt x="175" y="5"/>
                    </a:cubicBezTo>
                    <a:lnTo>
                      <a:pt x="175" y="5"/>
                    </a:lnTo>
                    <a:lnTo>
                      <a:pt x="176" y="0"/>
                    </a:lnTo>
                    <a:close/>
                    <a:moveTo>
                      <a:pt x="175" y="5"/>
                    </a:moveTo>
                    <a:lnTo>
                      <a:pt x="168" y="25"/>
                    </a:lnTo>
                    <a:lnTo>
                      <a:pt x="4" y="114"/>
                    </a:lnTo>
                    <a:lnTo>
                      <a:pt x="1" y="114"/>
                    </a:lnTo>
                    <a:lnTo>
                      <a:pt x="1" y="115"/>
                    </a:lnTo>
                    <a:lnTo>
                      <a:pt x="1" y="119"/>
                    </a:lnTo>
                    <a:cubicBezTo>
                      <a:pt x="1" y="121"/>
                      <a:pt x="1" y="121"/>
                      <a:pt x="1" y="122"/>
                    </a:cubicBezTo>
                    <a:lnTo>
                      <a:pt x="1" y="125"/>
                    </a:lnTo>
                    <a:lnTo>
                      <a:pt x="53" y="504"/>
                    </a:lnTo>
                    <a:cubicBezTo>
                      <a:pt x="56" y="517"/>
                      <a:pt x="52" y="530"/>
                      <a:pt x="40" y="538"/>
                    </a:cubicBezTo>
                    <a:lnTo>
                      <a:pt x="213" y="438"/>
                    </a:lnTo>
                    <a:cubicBezTo>
                      <a:pt x="224" y="430"/>
                      <a:pt x="229" y="415"/>
                      <a:pt x="224" y="402"/>
                    </a:cubicBezTo>
                    <a:lnTo>
                      <a:pt x="173" y="24"/>
                    </a:lnTo>
                    <a:cubicBezTo>
                      <a:pt x="172" y="17"/>
                      <a:pt x="173" y="11"/>
                      <a:pt x="175" y="5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3"/>
              <p:cNvSpPr/>
              <p:nvPr/>
            </p:nvSpPr>
            <p:spPr>
              <a:xfrm>
                <a:off x="723500" y="1710475"/>
                <a:ext cx="1900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922" extrusionOk="0">
                    <a:moveTo>
                      <a:pt x="184" y="1"/>
                    </a:moveTo>
                    <a:cubicBezTo>
                      <a:pt x="180" y="1"/>
                      <a:pt x="175" y="2"/>
                      <a:pt x="173" y="4"/>
                    </a:cubicBezTo>
                    <a:lnTo>
                      <a:pt x="0" y="104"/>
                    </a:lnTo>
                    <a:lnTo>
                      <a:pt x="4" y="102"/>
                    </a:lnTo>
                    <a:lnTo>
                      <a:pt x="10" y="102"/>
                    </a:lnTo>
                    <a:cubicBezTo>
                      <a:pt x="17" y="102"/>
                      <a:pt x="23" y="105"/>
                      <a:pt x="29" y="108"/>
                    </a:cubicBezTo>
                    <a:cubicBezTo>
                      <a:pt x="48" y="120"/>
                      <a:pt x="61" y="137"/>
                      <a:pt x="67" y="157"/>
                    </a:cubicBezTo>
                    <a:lnTo>
                      <a:pt x="203" y="553"/>
                    </a:lnTo>
                    <a:cubicBezTo>
                      <a:pt x="209" y="571"/>
                      <a:pt x="220" y="587"/>
                      <a:pt x="235" y="598"/>
                    </a:cubicBezTo>
                    <a:lnTo>
                      <a:pt x="539" y="825"/>
                    </a:lnTo>
                    <a:cubicBezTo>
                      <a:pt x="561" y="842"/>
                      <a:pt x="574" y="867"/>
                      <a:pt x="576" y="894"/>
                    </a:cubicBezTo>
                    <a:cubicBezTo>
                      <a:pt x="577" y="904"/>
                      <a:pt x="571" y="914"/>
                      <a:pt x="564" y="922"/>
                    </a:cubicBezTo>
                    <a:lnTo>
                      <a:pt x="735" y="822"/>
                    </a:lnTo>
                    <a:cubicBezTo>
                      <a:pt x="760" y="809"/>
                      <a:pt x="747" y="751"/>
                      <a:pt x="712" y="724"/>
                    </a:cubicBezTo>
                    <a:lnTo>
                      <a:pt x="408" y="498"/>
                    </a:lnTo>
                    <a:cubicBezTo>
                      <a:pt x="393" y="487"/>
                      <a:pt x="381" y="471"/>
                      <a:pt x="376" y="453"/>
                    </a:cubicBezTo>
                    <a:lnTo>
                      <a:pt x="241" y="57"/>
                    </a:lnTo>
                    <a:cubicBezTo>
                      <a:pt x="233" y="37"/>
                      <a:pt x="220" y="20"/>
                      <a:pt x="203" y="8"/>
                    </a:cubicBezTo>
                    <a:cubicBezTo>
                      <a:pt x="197" y="4"/>
                      <a:pt x="190" y="2"/>
                      <a:pt x="183" y="2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3"/>
              <p:cNvSpPr/>
              <p:nvPr/>
            </p:nvSpPr>
            <p:spPr>
              <a:xfrm>
                <a:off x="710300" y="1712975"/>
                <a:ext cx="2727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393" extrusionOk="0">
                    <a:moveTo>
                      <a:pt x="532" y="1"/>
                    </a:moveTo>
                    <a:cubicBezTo>
                      <a:pt x="528" y="4"/>
                      <a:pt x="524" y="7"/>
                      <a:pt x="521" y="11"/>
                    </a:cubicBezTo>
                    <a:lnTo>
                      <a:pt x="453" y="129"/>
                    </a:lnTo>
                    <a:lnTo>
                      <a:pt x="383" y="250"/>
                    </a:lnTo>
                    <a:cubicBezTo>
                      <a:pt x="382" y="253"/>
                      <a:pt x="379" y="256"/>
                      <a:pt x="376" y="258"/>
                    </a:cubicBezTo>
                    <a:cubicBezTo>
                      <a:pt x="373" y="260"/>
                      <a:pt x="369" y="260"/>
                      <a:pt x="366" y="260"/>
                    </a:cubicBezTo>
                    <a:lnTo>
                      <a:pt x="363" y="260"/>
                    </a:lnTo>
                    <a:cubicBezTo>
                      <a:pt x="358" y="260"/>
                      <a:pt x="354" y="259"/>
                      <a:pt x="351" y="258"/>
                    </a:cubicBezTo>
                    <a:lnTo>
                      <a:pt x="47" y="133"/>
                    </a:lnTo>
                    <a:cubicBezTo>
                      <a:pt x="42" y="131"/>
                      <a:pt x="38" y="130"/>
                      <a:pt x="34" y="130"/>
                    </a:cubicBezTo>
                    <a:cubicBezTo>
                      <a:pt x="9" y="130"/>
                      <a:pt x="0" y="166"/>
                      <a:pt x="22" y="202"/>
                    </a:cubicBezTo>
                    <a:lnTo>
                      <a:pt x="242" y="577"/>
                    </a:lnTo>
                    <a:cubicBezTo>
                      <a:pt x="251" y="591"/>
                      <a:pt x="255" y="610"/>
                      <a:pt x="254" y="627"/>
                    </a:cubicBezTo>
                    <a:lnTo>
                      <a:pt x="202" y="945"/>
                    </a:lnTo>
                    <a:cubicBezTo>
                      <a:pt x="199" y="978"/>
                      <a:pt x="215" y="1009"/>
                      <a:pt x="242" y="1026"/>
                    </a:cubicBezTo>
                    <a:cubicBezTo>
                      <a:pt x="248" y="1030"/>
                      <a:pt x="254" y="1032"/>
                      <a:pt x="261" y="1032"/>
                    </a:cubicBezTo>
                    <a:lnTo>
                      <a:pt x="532" y="1025"/>
                    </a:lnTo>
                    <a:cubicBezTo>
                      <a:pt x="540" y="1025"/>
                      <a:pt x="545" y="1028"/>
                      <a:pt x="551" y="1030"/>
                    </a:cubicBezTo>
                    <a:cubicBezTo>
                      <a:pt x="558" y="1035"/>
                      <a:pt x="566" y="1041"/>
                      <a:pt x="570" y="1048"/>
                    </a:cubicBezTo>
                    <a:lnTo>
                      <a:pt x="843" y="1370"/>
                    </a:lnTo>
                    <a:cubicBezTo>
                      <a:pt x="848" y="1377"/>
                      <a:pt x="854" y="1383"/>
                      <a:pt x="863" y="1387"/>
                    </a:cubicBezTo>
                    <a:cubicBezTo>
                      <a:pt x="867" y="1392"/>
                      <a:pt x="875" y="1393"/>
                      <a:pt x="880" y="1393"/>
                    </a:cubicBezTo>
                    <a:cubicBezTo>
                      <a:pt x="896" y="1393"/>
                      <a:pt x="907" y="1380"/>
                      <a:pt x="904" y="1357"/>
                    </a:cubicBezTo>
                    <a:lnTo>
                      <a:pt x="904" y="1355"/>
                    </a:lnTo>
                    <a:lnTo>
                      <a:pt x="853" y="977"/>
                    </a:lnTo>
                    <a:lnTo>
                      <a:pt x="853" y="974"/>
                    </a:lnTo>
                    <a:cubicBezTo>
                      <a:pt x="853" y="974"/>
                      <a:pt x="853" y="972"/>
                      <a:pt x="853" y="972"/>
                    </a:cubicBezTo>
                    <a:lnTo>
                      <a:pt x="853" y="967"/>
                    </a:lnTo>
                    <a:lnTo>
                      <a:pt x="853" y="965"/>
                    </a:lnTo>
                    <a:lnTo>
                      <a:pt x="856" y="965"/>
                    </a:lnTo>
                    <a:lnTo>
                      <a:pt x="1018" y="878"/>
                    </a:lnTo>
                    <a:lnTo>
                      <a:pt x="1078" y="846"/>
                    </a:lnTo>
                    <a:cubicBezTo>
                      <a:pt x="1086" y="841"/>
                      <a:pt x="1091" y="829"/>
                      <a:pt x="1091" y="819"/>
                    </a:cubicBezTo>
                    <a:cubicBezTo>
                      <a:pt x="1089" y="791"/>
                      <a:pt x="1075" y="767"/>
                      <a:pt x="1054" y="749"/>
                    </a:cubicBezTo>
                    <a:lnTo>
                      <a:pt x="763" y="498"/>
                    </a:lnTo>
                    <a:cubicBezTo>
                      <a:pt x="748" y="485"/>
                      <a:pt x="737" y="471"/>
                      <a:pt x="731" y="453"/>
                    </a:cubicBezTo>
                    <a:lnTo>
                      <a:pt x="596" y="56"/>
                    </a:lnTo>
                    <a:cubicBezTo>
                      <a:pt x="589" y="36"/>
                      <a:pt x="576" y="18"/>
                      <a:pt x="558" y="8"/>
                    </a:cubicBezTo>
                    <a:cubicBezTo>
                      <a:pt x="553" y="4"/>
                      <a:pt x="545" y="2"/>
                      <a:pt x="540" y="2"/>
                    </a:cubicBezTo>
                    <a:lnTo>
                      <a:pt x="5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3"/>
              <p:cNvSpPr/>
              <p:nvPr/>
            </p:nvSpPr>
            <p:spPr>
              <a:xfrm>
                <a:off x="685425" y="1752650"/>
                <a:ext cx="355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60" extrusionOk="0">
                    <a:moveTo>
                      <a:pt x="141" y="0"/>
                    </a:moveTo>
                    <a:cubicBezTo>
                      <a:pt x="140" y="0"/>
                      <a:pt x="138" y="2"/>
                      <a:pt x="137" y="2"/>
                    </a:cubicBezTo>
                    <a:lnTo>
                      <a:pt x="0" y="60"/>
                    </a:lnTo>
                    <a:lnTo>
                      <a:pt x="137" y="3"/>
                    </a:lnTo>
                    <a:cubicBezTo>
                      <a:pt x="138" y="2"/>
                      <a:pt x="140" y="2"/>
                      <a:pt x="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3"/>
              <p:cNvSpPr/>
              <p:nvPr/>
            </p:nvSpPr>
            <p:spPr>
              <a:xfrm>
                <a:off x="674250" y="1751300"/>
                <a:ext cx="28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3" extrusionOk="0">
                    <a:moveTo>
                      <a:pt x="1" y="1"/>
                    </a:moveTo>
                    <a:lnTo>
                      <a:pt x="1" y="75"/>
                    </a:lnTo>
                    <a:cubicBezTo>
                      <a:pt x="1" y="77"/>
                      <a:pt x="2" y="80"/>
                      <a:pt x="5" y="83"/>
                    </a:cubicBezTo>
                    <a:lnTo>
                      <a:pt x="83" y="143"/>
                    </a:lnTo>
                    <a:lnTo>
                      <a:pt x="110" y="95"/>
                    </a:lnTo>
                    <a:cubicBezTo>
                      <a:pt x="111" y="93"/>
                      <a:pt x="111" y="92"/>
                      <a:pt x="111" y="91"/>
                    </a:cubicBezTo>
                    <a:lnTo>
                      <a:pt x="111" y="89"/>
                    </a:lnTo>
                    <a:cubicBezTo>
                      <a:pt x="111" y="88"/>
                      <a:pt x="110" y="86"/>
                      <a:pt x="108" y="85"/>
                    </a:cubicBezTo>
                    <a:lnTo>
                      <a:pt x="107" y="85"/>
                    </a:lnTo>
                    <a:lnTo>
                      <a:pt x="5" y="8"/>
                    </a:lnTo>
                    <a:cubicBezTo>
                      <a:pt x="2" y="6"/>
                      <a:pt x="1" y="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3"/>
              <p:cNvSpPr/>
              <p:nvPr/>
            </p:nvSpPr>
            <p:spPr>
              <a:xfrm>
                <a:off x="685125" y="1752400"/>
                <a:ext cx="3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0" extrusionOk="0">
                    <a:moveTo>
                      <a:pt x="157" y="0"/>
                    </a:moveTo>
                    <a:cubicBezTo>
                      <a:pt x="156" y="3"/>
                      <a:pt x="155" y="6"/>
                      <a:pt x="152" y="7"/>
                    </a:cubicBezTo>
                    <a:cubicBezTo>
                      <a:pt x="150" y="9"/>
                      <a:pt x="149" y="9"/>
                      <a:pt x="147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8"/>
                    </a:cubicBezTo>
                    <a:lnTo>
                      <a:pt x="4" y="149"/>
                    </a:lnTo>
                    <a:cubicBezTo>
                      <a:pt x="5" y="147"/>
                      <a:pt x="8" y="145"/>
                      <a:pt x="11" y="145"/>
                    </a:cubicBezTo>
                    <a:lnTo>
                      <a:pt x="147" y="87"/>
                    </a:lnTo>
                    <a:cubicBezTo>
                      <a:pt x="155" y="84"/>
                      <a:pt x="157" y="80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3"/>
              <p:cNvSpPr/>
              <p:nvPr/>
            </p:nvSpPr>
            <p:spPr>
              <a:xfrm>
                <a:off x="675625" y="1755550"/>
                <a:ext cx="96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41" extrusionOk="0">
                    <a:moveTo>
                      <a:pt x="191" y="0"/>
                    </a:moveTo>
                    <a:lnTo>
                      <a:pt x="31" y="34"/>
                    </a:lnTo>
                    <a:lnTo>
                      <a:pt x="24" y="34"/>
                    </a:lnTo>
                    <a:cubicBezTo>
                      <a:pt x="18" y="34"/>
                      <a:pt x="13" y="32"/>
                      <a:pt x="8" y="29"/>
                    </a:cubicBezTo>
                    <a:cubicBezTo>
                      <a:pt x="4" y="28"/>
                      <a:pt x="1" y="23"/>
                      <a:pt x="1" y="21"/>
                    </a:cubicBezTo>
                    <a:lnTo>
                      <a:pt x="1" y="97"/>
                    </a:lnTo>
                    <a:cubicBezTo>
                      <a:pt x="1" y="102"/>
                      <a:pt x="4" y="105"/>
                      <a:pt x="8" y="106"/>
                    </a:cubicBezTo>
                    <a:cubicBezTo>
                      <a:pt x="13" y="109"/>
                      <a:pt x="18" y="111"/>
                      <a:pt x="24" y="111"/>
                    </a:cubicBezTo>
                    <a:lnTo>
                      <a:pt x="31" y="111"/>
                    </a:lnTo>
                    <a:lnTo>
                      <a:pt x="191" y="79"/>
                    </a:lnTo>
                    <a:lnTo>
                      <a:pt x="198" y="79"/>
                    </a:lnTo>
                    <a:cubicBezTo>
                      <a:pt x="202" y="79"/>
                      <a:pt x="207" y="79"/>
                      <a:pt x="211" y="82"/>
                    </a:cubicBezTo>
                    <a:lnTo>
                      <a:pt x="348" y="138"/>
                    </a:lnTo>
                    <a:cubicBezTo>
                      <a:pt x="352" y="141"/>
                      <a:pt x="356" y="141"/>
                      <a:pt x="361" y="141"/>
                    </a:cubicBezTo>
                    <a:cubicBezTo>
                      <a:pt x="374" y="141"/>
                      <a:pt x="385" y="135"/>
                      <a:pt x="384" y="128"/>
                    </a:cubicBezTo>
                    <a:lnTo>
                      <a:pt x="384" y="51"/>
                    </a:lnTo>
                    <a:cubicBezTo>
                      <a:pt x="384" y="58"/>
                      <a:pt x="372" y="64"/>
                      <a:pt x="361" y="64"/>
                    </a:cubicBezTo>
                    <a:cubicBezTo>
                      <a:pt x="356" y="64"/>
                      <a:pt x="352" y="63"/>
                      <a:pt x="348" y="61"/>
                    </a:cubicBezTo>
                    <a:lnTo>
                      <a:pt x="211" y="3"/>
                    </a:lnTo>
                    <a:cubicBezTo>
                      <a:pt x="208" y="2"/>
                      <a:pt x="205" y="1"/>
                      <a:pt x="202" y="1"/>
                    </a:cubicBezTo>
                    <a:cubicBezTo>
                      <a:pt x="201" y="1"/>
                      <a:pt x="199" y="1"/>
                      <a:pt x="198" y="2"/>
                    </a:cubicBez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3"/>
              <p:cNvSpPr/>
              <p:nvPr/>
            </p:nvSpPr>
            <p:spPr>
              <a:xfrm>
                <a:off x="595850" y="1703700"/>
                <a:ext cx="229350" cy="8257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3303" extrusionOk="0">
                    <a:moveTo>
                      <a:pt x="9173" y="1"/>
                    </a:moveTo>
                    <a:cubicBezTo>
                      <a:pt x="9173" y="17"/>
                      <a:pt x="9120" y="46"/>
                      <a:pt x="9114" y="49"/>
                    </a:cubicBezTo>
                    <a:lnTo>
                      <a:pt x="3749" y="3147"/>
                    </a:lnTo>
                    <a:cubicBezTo>
                      <a:pt x="3740" y="3152"/>
                      <a:pt x="3731" y="3156"/>
                      <a:pt x="3721" y="3160"/>
                    </a:cubicBezTo>
                    <a:cubicBezTo>
                      <a:pt x="3708" y="3165"/>
                      <a:pt x="3695" y="3169"/>
                      <a:pt x="3681" y="3172"/>
                    </a:cubicBezTo>
                    <a:lnTo>
                      <a:pt x="3672" y="3173"/>
                    </a:lnTo>
                    <a:lnTo>
                      <a:pt x="3662" y="3176"/>
                    </a:lnTo>
                    <a:lnTo>
                      <a:pt x="3646" y="3178"/>
                    </a:lnTo>
                    <a:lnTo>
                      <a:pt x="3643" y="3178"/>
                    </a:lnTo>
                    <a:cubicBezTo>
                      <a:pt x="3637" y="3178"/>
                      <a:pt x="3630" y="3179"/>
                      <a:pt x="3626" y="3179"/>
                    </a:cubicBezTo>
                    <a:cubicBezTo>
                      <a:pt x="3619" y="3180"/>
                      <a:pt x="3612" y="3180"/>
                      <a:pt x="3606" y="3180"/>
                    </a:cubicBezTo>
                    <a:cubicBezTo>
                      <a:pt x="3599" y="3180"/>
                      <a:pt x="3593" y="3180"/>
                      <a:pt x="3586" y="3179"/>
                    </a:cubicBezTo>
                    <a:lnTo>
                      <a:pt x="3585" y="3179"/>
                    </a:lnTo>
                    <a:cubicBezTo>
                      <a:pt x="3579" y="3179"/>
                      <a:pt x="3573" y="3179"/>
                      <a:pt x="3568" y="3178"/>
                    </a:cubicBezTo>
                    <a:cubicBezTo>
                      <a:pt x="3562" y="3176"/>
                      <a:pt x="3554" y="3176"/>
                      <a:pt x="3547" y="3175"/>
                    </a:cubicBezTo>
                    <a:cubicBezTo>
                      <a:pt x="3541" y="3175"/>
                      <a:pt x="3533" y="3172"/>
                      <a:pt x="3525" y="3171"/>
                    </a:cubicBezTo>
                    <a:lnTo>
                      <a:pt x="3514" y="3168"/>
                    </a:lnTo>
                    <a:cubicBezTo>
                      <a:pt x="3507" y="3166"/>
                      <a:pt x="3499" y="3163"/>
                      <a:pt x="3492" y="3160"/>
                    </a:cubicBezTo>
                    <a:cubicBezTo>
                      <a:pt x="3481" y="3156"/>
                      <a:pt x="3469" y="3150"/>
                      <a:pt x="3459" y="3144"/>
                    </a:cubicBezTo>
                    <a:cubicBezTo>
                      <a:pt x="3459" y="3144"/>
                      <a:pt x="68" y="1167"/>
                      <a:pt x="66" y="1165"/>
                    </a:cubicBezTo>
                    <a:cubicBezTo>
                      <a:pt x="31" y="1142"/>
                      <a:pt x="6" y="1113"/>
                      <a:pt x="6" y="1087"/>
                    </a:cubicBezTo>
                    <a:lnTo>
                      <a:pt x="0" y="1197"/>
                    </a:lnTo>
                    <a:cubicBezTo>
                      <a:pt x="0" y="1217"/>
                      <a:pt x="8" y="1235"/>
                      <a:pt x="21" y="1249"/>
                    </a:cubicBezTo>
                    <a:lnTo>
                      <a:pt x="22" y="1251"/>
                    </a:lnTo>
                    <a:cubicBezTo>
                      <a:pt x="24" y="1254"/>
                      <a:pt x="26" y="1255"/>
                      <a:pt x="28" y="1258"/>
                    </a:cubicBezTo>
                    <a:lnTo>
                      <a:pt x="31" y="1261"/>
                    </a:lnTo>
                    <a:cubicBezTo>
                      <a:pt x="34" y="1264"/>
                      <a:pt x="37" y="1265"/>
                      <a:pt x="38" y="1268"/>
                    </a:cubicBezTo>
                    <a:lnTo>
                      <a:pt x="41" y="1270"/>
                    </a:lnTo>
                    <a:cubicBezTo>
                      <a:pt x="47" y="1274"/>
                      <a:pt x="3457" y="3265"/>
                      <a:pt x="3457" y="3265"/>
                    </a:cubicBezTo>
                    <a:lnTo>
                      <a:pt x="3459" y="3266"/>
                    </a:lnTo>
                    <a:cubicBezTo>
                      <a:pt x="3504" y="3290"/>
                      <a:pt x="3555" y="3302"/>
                      <a:pt x="3605" y="3302"/>
                    </a:cubicBezTo>
                    <a:cubicBezTo>
                      <a:pt x="3653" y="3302"/>
                      <a:pt x="3700" y="3292"/>
                      <a:pt x="3744" y="3271"/>
                    </a:cubicBezTo>
                    <a:lnTo>
                      <a:pt x="9113" y="170"/>
                    </a:lnTo>
                    <a:cubicBezTo>
                      <a:pt x="9142" y="154"/>
                      <a:pt x="9163" y="128"/>
                      <a:pt x="9173" y="96"/>
                    </a:cubicBezTo>
                    <a:cubicBezTo>
                      <a:pt x="9173" y="94"/>
                      <a:pt x="9173" y="89"/>
                      <a:pt x="9173" y="86"/>
                    </a:cubicBezTo>
                    <a:lnTo>
                      <a:pt x="917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745975" y="1663975"/>
                <a:ext cx="739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734" extrusionOk="0">
                    <a:moveTo>
                      <a:pt x="26" y="0"/>
                    </a:moveTo>
                    <a:lnTo>
                      <a:pt x="0" y="16"/>
                    </a:lnTo>
                    <a:lnTo>
                      <a:pt x="2931" y="1733"/>
                    </a:lnTo>
                    <a:lnTo>
                      <a:pt x="2958" y="171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626000" y="1723100"/>
                <a:ext cx="28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2" extrusionOk="0">
                    <a:moveTo>
                      <a:pt x="1" y="0"/>
                    </a:moveTo>
                    <a:lnTo>
                      <a:pt x="1" y="77"/>
                    </a:lnTo>
                    <a:cubicBezTo>
                      <a:pt x="2" y="82"/>
                      <a:pt x="4" y="85"/>
                      <a:pt x="7" y="86"/>
                    </a:cubicBezTo>
                    <a:lnTo>
                      <a:pt x="108" y="164"/>
                    </a:lnTo>
                    <a:cubicBezTo>
                      <a:pt x="110" y="166"/>
                      <a:pt x="112" y="169"/>
                      <a:pt x="112" y="172"/>
                    </a:cubicBezTo>
                    <a:lnTo>
                      <a:pt x="112" y="95"/>
                    </a:lnTo>
                    <a:cubicBezTo>
                      <a:pt x="112" y="90"/>
                      <a:pt x="110" y="87"/>
                      <a:pt x="108" y="86"/>
                    </a:cubicBezTo>
                    <a:lnTo>
                      <a:pt x="7" y="9"/>
                    </a:lnTo>
                    <a:cubicBezTo>
                      <a:pt x="4" y="6"/>
                      <a:pt x="2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636925" y="1724300"/>
                <a:ext cx="39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6" extrusionOk="0">
                    <a:moveTo>
                      <a:pt x="157" y="0"/>
                    </a:moveTo>
                    <a:cubicBezTo>
                      <a:pt x="157" y="3"/>
                      <a:pt x="153" y="8"/>
                      <a:pt x="147" y="10"/>
                    </a:cubicBezTo>
                    <a:lnTo>
                      <a:pt x="10" y="67"/>
                    </a:lnTo>
                    <a:cubicBezTo>
                      <a:pt x="3" y="70"/>
                      <a:pt x="0" y="74"/>
                      <a:pt x="0" y="79"/>
                    </a:cubicBezTo>
                    <a:lnTo>
                      <a:pt x="0" y="155"/>
                    </a:lnTo>
                    <a:cubicBezTo>
                      <a:pt x="0" y="151"/>
                      <a:pt x="3" y="147"/>
                      <a:pt x="10" y="145"/>
                    </a:cubicBezTo>
                    <a:lnTo>
                      <a:pt x="147" y="87"/>
                    </a:lnTo>
                    <a:cubicBezTo>
                      <a:pt x="153" y="84"/>
                      <a:pt x="157" y="82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627425" y="1727450"/>
                <a:ext cx="96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2" extrusionOk="0">
                    <a:moveTo>
                      <a:pt x="198" y="1"/>
                    </a:moveTo>
                    <a:cubicBezTo>
                      <a:pt x="195" y="1"/>
                      <a:pt x="193" y="1"/>
                      <a:pt x="190" y="2"/>
                    </a:cubicBezTo>
                    <a:lnTo>
                      <a:pt x="31" y="34"/>
                    </a:lnTo>
                    <a:cubicBezTo>
                      <a:pt x="28" y="34"/>
                      <a:pt x="24" y="35"/>
                      <a:pt x="21" y="35"/>
                    </a:cubicBezTo>
                    <a:cubicBezTo>
                      <a:pt x="16" y="35"/>
                      <a:pt x="11" y="34"/>
                      <a:pt x="6" y="31"/>
                    </a:cubicBezTo>
                    <a:cubicBezTo>
                      <a:pt x="3" y="29"/>
                      <a:pt x="0" y="25"/>
                      <a:pt x="0" y="22"/>
                    </a:cubicBezTo>
                    <a:lnTo>
                      <a:pt x="0" y="99"/>
                    </a:lnTo>
                    <a:cubicBezTo>
                      <a:pt x="0" y="103"/>
                      <a:pt x="3" y="106"/>
                      <a:pt x="6" y="108"/>
                    </a:cubicBezTo>
                    <a:cubicBezTo>
                      <a:pt x="12" y="111"/>
                      <a:pt x="18" y="113"/>
                      <a:pt x="24" y="113"/>
                    </a:cubicBezTo>
                    <a:cubicBezTo>
                      <a:pt x="26" y="113"/>
                      <a:pt x="29" y="113"/>
                      <a:pt x="31" y="112"/>
                    </a:cubicBezTo>
                    <a:lnTo>
                      <a:pt x="190" y="79"/>
                    </a:lnTo>
                    <a:cubicBezTo>
                      <a:pt x="192" y="78"/>
                      <a:pt x="194" y="78"/>
                      <a:pt x="195" y="78"/>
                    </a:cubicBezTo>
                    <a:cubicBezTo>
                      <a:pt x="200" y="78"/>
                      <a:pt x="205" y="80"/>
                      <a:pt x="211" y="82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5"/>
                      <a:pt x="383" y="128"/>
                    </a:cubicBezTo>
                    <a:lnTo>
                      <a:pt x="383" y="50"/>
                    </a:lnTo>
                    <a:cubicBezTo>
                      <a:pt x="383" y="58"/>
                      <a:pt x="372" y="64"/>
                      <a:pt x="360" y="64"/>
                    </a:cubicBezTo>
                    <a:cubicBezTo>
                      <a:pt x="355" y="64"/>
                      <a:pt x="351" y="63"/>
                      <a:pt x="347" y="61"/>
                    </a:cubicBezTo>
                    <a:lnTo>
                      <a:pt x="211" y="3"/>
                    </a:lnTo>
                    <a:cubicBezTo>
                      <a:pt x="206" y="2"/>
                      <a:pt x="202" y="1"/>
                      <a:pt x="19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625825" y="1720475"/>
                <a:ext cx="15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3" extrusionOk="0">
                    <a:moveTo>
                      <a:pt x="335" y="0"/>
                    </a:moveTo>
                    <a:cubicBezTo>
                      <a:pt x="328" y="0"/>
                      <a:pt x="321" y="3"/>
                      <a:pt x="314" y="7"/>
                    </a:cubicBezTo>
                    <a:lnTo>
                      <a:pt x="218" y="87"/>
                    </a:lnTo>
                    <a:cubicBezTo>
                      <a:pt x="212" y="91"/>
                      <a:pt x="206" y="92"/>
                      <a:pt x="199" y="92"/>
                    </a:cubicBezTo>
                    <a:lnTo>
                      <a:pt x="31" y="92"/>
                    </a:lnTo>
                    <a:cubicBezTo>
                      <a:pt x="12" y="92"/>
                      <a:pt x="1" y="105"/>
                      <a:pt x="12" y="114"/>
                    </a:cubicBezTo>
                    <a:lnTo>
                      <a:pt x="114" y="191"/>
                    </a:lnTo>
                    <a:cubicBezTo>
                      <a:pt x="118" y="194"/>
                      <a:pt x="119" y="200"/>
                      <a:pt x="118" y="204"/>
                    </a:cubicBezTo>
                    <a:lnTo>
                      <a:pt x="64" y="297"/>
                    </a:lnTo>
                    <a:cubicBezTo>
                      <a:pt x="63" y="301"/>
                      <a:pt x="64" y="307"/>
                      <a:pt x="70" y="310"/>
                    </a:cubicBezTo>
                    <a:cubicBezTo>
                      <a:pt x="75" y="313"/>
                      <a:pt x="80" y="314"/>
                      <a:pt x="85" y="314"/>
                    </a:cubicBezTo>
                    <a:cubicBezTo>
                      <a:pt x="88" y="314"/>
                      <a:pt x="92" y="313"/>
                      <a:pt x="95" y="313"/>
                    </a:cubicBezTo>
                    <a:lnTo>
                      <a:pt x="253" y="281"/>
                    </a:lnTo>
                    <a:cubicBezTo>
                      <a:pt x="256" y="280"/>
                      <a:pt x="259" y="280"/>
                      <a:pt x="262" y="280"/>
                    </a:cubicBezTo>
                    <a:cubicBezTo>
                      <a:pt x="266" y="280"/>
                      <a:pt x="270" y="281"/>
                      <a:pt x="275" y="282"/>
                    </a:cubicBezTo>
                    <a:lnTo>
                      <a:pt x="411" y="340"/>
                    </a:lnTo>
                    <a:cubicBezTo>
                      <a:pt x="415" y="342"/>
                      <a:pt x="419" y="343"/>
                      <a:pt x="424" y="343"/>
                    </a:cubicBezTo>
                    <a:cubicBezTo>
                      <a:pt x="436" y="343"/>
                      <a:pt x="447" y="337"/>
                      <a:pt x="447" y="329"/>
                    </a:cubicBezTo>
                    <a:lnTo>
                      <a:pt x="443" y="232"/>
                    </a:lnTo>
                    <a:cubicBezTo>
                      <a:pt x="443" y="227"/>
                      <a:pt x="447" y="223"/>
                      <a:pt x="453" y="220"/>
                    </a:cubicBezTo>
                    <a:lnTo>
                      <a:pt x="589" y="163"/>
                    </a:lnTo>
                    <a:cubicBezTo>
                      <a:pt x="602" y="158"/>
                      <a:pt x="602" y="149"/>
                      <a:pt x="592" y="143"/>
                    </a:cubicBezTo>
                    <a:cubicBezTo>
                      <a:pt x="589" y="142"/>
                      <a:pt x="586" y="140"/>
                      <a:pt x="582" y="140"/>
                    </a:cubicBezTo>
                    <a:lnTo>
                      <a:pt x="421" y="111"/>
                    </a:lnTo>
                    <a:cubicBezTo>
                      <a:pt x="418" y="111"/>
                      <a:pt x="415" y="110"/>
                      <a:pt x="412" y="108"/>
                    </a:cubicBezTo>
                    <a:cubicBezTo>
                      <a:pt x="409" y="107"/>
                      <a:pt x="408" y="105"/>
                      <a:pt x="407" y="103"/>
                    </a:cubicBezTo>
                    <a:lnTo>
                      <a:pt x="356" y="10"/>
                    </a:lnTo>
                    <a:cubicBezTo>
                      <a:pt x="354" y="8"/>
                      <a:pt x="353" y="5"/>
                      <a:pt x="350" y="4"/>
                    </a:cubicBezTo>
                    <a:cubicBezTo>
                      <a:pt x="345" y="2"/>
                      <a:pt x="340" y="0"/>
                      <a:pt x="335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638050" y="1730175"/>
                <a:ext cx="277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3" extrusionOk="0">
                    <a:moveTo>
                      <a:pt x="0" y="0"/>
                    </a:moveTo>
                    <a:lnTo>
                      <a:pt x="0" y="79"/>
                    </a:lnTo>
                    <a:cubicBezTo>
                      <a:pt x="0" y="81"/>
                      <a:pt x="2" y="84"/>
                      <a:pt x="5" y="86"/>
                    </a:cubicBezTo>
                    <a:lnTo>
                      <a:pt x="106" y="164"/>
                    </a:lnTo>
                    <a:cubicBezTo>
                      <a:pt x="109" y="166"/>
                      <a:pt x="110" y="168"/>
                      <a:pt x="110" y="173"/>
                    </a:cubicBezTo>
                    <a:lnTo>
                      <a:pt x="110" y="95"/>
                    </a:lnTo>
                    <a:cubicBezTo>
                      <a:pt x="110" y="92"/>
                      <a:pt x="109" y="89"/>
                      <a:pt x="106" y="86"/>
                    </a:cubicBezTo>
                    <a:lnTo>
                      <a:pt x="5" y="9"/>
                    </a:lnTo>
                    <a:cubicBezTo>
                      <a:pt x="2" y="8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648925" y="1731375"/>
                <a:ext cx="39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6" extrusionOk="0">
                    <a:moveTo>
                      <a:pt x="157" y="0"/>
                    </a:moveTo>
                    <a:cubicBezTo>
                      <a:pt x="157" y="3"/>
                      <a:pt x="154" y="7"/>
                      <a:pt x="147" y="10"/>
                    </a:cubicBezTo>
                    <a:lnTo>
                      <a:pt x="10" y="67"/>
                    </a:lnTo>
                    <a:cubicBezTo>
                      <a:pt x="5" y="70"/>
                      <a:pt x="0" y="74"/>
                      <a:pt x="0" y="78"/>
                    </a:cubicBezTo>
                    <a:lnTo>
                      <a:pt x="0" y="155"/>
                    </a:lnTo>
                    <a:cubicBezTo>
                      <a:pt x="0" y="151"/>
                      <a:pt x="5" y="147"/>
                      <a:pt x="10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639425" y="1734550"/>
                <a:ext cx="96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41" extrusionOk="0">
                    <a:moveTo>
                      <a:pt x="383" y="49"/>
                    </a:moveTo>
                    <a:lnTo>
                      <a:pt x="383" y="51"/>
                    </a:lnTo>
                    <a:lnTo>
                      <a:pt x="383" y="51"/>
                    </a:lnTo>
                    <a:cubicBezTo>
                      <a:pt x="383" y="50"/>
                      <a:pt x="383" y="49"/>
                      <a:pt x="383" y="49"/>
                    </a:cubicBezTo>
                    <a:close/>
                    <a:moveTo>
                      <a:pt x="197" y="0"/>
                    </a:moveTo>
                    <a:cubicBezTo>
                      <a:pt x="195" y="0"/>
                      <a:pt x="192" y="0"/>
                      <a:pt x="190" y="1"/>
                    </a:cubicBezTo>
                    <a:lnTo>
                      <a:pt x="31" y="33"/>
                    </a:lnTo>
                    <a:cubicBezTo>
                      <a:pt x="28" y="34"/>
                      <a:pt x="25" y="34"/>
                      <a:pt x="22" y="34"/>
                    </a:cubicBezTo>
                    <a:cubicBezTo>
                      <a:pt x="17" y="34"/>
                      <a:pt x="12" y="33"/>
                      <a:pt x="8" y="30"/>
                    </a:cubicBezTo>
                    <a:cubicBezTo>
                      <a:pt x="3" y="28"/>
                      <a:pt x="0" y="24"/>
                      <a:pt x="0" y="21"/>
                    </a:cubicBezTo>
                    <a:lnTo>
                      <a:pt x="0" y="98"/>
                    </a:lnTo>
                    <a:cubicBezTo>
                      <a:pt x="0" y="102"/>
                      <a:pt x="3" y="105"/>
                      <a:pt x="8" y="108"/>
                    </a:cubicBezTo>
                    <a:cubicBezTo>
                      <a:pt x="13" y="110"/>
                      <a:pt x="18" y="111"/>
                      <a:pt x="24" y="111"/>
                    </a:cubicBezTo>
                    <a:cubicBezTo>
                      <a:pt x="26" y="111"/>
                      <a:pt x="28" y="111"/>
                      <a:pt x="31" y="111"/>
                    </a:cubicBezTo>
                    <a:lnTo>
                      <a:pt x="190" y="79"/>
                    </a:lnTo>
                    <a:cubicBezTo>
                      <a:pt x="193" y="78"/>
                      <a:pt x="196" y="78"/>
                      <a:pt x="199" y="78"/>
                    </a:cubicBezTo>
                    <a:cubicBezTo>
                      <a:pt x="203" y="78"/>
                      <a:pt x="207" y="79"/>
                      <a:pt x="211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3" y="141"/>
                      <a:pt x="384" y="135"/>
                      <a:pt x="383" y="127"/>
                    </a:cubicBezTo>
                    <a:lnTo>
                      <a:pt x="383" y="51"/>
                    </a:lnTo>
                    <a:lnTo>
                      <a:pt x="383" y="51"/>
                    </a:lnTo>
                    <a:cubicBezTo>
                      <a:pt x="382" y="58"/>
                      <a:pt x="372" y="63"/>
                      <a:pt x="361" y="63"/>
                    </a:cubicBezTo>
                    <a:cubicBezTo>
                      <a:pt x="356" y="63"/>
                      <a:pt x="351" y="62"/>
                      <a:pt x="347" y="60"/>
                    </a:cubicBezTo>
                    <a:lnTo>
                      <a:pt x="211" y="2"/>
                    </a:lnTo>
                    <a:cubicBezTo>
                      <a:pt x="206" y="1"/>
                      <a:pt x="202" y="0"/>
                      <a:pt x="197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637850" y="1727575"/>
                <a:ext cx="15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3" extrusionOk="0">
                    <a:moveTo>
                      <a:pt x="333" y="0"/>
                    </a:moveTo>
                    <a:cubicBezTo>
                      <a:pt x="327" y="0"/>
                      <a:pt x="320" y="2"/>
                      <a:pt x="314" y="6"/>
                    </a:cubicBezTo>
                    <a:lnTo>
                      <a:pt x="218" y="85"/>
                    </a:lnTo>
                    <a:cubicBezTo>
                      <a:pt x="213" y="90"/>
                      <a:pt x="205" y="91"/>
                      <a:pt x="200" y="91"/>
                    </a:cubicBezTo>
                    <a:lnTo>
                      <a:pt x="31" y="91"/>
                    </a:lnTo>
                    <a:cubicBezTo>
                      <a:pt x="11" y="91"/>
                      <a:pt x="1" y="104"/>
                      <a:pt x="13" y="113"/>
                    </a:cubicBezTo>
                    <a:lnTo>
                      <a:pt x="114" y="191"/>
                    </a:lnTo>
                    <a:cubicBezTo>
                      <a:pt x="118" y="193"/>
                      <a:pt x="120" y="199"/>
                      <a:pt x="117" y="203"/>
                    </a:cubicBezTo>
                    <a:lnTo>
                      <a:pt x="65" y="296"/>
                    </a:lnTo>
                    <a:cubicBezTo>
                      <a:pt x="60" y="300"/>
                      <a:pt x="63" y="306"/>
                      <a:pt x="71" y="309"/>
                    </a:cubicBezTo>
                    <a:cubicBezTo>
                      <a:pt x="75" y="312"/>
                      <a:pt x="81" y="313"/>
                      <a:pt x="86" y="313"/>
                    </a:cubicBezTo>
                    <a:cubicBezTo>
                      <a:pt x="88" y="313"/>
                      <a:pt x="91" y="313"/>
                      <a:pt x="94" y="312"/>
                    </a:cubicBezTo>
                    <a:lnTo>
                      <a:pt x="253" y="280"/>
                    </a:lnTo>
                    <a:cubicBezTo>
                      <a:pt x="255" y="279"/>
                      <a:pt x="258" y="279"/>
                      <a:pt x="260" y="279"/>
                    </a:cubicBezTo>
                    <a:cubicBezTo>
                      <a:pt x="265" y="279"/>
                      <a:pt x="270" y="280"/>
                      <a:pt x="275" y="281"/>
                    </a:cubicBezTo>
                    <a:lnTo>
                      <a:pt x="410" y="339"/>
                    </a:lnTo>
                    <a:cubicBezTo>
                      <a:pt x="414" y="341"/>
                      <a:pt x="419" y="342"/>
                      <a:pt x="424" y="342"/>
                    </a:cubicBezTo>
                    <a:cubicBezTo>
                      <a:pt x="436" y="342"/>
                      <a:pt x="447" y="336"/>
                      <a:pt x="446" y="328"/>
                    </a:cubicBezTo>
                    <a:lnTo>
                      <a:pt x="443" y="230"/>
                    </a:lnTo>
                    <a:cubicBezTo>
                      <a:pt x="443" y="226"/>
                      <a:pt x="446" y="222"/>
                      <a:pt x="453" y="220"/>
                    </a:cubicBezTo>
                    <a:lnTo>
                      <a:pt x="590" y="162"/>
                    </a:lnTo>
                    <a:cubicBezTo>
                      <a:pt x="601" y="158"/>
                      <a:pt x="603" y="148"/>
                      <a:pt x="593" y="142"/>
                    </a:cubicBezTo>
                    <a:cubicBezTo>
                      <a:pt x="590" y="141"/>
                      <a:pt x="587" y="139"/>
                      <a:pt x="582" y="139"/>
                    </a:cubicBezTo>
                    <a:lnTo>
                      <a:pt x="421" y="110"/>
                    </a:lnTo>
                    <a:cubicBezTo>
                      <a:pt x="419" y="110"/>
                      <a:pt x="416" y="109"/>
                      <a:pt x="413" y="107"/>
                    </a:cubicBezTo>
                    <a:cubicBezTo>
                      <a:pt x="410" y="106"/>
                      <a:pt x="408" y="104"/>
                      <a:pt x="407" y="101"/>
                    </a:cubicBezTo>
                    <a:lnTo>
                      <a:pt x="356" y="9"/>
                    </a:lnTo>
                    <a:cubicBezTo>
                      <a:pt x="355" y="7"/>
                      <a:pt x="352" y="6"/>
                      <a:pt x="350" y="4"/>
                    </a:cubicBezTo>
                    <a:cubicBezTo>
                      <a:pt x="345" y="1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674250" y="1751200"/>
                <a:ext cx="28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72" extrusionOk="0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1"/>
                      <a:pt x="2" y="84"/>
                      <a:pt x="5" y="86"/>
                    </a:cubicBezTo>
                    <a:lnTo>
                      <a:pt x="107" y="164"/>
                    </a:lnTo>
                    <a:cubicBezTo>
                      <a:pt x="110" y="166"/>
                      <a:pt x="111" y="168"/>
                      <a:pt x="111" y="171"/>
                    </a:cubicBezTo>
                    <a:lnTo>
                      <a:pt x="111" y="95"/>
                    </a:lnTo>
                    <a:cubicBezTo>
                      <a:pt x="111" y="90"/>
                      <a:pt x="110" y="87"/>
                      <a:pt x="107" y="86"/>
                    </a:cubicBezTo>
                    <a:lnTo>
                      <a:pt x="5" y="9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685125" y="1752400"/>
                <a:ext cx="39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6" extrusionOk="0">
                    <a:moveTo>
                      <a:pt x="157" y="0"/>
                    </a:moveTo>
                    <a:cubicBezTo>
                      <a:pt x="157" y="3"/>
                      <a:pt x="155" y="7"/>
                      <a:pt x="147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8"/>
                    </a:cubicBezTo>
                    <a:lnTo>
                      <a:pt x="1" y="155"/>
                    </a:lnTo>
                    <a:cubicBezTo>
                      <a:pt x="1" y="151"/>
                      <a:pt x="5" y="148"/>
                      <a:pt x="11" y="145"/>
                    </a:cubicBezTo>
                    <a:lnTo>
                      <a:pt x="147" y="87"/>
                    </a:lnTo>
                    <a:cubicBezTo>
                      <a:pt x="155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675625" y="1755550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384" y="50"/>
                    </a:moveTo>
                    <a:lnTo>
                      <a:pt x="384" y="52"/>
                    </a:lnTo>
                    <a:lnTo>
                      <a:pt x="384" y="52"/>
                    </a:lnTo>
                    <a:cubicBezTo>
                      <a:pt x="384" y="51"/>
                      <a:pt x="384" y="50"/>
                      <a:pt x="384" y="50"/>
                    </a:cubicBezTo>
                    <a:close/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4"/>
                    </a:lnTo>
                    <a:cubicBezTo>
                      <a:pt x="29" y="34"/>
                      <a:pt x="26" y="35"/>
                      <a:pt x="23" y="35"/>
                    </a:cubicBezTo>
                    <a:cubicBezTo>
                      <a:pt x="18" y="35"/>
                      <a:pt x="13" y="34"/>
                      <a:pt x="8" y="31"/>
                    </a:cubicBezTo>
                    <a:cubicBezTo>
                      <a:pt x="4" y="29"/>
                      <a:pt x="1" y="25"/>
                      <a:pt x="1" y="21"/>
                    </a:cubicBezTo>
                    <a:lnTo>
                      <a:pt x="1" y="99"/>
                    </a:lnTo>
                    <a:cubicBezTo>
                      <a:pt x="1" y="103"/>
                      <a:pt x="4" y="106"/>
                      <a:pt x="8" y="108"/>
                    </a:cubicBezTo>
                    <a:cubicBezTo>
                      <a:pt x="13" y="110"/>
                      <a:pt x="18" y="112"/>
                      <a:pt x="23" y="112"/>
                    </a:cubicBezTo>
                    <a:cubicBezTo>
                      <a:pt x="26" y="112"/>
                      <a:pt x="29" y="112"/>
                      <a:pt x="31" y="111"/>
                    </a:cubicBezTo>
                    <a:lnTo>
                      <a:pt x="191" y="79"/>
                    </a:lnTo>
                    <a:cubicBezTo>
                      <a:pt x="193" y="78"/>
                      <a:pt x="195" y="78"/>
                      <a:pt x="197" y="78"/>
                    </a:cubicBezTo>
                    <a:cubicBezTo>
                      <a:pt x="202" y="78"/>
                      <a:pt x="207" y="79"/>
                      <a:pt x="213" y="82"/>
                    </a:cubicBezTo>
                    <a:lnTo>
                      <a:pt x="348" y="138"/>
                    </a:lnTo>
                    <a:cubicBezTo>
                      <a:pt x="352" y="140"/>
                      <a:pt x="356" y="141"/>
                      <a:pt x="361" y="141"/>
                    </a:cubicBezTo>
                    <a:cubicBezTo>
                      <a:pt x="373" y="141"/>
                      <a:pt x="384" y="135"/>
                      <a:pt x="384" y="128"/>
                    </a:cubicBezTo>
                    <a:lnTo>
                      <a:pt x="384" y="52"/>
                    </a:lnTo>
                    <a:lnTo>
                      <a:pt x="384" y="52"/>
                    </a:lnTo>
                    <a:cubicBezTo>
                      <a:pt x="383" y="59"/>
                      <a:pt x="372" y="63"/>
                      <a:pt x="361" y="63"/>
                    </a:cubicBezTo>
                    <a:cubicBezTo>
                      <a:pt x="356" y="63"/>
                      <a:pt x="352" y="63"/>
                      <a:pt x="348" y="61"/>
                    </a:cubicBezTo>
                    <a:lnTo>
                      <a:pt x="213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674250" y="1748575"/>
                <a:ext cx="148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344" extrusionOk="0">
                    <a:moveTo>
                      <a:pt x="326" y="1"/>
                    </a:moveTo>
                    <a:cubicBezTo>
                      <a:pt x="320" y="1"/>
                      <a:pt x="313" y="2"/>
                      <a:pt x="308" y="7"/>
                    </a:cubicBezTo>
                    <a:lnTo>
                      <a:pt x="213" y="86"/>
                    </a:lnTo>
                    <a:cubicBezTo>
                      <a:pt x="207" y="91"/>
                      <a:pt x="199" y="92"/>
                      <a:pt x="192" y="92"/>
                    </a:cubicBezTo>
                    <a:lnTo>
                      <a:pt x="24" y="92"/>
                    </a:lnTo>
                    <a:cubicBezTo>
                      <a:pt x="11" y="92"/>
                      <a:pt x="1" y="99"/>
                      <a:pt x="1" y="107"/>
                    </a:cubicBezTo>
                    <a:cubicBezTo>
                      <a:pt x="1" y="110"/>
                      <a:pt x="4" y="113"/>
                      <a:pt x="5" y="114"/>
                    </a:cubicBezTo>
                    <a:lnTo>
                      <a:pt x="107" y="191"/>
                    </a:lnTo>
                    <a:lnTo>
                      <a:pt x="110" y="191"/>
                    </a:lnTo>
                    <a:cubicBezTo>
                      <a:pt x="110" y="192"/>
                      <a:pt x="111" y="194"/>
                      <a:pt x="111" y="195"/>
                    </a:cubicBezTo>
                    <a:cubicBezTo>
                      <a:pt x="111" y="197"/>
                      <a:pt x="111" y="197"/>
                      <a:pt x="111" y="198"/>
                    </a:cubicBezTo>
                    <a:cubicBezTo>
                      <a:pt x="111" y="198"/>
                      <a:pt x="111" y="200"/>
                      <a:pt x="110" y="201"/>
                    </a:cubicBezTo>
                    <a:lnTo>
                      <a:pt x="83" y="249"/>
                    </a:lnTo>
                    <a:lnTo>
                      <a:pt x="57" y="294"/>
                    </a:lnTo>
                    <a:cubicBezTo>
                      <a:pt x="54" y="300"/>
                      <a:pt x="57" y="304"/>
                      <a:pt x="63" y="308"/>
                    </a:cubicBezTo>
                    <a:cubicBezTo>
                      <a:pt x="68" y="311"/>
                      <a:pt x="73" y="311"/>
                      <a:pt x="79" y="311"/>
                    </a:cubicBezTo>
                    <a:lnTo>
                      <a:pt x="86" y="311"/>
                    </a:lnTo>
                    <a:lnTo>
                      <a:pt x="246" y="279"/>
                    </a:lnTo>
                    <a:lnTo>
                      <a:pt x="253" y="279"/>
                    </a:lnTo>
                    <a:cubicBezTo>
                      <a:pt x="257" y="279"/>
                      <a:pt x="263" y="281"/>
                      <a:pt x="268" y="282"/>
                    </a:cubicBezTo>
                    <a:lnTo>
                      <a:pt x="403" y="340"/>
                    </a:lnTo>
                    <a:cubicBezTo>
                      <a:pt x="407" y="342"/>
                      <a:pt x="411" y="342"/>
                      <a:pt x="416" y="343"/>
                    </a:cubicBezTo>
                    <a:cubicBezTo>
                      <a:pt x="429" y="343"/>
                      <a:pt x="439" y="337"/>
                      <a:pt x="439" y="329"/>
                    </a:cubicBezTo>
                    <a:lnTo>
                      <a:pt x="439" y="304"/>
                    </a:lnTo>
                    <a:lnTo>
                      <a:pt x="437" y="231"/>
                    </a:lnTo>
                    <a:cubicBezTo>
                      <a:pt x="437" y="227"/>
                      <a:pt x="440" y="223"/>
                      <a:pt x="447" y="220"/>
                    </a:cubicBezTo>
                    <a:lnTo>
                      <a:pt x="584" y="163"/>
                    </a:lnTo>
                    <a:cubicBezTo>
                      <a:pt x="585" y="163"/>
                      <a:pt x="587" y="162"/>
                      <a:pt x="588" y="162"/>
                    </a:cubicBezTo>
                    <a:cubicBezTo>
                      <a:pt x="591" y="159"/>
                      <a:pt x="592" y="156"/>
                      <a:pt x="592" y="153"/>
                    </a:cubicBezTo>
                    <a:cubicBezTo>
                      <a:pt x="592" y="149"/>
                      <a:pt x="590" y="144"/>
                      <a:pt x="587" y="143"/>
                    </a:cubicBezTo>
                    <a:cubicBezTo>
                      <a:pt x="584" y="142"/>
                      <a:pt x="579" y="140"/>
                      <a:pt x="577" y="140"/>
                    </a:cubicBezTo>
                    <a:lnTo>
                      <a:pt x="416" y="113"/>
                    </a:lnTo>
                    <a:cubicBezTo>
                      <a:pt x="413" y="111"/>
                      <a:pt x="408" y="110"/>
                      <a:pt x="405" y="108"/>
                    </a:cubicBezTo>
                    <a:cubicBezTo>
                      <a:pt x="404" y="107"/>
                      <a:pt x="401" y="105"/>
                      <a:pt x="400" y="104"/>
                    </a:cubicBezTo>
                    <a:lnTo>
                      <a:pt x="349" y="11"/>
                    </a:lnTo>
                    <a:cubicBezTo>
                      <a:pt x="347" y="8"/>
                      <a:pt x="346" y="7"/>
                      <a:pt x="343" y="5"/>
                    </a:cubicBezTo>
                    <a:cubicBezTo>
                      <a:pt x="339" y="2"/>
                      <a:pt x="333" y="1"/>
                      <a:pt x="32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658350" y="1704325"/>
                <a:ext cx="396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930" extrusionOk="0">
                    <a:moveTo>
                      <a:pt x="60" y="0"/>
                    </a:moveTo>
                    <a:cubicBezTo>
                      <a:pt x="47" y="0"/>
                      <a:pt x="34" y="3"/>
                      <a:pt x="22" y="11"/>
                    </a:cubicBezTo>
                    <a:cubicBezTo>
                      <a:pt x="0" y="22"/>
                      <a:pt x="2" y="42"/>
                      <a:pt x="22" y="55"/>
                    </a:cubicBezTo>
                    <a:lnTo>
                      <a:pt x="1487" y="920"/>
                    </a:lnTo>
                    <a:cubicBezTo>
                      <a:pt x="1498" y="927"/>
                      <a:pt x="1513" y="930"/>
                      <a:pt x="1526" y="930"/>
                    </a:cubicBezTo>
                    <a:cubicBezTo>
                      <a:pt x="1539" y="930"/>
                      <a:pt x="1552" y="927"/>
                      <a:pt x="1563" y="921"/>
                    </a:cubicBezTo>
                    <a:cubicBezTo>
                      <a:pt x="1584" y="912"/>
                      <a:pt x="1584" y="885"/>
                      <a:pt x="1563" y="876"/>
                    </a:cubicBezTo>
                    <a:lnTo>
                      <a:pt x="100" y="11"/>
                    </a:lnTo>
                    <a:cubicBezTo>
                      <a:pt x="87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653850" y="1707125"/>
                <a:ext cx="37650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878" extrusionOk="0">
                    <a:moveTo>
                      <a:pt x="60" y="0"/>
                    </a:moveTo>
                    <a:cubicBezTo>
                      <a:pt x="47" y="0"/>
                      <a:pt x="34" y="3"/>
                      <a:pt x="22" y="9"/>
                    </a:cubicBezTo>
                    <a:cubicBezTo>
                      <a:pt x="0" y="22"/>
                      <a:pt x="2" y="42"/>
                      <a:pt x="22" y="54"/>
                    </a:cubicBezTo>
                    <a:lnTo>
                      <a:pt x="1408" y="867"/>
                    </a:lnTo>
                    <a:cubicBezTo>
                      <a:pt x="1422" y="874"/>
                      <a:pt x="1435" y="877"/>
                      <a:pt x="1449" y="877"/>
                    </a:cubicBezTo>
                    <a:cubicBezTo>
                      <a:pt x="1462" y="877"/>
                      <a:pt x="1474" y="874"/>
                      <a:pt x="1485" y="869"/>
                    </a:cubicBezTo>
                    <a:cubicBezTo>
                      <a:pt x="1506" y="860"/>
                      <a:pt x="1506" y="831"/>
                      <a:pt x="1485" y="824"/>
                    </a:cubicBezTo>
                    <a:lnTo>
                      <a:pt x="99" y="10"/>
                    </a:lnTo>
                    <a:cubicBezTo>
                      <a:pt x="87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644125" y="1712525"/>
                <a:ext cx="3482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808" extrusionOk="0">
                    <a:moveTo>
                      <a:pt x="60" y="0"/>
                    </a:moveTo>
                    <a:cubicBezTo>
                      <a:pt x="47" y="0"/>
                      <a:pt x="34" y="3"/>
                      <a:pt x="24" y="10"/>
                    </a:cubicBezTo>
                    <a:cubicBezTo>
                      <a:pt x="1" y="22"/>
                      <a:pt x="4" y="42"/>
                      <a:pt x="24" y="55"/>
                    </a:cubicBezTo>
                    <a:lnTo>
                      <a:pt x="1296" y="798"/>
                    </a:lnTo>
                    <a:cubicBezTo>
                      <a:pt x="1309" y="803"/>
                      <a:pt x="1322" y="808"/>
                      <a:pt x="1336" y="808"/>
                    </a:cubicBezTo>
                    <a:cubicBezTo>
                      <a:pt x="1349" y="808"/>
                      <a:pt x="1361" y="803"/>
                      <a:pt x="1373" y="798"/>
                    </a:cubicBezTo>
                    <a:cubicBezTo>
                      <a:pt x="1393" y="789"/>
                      <a:pt x="1393" y="761"/>
                      <a:pt x="1373" y="753"/>
                    </a:cubicBezTo>
                    <a:lnTo>
                      <a:pt x="101" y="10"/>
                    </a:lnTo>
                    <a:cubicBezTo>
                      <a:pt x="88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649000" y="1709750"/>
                <a:ext cx="393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919" extrusionOk="0">
                    <a:moveTo>
                      <a:pt x="58" y="1"/>
                    </a:moveTo>
                    <a:cubicBezTo>
                      <a:pt x="45" y="1"/>
                      <a:pt x="33" y="4"/>
                      <a:pt x="22" y="10"/>
                    </a:cubicBezTo>
                    <a:cubicBezTo>
                      <a:pt x="0" y="23"/>
                      <a:pt x="2" y="43"/>
                      <a:pt x="22" y="55"/>
                    </a:cubicBezTo>
                    <a:lnTo>
                      <a:pt x="1479" y="909"/>
                    </a:lnTo>
                    <a:cubicBezTo>
                      <a:pt x="1492" y="916"/>
                      <a:pt x="1505" y="919"/>
                      <a:pt x="1520" y="919"/>
                    </a:cubicBezTo>
                    <a:cubicBezTo>
                      <a:pt x="1531" y="919"/>
                      <a:pt x="1544" y="916"/>
                      <a:pt x="1556" y="910"/>
                    </a:cubicBezTo>
                    <a:cubicBezTo>
                      <a:pt x="1575" y="901"/>
                      <a:pt x="1575" y="874"/>
                      <a:pt x="1556" y="865"/>
                    </a:cubicBezTo>
                    <a:lnTo>
                      <a:pt x="99" y="11"/>
                    </a:lnTo>
                    <a:cubicBezTo>
                      <a:pt x="86" y="4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650075" y="1737175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0"/>
                      <a:pt x="2" y="83"/>
                      <a:pt x="5" y="86"/>
                    </a:cubicBezTo>
                    <a:lnTo>
                      <a:pt x="106" y="163"/>
                    </a:lnTo>
                    <a:cubicBezTo>
                      <a:pt x="109" y="164"/>
                      <a:pt x="111" y="167"/>
                      <a:pt x="111" y="171"/>
                    </a:cubicBezTo>
                    <a:lnTo>
                      <a:pt x="111" y="93"/>
                    </a:lnTo>
                    <a:cubicBezTo>
                      <a:pt x="111" y="90"/>
                      <a:pt x="109" y="87"/>
                      <a:pt x="106" y="86"/>
                    </a:cubicBezTo>
                    <a:lnTo>
                      <a:pt x="5" y="7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660950" y="1738325"/>
                <a:ext cx="39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57" y="1"/>
                    </a:moveTo>
                    <a:cubicBezTo>
                      <a:pt x="157" y="5"/>
                      <a:pt x="154" y="9"/>
                      <a:pt x="147" y="12"/>
                    </a:cubicBezTo>
                    <a:lnTo>
                      <a:pt x="11" y="69"/>
                    </a:lnTo>
                    <a:cubicBezTo>
                      <a:pt x="5" y="72"/>
                      <a:pt x="1" y="76"/>
                      <a:pt x="1" y="80"/>
                    </a:cubicBezTo>
                    <a:lnTo>
                      <a:pt x="1" y="157"/>
                    </a:lnTo>
                    <a:cubicBezTo>
                      <a:pt x="1" y="153"/>
                      <a:pt x="5" y="148"/>
                      <a:pt x="11" y="146"/>
                    </a:cubicBezTo>
                    <a:lnTo>
                      <a:pt x="147" y="89"/>
                    </a:lnTo>
                    <a:cubicBezTo>
                      <a:pt x="154" y="86"/>
                      <a:pt x="157" y="82"/>
                      <a:pt x="157" y="79"/>
                    </a:cubicBez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651450" y="1741525"/>
                <a:ext cx="96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41" extrusionOk="0"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3"/>
                    </a:lnTo>
                    <a:cubicBezTo>
                      <a:pt x="29" y="34"/>
                      <a:pt x="27" y="34"/>
                      <a:pt x="24" y="34"/>
                    </a:cubicBezTo>
                    <a:cubicBezTo>
                      <a:pt x="19" y="34"/>
                      <a:pt x="13" y="33"/>
                      <a:pt x="8" y="31"/>
                    </a:cubicBezTo>
                    <a:cubicBezTo>
                      <a:pt x="4" y="28"/>
                      <a:pt x="1" y="25"/>
                      <a:pt x="1" y="20"/>
                    </a:cubicBezTo>
                    <a:lnTo>
                      <a:pt x="1" y="99"/>
                    </a:lnTo>
                    <a:cubicBezTo>
                      <a:pt x="1" y="102"/>
                      <a:pt x="4" y="106"/>
                      <a:pt x="8" y="107"/>
                    </a:cubicBezTo>
                    <a:cubicBezTo>
                      <a:pt x="13" y="110"/>
                      <a:pt x="17" y="111"/>
                      <a:pt x="22" y="111"/>
                    </a:cubicBezTo>
                    <a:cubicBezTo>
                      <a:pt x="25" y="111"/>
                      <a:pt x="28" y="111"/>
                      <a:pt x="31" y="110"/>
                    </a:cubicBezTo>
                    <a:lnTo>
                      <a:pt x="191" y="78"/>
                    </a:lnTo>
                    <a:cubicBezTo>
                      <a:pt x="194" y="78"/>
                      <a:pt x="197" y="77"/>
                      <a:pt x="200" y="77"/>
                    </a:cubicBezTo>
                    <a:cubicBezTo>
                      <a:pt x="204" y="77"/>
                      <a:pt x="208" y="78"/>
                      <a:pt x="211" y="80"/>
                    </a:cubicBezTo>
                    <a:lnTo>
                      <a:pt x="347" y="138"/>
                    </a:lnTo>
                    <a:cubicBezTo>
                      <a:pt x="352" y="140"/>
                      <a:pt x="357" y="141"/>
                      <a:pt x="361" y="141"/>
                    </a:cubicBezTo>
                    <a:cubicBezTo>
                      <a:pt x="374" y="141"/>
                      <a:pt x="385" y="135"/>
                      <a:pt x="384" y="126"/>
                    </a:cubicBezTo>
                    <a:lnTo>
                      <a:pt x="384" y="49"/>
                    </a:lnTo>
                    <a:cubicBezTo>
                      <a:pt x="384" y="58"/>
                      <a:pt x="373" y="63"/>
                      <a:pt x="361" y="63"/>
                    </a:cubicBezTo>
                    <a:cubicBezTo>
                      <a:pt x="356" y="63"/>
                      <a:pt x="352" y="63"/>
                      <a:pt x="347" y="61"/>
                    </a:cubicBezTo>
                    <a:lnTo>
                      <a:pt x="211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649850" y="1734525"/>
                <a:ext cx="150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4" extrusionOk="0">
                    <a:moveTo>
                      <a:pt x="334" y="1"/>
                    </a:moveTo>
                    <a:cubicBezTo>
                      <a:pt x="327" y="1"/>
                      <a:pt x="321" y="3"/>
                      <a:pt x="314" y="8"/>
                    </a:cubicBezTo>
                    <a:lnTo>
                      <a:pt x="218" y="87"/>
                    </a:lnTo>
                    <a:cubicBezTo>
                      <a:pt x="213" y="90"/>
                      <a:pt x="205" y="93"/>
                      <a:pt x="200" y="93"/>
                    </a:cubicBezTo>
                    <a:lnTo>
                      <a:pt x="31" y="93"/>
                    </a:lnTo>
                    <a:cubicBezTo>
                      <a:pt x="11" y="93"/>
                      <a:pt x="1" y="105"/>
                      <a:pt x="13" y="115"/>
                    </a:cubicBezTo>
                    <a:lnTo>
                      <a:pt x="114" y="192"/>
                    </a:lnTo>
                    <a:cubicBezTo>
                      <a:pt x="118" y="195"/>
                      <a:pt x="120" y="199"/>
                      <a:pt x="117" y="205"/>
                    </a:cubicBezTo>
                    <a:lnTo>
                      <a:pt x="65" y="296"/>
                    </a:lnTo>
                    <a:cubicBezTo>
                      <a:pt x="62" y="302"/>
                      <a:pt x="65" y="306"/>
                      <a:pt x="71" y="311"/>
                    </a:cubicBezTo>
                    <a:cubicBezTo>
                      <a:pt x="76" y="313"/>
                      <a:pt x="82" y="314"/>
                      <a:pt x="88" y="314"/>
                    </a:cubicBezTo>
                    <a:cubicBezTo>
                      <a:pt x="91" y="314"/>
                      <a:pt x="93" y="314"/>
                      <a:pt x="95" y="313"/>
                    </a:cubicBezTo>
                    <a:lnTo>
                      <a:pt x="255" y="282"/>
                    </a:lnTo>
                    <a:cubicBezTo>
                      <a:pt x="258" y="281"/>
                      <a:pt x="261" y="281"/>
                      <a:pt x="264" y="281"/>
                    </a:cubicBezTo>
                    <a:cubicBezTo>
                      <a:pt x="268" y="281"/>
                      <a:pt x="272" y="281"/>
                      <a:pt x="275" y="283"/>
                    </a:cubicBezTo>
                    <a:lnTo>
                      <a:pt x="411" y="341"/>
                    </a:lnTo>
                    <a:cubicBezTo>
                      <a:pt x="415" y="343"/>
                      <a:pt x="420" y="343"/>
                      <a:pt x="424" y="343"/>
                    </a:cubicBezTo>
                    <a:cubicBezTo>
                      <a:pt x="436" y="343"/>
                      <a:pt x="448" y="338"/>
                      <a:pt x="448" y="329"/>
                    </a:cubicBezTo>
                    <a:lnTo>
                      <a:pt x="445" y="232"/>
                    </a:lnTo>
                    <a:cubicBezTo>
                      <a:pt x="445" y="228"/>
                      <a:pt x="448" y="224"/>
                      <a:pt x="453" y="221"/>
                    </a:cubicBezTo>
                    <a:lnTo>
                      <a:pt x="591" y="164"/>
                    </a:lnTo>
                    <a:cubicBezTo>
                      <a:pt x="603" y="158"/>
                      <a:pt x="603" y="148"/>
                      <a:pt x="594" y="144"/>
                    </a:cubicBezTo>
                    <a:cubicBezTo>
                      <a:pt x="590" y="141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20" y="112"/>
                      <a:pt x="416" y="110"/>
                      <a:pt x="413" y="109"/>
                    </a:cubicBezTo>
                    <a:cubicBezTo>
                      <a:pt x="411" y="108"/>
                      <a:pt x="408" y="105"/>
                      <a:pt x="407" y="103"/>
                    </a:cubicBezTo>
                    <a:lnTo>
                      <a:pt x="356" y="10"/>
                    </a:lnTo>
                    <a:cubicBezTo>
                      <a:pt x="355" y="8"/>
                      <a:pt x="353" y="6"/>
                      <a:pt x="350" y="5"/>
                    </a:cubicBezTo>
                    <a:cubicBezTo>
                      <a:pt x="345" y="2"/>
                      <a:pt x="340" y="1"/>
                      <a:pt x="334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680175" y="1668825"/>
                <a:ext cx="101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2363" extrusionOk="0">
                    <a:moveTo>
                      <a:pt x="1746" y="1"/>
                    </a:moveTo>
                    <a:lnTo>
                      <a:pt x="0" y="1017"/>
                    </a:lnTo>
                    <a:lnTo>
                      <a:pt x="2329" y="2363"/>
                    </a:lnTo>
                    <a:lnTo>
                      <a:pt x="4076" y="1346"/>
                    </a:lnTo>
                    <a:lnTo>
                      <a:pt x="17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662225" y="1744225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0" y="1"/>
                    </a:moveTo>
                    <a:lnTo>
                      <a:pt x="0" y="78"/>
                    </a:lnTo>
                    <a:cubicBezTo>
                      <a:pt x="0" y="81"/>
                      <a:pt x="2" y="84"/>
                      <a:pt x="5" y="86"/>
                    </a:cubicBezTo>
                    <a:lnTo>
                      <a:pt x="106" y="163"/>
                    </a:lnTo>
                    <a:cubicBezTo>
                      <a:pt x="109" y="165"/>
                      <a:pt x="111" y="169"/>
                      <a:pt x="111" y="172"/>
                    </a:cubicBezTo>
                    <a:lnTo>
                      <a:pt x="111" y="94"/>
                    </a:lnTo>
                    <a:cubicBezTo>
                      <a:pt x="111" y="91"/>
                      <a:pt x="109" y="88"/>
                      <a:pt x="106" y="86"/>
                    </a:cubicBezTo>
                    <a:lnTo>
                      <a:pt x="5" y="8"/>
                    </a:lnTo>
                    <a:cubicBezTo>
                      <a:pt x="2" y="7"/>
                      <a:pt x="0" y="4"/>
                      <a:pt x="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673100" y="1745400"/>
                <a:ext cx="39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7" extrusionOk="0">
                    <a:moveTo>
                      <a:pt x="157" y="0"/>
                    </a:moveTo>
                    <a:cubicBezTo>
                      <a:pt x="157" y="5"/>
                      <a:pt x="154" y="9"/>
                      <a:pt x="147" y="12"/>
                    </a:cubicBezTo>
                    <a:lnTo>
                      <a:pt x="11" y="68"/>
                    </a:lnTo>
                    <a:cubicBezTo>
                      <a:pt x="5" y="71"/>
                      <a:pt x="0" y="76"/>
                      <a:pt x="0" y="80"/>
                    </a:cubicBezTo>
                    <a:lnTo>
                      <a:pt x="0" y="157"/>
                    </a:lnTo>
                    <a:cubicBezTo>
                      <a:pt x="0" y="153"/>
                      <a:pt x="5" y="148"/>
                      <a:pt x="11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9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663600" y="1748575"/>
                <a:ext cx="96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41" extrusionOk="0">
                    <a:moveTo>
                      <a:pt x="383" y="50"/>
                    </a:move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3" y="51"/>
                      <a:pt x="383" y="51"/>
                      <a:pt x="383" y="50"/>
                    </a:cubicBezTo>
                    <a:close/>
                    <a:moveTo>
                      <a:pt x="196" y="0"/>
                    </a:moveTo>
                    <a:cubicBezTo>
                      <a:pt x="194" y="0"/>
                      <a:pt x="192" y="0"/>
                      <a:pt x="190" y="1"/>
                    </a:cubicBezTo>
                    <a:lnTo>
                      <a:pt x="31" y="33"/>
                    </a:lnTo>
                    <a:cubicBezTo>
                      <a:pt x="28" y="34"/>
                      <a:pt x="26" y="34"/>
                      <a:pt x="23" y="34"/>
                    </a:cubicBezTo>
                    <a:cubicBezTo>
                      <a:pt x="18" y="34"/>
                      <a:pt x="12" y="33"/>
                      <a:pt x="8" y="30"/>
                    </a:cubicBezTo>
                    <a:cubicBezTo>
                      <a:pt x="3" y="28"/>
                      <a:pt x="1" y="26"/>
                      <a:pt x="1" y="21"/>
                    </a:cubicBezTo>
                    <a:lnTo>
                      <a:pt x="1" y="98"/>
                    </a:lnTo>
                    <a:cubicBezTo>
                      <a:pt x="1" y="102"/>
                      <a:pt x="3" y="107"/>
                      <a:pt x="8" y="108"/>
                    </a:cubicBezTo>
                    <a:cubicBezTo>
                      <a:pt x="13" y="110"/>
                      <a:pt x="19" y="112"/>
                      <a:pt x="25" y="112"/>
                    </a:cubicBezTo>
                    <a:cubicBezTo>
                      <a:pt x="27" y="112"/>
                      <a:pt x="29" y="111"/>
                      <a:pt x="31" y="111"/>
                    </a:cubicBezTo>
                    <a:lnTo>
                      <a:pt x="190" y="79"/>
                    </a:lnTo>
                    <a:cubicBezTo>
                      <a:pt x="193" y="79"/>
                      <a:pt x="196" y="78"/>
                      <a:pt x="199" y="78"/>
                    </a:cubicBezTo>
                    <a:cubicBezTo>
                      <a:pt x="204" y="78"/>
                      <a:pt x="208" y="79"/>
                      <a:pt x="212" y="81"/>
                    </a:cubicBezTo>
                    <a:lnTo>
                      <a:pt x="347" y="139"/>
                    </a:lnTo>
                    <a:cubicBezTo>
                      <a:pt x="351" y="140"/>
                      <a:pt x="356" y="141"/>
                      <a:pt x="361" y="141"/>
                    </a:cubicBezTo>
                    <a:cubicBezTo>
                      <a:pt x="373" y="141"/>
                      <a:pt x="384" y="136"/>
                      <a:pt x="383" y="127"/>
                    </a:cubicBez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2" y="58"/>
                      <a:pt x="372" y="63"/>
                      <a:pt x="361" y="63"/>
                    </a:cubicBezTo>
                    <a:cubicBezTo>
                      <a:pt x="357" y="63"/>
                      <a:pt x="352" y="62"/>
                      <a:pt x="347" y="60"/>
                    </a:cubicBezTo>
                    <a:lnTo>
                      <a:pt x="212" y="4"/>
                    </a:lnTo>
                    <a:cubicBezTo>
                      <a:pt x="207" y="2"/>
                      <a:pt x="202" y="0"/>
                      <a:pt x="196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662000" y="1741600"/>
                <a:ext cx="15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3" extrusionOk="0">
                    <a:moveTo>
                      <a:pt x="333" y="0"/>
                    </a:moveTo>
                    <a:cubicBezTo>
                      <a:pt x="327" y="0"/>
                      <a:pt x="321" y="2"/>
                      <a:pt x="315" y="6"/>
                    </a:cubicBezTo>
                    <a:lnTo>
                      <a:pt x="218" y="87"/>
                    </a:lnTo>
                    <a:cubicBezTo>
                      <a:pt x="214" y="90"/>
                      <a:pt x="207" y="93"/>
                      <a:pt x="199" y="93"/>
                    </a:cubicBezTo>
                    <a:lnTo>
                      <a:pt x="31" y="93"/>
                    </a:lnTo>
                    <a:cubicBezTo>
                      <a:pt x="12" y="93"/>
                      <a:pt x="1" y="104"/>
                      <a:pt x="14" y="113"/>
                    </a:cubicBezTo>
                    <a:lnTo>
                      <a:pt x="115" y="191"/>
                    </a:lnTo>
                    <a:cubicBezTo>
                      <a:pt x="120" y="194"/>
                      <a:pt x="121" y="199"/>
                      <a:pt x="118" y="203"/>
                    </a:cubicBezTo>
                    <a:lnTo>
                      <a:pt x="66" y="296"/>
                    </a:lnTo>
                    <a:cubicBezTo>
                      <a:pt x="63" y="302"/>
                      <a:pt x="66" y="306"/>
                      <a:pt x="72" y="309"/>
                    </a:cubicBezTo>
                    <a:cubicBezTo>
                      <a:pt x="77" y="312"/>
                      <a:pt x="83" y="314"/>
                      <a:pt x="89" y="314"/>
                    </a:cubicBezTo>
                    <a:cubicBezTo>
                      <a:pt x="91" y="314"/>
                      <a:pt x="93" y="314"/>
                      <a:pt x="95" y="313"/>
                    </a:cubicBezTo>
                    <a:lnTo>
                      <a:pt x="254" y="280"/>
                    </a:lnTo>
                    <a:cubicBezTo>
                      <a:pt x="256" y="279"/>
                      <a:pt x="258" y="279"/>
                      <a:pt x="260" y="279"/>
                    </a:cubicBezTo>
                    <a:cubicBezTo>
                      <a:pt x="266" y="279"/>
                      <a:pt x="271" y="281"/>
                      <a:pt x="275" y="283"/>
                    </a:cubicBezTo>
                    <a:lnTo>
                      <a:pt x="411" y="339"/>
                    </a:lnTo>
                    <a:cubicBezTo>
                      <a:pt x="416" y="341"/>
                      <a:pt x="421" y="342"/>
                      <a:pt x="425" y="342"/>
                    </a:cubicBezTo>
                    <a:cubicBezTo>
                      <a:pt x="437" y="342"/>
                      <a:pt x="448" y="336"/>
                      <a:pt x="447" y="329"/>
                    </a:cubicBezTo>
                    <a:lnTo>
                      <a:pt x="444" y="232"/>
                    </a:lnTo>
                    <a:cubicBezTo>
                      <a:pt x="444" y="228"/>
                      <a:pt x="447" y="223"/>
                      <a:pt x="453" y="220"/>
                    </a:cubicBezTo>
                    <a:lnTo>
                      <a:pt x="591" y="164"/>
                    </a:lnTo>
                    <a:cubicBezTo>
                      <a:pt x="602" y="158"/>
                      <a:pt x="602" y="148"/>
                      <a:pt x="594" y="142"/>
                    </a:cubicBezTo>
                    <a:cubicBezTo>
                      <a:pt x="589" y="141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20" y="110"/>
                      <a:pt x="415" y="110"/>
                      <a:pt x="413" y="109"/>
                    </a:cubicBezTo>
                    <a:cubicBezTo>
                      <a:pt x="411" y="107"/>
                      <a:pt x="408" y="104"/>
                      <a:pt x="407" y="103"/>
                    </a:cubicBezTo>
                    <a:lnTo>
                      <a:pt x="356" y="10"/>
                    </a:lnTo>
                    <a:cubicBezTo>
                      <a:pt x="355" y="7"/>
                      <a:pt x="353" y="6"/>
                      <a:pt x="350" y="4"/>
                    </a:cubicBezTo>
                    <a:cubicBezTo>
                      <a:pt x="345" y="2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401400" y="1645275"/>
                <a:ext cx="229300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9172" h="4145" extrusionOk="0">
                    <a:moveTo>
                      <a:pt x="8730" y="1249"/>
                    </a:moveTo>
                    <a:cubicBezTo>
                      <a:pt x="8743" y="1249"/>
                      <a:pt x="8754" y="1252"/>
                      <a:pt x="8766" y="1259"/>
                    </a:cubicBezTo>
                    <a:cubicBezTo>
                      <a:pt x="8786" y="1265"/>
                      <a:pt x="8786" y="1294"/>
                      <a:pt x="8766" y="1301"/>
                    </a:cubicBezTo>
                    <a:cubicBezTo>
                      <a:pt x="8754" y="1307"/>
                      <a:pt x="8743" y="1310"/>
                      <a:pt x="8730" y="1310"/>
                    </a:cubicBezTo>
                    <a:cubicBezTo>
                      <a:pt x="8717" y="1310"/>
                      <a:pt x="8705" y="1307"/>
                      <a:pt x="8693" y="1301"/>
                    </a:cubicBezTo>
                    <a:cubicBezTo>
                      <a:pt x="8673" y="1294"/>
                      <a:pt x="8673" y="1265"/>
                      <a:pt x="8693" y="1257"/>
                    </a:cubicBezTo>
                    <a:cubicBezTo>
                      <a:pt x="8705" y="1252"/>
                      <a:pt x="8717" y="1249"/>
                      <a:pt x="8730" y="1249"/>
                    </a:cubicBezTo>
                    <a:close/>
                    <a:moveTo>
                      <a:pt x="8848" y="1310"/>
                    </a:moveTo>
                    <a:cubicBezTo>
                      <a:pt x="8862" y="1310"/>
                      <a:pt x="8875" y="1313"/>
                      <a:pt x="8885" y="1318"/>
                    </a:cubicBezTo>
                    <a:cubicBezTo>
                      <a:pt x="8905" y="1326"/>
                      <a:pt x="8905" y="1355"/>
                      <a:pt x="8885" y="1362"/>
                    </a:cubicBezTo>
                    <a:cubicBezTo>
                      <a:pt x="8875" y="1368"/>
                      <a:pt x="8862" y="1371"/>
                      <a:pt x="8848" y="1371"/>
                    </a:cubicBezTo>
                    <a:cubicBezTo>
                      <a:pt x="8837" y="1371"/>
                      <a:pt x="8824" y="1368"/>
                      <a:pt x="8812" y="1360"/>
                    </a:cubicBezTo>
                    <a:cubicBezTo>
                      <a:pt x="8792" y="1349"/>
                      <a:pt x="8792" y="1330"/>
                      <a:pt x="8812" y="1318"/>
                    </a:cubicBezTo>
                    <a:cubicBezTo>
                      <a:pt x="8824" y="1313"/>
                      <a:pt x="8837" y="1310"/>
                      <a:pt x="8848" y="1310"/>
                    </a:cubicBezTo>
                    <a:close/>
                    <a:moveTo>
                      <a:pt x="8967" y="1369"/>
                    </a:moveTo>
                    <a:cubicBezTo>
                      <a:pt x="8979" y="1369"/>
                      <a:pt x="8992" y="1372"/>
                      <a:pt x="9004" y="1378"/>
                    </a:cubicBezTo>
                    <a:cubicBezTo>
                      <a:pt x="9024" y="1385"/>
                      <a:pt x="9024" y="1414"/>
                      <a:pt x="9004" y="1421"/>
                    </a:cubicBezTo>
                    <a:cubicBezTo>
                      <a:pt x="8992" y="1427"/>
                      <a:pt x="8979" y="1430"/>
                      <a:pt x="8967" y="1430"/>
                    </a:cubicBezTo>
                    <a:cubicBezTo>
                      <a:pt x="8954" y="1430"/>
                      <a:pt x="8941" y="1426"/>
                      <a:pt x="8931" y="1420"/>
                    </a:cubicBezTo>
                    <a:cubicBezTo>
                      <a:pt x="8909" y="1414"/>
                      <a:pt x="8909" y="1385"/>
                      <a:pt x="8931" y="1378"/>
                    </a:cubicBezTo>
                    <a:cubicBezTo>
                      <a:pt x="8941" y="1372"/>
                      <a:pt x="8954" y="1369"/>
                      <a:pt x="8967" y="1369"/>
                    </a:cubicBezTo>
                    <a:close/>
                    <a:moveTo>
                      <a:pt x="2555" y="1447"/>
                    </a:moveTo>
                    <a:cubicBezTo>
                      <a:pt x="2570" y="1447"/>
                      <a:pt x="2584" y="1450"/>
                      <a:pt x="2596" y="1458"/>
                    </a:cubicBezTo>
                    <a:lnTo>
                      <a:pt x="4221" y="2416"/>
                    </a:lnTo>
                    <a:cubicBezTo>
                      <a:pt x="4242" y="2425"/>
                      <a:pt x="4242" y="2452"/>
                      <a:pt x="4221" y="2461"/>
                    </a:cubicBezTo>
                    <a:cubicBezTo>
                      <a:pt x="4211" y="2466"/>
                      <a:pt x="4201" y="2470"/>
                      <a:pt x="4190" y="2470"/>
                    </a:cubicBezTo>
                    <a:cubicBezTo>
                      <a:pt x="4188" y="2470"/>
                      <a:pt x="4187" y="2470"/>
                      <a:pt x="4185" y="2470"/>
                    </a:cubicBezTo>
                    <a:cubicBezTo>
                      <a:pt x="4171" y="2470"/>
                      <a:pt x="4157" y="2467"/>
                      <a:pt x="4144" y="2461"/>
                    </a:cubicBezTo>
                    <a:lnTo>
                      <a:pt x="2519" y="1502"/>
                    </a:lnTo>
                    <a:cubicBezTo>
                      <a:pt x="2499" y="1489"/>
                      <a:pt x="2497" y="1469"/>
                      <a:pt x="2519" y="1458"/>
                    </a:cubicBezTo>
                    <a:cubicBezTo>
                      <a:pt x="2531" y="1450"/>
                      <a:pt x="2542" y="1447"/>
                      <a:pt x="2555" y="1447"/>
                    </a:cubicBezTo>
                    <a:close/>
                    <a:moveTo>
                      <a:pt x="2375" y="1559"/>
                    </a:moveTo>
                    <a:cubicBezTo>
                      <a:pt x="2390" y="1559"/>
                      <a:pt x="2403" y="1562"/>
                      <a:pt x="2416" y="1569"/>
                    </a:cubicBezTo>
                    <a:lnTo>
                      <a:pt x="3954" y="2471"/>
                    </a:lnTo>
                    <a:cubicBezTo>
                      <a:pt x="3973" y="2478"/>
                      <a:pt x="3973" y="2507"/>
                      <a:pt x="3954" y="2516"/>
                    </a:cubicBezTo>
                    <a:cubicBezTo>
                      <a:pt x="3943" y="2522"/>
                      <a:pt x="3930" y="2525"/>
                      <a:pt x="3917" y="2525"/>
                    </a:cubicBezTo>
                    <a:cubicBezTo>
                      <a:pt x="3902" y="2525"/>
                      <a:pt x="3889" y="2522"/>
                      <a:pt x="3876" y="2515"/>
                    </a:cubicBezTo>
                    <a:lnTo>
                      <a:pt x="2339" y="1613"/>
                    </a:lnTo>
                    <a:cubicBezTo>
                      <a:pt x="2319" y="1601"/>
                      <a:pt x="2316" y="1581"/>
                      <a:pt x="2339" y="1568"/>
                    </a:cubicBezTo>
                    <a:cubicBezTo>
                      <a:pt x="2349" y="1562"/>
                      <a:pt x="2362" y="1559"/>
                      <a:pt x="2375" y="1559"/>
                    </a:cubicBezTo>
                    <a:close/>
                    <a:moveTo>
                      <a:pt x="2181" y="1665"/>
                    </a:moveTo>
                    <a:cubicBezTo>
                      <a:pt x="2194" y="1665"/>
                      <a:pt x="2209" y="1668"/>
                      <a:pt x="2220" y="1675"/>
                    </a:cubicBezTo>
                    <a:lnTo>
                      <a:pt x="3604" y="2487"/>
                    </a:lnTo>
                    <a:cubicBezTo>
                      <a:pt x="3622" y="2496"/>
                      <a:pt x="3622" y="2523"/>
                      <a:pt x="3604" y="2532"/>
                    </a:cubicBezTo>
                    <a:cubicBezTo>
                      <a:pt x="3592" y="2538"/>
                      <a:pt x="3579" y="2541"/>
                      <a:pt x="3567" y="2541"/>
                    </a:cubicBezTo>
                    <a:lnTo>
                      <a:pt x="3567" y="2541"/>
                    </a:lnTo>
                    <a:cubicBezTo>
                      <a:pt x="3552" y="2541"/>
                      <a:pt x="3538" y="2538"/>
                      <a:pt x="3527" y="2531"/>
                    </a:cubicBezTo>
                    <a:lnTo>
                      <a:pt x="2143" y="1720"/>
                    </a:lnTo>
                    <a:cubicBezTo>
                      <a:pt x="2123" y="1707"/>
                      <a:pt x="2122" y="1687"/>
                      <a:pt x="2143" y="1675"/>
                    </a:cubicBezTo>
                    <a:cubicBezTo>
                      <a:pt x="2155" y="1668"/>
                      <a:pt x="2168" y="1665"/>
                      <a:pt x="2181" y="1665"/>
                    </a:cubicBezTo>
                    <a:close/>
                    <a:moveTo>
                      <a:pt x="1988" y="1775"/>
                    </a:moveTo>
                    <a:cubicBezTo>
                      <a:pt x="2001" y="1775"/>
                      <a:pt x="2016" y="1778"/>
                      <a:pt x="2027" y="1785"/>
                    </a:cubicBezTo>
                    <a:lnTo>
                      <a:pt x="3566" y="2687"/>
                    </a:lnTo>
                    <a:cubicBezTo>
                      <a:pt x="3585" y="2694"/>
                      <a:pt x="3585" y="2723"/>
                      <a:pt x="3566" y="2732"/>
                    </a:cubicBezTo>
                    <a:cubicBezTo>
                      <a:pt x="3554" y="2738"/>
                      <a:pt x="3541" y="2741"/>
                      <a:pt x="3530" y="2741"/>
                    </a:cubicBezTo>
                    <a:cubicBezTo>
                      <a:pt x="3515" y="2741"/>
                      <a:pt x="3501" y="2738"/>
                      <a:pt x="3489" y="2731"/>
                    </a:cubicBezTo>
                    <a:lnTo>
                      <a:pt x="1950" y="1830"/>
                    </a:lnTo>
                    <a:cubicBezTo>
                      <a:pt x="1930" y="1817"/>
                      <a:pt x="1929" y="1797"/>
                      <a:pt x="1950" y="1785"/>
                    </a:cubicBezTo>
                    <a:cubicBezTo>
                      <a:pt x="1962" y="1778"/>
                      <a:pt x="1975" y="1775"/>
                      <a:pt x="1988" y="1775"/>
                    </a:cubicBezTo>
                    <a:close/>
                    <a:moveTo>
                      <a:pt x="6782" y="0"/>
                    </a:moveTo>
                    <a:cubicBezTo>
                      <a:pt x="6731" y="65"/>
                      <a:pt x="6673" y="122"/>
                      <a:pt x="6607" y="171"/>
                    </a:cubicBezTo>
                    <a:lnTo>
                      <a:pt x="8960" y="1549"/>
                    </a:lnTo>
                    <a:lnTo>
                      <a:pt x="8933" y="1565"/>
                    </a:lnTo>
                    <a:lnTo>
                      <a:pt x="6583" y="190"/>
                    </a:lnTo>
                    <a:cubicBezTo>
                      <a:pt x="6498" y="251"/>
                      <a:pt x="6407" y="303"/>
                      <a:pt x="6311" y="347"/>
                    </a:cubicBezTo>
                    <a:cubicBezTo>
                      <a:pt x="6414" y="499"/>
                      <a:pt x="6488" y="669"/>
                      <a:pt x="6533" y="847"/>
                    </a:cubicBezTo>
                    <a:lnTo>
                      <a:pt x="7446" y="1375"/>
                    </a:lnTo>
                    <a:lnTo>
                      <a:pt x="5699" y="2390"/>
                    </a:lnTo>
                    <a:lnTo>
                      <a:pt x="3370" y="1044"/>
                    </a:lnTo>
                    <a:lnTo>
                      <a:pt x="4227" y="545"/>
                    </a:lnTo>
                    <a:cubicBezTo>
                      <a:pt x="4243" y="521"/>
                      <a:pt x="4259" y="495"/>
                      <a:pt x="4276" y="470"/>
                    </a:cubicBezTo>
                    <a:cubicBezTo>
                      <a:pt x="4136" y="421"/>
                      <a:pt x="4005" y="348"/>
                      <a:pt x="3888" y="255"/>
                    </a:cubicBezTo>
                    <a:lnTo>
                      <a:pt x="20" y="2489"/>
                    </a:lnTo>
                    <a:cubicBezTo>
                      <a:pt x="9" y="2496"/>
                      <a:pt x="0" y="2507"/>
                      <a:pt x="0" y="2520"/>
                    </a:cubicBezTo>
                    <a:cubicBezTo>
                      <a:pt x="0" y="2533"/>
                      <a:pt x="0" y="2547"/>
                      <a:pt x="0" y="2560"/>
                    </a:cubicBezTo>
                    <a:lnTo>
                      <a:pt x="3" y="2509"/>
                    </a:lnTo>
                    <a:cubicBezTo>
                      <a:pt x="3" y="2535"/>
                      <a:pt x="28" y="2564"/>
                      <a:pt x="62" y="2587"/>
                    </a:cubicBezTo>
                    <a:cubicBezTo>
                      <a:pt x="64" y="2589"/>
                      <a:pt x="1733" y="3563"/>
                      <a:pt x="2729" y="4144"/>
                    </a:cubicBezTo>
                    <a:lnTo>
                      <a:pt x="6862" y="1742"/>
                    </a:lnTo>
                    <a:cubicBezTo>
                      <a:pt x="6955" y="1695"/>
                      <a:pt x="7056" y="1671"/>
                      <a:pt x="7158" y="1671"/>
                    </a:cubicBezTo>
                    <a:cubicBezTo>
                      <a:pt x="7259" y="1671"/>
                      <a:pt x="7361" y="1695"/>
                      <a:pt x="7454" y="1742"/>
                    </a:cubicBezTo>
                    <a:lnTo>
                      <a:pt x="8048" y="2087"/>
                    </a:lnTo>
                    <a:lnTo>
                      <a:pt x="9112" y="1472"/>
                    </a:lnTo>
                    <a:cubicBezTo>
                      <a:pt x="9115" y="1471"/>
                      <a:pt x="9166" y="1444"/>
                      <a:pt x="9171" y="1426"/>
                    </a:cubicBezTo>
                    <a:lnTo>
                      <a:pt x="9171" y="1426"/>
                    </a:lnTo>
                    <a:cubicBezTo>
                      <a:pt x="9172" y="1428"/>
                      <a:pt x="9172" y="1431"/>
                      <a:pt x="9172" y="1433"/>
                    </a:cubicBezTo>
                    <a:lnTo>
                      <a:pt x="9172" y="1424"/>
                    </a:lnTo>
                    <a:cubicBezTo>
                      <a:pt x="9172" y="1425"/>
                      <a:pt x="9172" y="1425"/>
                      <a:pt x="9171" y="1426"/>
                    </a:cubicBezTo>
                    <a:lnTo>
                      <a:pt x="9171" y="1426"/>
                    </a:lnTo>
                    <a:cubicBezTo>
                      <a:pt x="9169" y="1405"/>
                      <a:pt x="9157" y="1385"/>
                      <a:pt x="9138" y="1375"/>
                    </a:cubicBezTo>
                    <a:lnTo>
                      <a:pt x="67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469625" y="1687025"/>
                <a:ext cx="1330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2569" extrusionOk="0">
                    <a:moveTo>
                      <a:pt x="4439" y="1"/>
                    </a:moveTo>
                    <a:cubicBezTo>
                      <a:pt x="4436" y="1"/>
                      <a:pt x="4433" y="1"/>
                      <a:pt x="4430" y="1"/>
                    </a:cubicBezTo>
                    <a:lnTo>
                      <a:pt x="4429" y="2"/>
                    </a:lnTo>
                    <a:cubicBezTo>
                      <a:pt x="4423" y="2"/>
                      <a:pt x="4418" y="2"/>
                      <a:pt x="4412" y="2"/>
                    </a:cubicBezTo>
                    <a:cubicBezTo>
                      <a:pt x="4315" y="2"/>
                      <a:pt x="4219" y="26"/>
                      <a:pt x="4133" y="72"/>
                    </a:cubicBezTo>
                    <a:lnTo>
                      <a:pt x="0" y="2474"/>
                    </a:lnTo>
                    <a:lnTo>
                      <a:pt x="161" y="2569"/>
                    </a:lnTo>
                    <a:lnTo>
                      <a:pt x="3489" y="633"/>
                    </a:lnTo>
                    <a:lnTo>
                      <a:pt x="3976" y="914"/>
                    </a:lnTo>
                    <a:lnTo>
                      <a:pt x="4036" y="879"/>
                    </a:lnTo>
                    <a:cubicBezTo>
                      <a:pt x="4125" y="833"/>
                      <a:pt x="4223" y="808"/>
                      <a:pt x="4323" y="808"/>
                    </a:cubicBezTo>
                    <a:cubicBezTo>
                      <a:pt x="4326" y="808"/>
                      <a:pt x="4329" y="808"/>
                      <a:pt x="4332" y="808"/>
                    </a:cubicBezTo>
                    <a:cubicBezTo>
                      <a:pt x="4411" y="808"/>
                      <a:pt x="4492" y="823"/>
                      <a:pt x="4568" y="850"/>
                    </a:cubicBezTo>
                    <a:lnTo>
                      <a:pt x="5320" y="415"/>
                    </a:lnTo>
                    <a:lnTo>
                      <a:pt x="4726" y="72"/>
                    </a:lnTo>
                    <a:cubicBezTo>
                      <a:pt x="4637" y="24"/>
                      <a:pt x="4539" y="1"/>
                      <a:pt x="44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3"/>
              <p:cNvSpPr/>
              <p:nvPr/>
            </p:nvSpPr>
            <p:spPr>
              <a:xfrm>
                <a:off x="569025" y="1707225"/>
                <a:ext cx="147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46" extrusionOk="0">
                    <a:moveTo>
                      <a:pt x="347" y="0"/>
                    </a:moveTo>
                    <a:cubicBezTo>
                      <a:pt x="247" y="0"/>
                      <a:pt x="147" y="25"/>
                      <a:pt x="58" y="71"/>
                    </a:cubicBezTo>
                    <a:lnTo>
                      <a:pt x="0" y="106"/>
                    </a:lnTo>
                    <a:lnTo>
                      <a:pt x="241" y="245"/>
                    </a:lnTo>
                    <a:lnTo>
                      <a:pt x="590" y="42"/>
                    </a:lnTo>
                    <a:cubicBezTo>
                      <a:pt x="515" y="15"/>
                      <a:pt x="435" y="0"/>
                      <a:pt x="356" y="0"/>
                    </a:cubicBezTo>
                    <a:cubicBezTo>
                      <a:pt x="353" y="0"/>
                      <a:pt x="350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3"/>
              <p:cNvSpPr/>
              <p:nvPr/>
            </p:nvSpPr>
            <p:spPr>
              <a:xfrm>
                <a:off x="473600" y="1702825"/>
                <a:ext cx="832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2303" extrusionOk="0">
                    <a:moveTo>
                      <a:pt x="3330" y="1"/>
                    </a:moveTo>
                    <a:lnTo>
                      <a:pt x="1" y="1937"/>
                    </a:lnTo>
                    <a:lnTo>
                      <a:pt x="566" y="2267"/>
                    </a:lnTo>
                    <a:cubicBezTo>
                      <a:pt x="576" y="2273"/>
                      <a:pt x="588" y="2279"/>
                      <a:pt x="600" y="2283"/>
                    </a:cubicBezTo>
                    <a:cubicBezTo>
                      <a:pt x="607" y="2286"/>
                      <a:pt x="614" y="2288"/>
                      <a:pt x="621" y="2291"/>
                    </a:cubicBezTo>
                    <a:cubicBezTo>
                      <a:pt x="626" y="2292"/>
                      <a:pt x="629" y="2292"/>
                      <a:pt x="633" y="2293"/>
                    </a:cubicBezTo>
                    <a:cubicBezTo>
                      <a:pt x="640" y="2295"/>
                      <a:pt x="647" y="2296"/>
                      <a:pt x="655" y="2298"/>
                    </a:cubicBezTo>
                    <a:cubicBezTo>
                      <a:pt x="663" y="2299"/>
                      <a:pt x="668" y="2301"/>
                      <a:pt x="675" y="2301"/>
                    </a:cubicBezTo>
                    <a:lnTo>
                      <a:pt x="692" y="2302"/>
                    </a:lnTo>
                    <a:lnTo>
                      <a:pt x="733" y="2302"/>
                    </a:lnTo>
                    <a:cubicBezTo>
                      <a:pt x="740" y="2302"/>
                      <a:pt x="746" y="2302"/>
                      <a:pt x="752" y="2301"/>
                    </a:cubicBezTo>
                    <a:lnTo>
                      <a:pt x="755" y="2301"/>
                    </a:lnTo>
                    <a:cubicBezTo>
                      <a:pt x="759" y="2301"/>
                      <a:pt x="765" y="2299"/>
                      <a:pt x="771" y="2299"/>
                    </a:cubicBezTo>
                    <a:lnTo>
                      <a:pt x="781" y="2296"/>
                    </a:lnTo>
                    <a:cubicBezTo>
                      <a:pt x="784" y="2296"/>
                      <a:pt x="787" y="2296"/>
                      <a:pt x="790" y="2295"/>
                    </a:cubicBezTo>
                    <a:cubicBezTo>
                      <a:pt x="803" y="2292"/>
                      <a:pt x="817" y="2288"/>
                      <a:pt x="830" y="2283"/>
                    </a:cubicBezTo>
                    <a:cubicBezTo>
                      <a:pt x="840" y="2279"/>
                      <a:pt x="849" y="2275"/>
                      <a:pt x="858" y="2270"/>
                    </a:cubicBezTo>
                    <a:lnTo>
                      <a:pt x="3285" y="868"/>
                    </a:lnTo>
                    <a:lnTo>
                      <a:pt x="2569" y="453"/>
                    </a:lnTo>
                    <a:lnTo>
                      <a:pt x="3330" y="1"/>
                    </a:lnTo>
                    <a:close/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3"/>
              <p:cNvSpPr/>
              <p:nvPr/>
            </p:nvSpPr>
            <p:spPr>
              <a:xfrm>
                <a:off x="537800" y="1702825"/>
                <a:ext cx="372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867" extrusionOk="0">
                    <a:moveTo>
                      <a:pt x="762" y="1"/>
                    </a:moveTo>
                    <a:lnTo>
                      <a:pt x="1" y="453"/>
                    </a:lnTo>
                    <a:lnTo>
                      <a:pt x="717" y="867"/>
                    </a:lnTo>
                    <a:lnTo>
                      <a:pt x="1490" y="421"/>
                    </a:lnTo>
                    <a:lnTo>
                      <a:pt x="1249" y="28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3"/>
              <p:cNvSpPr/>
              <p:nvPr/>
            </p:nvSpPr>
            <p:spPr>
              <a:xfrm>
                <a:off x="615750" y="1685250"/>
                <a:ext cx="1315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04" extrusionOk="0">
                    <a:moveTo>
                      <a:pt x="525" y="1"/>
                    </a:moveTo>
                    <a:lnTo>
                      <a:pt x="520" y="4"/>
                    </a:lnTo>
                    <a:lnTo>
                      <a:pt x="0" y="304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401325" y="1680875"/>
                <a:ext cx="229350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3301" extrusionOk="0">
                    <a:moveTo>
                      <a:pt x="9173" y="0"/>
                    </a:moveTo>
                    <a:cubicBezTo>
                      <a:pt x="9173" y="16"/>
                      <a:pt x="9120" y="45"/>
                      <a:pt x="9114" y="48"/>
                    </a:cubicBezTo>
                    <a:lnTo>
                      <a:pt x="3750" y="3147"/>
                    </a:lnTo>
                    <a:cubicBezTo>
                      <a:pt x="3741" y="3151"/>
                      <a:pt x="3731" y="3156"/>
                      <a:pt x="3721" y="3160"/>
                    </a:cubicBezTo>
                    <a:cubicBezTo>
                      <a:pt x="3708" y="3164"/>
                      <a:pt x="3695" y="3169"/>
                      <a:pt x="3682" y="3171"/>
                    </a:cubicBezTo>
                    <a:cubicBezTo>
                      <a:pt x="3679" y="3171"/>
                      <a:pt x="3676" y="3173"/>
                      <a:pt x="3673" y="3173"/>
                    </a:cubicBezTo>
                    <a:lnTo>
                      <a:pt x="3662" y="3176"/>
                    </a:lnTo>
                    <a:cubicBezTo>
                      <a:pt x="3657" y="3176"/>
                      <a:pt x="3652" y="3177"/>
                      <a:pt x="3646" y="3177"/>
                    </a:cubicBezTo>
                    <a:lnTo>
                      <a:pt x="3643" y="3177"/>
                    </a:lnTo>
                    <a:cubicBezTo>
                      <a:pt x="3637" y="3177"/>
                      <a:pt x="3631" y="3179"/>
                      <a:pt x="3625" y="3179"/>
                    </a:cubicBezTo>
                    <a:cubicBezTo>
                      <a:pt x="3619" y="3179"/>
                      <a:pt x="3612" y="3180"/>
                      <a:pt x="3606" y="3180"/>
                    </a:cubicBezTo>
                    <a:cubicBezTo>
                      <a:pt x="3599" y="3180"/>
                      <a:pt x="3593" y="3179"/>
                      <a:pt x="3586" y="3179"/>
                    </a:cubicBezTo>
                    <a:lnTo>
                      <a:pt x="3585" y="3179"/>
                    </a:lnTo>
                    <a:lnTo>
                      <a:pt x="3567" y="3177"/>
                    </a:lnTo>
                    <a:cubicBezTo>
                      <a:pt x="3560" y="3177"/>
                      <a:pt x="3554" y="3176"/>
                      <a:pt x="3547" y="3174"/>
                    </a:cubicBezTo>
                    <a:cubicBezTo>
                      <a:pt x="3541" y="3173"/>
                      <a:pt x="3533" y="3171"/>
                      <a:pt x="3525" y="3170"/>
                    </a:cubicBezTo>
                    <a:cubicBezTo>
                      <a:pt x="3521" y="3170"/>
                      <a:pt x="3518" y="3169"/>
                      <a:pt x="3514" y="3167"/>
                    </a:cubicBezTo>
                    <a:cubicBezTo>
                      <a:pt x="3507" y="3166"/>
                      <a:pt x="3499" y="3163"/>
                      <a:pt x="3492" y="3160"/>
                    </a:cubicBezTo>
                    <a:cubicBezTo>
                      <a:pt x="3480" y="3156"/>
                      <a:pt x="3469" y="3150"/>
                      <a:pt x="3459" y="3144"/>
                    </a:cubicBezTo>
                    <a:lnTo>
                      <a:pt x="65" y="1163"/>
                    </a:lnTo>
                    <a:cubicBezTo>
                      <a:pt x="32" y="1140"/>
                      <a:pt x="6" y="1111"/>
                      <a:pt x="6" y="1085"/>
                    </a:cubicBezTo>
                    <a:lnTo>
                      <a:pt x="0" y="1195"/>
                    </a:lnTo>
                    <a:cubicBezTo>
                      <a:pt x="0" y="1215"/>
                      <a:pt x="7" y="1233"/>
                      <a:pt x="21" y="1247"/>
                    </a:cubicBezTo>
                    <a:lnTo>
                      <a:pt x="21" y="1249"/>
                    </a:lnTo>
                    <a:lnTo>
                      <a:pt x="26" y="1256"/>
                    </a:lnTo>
                    <a:lnTo>
                      <a:pt x="31" y="1259"/>
                    </a:lnTo>
                    <a:cubicBezTo>
                      <a:pt x="32" y="1262"/>
                      <a:pt x="35" y="1263"/>
                      <a:pt x="38" y="1266"/>
                    </a:cubicBezTo>
                    <a:lnTo>
                      <a:pt x="39" y="1268"/>
                    </a:lnTo>
                    <a:cubicBezTo>
                      <a:pt x="45" y="1272"/>
                      <a:pt x="3456" y="3263"/>
                      <a:pt x="3456" y="3263"/>
                    </a:cubicBezTo>
                    <a:lnTo>
                      <a:pt x="3456" y="3264"/>
                    </a:lnTo>
                    <a:lnTo>
                      <a:pt x="3457" y="3264"/>
                    </a:lnTo>
                    <a:cubicBezTo>
                      <a:pt x="3503" y="3288"/>
                      <a:pt x="3553" y="3300"/>
                      <a:pt x="3604" y="3300"/>
                    </a:cubicBezTo>
                    <a:cubicBezTo>
                      <a:pt x="3651" y="3300"/>
                      <a:pt x="3699" y="3290"/>
                      <a:pt x="3743" y="3269"/>
                    </a:cubicBezTo>
                    <a:lnTo>
                      <a:pt x="9111" y="168"/>
                    </a:lnTo>
                    <a:cubicBezTo>
                      <a:pt x="9140" y="152"/>
                      <a:pt x="9162" y="128"/>
                      <a:pt x="9172" y="96"/>
                    </a:cubicBezTo>
                    <a:cubicBezTo>
                      <a:pt x="9173" y="92"/>
                      <a:pt x="9173" y="89"/>
                      <a:pt x="9173" y="84"/>
                    </a:cubicBezTo>
                    <a:lnTo>
                      <a:pt x="91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3"/>
              <p:cNvSpPr/>
              <p:nvPr/>
            </p:nvSpPr>
            <p:spPr>
              <a:xfrm>
                <a:off x="565975" y="1649575"/>
                <a:ext cx="594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395" extrusionOk="0">
                    <a:moveTo>
                      <a:pt x="24" y="1"/>
                    </a:moveTo>
                    <a:lnTo>
                      <a:pt x="0" y="18"/>
                    </a:lnTo>
                    <a:lnTo>
                      <a:pt x="2350" y="1394"/>
                    </a:lnTo>
                    <a:lnTo>
                      <a:pt x="2377" y="1378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3"/>
              <p:cNvSpPr/>
              <p:nvPr/>
            </p:nvSpPr>
            <p:spPr>
              <a:xfrm>
                <a:off x="624125" y="1679500"/>
                <a:ext cx="28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1" extrusionOk="0">
                    <a:moveTo>
                      <a:pt x="58" y="0"/>
                    </a:moveTo>
                    <a:cubicBezTo>
                      <a:pt x="45" y="0"/>
                      <a:pt x="32" y="3"/>
                      <a:pt x="22" y="9"/>
                    </a:cubicBezTo>
                    <a:cubicBezTo>
                      <a:pt x="0" y="16"/>
                      <a:pt x="0" y="45"/>
                      <a:pt x="22" y="52"/>
                    </a:cubicBezTo>
                    <a:cubicBezTo>
                      <a:pt x="33" y="58"/>
                      <a:pt x="45" y="61"/>
                      <a:pt x="58" y="61"/>
                    </a:cubicBezTo>
                    <a:cubicBezTo>
                      <a:pt x="70" y="61"/>
                      <a:pt x="83" y="58"/>
                      <a:pt x="95" y="52"/>
                    </a:cubicBezTo>
                    <a:cubicBezTo>
                      <a:pt x="115" y="45"/>
                      <a:pt x="115" y="16"/>
                      <a:pt x="95" y="9"/>
                    </a:cubicBezTo>
                    <a:cubicBezTo>
                      <a:pt x="83" y="3"/>
                      <a:pt x="70" y="0"/>
                      <a:pt x="58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3"/>
              <p:cNvSpPr/>
              <p:nvPr/>
            </p:nvSpPr>
            <p:spPr>
              <a:xfrm>
                <a:off x="621175" y="1678000"/>
                <a:ext cx="28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2" extrusionOk="0">
                    <a:moveTo>
                      <a:pt x="57" y="1"/>
                    </a:moveTo>
                    <a:lnTo>
                      <a:pt x="57" y="2"/>
                    </a:lnTo>
                    <a:cubicBezTo>
                      <a:pt x="55" y="2"/>
                      <a:pt x="53" y="2"/>
                      <a:pt x="51" y="2"/>
                    </a:cubicBezTo>
                    <a:cubicBezTo>
                      <a:pt x="40" y="2"/>
                      <a:pt x="31" y="4"/>
                      <a:pt x="21" y="9"/>
                    </a:cubicBezTo>
                    <a:cubicBezTo>
                      <a:pt x="1" y="22"/>
                      <a:pt x="1" y="41"/>
                      <a:pt x="21" y="53"/>
                    </a:cubicBezTo>
                    <a:cubicBezTo>
                      <a:pt x="33" y="59"/>
                      <a:pt x="44" y="62"/>
                      <a:pt x="57" y="62"/>
                    </a:cubicBezTo>
                    <a:cubicBezTo>
                      <a:pt x="71" y="62"/>
                      <a:pt x="82" y="59"/>
                      <a:pt x="94" y="53"/>
                    </a:cubicBezTo>
                    <a:cubicBezTo>
                      <a:pt x="114" y="46"/>
                      <a:pt x="114" y="17"/>
                      <a:pt x="94" y="11"/>
                    </a:cubicBezTo>
                    <a:cubicBezTo>
                      <a:pt x="82" y="4"/>
                      <a:pt x="71" y="1"/>
                      <a:pt x="5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3"/>
              <p:cNvSpPr/>
              <p:nvPr/>
            </p:nvSpPr>
            <p:spPr>
              <a:xfrm>
                <a:off x="618175" y="1676525"/>
                <a:ext cx="29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60" extrusionOk="0">
                    <a:moveTo>
                      <a:pt x="57" y="0"/>
                    </a:moveTo>
                    <a:cubicBezTo>
                      <a:pt x="46" y="0"/>
                      <a:pt x="32" y="3"/>
                      <a:pt x="21" y="9"/>
                    </a:cubicBezTo>
                    <a:cubicBezTo>
                      <a:pt x="1" y="15"/>
                      <a:pt x="1" y="44"/>
                      <a:pt x="21" y="51"/>
                    </a:cubicBezTo>
                    <a:cubicBezTo>
                      <a:pt x="32" y="57"/>
                      <a:pt x="46" y="60"/>
                      <a:pt x="57" y="60"/>
                    </a:cubicBezTo>
                    <a:cubicBezTo>
                      <a:pt x="70" y="60"/>
                      <a:pt x="83" y="57"/>
                      <a:pt x="93" y="51"/>
                    </a:cubicBezTo>
                    <a:cubicBezTo>
                      <a:pt x="115" y="45"/>
                      <a:pt x="115" y="16"/>
                      <a:pt x="93" y="9"/>
                    </a:cubicBezTo>
                    <a:cubicBezTo>
                      <a:pt x="83" y="3"/>
                      <a:pt x="70" y="0"/>
                      <a:pt x="5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3"/>
              <p:cNvSpPr/>
              <p:nvPr/>
            </p:nvSpPr>
            <p:spPr>
              <a:xfrm>
                <a:off x="431475" y="1700225"/>
                <a:ext cx="28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2" extrusionOk="0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2"/>
                      <a:pt x="2" y="85"/>
                      <a:pt x="5" y="86"/>
                    </a:cubicBezTo>
                    <a:lnTo>
                      <a:pt x="107" y="164"/>
                    </a:lnTo>
                    <a:cubicBezTo>
                      <a:pt x="109" y="166"/>
                      <a:pt x="111" y="169"/>
                      <a:pt x="112" y="172"/>
                    </a:cubicBezTo>
                    <a:lnTo>
                      <a:pt x="112" y="95"/>
                    </a:lnTo>
                    <a:cubicBezTo>
                      <a:pt x="111" y="92"/>
                      <a:pt x="109" y="87"/>
                      <a:pt x="107" y="86"/>
                    </a:cubicBezTo>
                    <a:lnTo>
                      <a:pt x="5" y="9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3"/>
              <p:cNvSpPr/>
              <p:nvPr/>
            </p:nvSpPr>
            <p:spPr>
              <a:xfrm>
                <a:off x="442350" y="1701425"/>
                <a:ext cx="39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6" extrusionOk="0">
                    <a:moveTo>
                      <a:pt x="157" y="0"/>
                    </a:moveTo>
                    <a:cubicBezTo>
                      <a:pt x="157" y="3"/>
                      <a:pt x="154" y="8"/>
                      <a:pt x="149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9"/>
                    </a:cubicBezTo>
                    <a:lnTo>
                      <a:pt x="1" y="156"/>
                    </a:lnTo>
                    <a:cubicBezTo>
                      <a:pt x="1" y="151"/>
                      <a:pt x="5" y="147"/>
                      <a:pt x="11" y="145"/>
                    </a:cubicBezTo>
                    <a:lnTo>
                      <a:pt x="149" y="89"/>
                    </a:lnTo>
                    <a:cubicBezTo>
                      <a:pt x="154" y="86"/>
                      <a:pt x="157" y="82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3"/>
              <p:cNvSpPr/>
              <p:nvPr/>
            </p:nvSpPr>
            <p:spPr>
              <a:xfrm>
                <a:off x="432850" y="1704600"/>
                <a:ext cx="96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41" extrusionOk="0">
                    <a:moveTo>
                      <a:pt x="384" y="49"/>
                    </a:moveTo>
                    <a:lnTo>
                      <a:pt x="384" y="51"/>
                    </a:lnTo>
                    <a:lnTo>
                      <a:pt x="384" y="51"/>
                    </a:lnTo>
                    <a:cubicBezTo>
                      <a:pt x="384" y="50"/>
                      <a:pt x="384" y="50"/>
                      <a:pt x="384" y="49"/>
                    </a:cubicBezTo>
                    <a:close/>
                    <a:moveTo>
                      <a:pt x="200" y="0"/>
                    </a:moveTo>
                    <a:cubicBezTo>
                      <a:pt x="197" y="0"/>
                      <a:pt x="194" y="0"/>
                      <a:pt x="191" y="1"/>
                    </a:cubicBezTo>
                    <a:lnTo>
                      <a:pt x="31" y="33"/>
                    </a:lnTo>
                    <a:cubicBezTo>
                      <a:pt x="29" y="33"/>
                      <a:pt x="26" y="34"/>
                      <a:pt x="23" y="34"/>
                    </a:cubicBezTo>
                    <a:cubicBezTo>
                      <a:pt x="18" y="34"/>
                      <a:pt x="13" y="33"/>
                      <a:pt x="8" y="30"/>
                    </a:cubicBezTo>
                    <a:cubicBezTo>
                      <a:pt x="4" y="29"/>
                      <a:pt x="2" y="24"/>
                      <a:pt x="1" y="21"/>
                    </a:cubicBezTo>
                    <a:lnTo>
                      <a:pt x="1" y="98"/>
                    </a:lnTo>
                    <a:cubicBezTo>
                      <a:pt x="2" y="102"/>
                      <a:pt x="4" y="105"/>
                      <a:pt x="8" y="107"/>
                    </a:cubicBezTo>
                    <a:cubicBezTo>
                      <a:pt x="13" y="110"/>
                      <a:pt x="20" y="112"/>
                      <a:pt x="26" y="112"/>
                    </a:cubicBezTo>
                    <a:cubicBezTo>
                      <a:pt x="28" y="112"/>
                      <a:pt x="29" y="112"/>
                      <a:pt x="31" y="111"/>
                    </a:cubicBezTo>
                    <a:lnTo>
                      <a:pt x="191" y="78"/>
                    </a:lnTo>
                    <a:cubicBezTo>
                      <a:pt x="193" y="77"/>
                      <a:pt x="195" y="77"/>
                      <a:pt x="197" y="77"/>
                    </a:cubicBezTo>
                    <a:cubicBezTo>
                      <a:pt x="202" y="77"/>
                      <a:pt x="207" y="79"/>
                      <a:pt x="213" y="81"/>
                    </a:cubicBezTo>
                    <a:lnTo>
                      <a:pt x="347" y="137"/>
                    </a:lnTo>
                    <a:cubicBezTo>
                      <a:pt x="352" y="139"/>
                      <a:pt x="357" y="140"/>
                      <a:pt x="362" y="140"/>
                    </a:cubicBezTo>
                    <a:cubicBezTo>
                      <a:pt x="374" y="140"/>
                      <a:pt x="386" y="134"/>
                      <a:pt x="384" y="127"/>
                    </a:cubicBezTo>
                    <a:lnTo>
                      <a:pt x="384" y="51"/>
                    </a:lnTo>
                    <a:lnTo>
                      <a:pt x="384" y="51"/>
                    </a:lnTo>
                    <a:cubicBezTo>
                      <a:pt x="383" y="58"/>
                      <a:pt x="372" y="63"/>
                      <a:pt x="361" y="63"/>
                    </a:cubicBezTo>
                    <a:cubicBezTo>
                      <a:pt x="357" y="63"/>
                      <a:pt x="352" y="62"/>
                      <a:pt x="347" y="60"/>
                    </a:cubicBezTo>
                    <a:lnTo>
                      <a:pt x="213" y="2"/>
                    </a:lnTo>
                    <a:cubicBezTo>
                      <a:pt x="208" y="1"/>
                      <a:pt x="204" y="0"/>
                      <a:pt x="20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3"/>
              <p:cNvSpPr/>
              <p:nvPr/>
            </p:nvSpPr>
            <p:spPr>
              <a:xfrm>
                <a:off x="431250" y="1697600"/>
                <a:ext cx="151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43" extrusionOk="0">
                    <a:moveTo>
                      <a:pt x="336" y="0"/>
                    </a:moveTo>
                    <a:cubicBezTo>
                      <a:pt x="329" y="0"/>
                      <a:pt x="322" y="3"/>
                      <a:pt x="316" y="7"/>
                    </a:cubicBezTo>
                    <a:lnTo>
                      <a:pt x="219" y="87"/>
                    </a:lnTo>
                    <a:cubicBezTo>
                      <a:pt x="213" y="91"/>
                      <a:pt x="207" y="92"/>
                      <a:pt x="200" y="92"/>
                    </a:cubicBezTo>
                    <a:lnTo>
                      <a:pt x="31" y="92"/>
                    </a:lnTo>
                    <a:cubicBezTo>
                      <a:pt x="13" y="92"/>
                      <a:pt x="1" y="105"/>
                      <a:pt x="13" y="114"/>
                    </a:cubicBezTo>
                    <a:lnTo>
                      <a:pt x="114" y="192"/>
                    </a:lnTo>
                    <a:cubicBezTo>
                      <a:pt x="118" y="194"/>
                      <a:pt x="120" y="200"/>
                      <a:pt x="118" y="204"/>
                    </a:cubicBezTo>
                    <a:lnTo>
                      <a:pt x="65" y="297"/>
                    </a:lnTo>
                    <a:cubicBezTo>
                      <a:pt x="63" y="301"/>
                      <a:pt x="66" y="307"/>
                      <a:pt x="72" y="310"/>
                    </a:cubicBezTo>
                    <a:cubicBezTo>
                      <a:pt x="77" y="313"/>
                      <a:pt x="82" y="314"/>
                      <a:pt x="87" y="314"/>
                    </a:cubicBezTo>
                    <a:cubicBezTo>
                      <a:pt x="90" y="314"/>
                      <a:pt x="93" y="313"/>
                      <a:pt x="95" y="313"/>
                    </a:cubicBezTo>
                    <a:lnTo>
                      <a:pt x="255" y="281"/>
                    </a:lnTo>
                    <a:cubicBezTo>
                      <a:pt x="258" y="280"/>
                      <a:pt x="261" y="280"/>
                      <a:pt x="264" y="280"/>
                    </a:cubicBezTo>
                    <a:cubicBezTo>
                      <a:pt x="268" y="280"/>
                      <a:pt x="272" y="281"/>
                      <a:pt x="277" y="282"/>
                    </a:cubicBezTo>
                    <a:lnTo>
                      <a:pt x="411" y="340"/>
                    </a:lnTo>
                    <a:cubicBezTo>
                      <a:pt x="416" y="342"/>
                      <a:pt x="420" y="343"/>
                      <a:pt x="425" y="343"/>
                    </a:cubicBezTo>
                    <a:cubicBezTo>
                      <a:pt x="437" y="343"/>
                      <a:pt x="449" y="337"/>
                      <a:pt x="448" y="329"/>
                    </a:cubicBezTo>
                    <a:lnTo>
                      <a:pt x="445" y="232"/>
                    </a:lnTo>
                    <a:cubicBezTo>
                      <a:pt x="445" y="227"/>
                      <a:pt x="448" y="223"/>
                      <a:pt x="455" y="220"/>
                    </a:cubicBezTo>
                    <a:lnTo>
                      <a:pt x="591" y="163"/>
                    </a:lnTo>
                    <a:cubicBezTo>
                      <a:pt x="604" y="159"/>
                      <a:pt x="604" y="149"/>
                      <a:pt x="594" y="143"/>
                    </a:cubicBezTo>
                    <a:cubicBezTo>
                      <a:pt x="591" y="142"/>
                      <a:pt x="588" y="140"/>
                      <a:pt x="584" y="140"/>
                    </a:cubicBezTo>
                    <a:lnTo>
                      <a:pt x="423" y="111"/>
                    </a:lnTo>
                    <a:cubicBezTo>
                      <a:pt x="420" y="111"/>
                      <a:pt x="417" y="110"/>
                      <a:pt x="414" y="108"/>
                    </a:cubicBezTo>
                    <a:cubicBezTo>
                      <a:pt x="411" y="107"/>
                      <a:pt x="410" y="105"/>
                      <a:pt x="408" y="103"/>
                    </a:cubicBezTo>
                    <a:lnTo>
                      <a:pt x="358" y="10"/>
                    </a:lnTo>
                    <a:cubicBezTo>
                      <a:pt x="356" y="8"/>
                      <a:pt x="353" y="5"/>
                      <a:pt x="352" y="4"/>
                    </a:cubicBezTo>
                    <a:cubicBezTo>
                      <a:pt x="347" y="2"/>
                      <a:pt x="342" y="0"/>
                      <a:pt x="336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3"/>
              <p:cNvSpPr/>
              <p:nvPr/>
            </p:nvSpPr>
            <p:spPr>
              <a:xfrm>
                <a:off x="443475" y="1707300"/>
                <a:ext cx="28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2" extrusionOk="0">
                    <a:moveTo>
                      <a:pt x="1" y="0"/>
                    </a:moveTo>
                    <a:lnTo>
                      <a:pt x="1" y="79"/>
                    </a:lnTo>
                    <a:cubicBezTo>
                      <a:pt x="1" y="81"/>
                      <a:pt x="4" y="84"/>
                      <a:pt x="5" y="86"/>
                    </a:cubicBezTo>
                    <a:lnTo>
                      <a:pt x="108" y="164"/>
                    </a:lnTo>
                    <a:cubicBezTo>
                      <a:pt x="109" y="166"/>
                      <a:pt x="112" y="168"/>
                      <a:pt x="112" y="171"/>
                    </a:cubicBezTo>
                    <a:lnTo>
                      <a:pt x="112" y="95"/>
                    </a:lnTo>
                    <a:cubicBezTo>
                      <a:pt x="112" y="92"/>
                      <a:pt x="109" y="89"/>
                      <a:pt x="108" y="86"/>
                    </a:cubicBezTo>
                    <a:lnTo>
                      <a:pt x="5" y="9"/>
                    </a:lnTo>
                    <a:cubicBezTo>
                      <a:pt x="4" y="8"/>
                      <a:pt x="1" y="5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3"/>
              <p:cNvSpPr/>
              <p:nvPr/>
            </p:nvSpPr>
            <p:spPr>
              <a:xfrm>
                <a:off x="454400" y="1708500"/>
                <a:ext cx="392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157" y="0"/>
                    </a:moveTo>
                    <a:cubicBezTo>
                      <a:pt x="157" y="3"/>
                      <a:pt x="152" y="7"/>
                      <a:pt x="147" y="10"/>
                    </a:cubicBezTo>
                    <a:lnTo>
                      <a:pt x="9" y="67"/>
                    </a:lnTo>
                    <a:cubicBezTo>
                      <a:pt x="3" y="70"/>
                      <a:pt x="0" y="74"/>
                      <a:pt x="0" y="78"/>
                    </a:cubicBezTo>
                    <a:lnTo>
                      <a:pt x="0" y="157"/>
                    </a:lnTo>
                    <a:cubicBezTo>
                      <a:pt x="0" y="152"/>
                      <a:pt x="3" y="148"/>
                      <a:pt x="9" y="145"/>
                    </a:cubicBezTo>
                    <a:lnTo>
                      <a:pt x="147" y="89"/>
                    </a:lnTo>
                    <a:cubicBezTo>
                      <a:pt x="152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3"/>
              <p:cNvSpPr/>
              <p:nvPr/>
            </p:nvSpPr>
            <p:spPr>
              <a:xfrm>
                <a:off x="444900" y="1711675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195" y="0"/>
                    </a:moveTo>
                    <a:cubicBezTo>
                      <a:pt x="193" y="0"/>
                      <a:pt x="191" y="0"/>
                      <a:pt x="189" y="1"/>
                    </a:cubicBezTo>
                    <a:lnTo>
                      <a:pt x="31" y="33"/>
                    </a:lnTo>
                    <a:cubicBezTo>
                      <a:pt x="28" y="34"/>
                      <a:pt x="25" y="34"/>
                      <a:pt x="21" y="34"/>
                    </a:cubicBezTo>
                    <a:cubicBezTo>
                      <a:pt x="16" y="34"/>
                      <a:pt x="11" y="33"/>
                      <a:pt x="6" y="30"/>
                    </a:cubicBezTo>
                    <a:cubicBezTo>
                      <a:pt x="3" y="28"/>
                      <a:pt x="0" y="25"/>
                      <a:pt x="0" y="21"/>
                    </a:cubicBezTo>
                    <a:lnTo>
                      <a:pt x="0" y="98"/>
                    </a:lnTo>
                    <a:cubicBezTo>
                      <a:pt x="0" y="102"/>
                      <a:pt x="3" y="105"/>
                      <a:pt x="6" y="108"/>
                    </a:cubicBezTo>
                    <a:cubicBezTo>
                      <a:pt x="11" y="110"/>
                      <a:pt x="17" y="111"/>
                      <a:pt x="24" y="111"/>
                    </a:cubicBezTo>
                    <a:cubicBezTo>
                      <a:pt x="26" y="111"/>
                      <a:pt x="28" y="111"/>
                      <a:pt x="31" y="111"/>
                    </a:cubicBezTo>
                    <a:lnTo>
                      <a:pt x="189" y="79"/>
                    </a:lnTo>
                    <a:cubicBezTo>
                      <a:pt x="192" y="78"/>
                      <a:pt x="195" y="78"/>
                      <a:pt x="198" y="78"/>
                    </a:cubicBezTo>
                    <a:cubicBezTo>
                      <a:pt x="202" y="78"/>
                      <a:pt x="206" y="79"/>
                      <a:pt x="210" y="80"/>
                    </a:cubicBezTo>
                    <a:lnTo>
                      <a:pt x="347" y="138"/>
                    </a:lnTo>
                    <a:cubicBezTo>
                      <a:pt x="351" y="140"/>
                      <a:pt x="355" y="141"/>
                      <a:pt x="359" y="141"/>
                    </a:cubicBezTo>
                    <a:cubicBezTo>
                      <a:pt x="371" y="141"/>
                      <a:pt x="383" y="135"/>
                      <a:pt x="383" y="127"/>
                    </a:cubicBezTo>
                    <a:lnTo>
                      <a:pt x="383" y="50"/>
                    </a:lnTo>
                    <a:cubicBezTo>
                      <a:pt x="383" y="57"/>
                      <a:pt x="372" y="63"/>
                      <a:pt x="360" y="63"/>
                    </a:cubicBezTo>
                    <a:cubicBezTo>
                      <a:pt x="356" y="63"/>
                      <a:pt x="351" y="62"/>
                      <a:pt x="347" y="60"/>
                    </a:cubicBezTo>
                    <a:lnTo>
                      <a:pt x="210" y="4"/>
                    </a:lnTo>
                    <a:cubicBezTo>
                      <a:pt x="205" y="1"/>
                      <a:pt x="200" y="0"/>
                      <a:pt x="195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3"/>
              <p:cNvSpPr/>
              <p:nvPr/>
            </p:nvSpPr>
            <p:spPr>
              <a:xfrm>
                <a:off x="443250" y="1704675"/>
                <a:ext cx="151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44" extrusionOk="0">
                    <a:moveTo>
                      <a:pt x="335" y="0"/>
                    </a:moveTo>
                    <a:cubicBezTo>
                      <a:pt x="328" y="0"/>
                      <a:pt x="321" y="3"/>
                      <a:pt x="316" y="7"/>
                    </a:cubicBezTo>
                    <a:lnTo>
                      <a:pt x="218" y="86"/>
                    </a:lnTo>
                    <a:cubicBezTo>
                      <a:pt x="214" y="91"/>
                      <a:pt x="207" y="92"/>
                      <a:pt x="200" y="92"/>
                    </a:cubicBezTo>
                    <a:lnTo>
                      <a:pt x="31" y="92"/>
                    </a:lnTo>
                    <a:cubicBezTo>
                      <a:pt x="13" y="92"/>
                      <a:pt x="1" y="105"/>
                      <a:pt x="14" y="114"/>
                    </a:cubicBezTo>
                    <a:lnTo>
                      <a:pt x="116" y="192"/>
                    </a:lnTo>
                    <a:cubicBezTo>
                      <a:pt x="120" y="194"/>
                      <a:pt x="121" y="200"/>
                      <a:pt x="118" y="204"/>
                    </a:cubicBezTo>
                    <a:lnTo>
                      <a:pt x="66" y="297"/>
                    </a:lnTo>
                    <a:cubicBezTo>
                      <a:pt x="63" y="301"/>
                      <a:pt x="66" y="307"/>
                      <a:pt x="72" y="310"/>
                    </a:cubicBezTo>
                    <a:cubicBezTo>
                      <a:pt x="77" y="313"/>
                      <a:pt x="82" y="314"/>
                      <a:pt x="87" y="314"/>
                    </a:cubicBezTo>
                    <a:cubicBezTo>
                      <a:pt x="91" y="314"/>
                      <a:pt x="94" y="314"/>
                      <a:pt x="97" y="313"/>
                    </a:cubicBezTo>
                    <a:lnTo>
                      <a:pt x="255" y="281"/>
                    </a:lnTo>
                    <a:cubicBezTo>
                      <a:pt x="257" y="280"/>
                      <a:pt x="259" y="280"/>
                      <a:pt x="261" y="280"/>
                    </a:cubicBezTo>
                    <a:cubicBezTo>
                      <a:pt x="266" y="280"/>
                      <a:pt x="271" y="281"/>
                      <a:pt x="276" y="284"/>
                    </a:cubicBezTo>
                    <a:lnTo>
                      <a:pt x="411" y="340"/>
                    </a:lnTo>
                    <a:cubicBezTo>
                      <a:pt x="416" y="342"/>
                      <a:pt x="421" y="343"/>
                      <a:pt x="426" y="343"/>
                    </a:cubicBezTo>
                    <a:cubicBezTo>
                      <a:pt x="438" y="343"/>
                      <a:pt x="449" y="337"/>
                      <a:pt x="448" y="330"/>
                    </a:cubicBezTo>
                    <a:lnTo>
                      <a:pt x="445" y="231"/>
                    </a:lnTo>
                    <a:cubicBezTo>
                      <a:pt x="445" y="227"/>
                      <a:pt x="449" y="223"/>
                      <a:pt x="455" y="221"/>
                    </a:cubicBezTo>
                    <a:lnTo>
                      <a:pt x="591" y="163"/>
                    </a:lnTo>
                    <a:cubicBezTo>
                      <a:pt x="604" y="159"/>
                      <a:pt x="604" y="149"/>
                      <a:pt x="594" y="143"/>
                    </a:cubicBezTo>
                    <a:cubicBezTo>
                      <a:pt x="591" y="142"/>
                      <a:pt x="588" y="140"/>
                      <a:pt x="585" y="140"/>
                    </a:cubicBezTo>
                    <a:lnTo>
                      <a:pt x="424" y="113"/>
                    </a:lnTo>
                    <a:cubicBezTo>
                      <a:pt x="420" y="111"/>
                      <a:pt x="417" y="110"/>
                      <a:pt x="414" y="108"/>
                    </a:cubicBezTo>
                    <a:cubicBezTo>
                      <a:pt x="411" y="107"/>
                      <a:pt x="410" y="105"/>
                      <a:pt x="408" y="104"/>
                    </a:cubicBezTo>
                    <a:lnTo>
                      <a:pt x="358" y="11"/>
                    </a:lnTo>
                    <a:cubicBezTo>
                      <a:pt x="356" y="8"/>
                      <a:pt x="353" y="7"/>
                      <a:pt x="352" y="5"/>
                    </a:cubicBezTo>
                    <a:cubicBezTo>
                      <a:pt x="347" y="2"/>
                      <a:pt x="341" y="0"/>
                      <a:pt x="335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3"/>
              <p:cNvSpPr/>
              <p:nvPr/>
            </p:nvSpPr>
            <p:spPr>
              <a:xfrm>
                <a:off x="463775" y="1681450"/>
                <a:ext cx="4367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23" extrusionOk="0">
                    <a:moveTo>
                      <a:pt x="62" y="0"/>
                    </a:moveTo>
                    <a:cubicBezTo>
                      <a:pt x="49" y="0"/>
                      <a:pt x="36" y="3"/>
                      <a:pt x="24" y="9"/>
                    </a:cubicBezTo>
                    <a:cubicBezTo>
                      <a:pt x="1" y="22"/>
                      <a:pt x="4" y="42"/>
                      <a:pt x="24" y="54"/>
                    </a:cubicBezTo>
                    <a:lnTo>
                      <a:pt x="1649" y="1014"/>
                    </a:lnTo>
                    <a:cubicBezTo>
                      <a:pt x="1662" y="1020"/>
                      <a:pt x="1676" y="1023"/>
                      <a:pt x="1690" y="1023"/>
                    </a:cubicBezTo>
                    <a:cubicBezTo>
                      <a:pt x="1703" y="1023"/>
                      <a:pt x="1716" y="1020"/>
                      <a:pt x="1728" y="1014"/>
                    </a:cubicBezTo>
                    <a:cubicBezTo>
                      <a:pt x="1747" y="1005"/>
                      <a:pt x="1747" y="978"/>
                      <a:pt x="1728" y="969"/>
                    </a:cubicBezTo>
                    <a:lnTo>
                      <a:pt x="101" y="11"/>
                    </a:lnTo>
                    <a:cubicBezTo>
                      <a:pt x="89" y="3"/>
                      <a:pt x="75" y="0"/>
                      <a:pt x="62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3"/>
              <p:cNvSpPr/>
              <p:nvPr/>
            </p:nvSpPr>
            <p:spPr>
              <a:xfrm>
                <a:off x="459275" y="1684250"/>
                <a:ext cx="414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966" extrusionOk="0">
                    <a:moveTo>
                      <a:pt x="60" y="0"/>
                    </a:moveTo>
                    <a:cubicBezTo>
                      <a:pt x="47" y="0"/>
                      <a:pt x="34" y="3"/>
                      <a:pt x="24" y="9"/>
                    </a:cubicBezTo>
                    <a:cubicBezTo>
                      <a:pt x="1" y="22"/>
                      <a:pt x="4" y="42"/>
                      <a:pt x="24" y="54"/>
                    </a:cubicBezTo>
                    <a:lnTo>
                      <a:pt x="1561" y="956"/>
                    </a:lnTo>
                    <a:cubicBezTo>
                      <a:pt x="1574" y="963"/>
                      <a:pt x="1587" y="966"/>
                      <a:pt x="1602" y="966"/>
                    </a:cubicBezTo>
                    <a:cubicBezTo>
                      <a:pt x="1615" y="966"/>
                      <a:pt x="1628" y="963"/>
                      <a:pt x="1639" y="956"/>
                    </a:cubicBezTo>
                    <a:cubicBezTo>
                      <a:pt x="1658" y="948"/>
                      <a:pt x="1658" y="919"/>
                      <a:pt x="1639" y="912"/>
                    </a:cubicBezTo>
                    <a:lnTo>
                      <a:pt x="101" y="10"/>
                    </a:lnTo>
                    <a:cubicBezTo>
                      <a:pt x="88" y="3"/>
                      <a:pt x="75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3"/>
              <p:cNvSpPr/>
              <p:nvPr/>
            </p:nvSpPr>
            <p:spPr>
              <a:xfrm>
                <a:off x="449600" y="1689650"/>
                <a:ext cx="414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966" extrusionOk="0"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  <a:lnTo>
                      <a:pt x="59" y="0"/>
                    </a:ln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59" y="0"/>
                    </a:moveTo>
                    <a:lnTo>
                      <a:pt x="59" y="0"/>
                    </a:lnTo>
                    <a:cubicBezTo>
                      <a:pt x="47" y="0"/>
                      <a:pt x="34" y="3"/>
                      <a:pt x="22" y="10"/>
                    </a:cubicBezTo>
                    <a:cubicBezTo>
                      <a:pt x="1" y="22"/>
                      <a:pt x="4" y="42"/>
                      <a:pt x="22" y="55"/>
                    </a:cubicBezTo>
                    <a:lnTo>
                      <a:pt x="1561" y="956"/>
                    </a:lnTo>
                    <a:cubicBezTo>
                      <a:pt x="1573" y="963"/>
                      <a:pt x="1587" y="966"/>
                      <a:pt x="1602" y="966"/>
                    </a:cubicBezTo>
                    <a:cubicBezTo>
                      <a:pt x="1613" y="966"/>
                      <a:pt x="1626" y="963"/>
                      <a:pt x="1638" y="957"/>
                    </a:cubicBezTo>
                    <a:cubicBezTo>
                      <a:pt x="1657" y="948"/>
                      <a:pt x="1657" y="919"/>
                      <a:pt x="1638" y="912"/>
                    </a:cubicBezTo>
                    <a:lnTo>
                      <a:pt x="99" y="10"/>
                    </a:lnTo>
                    <a:cubicBezTo>
                      <a:pt x="87" y="3"/>
                      <a:pt x="74" y="0"/>
                      <a:pt x="5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3"/>
              <p:cNvSpPr/>
              <p:nvPr/>
            </p:nvSpPr>
            <p:spPr>
              <a:xfrm>
                <a:off x="454425" y="1686875"/>
                <a:ext cx="37550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877" extrusionOk="0">
                    <a:moveTo>
                      <a:pt x="60" y="1"/>
                    </a:moveTo>
                    <a:cubicBezTo>
                      <a:pt x="47" y="1"/>
                      <a:pt x="34" y="4"/>
                      <a:pt x="22" y="10"/>
                    </a:cubicBezTo>
                    <a:cubicBezTo>
                      <a:pt x="1" y="23"/>
                      <a:pt x="2" y="43"/>
                      <a:pt x="22" y="55"/>
                    </a:cubicBezTo>
                    <a:lnTo>
                      <a:pt x="1404" y="867"/>
                    </a:lnTo>
                    <a:cubicBezTo>
                      <a:pt x="1417" y="874"/>
                      <a:pt x="1430" y="877"/>
                      <a:pt x="1445" y="877"/>
                    </a:cubicBezTo>
                    <a:cubicBezTo>
                      <a:pt x="1458" y="877"/>
                      <a:pt x="1471" y="874"/>
                      <a:pt x="1483" y="867"/>
                    </a:cubicBezTo>
                    <a:cubicBezTo>
                      <a:pt x="1501" y="859"/>
                      <a:pt x="1501" y="830"/>
                      <a:pt x="1483" y="823"/>
                    </a:cubicBezTo>
                    <a:lnTo>
                      <a:pt x="99" y="11"/>
                    </a:lnTo>
                    <a:cubicBezTo>
                      <a:pt x="88" y="4"/>
                      <a:pt x="73" y="1"/>
                      <a:pt x="60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3"/>
              <p:cNvSpPr/>
              <p:nvPr/>
            </p:nvSpPr>
            <p:spPr>
              <a:xfrm>
                <a:off x="455525" y="1714300"/>
                <a:ext cx="28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72" extrusionOk="0">
                    <a:moveTo>
                      <a:pt x="0" y="0"/>
                    </a:moveTo>
                    <a:lnTo>
                      <a:pt x="0" y="77"/>
                    </a:lnTo>
                    <a:cubicBezTo>
                      <a:pt x="0" y="80"/>
                      <a:pt x="3" y="84"/>
                      <a:pt x="6" y="86"/>
                    </a:cubicBezTo>
                    <a:lnTo>
                      <a:pt x="107" y="163"/>
                    </a:lnTo>
                    <a:cubicBezTo>
                      <a:pt x="109" y="164"/>
                      <a:pt x="112" y="168"/>
                      <a:pt x="112" y="171"/>
                    </a:cubicBezTo>
                    <a:lnTo>
                      <a:pt x="112" y="94"/>
                    </a:lnTo>
                    <a:cubicBezTo>
                      <a:pt x="112" y="90"/>
                      <a:pt x="109" y="87"/>
                      <a:pt x="107" y="86"/>
                    </a:cubicBezTo>
                    <a:lnTo>
                      <a:pt x="6" y="7"/>
                    </a:lnTo>
                    <a:cubicBezTo>
                      <a:pt x="3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3"/>
              <p:cNvSpPr/>
              <p:nvPr/>
            </p:nvSpPr>
            <p:spPr>
              <a:xfrm>
                <a:off x="466425" y="1715450"/>
                <a:ext cx="39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56" y="1"/>
                    </a:moveTo>
                    <a:cubicBezTo>
                      <a:pt x="156" y="5"/>
                      <a:pt x="153" y="9"/>
                      <a:pt x="147" y="12"/>
                    </a:cubicBezTo>
                    <a:lnTo>
                      <a:pt x="9" y="69"/>
                    </a:lnTo>
                    <a:cubicBezTo>
                      <a:pt x="3" y="72"/>
                      <a:pt x="1" y="76"/>
                      <a:pt x="1" y="80"/>
                    </a:cubicBezTo>
                    <a:lnTo>
                      <a:pt x="1" y="157"/>
                    </a:lnTo>
                    <a:cubicBezTo>
                      <a:pt x="1" y="153"/>
                      <a:pt x="3" y="148"/>
                      <a:pt x="9" y="147"/>
                    </a:cubicBezTo>
                    <a:lnTo>
                      <a:pt x="147" y="89"/>
                    </a:lnTo>
                    <a:cubicBezTo>
                      <a:pt x="153" y="86"/>
                      <a:pt x="157" y="83"/>
                      <a:pt x="156" y="79"/>
                    </a:cubicBezTo>
                    <a:lnTo>
                      <a:pt x="156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3"/>
              <p:cNvSpPr/>
              <p:nvPr/>
            </p:nvSpPr>
            <p:spPr>
              <a:xfrm>
                <a:off x="456925" y="1718650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383" y="49"/>
                    </a:move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4" y="51"/>
                      <a:pt x="384" y="50"/>
                      <a:pt x="383" y="49"/>
                    </a:cubicBezTo>
                    <a:close/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3"/>
                    </a:lnTo>
                    <a:cubicBezTo>
                      <a:pt x="29" y="34"/>
                      <a:pt x="27" y="34"/>
                      <a:pt x="25" y="34"/>
                    </a:cubicBezTo>
                    <a:cubicBezTo>
                      <a:pt x="19" y="34"/>
                      <a:pt x="13" y="33"/>
                      <a:pt x="8" y="31"/>
                    </a:cubicBezTo>
                    <a:cubicBezTo>
                      <a:pt x="4" y="29"/>
                      <a:pt x="1" y="25"/>
                      <a:pt x="1" y="20"/>
                    </a:cubicBezTo>
                    <a:lnTo>
                      <a:pt x="1" y="99"/>
                    </a:lnTo>
                    <a:cubicBezTo>
                      <a:pt x="1" y="102"/>
                      <a:pt x="4" y="106"/>
                      <a:pt x="8" y="107"/>
                    </a:cubicBezTo>
                    <a:cubicBezTo>
                      <a:pt x="12" y="110"/>
                      <a:pt x="18" y="111"/>
                      <a:pt x="23" y="111"/>
                    </a:cubicBezTo>
                    <a:cubicBezTo>
                      <a:pt x="26" y="111"/>
                      <a:pt x="28" y="111"/>
                      <a:pt x="31" y="110"/>
                    </a:cubicBezTo>
                    <a:lnTo>
                      <a:pt x="191" y="78"/>
                    </a:lnTo>
                    <a:cubicBezTo>
                      <a:pt x="194" y="78"/>
                      <a:pt x="197" y="77"/>
                      <a:pt x="200" y="77"/>
                    </a:cubicBezTo>
                    <a:cubicBezTo>
                      <a:pt x="204" y="77"/>
                      <a:pt x="208" y="78"/>
                      <a:pt x="212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5"/>
                      <a:pt x="383" y="126"/>
                    </a:cubicBez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3" y="59"/>
                      <a:pt x="372" y="63"/>
                      <a:pt x="361" y="63"/>
                    </a:cubicBezTo>
                    <a:cubicBezTo>
                      <a:pt x="356" y="63"/>
                      <a:pt x="351" y="63"/>
                      <a:pt x="347" y="61"/>
                    </a:cubicBezTo>
                    <a:lnTo>
                      <a:pt x="212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3"/>
              <p:cNvSpPr/>
              <p:nvPr/>
            </p:nvSpPr>
            <p:spPr>
              <a:xfrm>
                <a:off x="455325" y="1711650"/>
                <a:ext cx="150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4" extrusionOk="0">
                    <a:moveTo>
                      <a:pt x="334" y="0"/>
                    </a:moveTo>
                    <a:cubicBezTo>
                      <a:pt x="327" y="0"/>
                      <a:pt x="321" y="2"/>
                      <a:pt x="316" y="6"/>
                    </a:cubicBezTo>
                    <a:lnTo>
                      <a:pt x="218" y="87"/>
                    </a:lnTo>
                    <a:cubicBezTo>
                      <a:pt x="213" y="92"/>
                      <a:pt x="207" y="93"/>
                      <a:pt x="200" y="93"/>
                    </a:cubicBezTo>
                    <a:lnTo>
                      <a:pt x="31" y="93"/>
                    </a:lnTo>
                    <a:cubicBezTo>
                      <a:pt x="12" y="93"/>
                      <a:pt x="1" y="105"/>
                      <a:pt x="12" y="115"/>
                    </a:cubicBezTo>
                    <a:lnTo>
                      <a:pt x="114" y="192"/>
                    </a:lnTo>
                    <a:cubicBezTo>
                      <a:pt x="118" y="195"/>
                      <a:pt x="120" y="200"/>
                      <a:pt x="118" y="205"/>
                    </a:cubicBezTo>
                    <a:lnTo>
                      <a:pt x="65" y="298"/>
                    </a:lnTo>
                    <a:cubicBezTo>
                      <a:pt x="62" y="302"/>
                      <a:pt x="65" y="306"/>
                      <a:pt x="70" y="311"/>
                    </a:cubicBezTo>
                    <a:cubicBezTo>
                      <a:pt x="76" y="313"/>
                      <a:pt x="82" y="314"/>
                      <a:pt x="88" y="314"/>
                    </a:cubicBezTo>
                    <a:cubicBezTo>
                      <a:pt x="90" y="314"/>
                      <a:pt x="93" y="314"/>
                      <a:pt x="95" y="313"/>
                    </a:cubicBezTo>
                    <a:lnTo>
                      <a:pt x="253" y="282"/>
                    </a:lnTo>
                    <a:cubicBezTo>
                      <a:pt x="256" y="281"/>
                      <a:pt x="259" y="281"/>
                      <a:pt x="262" y="281"/>
                    </a:cubicBezTo>
                    <a:cubicBezTo>
                      <a:pt x="266" y="281"/>
                      <a:pt x="271" y="281"/>
                      <a:pt x="275" y="283"/>
                    </a:cubicBezTo>
                    <a:lnTo>
                      <a:pt x="410" y="341"/>
                    </a:lnTo>
                    <a:cubicBezTo>
                      <a:pt x="414" y="343"/>
                      <a:pt x="419" y="343"/>
                      <a:pt x="423" y="343"/>
                    </a:cubicBezTo>
                    <a:cubicBezTo>
                      <a:pt x="436" y="343"/>
                      <a:pt x="447" y="338"/>
                      <a:pt x="446" y="329"/>
                    </a:cubicBezTo>
                    <a:lnTo>
                      <a:pt x="443" y="232"/>
                    </a:lnTo>
                    <a:cubicBezTo>
                      <a:pt x="443" y="228"/>
                      <a:pt x="447" y="224"/>
                      <a:pt x="453" y="221"/>
                    </a:cubicBezTo>
                    <a:lnTo>
                      <a:pt x="590" y="164"/>
                    </a:lnTo>
                    <a:cubicBezTo>
                      <a:pt x="603" y="158"/>
                      <a:pt x="603" y="148"/>
                      <a:pt x="592" y="144"/>
                    </a:cubicBezTo>
                    <a:cubicBezTo>
                      <a:pt x="590" y="142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18" y="112"/>
                      <a:pt x="416" y="110"/>
                      <a:pt x="413" y="109"/>
                    </a:cubicBezTo>
                    <a:cubicBezTo>
                      <a:pt x="410" y="108"/>
                      <a:pt x="408" y="106"/>
                      <a:pt x="407" y="103"/>
                    </a:cubicBezTo>
                    <a:lnTo>
                      <a:pt x="358" y="10"/>
                    </a:lnTo>
                    <a:cubicBezTo>
                      <a:pt x="356" y="8"/>
                      <a:pt x="353" y="6"/>
                      <a:pt x="352" y="5"/>
                    </a:cubicBezTo>
                    <a:cubicBezTo>
                      <a:pt x="346" y="2"/>
                      <a:pt x="340" y="0"/>
                      <a:pt x="334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3"/>
              <p:cNvSpPr/>
              <p:nvPr/>
            </p:nvSpPr>
            <p:spPr>
              <a:xfrm>
                <a:off x="485650" y="1645950"/>
                <a:ext cx="101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2363" extrusionOk="0">
                    <a:moveTo>
                      <a:pt x="1746" y="1"/>
                    </a:moveTo>
                    <a:lnTo>
                      <a:pt x="0" y="1017"/>
                    </a:lnTo>
                    <a:lnTo>
                      <a:pt x="2329" y="2363"/>
                    </a:lnTo>
                    <a:lnTo>
                      <a:pt x="4076" y="1346"/>
                    </a:lnTo>
                    <a:lnTo>
                      <a:pt x="17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3"/>
              <p:cNvSpPr/>
              <p:nvPr/>
            </p:nvSpPr>
            <p:spPr>
              <a:xfrm>
                <a:off x="467650" y="1721350"/>
                <a:ext cx="28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2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2" y="81"/>
                      <a:pt x="4" y="84"/>
                      <a:pt x="7" y="86"/>
                    </a:cubicBezTo>
                    <a:lnTo>
                      <a:pt x="108" y="163"/>
                    </a:lnTo>
                    <a:cubicBezTo>
                      <a:pt x="111" y="165"/>
                      <a:pt x="113" y="168"/>
                      <a:pt x="113" y="172"/>
                    </a:cubicBezTo>
                    <a:lnTo>
                      <a:pt x="113" y="94"/>
                    </a:lnTo>
                    <a:cubicBezTo>
                      <a:pt x="113" y="91"/>
                      <a:pt x="111" y="88"/>
                      <a:pt x="108" y="86"/>
                    </a:cubicBezTo>
                    <a:lnTo>
                      <a:pt x="7" y="8"/>
                    </a:lnTo>
                    <a:cubicBezTo>
                      <a:pt x="4" y="7"/>
                      <a:pt x="2" y="4"/>
                      <a:pt x="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3"/>
              <p:cNvSpPr/>
              <p:nvPr/>
            </p:nvSpPr>
            <p:spPr>
              <a:xfrm>
                <a:off x="478575" y="1722525"/>
                <a:ext cx="392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157" y="0"/>
                    </a:moveTo>
                    <a:cubicBezTo>
                      <a:pt x="157" y="5"/>
                      <a:pt x="154" y="9"/>
                      <a:pt x="147" y="10"/>
                    </a:cubicBezTo>
                    <a:lnTo>
                      <a:pt x="10" y="68"/>
                    </a:lnTo>
                    <a:cubicBezTo>
                      <a:pt x="3" y="71"/>
                      <a:pt x="0" y="74"/>
                      <a:pt x="0" y="80"/>
                    </a:cubicBezTo>
                    <a:lnTo>
                      <a:pt x="0" y="157"/>
                    </a:lnTo>
                    <a:cubicBezTo>
                      <a:pt x="0" y="153"/>
                      <a:pt x="3" y="148"/>
                      <a:pt x="10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3"/>
              <p:cNvSpPr/>
              <p:nvPr/>
            </p:nvSpPr>
            <p:spPr>
              <a:xfrm>
                <a:off x="469075" y="1725725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199" y="0"/>
                    </a:moveTo>
                    <a:cubicBezTo>
                      <a:pt x="196" y="0"/>
                      <a:pt x="193" y="1"/>
                      <a:pt x="190" y="1"/>
                    </a:cubicBezTo>
                    <a:lnTo>
                      <a:pt x="31" y="33"/>
                    </a:lnTo>
                    <a:cubicBezTo>
                      <a:pt x="29" y="34"/>
                      <a:pt x="26" y="34"/>
                      <a:pt x="24" y="34"/>
                    </a:cubicBezTo>
                    <a:cubicBezTo>
                      <a:pt x="18" y="34"/>
                      <a:pt x="12" y="32"/>
                      <a:pt x="6" y="30"/>
                    </a:cubicBezTo>
                    <a:cubicBezTo>
                      <a:pt x="3" y="27"/>
                      <a:pt x="0" y="25"/>
                      <a:pt x="0" y="20"/>
                    </a:cubicBezTo>
                    <a:lnTo>
                      <a:pt x="0" y="98"/>
                    </a:lnTo>
                    <a:cubicBezTo>
                      <a:pt x="0" y="101"/>
                      <a:pt x="3" y="106"/>
                      <a:pt x="6" y="107"/>
                    </a:cubicBezTo>
                    <a:cubicBezTo>
                      <a:pt x="11" y="110"/>
                      <a:pt x="16" y="111"/>
                      <a:pt x="21" y="111"/>
                    </a:cubicBezTo>
                    <a:cubicBezTo>
                      <a:pt x="25" y="111"/>
                      <a:pt x="28" y="111"/>
                      <a:pt x="31" y="110"/>
                    </a:cubicBezTo>
                    <a:lnTo>
                      <a:pt x="190" y="78"/>
                    </a:lnTo>
                    <a:cubicBezTo>
                      <a:pt x="193" y="78"/>
                      <a:pt x="196" y="77"/>
                      <a:pt x="199" y="77"/>
                    </a:cubicBezTo>
                    <a:cubicBezTo>
                      <a:pt x="203" y="77"/>
                      <a:pt x="207" y="78"/>
                      <a:pt x="211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4"/>
                      <a:pt x="383" y="126"/>
                    </a:cubicBezTo>
                    <a:lnTo>
                      <a:pt x="383" y="49"/>
                    </a:lnTo>
                    <a:cubicBezTo>
                      <a:pt x="383" y="58"/>
                      <a:pt x="372" y="63"/>
                      <a:pt x="360" y="63"/>
                    </a:cubicBezTo>
                    <a:cubicBezTo>
                      <a:pt x="355" y="63"/>
                      <a:pt x="351" y="62"/>
                      <a:pt x="347" y="61"/>
                    </a:cubicBezTo>
                    <a:lnTo>
                      <a:pt x="211" y="3"/>
                    </a:lnTo>
                    <a:cubicBezTo>
                      <a:pt x="207" y="1"/>
                      <a:pt x="203" y="0"/>
                      <a:pt x="199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3"/>
              <p:cNvSpPr/>
              <p:nvPr/>
            </p:nvSpPr>
            <p:spPr>
              <a:xfrm>
                <a:off x="467450" y="1718725"/>
                <a:ext cx="151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344" extrusionOk="0">
                    <a:moveTo>
                      <a:pt x="333" y="0"/>
                    </a:moveTo>
                    <a:cubicBezTo>
                      <a:pt x="327" y="0"/>
                      <a:pt x="320" y="2"/>
                      <a:pt x="315" y="6"/>
                    </a:cubicBezTo>
                    <a:lnTo>
                      <a:pt x="218" y="87"/>
                    </a:lnTo>
                    <a:cubicBezTo>
                      <a:pt x="212" y="90"/>
                      <a:pt x="206" y="93"/>
                      <a:pt x="199" y="93"/>
                    </a:cubicBezTo>
                    <a:lnTo>
                      <a:pt x="31" y="93"/>
                    </a:lnTo>
                    <a:cubicBezTo>
                      <a:pt x="12" y="93"/>
                      <a:pt x="0" y="104"/>
                      <a:pt x="13" y="115"/>
                    </a:cubicBezTo>
                    <a:lnTo>
                      <a:pt x="115" y="191"/>
                    </a:lnTo>
                    <a:cubicBezTo>
                      <a:pt x="118" y="194"/>
                      <a:pt x="121" y="199"/>
                      <a:pt x="118" y="204"/>
                    </a:cubicBezTo>
                    <a:lnTo>
                      <a:pt x="64" y="296"/>
                    </a:lnTo>
                    <a:cubicBezTo>
                      <a:pt x="63" y="302"/>
                      <a:pt x="65" y="306"/>
                      <a:pt x="71" y="310"/>
                    </a:cubicBezTo>
                    <a:cubicBezTo>
                      <a:pt x="77" y="312"/>
                      <a:pt x="83" y="314"/>
                      <a:pt x="89" y="314"/>
                    </a:cubicBezTo>
                    <a:cubicBezTo>
                      <a:pt x="91" y="314"/>
                      <a:pt x="94" y="314"/>
                      <a:pt x="96" y="313"/>
                    </a:cubicBezTo>
                    <a:lnTo>
                      <a:pt x="254" y="281"/>
                    </a:lnTo>
                    <a:cubicBezTo>
                      <a:pt x="257" y="281"/>
                      <a:pt x="260" y="280"/>
                      <a:pt x="263" y="280"/>
                    </a:cubicBezTo>
                    <a:cubicBezTo>
                      <a:pt x="267" y="280"/>
                      <a:pt x="271" y="281"/>
                      <a:pt x="276" y="283"/>
                    </a:cubicBezTo>
                    <a:lnTo>
                      <a:pt x="411" y="341"/>
                    </a:lnTo>
                    <a:cubicBezTo>
                      <a:pt x="415" y="342"/>
                      <a:pt x="420" y="343"/>
                      <a:pt x="424" y="343"/>
                    </a:cubicBezTo>
                    <a:cubicBezTo>
                      <a:pt x="436" y="343"/>
                      <a:pt x="448" y="338"/>
                      <a:pt x="447" y="329"/>
                    </a:cubicBezTo>
                    <a:lnTo>
                      <a:pt x="444" y="232"/>
                    </a:lnTo>
                    <a:cubicBezTo>
                      <a:pt x="444" y="228"/>
                      <a:pt x="448" y="223"/>
                      <a:pt x="454" y="220"/>
                    </a:cubicBezTo>
                    <a:lnTo>
                      <a:pt x="590" y="164"/>
                    </a:lnTo>
                    <a:cubicBezTo>
                      <a:pt x="603" y="158"/>
                      <a:pt x="603" y="148"/>
                      <a:pt x="593" y="144"/>
                    </a:cubicBezTo>
                    <a:cubicBezTo>
                      <a:pt x="590" y="141"/>
                      <a:pt x="587" y="141"/>
                      <a:pt x="583" y="139"/>
                    </a:cubicBezTo>
                    <a:lnTo>
                      <a:pt x="422" y="112"/>
                    </a:lnTo>
                    <a:cubicBezTo>
                      <a:pt x="419" y="112"/>
                      <a:pt x="416" y="110"/>
                      <a:pt x="413" y="109"/>
                    </a:cubicBezTo>
                    <a:cubicBezTo>
                      <a:pt x="411" y="107"/>
                      <a:pt x="409" y="104"/>
                      <a:pt x="408" y="103"/>
                    </a:cubicBezTo>
                    <a:lnTo>
                      <a:pt x="357" y="10"/>
                    </a:lnTo>
                    <a:cubicBezTo>
                      <a:pt x="355" y="7"/>
                      <a:pt x="353" y="6"/>
                      <a:pt x="351" y="4"/>
                    </a:cubicBezTo>
                    <a:cubicBezTo>
                      <a:pt x="346" y="2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3"/>
              <p:cNvSpPr/>
              <p:nvPr/>
            </p:nvSpPr>
            <p:spPr>
              <a:xfrm>
                <a:off x="479700" y="1728325"/>
                <a:ext cx="28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72" extrusionOk="0">
                    <a:moveTo>
                      <a:pt x="0" y="0"/>
                    </a:moveTo>
                    <a:lnTo>
                      <a:pt x="0" y="79"/>
                    </a:lnTo>
                    <a:cubicBezTo>
                      <a:pt x="0" y="82"/>
                      <a:pt x="3" y="84"/>
                      <a:pt x="6" y="86"/>
                    </a:cubicBezTo>
                    <a:lnTo>
                      <a:pt x="108" y="164"/>
                    </a:lnTo>
                    <a:cubicBezTo>
                      <a:pt x="109" y="166"/>
                      <a:pt x="112" y="169"/>
                      <a:pt x="112" y="171"/>
                    </a:cubicBezTo>
                    <a:lnTo>
                      <a:pt x="112" y="95"/>
                    </a:lnTo>
                    <a:cubicBezTo>
                      <a:pt x="112" y="92"/>
                      <a:pt x="109" y="87"/>
                      <a:pt x="108" y="86"/>
                    </a:cubicBezTo>
                    <a:lnTo>
                      <a:pt x="6" y="9"/>
                    </a:lnTo>
                    <a:cubicBezTo>
                      <a:pt x="3" y="8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3"/>
              <p:cNvSpPr/>
              <p:nvPr/>
            </p:nvSpPr>
            <p:spPr>
              <a:xfrm>
                <a:off x="490600" y="1729525"/>
                <a:ext cx="39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7" extrusionOk="0">
                    <a:moveTo>
                      <a:pt x="157" y="0"/>
                    </a:moveTo>
                    <a:cubicBezTo>
                      <a:pt x="157" y="4"/>
                      <a:pt x="154" y="7"/>
                      <a:pt x="147" y="10"/>
                    </a:cubicBezTo>
                    <a:lnTo>
                      <a:pt x="11" y="68"/>
                    </a:lnTo>
                    <a:cubicBezTo>
                      <a:pt x="4" y="70"/>
                      <a:pt x="1" y="74"/>
                      <a:pt x="1" y="78"/>
                    </a:cubicBezTo>
                    <a:lnTo>
                      <a:pt x="1" y="157"/>
                    </a:lnTo>
                    <a:cubicBezTo>
                      <a:pt x="1" y="151"/>
                      <a:pt x="4" y="148"/>
                      <a:pt x="11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3"/>
              <p:cNvSpPr/>
              <p:nvPr/>
            </p:nvSpPr>
            <p:spPr>
              <a:xfrm>
                <a:off x="481100" y="1732675"/>
                <a:ext cx="960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1" extrusionOk="0">
                    <a:moveTo>
                      <a:pt x="199" y="1"/>
                    </a:moveTo>
                    <a:cubicBezTo>
                      <a:pt x="196" y="1"/>
                      <a:pt x="193" y="1"/>
                      <a:pt x="191" y="2"/>
                    </a:cubicBezTo>
                    <a:lnTo>
                      <a:pt x="31" y="34"/>
                    </a:lnTo>
                    <a:cubicBezTo>
                      <a:pt x="28" y="34"/>
                      <a:pt x="25" y="35"/>
                      <a:pt x="22" y="35"/>
                    </a:cubicBezTo>
                    <a:cubicBezTo>
                      <a:pt x="16" y="35"/>
                      <a:pt x="11" y="34"/>
                      <a:pt x="7" y="31"/>
                    </a:cubicBezTo>
                    <a:cubicBezTo>
                      <a:pt x="4" y="29"/>
                      <a:pt x="1" y="25"/>
                      <a:pt x="1" y="22"/>
                    </a:cubicBezTo>
                    <a:lnTo>
                      <a:pt x="1" y="99"/>
                    </a:lnTo>
                    <a:cubicBezTo>
                      <a:pt x="1" y="103"/>
                      <a:pt x="4" y="106"/>
                      <a:pt x="7" y="109"/>
                    </a:cubicBezTo>
                    <a:cubicBezTo>
                      <a:pt x="12" y="111"/>
                      <a:pt x="18" y="113"/>
                      <a:pt x="24" y="113"/>
                    </a:cubicBezTo>
                    <a:cubicBezTo>
                      <a:pt x="27" y="113"/>
                      <a:pt x="29" y="112"/>
                      <a:pt x="31" y="112"/>
                    </a:cubicBezTo>
                    <a:lnTo>
                      <a:pt x="191" y="80"/>
                    </a:lnTo>
                    <a:cubicBezTo>
                      <a:pt x="193" y="79"/>
                      <a:pt x="196" y="78"/>
                      <a:pt x="198" y="78"/>
                    </a:cubicBezTo>
                    <a:cubicBezTo>
                      <a:pt x="203" y="78"/>
                      <a:pt x="208" y="80"/>
                      <a:pt x="211" y="82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1" y="141"/>
                    </a:cubicBezTo>
                    <a:cubicBezTo>
                      <a:pt x="372" y="141"/>
                      <a:pt x="384" y="135"/>
                      <a:pt x="384" y="128"/>
                    </a:cubicBezTo>
                    <a:lnTo>
                      <a:pt x="384" y="50"/>
                    </a:lnTo>
                    <a:cubicBezTo>
                      <a:pt x="384" y="58"/>
                      <a:pt x="372" y="64"/>
                      <a:pt x="361" y="64"/>
                    </a:cubicBezTo>
                    <a:cubicBezTo>
                      <a:pt x="356" y="64"/>
                      <a:pt x="351" y="63"/>
                      <a:pt x="347" y="61"/>
                    </a:cubicBezTo>
                    <a:lnTo>
                      <a:pt x="211" y="3"/>
                    </a:lnTo>
                    <a:cubicBezTo>
                      <a:pt x="208" y="2"/>
                      <a:pt x="203" y="1"/>
                      <a:pt x="19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3"/>
              <p:cNvSpPr/>
              <p:nvPr/>
            </p:nvSpPr>
            <p:spPr>
              <a:xfrm>
                <a:off x="479525" y="1725725"/>
                <a:ext cx="150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43" extrusionOk="0">
                    <a:moveTo>
                      <a:pt x="333" y="0"/>
                    </a:moveTo>
                    <a:cubicBezTo>
                      <a:pt x="326" y="0"/>
                      <a:pt x="320" y="2"/>
                      <a:pt x="315" y="6"/>
                    </a:cubicBezTo>
                    <a:lnTo>
                      <a:pt x="218" y="85"/>
                    </a:lnTo>
                    <a:cubicBezTo>
                      <a:pt x="212" y="90"/>
                      <a:pt x="206" y="91"/>
                      <a:pt x="199" y="91"/>
                    </a:cubicBezTo>
                    <a:lnTo>
                      <a:pt x="30" y="91"/>
                    </a:lnTo>
                    <a:cubicBezTo>
                      <a:pt x="12" y="91"/>
                      <a:pt x="0" y="104"/>
                      <a:pt x="12" y="113"/>
                    </a:cubicBezTo>
                    <a:lnTo>
                      <a:pt x="113" y="191"/>
                    </a:lnTo>
                    <a:cubicBezTo>
                      <a:pt x="117" y="193"/>
                      <a:pt x="119" y="199"/>
                      <a:pt x="117" y="203"/>
                    </a:cubicBezTo>
                    <a:lnTo>
                      <a:pt x="64" y="296"/>
                    </a:lnTo>
                    <a:cubicBezTo>
                      <a:pt x="61" y="300"/>
                      <a:pt x="64" y="306"/>
                      <a:pt x="70" y="309"/>
                    </a:cubicBezTo>
                    <a:cubicBezTo>
                      <a:pt x="74" y="312"/>
                      <a:pt x="79" y="313"/>
                      <a:pt x="85" y="313"/>
                    </a:cubicBezTo>
                    <a:cubicBezTo>
                      <a:pt x="88" y="313"/>
                      <a:pt x="91" y="312"/>
                      <a:pt x="94" y="312"/>
                    </a:cubicBezTo>
                    <a:lnTo>
                      <a:pt x="252" y="280"/>
                    </a:lnTo>
                    <a:cubicBezTo>
                      <a:pt x="255" y="279"/>
                      <a:pt x="258" y="279"/>
                      <a:pt x="261" y="279"/>
                    </a:cubicBezTo>
                    <a:cubicBezTo>
                      <a:pt x="266" y="279"/>
                      <a:pt x="270" y="280"/>
                      <a:pt x="274" y="281"/>
                    </a:cubicBezTo>
                    <a:lnTo>
                      <a:pt x="410" y="339"/>
                    </a:lnTo>
                    <a:cubicBezTo>
                      <a:pt x="414" y="341"/>
                      <a:pt x="419" y="342"/>
                      <a:pt x="424" y="342"/>
                    </a:cubicBezTo>
                    <a:cubicBezTo>
                      <a:pt x="435" y="342"/>
                      <a:pt x="447" y="336"/>
                      <a:pt x="447" y="328"/>
                    </a:cubicBezTo>
                    <a:lnTo>
                      <a:pt x="442" y="230"/>
                    </a:lnTo>
                    <a:cubicBezTo>
                      <a:pt x="442" y="226"/>
                      <a:pt x="447" y="222"/>
                      <a:pt x="452" y="220"/>
                    </a:cubicBezTo>
                    <a:lnTo>
                      <a:pt x="589" y="162"/>
                    </a:lnTo>
                    <a:cubicBezTo>
                      <a:pt x="602" y="158"/>
                      <a:pt x="602" y="148"/>
                      <a:pt x="592" y="142"/>
                    </a:cubicBezTo>
                    <a:cubicBezTo>
                      <a:pt x="589" y="141"/>
                      <a:pt x="586" y="139"/>
                      <a:pt x="583" y="139"/>
                    </a:cubicBezTo>
                    <a:lnTo>
                      <a:pt x="422" y="110"/>
                    </a:lnTo>
                    <a:cubicBezTo>
                      <a:pt x="418" y="110"/>
                      <a:pt x="415" y="109"/>
                      <a:pt x="412" y="107"/>
                    </a:cubicBezTo>
                    <a:cubicBezTo>
                      <a:pt x="409" y="106"/>
                      <a:pt x="408" y="104"/>
                      <a:pt x="406" y="101"/>
                    </a:cubicBezTo>
                    <a:lnTo>
                      <a:pt x="355" y="9"/>
                    </a:lnTo>
                    <a:cubicBezTo>
                      <a:pt x="354" y="7"/>
                      <a:pt x="352" y="6"/>
                      <a:pt x="350" y="4"/>
                    </a:cubicBezTo>
                    <a:cubicBezTo>
                      <a:pt x="344" y="2"/>
                      <a:pt x="338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3"/>
              <p:cNvSpPr/>
              <p:nvPr/>
            </p:nvSpPr>
            <p:spPr>
              <a:xfrm>
                <a:off x="486500" y="1572350"/>
                <a:ext cx="906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516" extrusionOk="0">
                    <a:moveTo>
                      <a:pt x="1780" y="1"/>
                    </a:moveTo>
                    <a:cubicBezTo>
                      <a:pt x="945" y="1"/>
                      <a:pt x="633" y="639"/>
                      <a:pt x="633" y="639"/>
                    </a:cubicBezTo>
                    <a:lnTo>
                      <a:pt x="633" y="641"/>
                    </a:lnTo>
                    <a:cubicBezTo>
                      <a:pt x="633" y="641"/>
                      <a:pt x="332" y="1096"/>
                      <a:pt x="417" y="1837"/>
                    </a:cubicBezTo>
                    <a:cubicBezTo>
                      <a:pt x="465" y="2252"/>
                      <a:pt x="1" y="2594"/>
                      <a:pt x="332" y="3019"/>
                    </a:cubicBezTo>
                    <a:cubicBezTo>
                      <a:pt x="603" y="3368"/>
                      <a:pt x="1134" y="3516"/>
                      <a:pt x="1684" y="3516"/>
                    </a:cubicBezTo>
                    <a:cubicBezTo>
                      <a:pt x="2627" y="3516"/>
                      <a:pt x="3626" y="3082"/>
                      <a:pt x="3475" y="2489"/>
                    </a:cubicBezTo>
                    <a:cubicBezTo>
                      <a:pt x="3220" y="1480"/>
                      <a:pt x="3239" y="1785"/>
                      <a:pt x="3091" y="1071"/>
                    </a:cubicBezTo>
                    <a:cubicBezTo>
                      <a:pt x="2976" y="512"/>
                      <a:pt x="2427" y="63"/>
                      <a:pt x="2038" y="20"/>
                    </a:cubicBezTo>
                    <a:cubicBezTo>
                      <a:pt x="1947" y="7"/>
                      <a:pt x="1861" y="1"/>
                      <a:pt x="178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3"/>
              <p:cNvSpPr/>
              <p:nvPr/>
            </p:nvSpPr>
            <p:spPr>
              <a:xfrm>
                <a:off x="501550" y="1640075"/>
                <a:ext cx="651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1803" extrusionOk="0">
                    <a:moveTo>
                      <a:pt x="1530" y="0"/>
                    </a:moveTo>
                    <a:cubicBezTo>
                      <a:pt x="1386" y="0"/>
                      <a:pt x="1220" y="29"/>
                      <a:pt x="1087" y="76"/>
                    </a:cubicBezTo>
                    <a:cubicBezTo>
                      <a:pt x="318" y="304"/>
                      <a:pt x="44" y="1055"/>
                      <a:pt x="1" y="1264"/>
                    </a:cubicBezTo>
                    <a:cubicBezTo>
                      <a:pt x="467" y="1619"/>
                      <a:pt x="1030" y="1802"/>
                      <a:pt x="1598" y="1802"/>
                    </a:cubicBezTo>
                    <a:cubicBezTo>
                      <a:pt x="1931" y="1802"/>
                      <a:pt x="2266" y="1739"/>
                      <a:pt x="2585" y="1610"/>
                    </a:cubicBezTo>
                    <a:cubicBezTo>
                      <a:pt x="2604" y="977"/>
                      <a:pt x="2372" y="449"/>
                      <a:pt x="1803" y="59"/>
                    </a:cubicBezTo>
                    <a:cubicBezTo>
                      <a:pt x="1745" y="18"/>
                      <a:pt x="1644" y="0"/>
                      <a:pt x="153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3"/>
              <p:cNvSpPr/>
              <p:nvPr/>
            </p:nvSpPr>
            <p:spPr>
              <a:xfrm>
                <a:off x="501600" y="1593825"/>
                <a:ext cx="4142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133" extrusionOk="0">
                    <a:moveTo>
                      <a:pt x="278" y="1"/>
                    </a:moveTo>
                    <a:cubicBezTo>
                      <a:pt x="229" y="1"/>
                      <a:pt x="0" y="418"/>
                      <a:pt x="2" y="988"/>
                    </a:cubicBezTo>
                    <a:cubicBezTo>
                      <a:pt x="9" y="1148"/>
                      <a:pt x="65" y="1400"/>
                      <a:pt x="170" y="1522"/>
                    </a:cubicBezTo>
                    <a:cubicBezTo>
                      <a:pt x="335" y="1713"/>
                      <a:pt x="551" y="1815"/>
                      <a:pt x="761" y="1883"/>
                    </a:cubicBezTo>
                    <a:cubicBezTo>
                      <a:pt x="828" y="1903"/>
                      <a:pt x="831" y="2115"/>
                      <a:pt x="892" y="2125"/>
                    </a:cubicBezTo>
                    <a:cubicBezTo>
                      <a:pt x="922" y="2130"/>
                      <a:pt x="952" y="2132"/>
                      <a:pt x="981" y="2132"/>
                    </a:cubicBezTo>
                    <a:cubicBezTo>
                      <a:pt x="1304" y="2132"/>
                      <a:pt x="1568" y="1849"/>
                      <a:pt x="1568" y="1849"/>
                    </a:cubicBezTo>
                    <a:cubicBezTo>
                      <a:pt x="1568" y="1849"/>
                      <a:pt x="1462" y="1715"/>
                      <a:pt x="1452" y="1635"/>
                    </a:cubicBezTo>
                    <a:cubicBezTo>
                      <a:pt x="1656" y="1442"/>
                      <a:pt x="338" y="191"/>
                      <a:pt x="286" y="6"/>
                    </a:cubicBezTo>
                    <a:lnTo>
                      <a:pt x="286" y="8"/>
                    </a:lnTo>
                    <a:cubicBezTo>
                      <a:pt x="284" y="3"/>
                      <a:pt x="282" y="1"/>
                      <a:pt x="278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3"/>
              <p:cNvSpPr/>
              <p:nvPr/>
            </p:nvSpPr>
            <p:spPr>
              <a:xfrm>
                <a:off x="520625" y="1635650"/>
                <a:ext cx="141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267" extrusionOk="0">
                    <a:moveTo>
                      <a:pt x="557" y="1"/>
                    </a:moveTo>
                    <a:lnTo>
                      <a:pt x="557" y="1"/>
                    </a:lnTo>
                    <a:cubicBezTo>
                      <a:pt x="431" y="100"/>
                      <a:pt x="45" y="198"/>
                      <a:pt x="0" y="208"/>
                    </a:cubicBezTo>
                    <a:cubicBezTo>
                      <a:pt x="35" y="224"/>
                      <a:pt x="35" y="243"/>
                      <a:pt x="45" y="266"/>
                    </a:cubicBezTo>
                    <a:cubicBezTo>
                      <a:pt x="563" y="97"/>
                      <a:pt x="557" y="1"/>
                      <a:pt x="557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3"/>
              <p:cNvSpPr/>
              <p:nvPr/>
            </p:nvSpPr>
            <p:spPr>
              <a:xfrm>
                <a:off x="498150" y="1581825"/>
                <a:ext cx="583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298" extrusionOk="0">
                    <a:moveTo>
                      <a:pt x="1137" y="1"/>
                    </a:moveTo>
                    <a:cubicBezTo>
                      <a:pt x="897" y="1"/>
                      <a:pt x="651" y="80"/>
                      <a:pt x="440" y="298"/>
                    </a:cubicBezTo>
                    <a:cubicBezTo>
                      <a:pt x="440" y="298"/>
                      <a:pt x="263" y="536"/>
                      <a:pt x="138" y="936"/>
                    </a:cubicBezTo>
                    <a:cubicBezTo>
                      <a:pt x="0" y="1377"/>
                      <a:pt x="137" y="2154"/>
                      <a:pt x="759" y="2271"/>
                    </a:cubicBezTo>
                    <a:cubicBezTo>
                      <a:pt x="853" y="2289"/>
                      <a:pt x="941" y="2298"/>
                      <a:pt x="1022" y="2298"/>
                    </a:cubicBezTo>
                    <a:cubicBezTo>
                      <a:pt x="1479" y="2298"/>
                      <a:pt x="1739" y="2039"/>
                      <a:pt x="1891" y="1783"/>
                    </a:cubicBezTo>
                    <a:cubicBezTo>
                      <a:pt x="1891" y="1783"/>
                      <a:pt x="2109" y="1777"/>
                      <a:pt x="2125" y="1545"/>
                    </a:cubicBezTo>
                    <a:cubicBezTo>
                      <a:pt x="2129" y="1469"/>
                      <a:pt x="2126" y="1403"/>
                      <a:pt x="2061" y="1369"/>
                    </a:cubicBezTo>
                    <a:cubicBezTo>
                      <a:pt x="2061" y="1369"/>
                      <a:pt x="2335" y="742"/>
                      <a:pt x="2219" y="518"/>
                    </a:cubicBezTo>
                    <a:cubicBezTo>
                      <a:pt x="2140" y="365"/>
                      <a:pt x="1651" y="1"/>
                      <a:pt x="1137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3"/>
              <p:cNvSpPr/>
              <p:nvPr/>
            </p:nvSpPr>
            <p:spPr>
              <a:xfrm>
                <a:off x="497500" y="1574375"/>
                <a:ext cx="61700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754" extrusionOk="0">
                    <a:moveTo>
                      <a:pt x="1306" y="1"/>
                    </a:moveTo>
                    <a:cubicBezTo>
                      <a:pt x="1152" y="1"/>
                      <a:pt x="956" y="24"/>
                      <a:pt x="760" y="110"/>
                    </a:cubicBezTo>
                    <a:cubicBezTo>
                      <a:pt x="366" y="284"/>
                      <a:pt x="74" y="747"/>
                      <a:pt x="34" y="1077"/>
                    </a:cubicBezTo>
                    <a:cubicBezTo>
                      <a:pt x="0" y="1350"/>
                      <a:pt x="100" y="1635"/>
                      <a:pt x="115" y="1635"/>
                    </a:cubicBezTo>
                    <a:cubicBezTo>
                      <a:pt x="116" y="1635"/>
                      <a:pt x="117" y="1633"/>
                      <a:pt x="116" y="1628"/>
                    </a:cubicBezTo>
                    <a:cubicBezTo>
                      <a:pt x="113" y="1569"/>
                      <a:pt x="70" y="1366"/>
                      <a:pt x="354" y="854"/>
                    </a:cubicBezTo>
                    <a:cubicBezTo>
                      <a:pt x="503" y="941"/>
                      <a:pt x="912" y="1247"/>
                      <a:pt x="1446" y="1414"/>
                    </a:cubicBezTo>
                    <a:cubicBezTo>
                      <a:pt x="1729" y="1502"/>
                      <a:pt x="1844" y="1734"/>
                      <a:pt x="1901" y="1734"/>
                    </a:cubicBezTo>
                    <a:cubicBezTo>
                      <a:pt x="1909" y="1734"/>
                      <a:pt x="1916" y="1729"/>
                      <a:pt x="1922" y="1720"/>
                    </a:cubicBezTo>
                    <a:cubicBezTo>
                      <a:pt x="1945" y="1682"/>
                      <a:pt x="1982" y="1662"/>
                      <a:pt x="2034" y="1662"/>
                    </a:cubicBezTo>
                    <a:cubicBezTo>
                      <a:pt x="2097" y="1662"/>
                      <a:pt x="2182" y="1691"/>
                      <a:pt x="2291" y="1752"/>
                    </a:cubicBezTo>
                    <a:cubicBezTo>
                      <a:pt x="2294" y="1753"/>
                      <a:pt x="2296" y="1753"/>
                      <a:pt x="2299" y="1753"/>
                    </a:cubicBezTo>
                    <a:cubicBezTo>
                      <a:pt x="2378" y="1753"/>
                      <a:pt x="2468" y="1069"/>
                      <a:pt x="2304" y="635"/>
                    </a:cubicBezTo>
                    <a:cubicBezTo>
                      <a:pt x="2133" y="178"/>
                      <a:pt x="1768" y="88"/>
                      <a:pt x="1607" y="32"/>
                    </a:cubicBezTo>
                    <a:cubicBezTo>
                      <a:pt x="1607" y="32"/>
                      <a:pt x="1485" y="1"/>
                      <a:pt x="1306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3"/>
              <p:cNvSpPr/>
              <p:nvPr/>
            </p:nvSpPr>
            <p:spPr>
              <a:xfrm>
                <a:off x="514250" y="1611775"/>
                <a:ext cx="50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88" extrusionOk="0">
                    <a:moveTo>
                      <a:pt x="171" y="1"/>
                    </a:moveTo>
                    <a:cubicBezTo>
                      <a:pt x="168" y="1"/>
                      <a:pt x="164" y="3"/>
                      <a:pt x="163" y="6"/>
                    </a:cubicBezTo>
                    <a:cubicBezTo>
                      <a:pt x="122" y="87"/>
                      <a:pt x="25" y="283"/>
                      <a:pt x="18" y="293"/>
                    </a:cubicBezTo>
                    <a:cubicBezTo>
                      <a:pt x="0" y="319"/>
                      <a:pt x="36" y="360"/>
                      <a:pt x="87" y="377"/>
                    </a:cubicBezTo>
                    <a:cubicBezTo>
                      <a:pt x="109" y="384"/>
                      <a:pt x="129" y="387"/>
                      <a:pt x="147" y="387"/>
                    </a:cubicBezTo>
                    <a:cubicBezTo>
                      <a:pt x="176" y="387"/>
                      <a:pt x="197" y="379"/>
                      <a:pt x="200" y="369"/>
                    </a:cubicBezTo>
                    <a:lnTo>
                      <a:pt x="181" y="10"/>
                    </a:lnTo>
                    <a:cubicBezTo>
                      <a:pt x="181" y="4"/>
                      <a:pt x="176" y="1"/>
                      <a:pt x="171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3"/>
              <p:cNvSpPr/>
              <p:nvPr/>
            </p:nvSpPr>
            <p:spPr>
              <a:xfrm>
                <a:off x="507175" y="1609375"/>
                <a:ext cx="23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30" extrusionOk="0">
                    <a:moveTo>
                      <a:pt x="45" y="1"/>
                    </a:moveTo>
                    <a:cubicBezTo>
                      <a:pt x="19" y="2"/>
                      <a:pt x="0" y="31"/>
                      <a:pt x="0" y="66"/>
                    </a:cubicBezTo>
                    <a:cubicBezTo>
                      <a:pt x="0" y="102"/>
                      <a:pt x="22" y="130"/>
                      <a:pt x="48" y="130"/>
                    </a:cubicBezTo>
                    <a:cubicBezTo>
                      <a:pt x="73" y="128"/>
                      <a:pt x="93" y="99"/>
                      <a:pt x="93" y="64"/>
                    </a:cubicBezTo>
                    <a:cubicBezTo>
                      <a:pt x="92" y="28"/>
                      <a:pt x="70" y="1"/>
                      <a:pt x="45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3"/>
              <p:cNvSpPr/>
              <p:nvPr/>
            </p:nvSpPr>
            <p:spPr>
              <a:xfrm>
                <a:off x="527075" y="1612200"/>
                <a:ext cx="2350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9" extrusionOk="0">
                    <a:moveTo>
                      <a:pt x="47" y="1"/>
                    </a:moveTo>
                    <a:cubicBezTo>
                      <a:pt x="22" y="1"/>
                      <a:pt x="1" y="28"/>
                      <a:pt x="1" y="65"/>
                    </a:cubicBezTo>
                    <a:cubicBezTo>
                      <a:pt x="1" y="99"/>
                      <a:pt x="19" y="128"/>
                      <a:pt x="45" y="128"/>
                    </a:cubicBezTo>
                    <a:cubicBezTo>
                      <a:pt x="46" y="128"/>
                      <a:pt x="47" y="128"/>
                      <a:pt x="47" y="128"/>
                    </a:cubicBezTo>
                    <a:cubicBezTo>
                      <a:pt x="71" y="128"/>
                      <a:pt x="92" y="100"/>
                      <a:pt x="92" y="66"/>
                    </a:cubicBezTo>
                    <a:cubicBezTo>
                      <a:pt x="93" y="30"/>
                      <a:pt x="73" y="1"/>
                      <a:pt x="47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510975" y="1622925"/>
                <a:ext cx="118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59" y="1"/>
                    </a:moveTo>
                    <a:cubicBezTo>
                      <a:pt x="52" y="1"/>
                      <a:pt x="46" y="4"/>
                      <a:pt x="41" y="10"/>
                    </a:cubicBezTo>
                    <a:cubicBezTo>
                      <a:pt x="33" y="19"/>
                      <a:pt x="0" y="235"/>
                      <a:pt x="249" y="235"/>
                    </a:cubicBezTo>
                    <a:cubicBezTo>
                      <a:pt x="259" y="235"/>
                      <a:pt x="270" y="235"/>
                      <a:pt x="281" y="234"/>
                    </a:cubicBezTo>
                    <a:cubicBezTo>
                      <a:pt x="460" y="216"/>
                      <a:pt x="472" y="43"/>
                      <a:pt x="463" y="33"/>
                    </a:cubicBezTo>
                    <a:cubicBezTo>
                      <a:pt x="459" y="27"/>
                      <a:pt x="452" y="23"/>
                      <a:pt x="445" y="23"/>
                    </a:cubicBezTo>
                    <a:cubicBezTo>
                      <a:pt x="440" y="23"/>
                      <a:pt x="435" y="25"/>
                      <a:pt x="431" y="28"/>
                    </a:cubicBezTo>
                    <a:cubicBezTo>
                      <a:pt x="428" y="30"/>
                      <a:pt x="344" y="56"/>
                      <a:pt x="251" y="56"/>
                    </a:cubicBezTo>
                    <a:cubicBezTo>
                      <a:pt x="189" y="56"/>
                      <a:pt x="122" y="44"/>
                      <a:pt x="73" y="5"/>
                    </a:cubicBezTo>
                    <a:cubicBezTo>
                      <a:pt x="69" y="2"/>
                      <a:pt x="64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527950" y="1616200"/>
                <a:ext cx="567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59" extrusionOk="0">
                    <a:moveTo>
                      <a:pt x="111" y="0"/>
                    </a:moveTo>
                    <a:cubicBezTo>
                      <a:pt x="51" y="0"/>
                      <a:pt x="3" y="34"/>
                      <a:pt x="2" y="76"/>
                    </a:cubicBezTo>
                    <a:cubicBezTo>
                      <a:pt x="0" y="118"/>
                      <a:pt x="48" y="157"/>
                      <a:pt x="111" y="158"/>
                    </a:cubicBezTo>
                    <a:lnTo>
                      <a:pt x="116" y="158"/>
                    </a:lnTo>
                    <a:cubicBezTo>
                      <a:pt x="176" y="158"/>
                      <a:pt x="224" y="126"/>
                      <a:pt x="225" y="84"/>
                    </a:cubicBezTo>
                    <a:cubicBezTo>
                      <a:pt x="227" y="41"/>
                      <a:pt x="179" y="3"/>
                      <a:pt x="116" y="0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501400" y="1612525"/>
                <a:ext cx="57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61" extrusionOk="0">
                    <a:moveTo>
                      <a:pt x="113" y="1"/>
                    </a:moveTo>
                    <a:cubicBezTo>
                      <a:pt x="53" y="1"/>
                      <a:pt x="5" y="34"/>
                      <a:pt x="4" y="76"/>
                    </a:cubicBezTo>
                    <a:cubicBezTo>
                      <a:pt x="1" y="118"/>
                      <a:pt x="50" y="157"/>
                      <a:pt x="113" y="160"/>
                    </a:cubicBezTo>
                    <a:lnTo>
                      <a:pt x="118" y="160"/>
                    </a:lnTo>
                    <a:cubicBezTo>
                      <a:pt x="178" y="160"/>
                      <a:pt x="226" y="127"/>
                      <a:pt x="227" y="85"/>
                    </a:cubicBezTo>
                    <a:cubicBezTo>
                      <a:pt x="229" y="43"/>
                      <a:pt x="179" y="4"/>
                      <a:pt x="118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3"/>
              <p:cNvSpPr/>
              <p:nvPr/>
            </p:nvSpPr>
            <p:spPr>
              <a:xfrm>
                <a:off x="526650" y="1612525"/>
                <a:ext cx="5352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1946" extrusionOk="0">
                    <a:moveTo>
                      <a:pt x="1617" y="1"/>
                    </a:moveTo>
                    <a:lnTo>
                      <a:pt x="450" y="887"/>
                    </a:lnTo>
                    <a:cubicBezTo>
                      <a:pt x="450" y="887"/>
                      <a:pt x="0" y="1193"/>
                      <a:pt x="374" y="1570"/>
                    </a:cubicBezTo>
                    <a:cubicBezTo>
                      <a:pt x="657" y="1857"/>
                      <a:pt x="927" y="1945"/>
                      <a:pt x="1162" y="1945"/>
                    </a:cubicBezTo>
                    <a:cubicBezTo>
                      <a:pt x="1288" y="1945"/>
                      <a:pt x="1404" y="1920"/>
                      <a:pt x="1507" y="1886"/>
                    </a:cubicBezTo>
                    <a:cubicBezTo>
                      <a:pt x="1808" y="1787"/>
                      <a:pt x="2140" y="1387"/>
                      <a:pt x="1884" y="740"/>
                    </a:cubicBezTo>
                    <a:cubicBezTo>
                      <a:pt x="1700" y="273"/>
                      <a:pt x="1617" y="1"/>
                      <a:pt x="1617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3"/>
              <p:cNvSpPr/>
              <p:nvPr/>
            </p:nvSpPr>
            <p:spPr>
              <a:xfrm>
                <a:off x="540300" y="1685075"/>
                <a:ext cx="2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7" y="0"/>
                    </a:lnTo>
                    <a:lnTo>
                      <a:pt x="1" y="0"/>
                    </a:lnTo>
                    <a:moveTo>
                      <a:pt x="99" y="0"/>
                    </a:moveTo>
                    <a:lnTo>
                      <a:pt x="47" y="0"/>
                    </a:lnTo>
                    <a:lnTo>
                      <a:pt x="98" y="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3"/>
              <p:cNvSpPr/>
              <p:nvPr/>
            </p:nvSpPr>
            <p:spPr>
              <a:xfrm>
                <a:off x="538250" y="1663800"/>
                <a:ext cx="6825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53" extrusionOk="0">
                    <a:moveTo>
                      <a:pt x="273" y="0"/>
                    </a:moveTo>
                    <a:cubicBezTo>
                      <a:pt x="273" y="0"/>
                      <a:pt x="0" y="361"/>
                      <a:pt x="68" y="790"/>
                    </a:cubicBezTo>
                    <a:cubicBezTo>
                      <a:pt x="70" y="812"/>
                      <a:pt x="76" y="833"/>
                      <a:pt x="83" y="853"/>
                    </a:cubicBezTo>
                    <a:lnTo>
                      <a:pt x="181" y="853"/>
                    </a:lnTo>
                    <a:cubicBezTo>
                      <a:pt x="205" y="835"/>
                      <a:pt x="122" y="460"/>
                      <a:pt x="273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3"/>
              <p:cNvSpPr/>
              <p:nvPr/>
            </p:nvSpPr>
            <p:spPr>
              <a:xfrm>
                <a:off x="696150" y="1666275"/>
                <a:ext cx="7297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772" extrusionOk="0">
                    <a:moveTo>
                      <a:pt x="1074" y="1"/>
                    </a:moveTo>
                    <a:cubicBezTo>
                      <a:pt x="1072" y="1"/>
                      <a:pt x="1070" y="1"/>
                      <a:pt x="1068" y="1"/>
                    </a:cubicBezTo>
                    <a:cubicBezTo>
                      <a:pt x="697" y="49"/>
                      <a:pt x="198" y="378"/>
                      <a:pt x="89" y="738"/>
                    </a:cubicBezTo>
                    <a:cubicBezTo>
                      <a:pt x="60" y="834"/>
                      <a:pt x="31" y="935"/>
                      <a:pt x="1" y="1041"/>
                    </a:cubicBezTo>
                    <a:cubicBezTo>
                      <a:pt x="489" y="1511"/>
                      <a:pt x="1142" y="1772"/>
                      <a:pt x="1819" y="1772"/>
                    </a:cubicBezTo>
                    <a:lnTo>
                      <a:pt x="1821" y="1772"/>
                    </a:lnTo>
                    <a:cubicBezTo>
                      <a:pt x="2199" y="1772"/>
                      <a:pt x="2573" y="1691"/>
                      <a:pt x="2918" y="1533"/>
                    </a:cubicBezTo>
                    <a:cubicBezTo>
                      <a:pt x="2722" y="275"/>
                      <a:pt x="2276" y="77"/>
                      <a:pt x="1683" y="77"/>
                    </a:cubicBezTo>
                    <a:cubicBezTo>
                      <a:pt x="1493" y="77"/>
                      <a:pt x="1289" y="98"/>
                      <a:pt x="1072" y="110"/>
                    </a:cubicBezTo>
                    <a:cubicBezTo>
                      <a:pt x="1071" y="110"/>
                      <a:pt x="1070" y="110"/>
                      <a:pt x="1070" y="110"/>
                    </a:cubicBezTo>
                    <a:cubicBezTo>
                      <a:pt x="1035" y="110"/>
                      <a:pt x="1049" y="83"/>
                      <a:pt x="1065" y="55"/>
                    </a:cubicBezTo>
                    <a:cubicBezTo>
                      <a:pt x="1080" y="29"/>
                      <a:pt x="1099" y="1"/>
                      <a:pt x="1074" y="1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3"/>
              <p:cNvSpPr/>
              <p:nvPr/>
            </p:nvSpPr>
            <p:spPr>
              <a:xfrm>
                <a:off x="694700" y="1612600"/>
                <a:ext cx="21925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865" extrusionOk="0">
                    <a:moveTo>
                      <a:pt x="877" y="1"/>
                    </a:moveTo>
                    <a:lnTo>
                      <a:pt x="223" y="80"/>
                    </a:lnTo>
                    <a:cubicBezTo>
                      <a:pt x="223" y="80"/>
                      <a:pt x="1" y="995"/>
                      <a:pt x="395" y="1396"/>
                    </a:cubicBezTo>
                    <a:cubicBezTo>
                      <a:pt x="730" y="1735"/>
                      <a:pt x="803" y="1864"/>
                      <a:pt x="803" y="1864"/>
                    </a:cubicBez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3"/>
              <p:cNvSpPr/>
              <p:nvPr/>
            </p:nvSpPr>
            <p:spPr>
              <a:xfrm>
                <a:off x="715975" y="1650625"/>
                <a:ext cx="31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026" extrusionOk="0">
                    <a:moveTo>
                      <a:pt x="1251" y="1"/>
                    </a:moveTo>
                    <a:lnTo>
                      <a:pt x="175" y="105"/>
                    </a:lnTo>
                    <a:cubicBezTo>
                      <a:pt x="175" y="105"/>
                      <a:pt x="1" y="765"/>
                      <a:pt x="1" y="869"/>
                    </a:cubicBezTo>
                    <a:cubicBezTo>
                      <a:pt x="1" y="982"/>
                      <a:pt x="65" y="1025"/>
                      <a:pt x="164" y="1025"/>
                    </a:cubicBezTo>
                    <a:cubicBezTo>
                      <a:pt x="501" y="1025"/>
                      <a:pt x="1241" y="524"/>
                      <a:pt x="1241" y="524"/>
                    </a:cubicBez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3"/>
              <p:cNvSpPr/>
              <p:nvPr/>
            </p:nvSpPr>
            <p:spPr>
              <a:xfrm>
                <a:off x="698650" y="1605950"/>
                <a:ext cx="60175" cy="599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96" extrusionOk="0">
                    <a:moveTo>
                      <a:pt x="1162" y="1"/>
                    </a:moveTo>
                    <a:cubicBezTo>
                      <a:pt x="913" y="1"/>
                      <a:pt x="658" y="83"/>
                      <a:pt x="439" y="309"/>
                    </a:cubicBezTo>
                    <a:cubicBezTo>
                      <a:pt x="439" y="309"/>
                      <a:pt x="275" y="370"/>
                      <a:pt x="144" y="786"/>
                    </a:cubicBezTo>
                    <a:cubicBezTo>
                      <a:pt x="1" y="1244"/>
                      <a:pt x="36" y="2179"/>
                      <a:pt x="771" y="2358"/>
                    </a:cubicBezTo>
                    <a:cubicBezTo>
                      <a:pt x="879" y="2384"/>
                      <a:pt x="978" y="2396"/>
                      <a:pt x="1070" y="2396"/>
                    </a:cubicBezTo>
                    <a:cubicBezTo>
                      <a:pt x="1523" y="2396"/>
                      <a:pt x="1790" y="2109"/>
                      <a:pt x="1945" y="1850"/>
                    </a:cubicBezTo>
                    <a:cubicBezTo>
                      <a:pt x="1945" y="1850"/>
                      <a:pt x="2171" y="1844"/>
                      <a:pt x="2187" y="1604"/>
                    </a:cubicBezTo>
                    <a:cubicBezTo>
                      <a:pt x="2193" y="1525"/>
                      <a:pt x="2190" y="1456"/>
                      <a:pt x="2122" y="1421"/>
                    </a:cubicBezTo>
                    <a:cubicBezTo>
                      <a:pt x="2122" y="1421"/>
                      <a:pt x="2406" y="768"/>
                      <a:pt x="2286" y="538"/>
                    </a:cubicBezTo>
                    <a:cubicBezTo>
                      <a:pt x="2204" y="380"/>
                      <a:pt x="1696" y="1"/>
                      <a:pt x="1162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3"/>
              <p:cNvSpPr/>
              <p:nvPr/>
            </p:nvSpPr>
            <p:spPr>
              <a:xfrm>
                <a:off x="714925" y="1637000"/>
                <a:ext cx="52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403" extrusionOk="0">
                    <a:moveTo>
                      <a:pt x="180" y="0"/>
                    </a:moveTo>
                    <a:cubicBezTo>
                      <a:pt x="176" y="0"/>
                      <a:pt x="172" y="2"/>
                      <a:pt x="170" y="6"/>
                    </a:cubicBezTo>
                    <a:cubicBezTo>
                      <a:pt x="127" y="90"/>
                      <a:pt x="25" y="293"/>
                      <a:pt x="18" y="304"/>
                    </a:cubicBezTo>
                    <a:cubicBezTo>
                      <a:pt x="1" y="331"/>
                      <a:pt x="39" y="373"/>
                      <a:pt x="91" y="392"/>
                    </a:cubicBezTo>
                    <a:cubicBezTo>
                      <a:pt x="113" y="399"/>
                      <a:pt x="134" y="402"/>
                      <a:pt x="152" y="402"/>
                    </a:cubicBezTo>
                    <a:cubicBezTo>
                      <a:pt x="183" y="402"/>
                      <a:pt x="205" y="394"/>
                      <a:pt x="208" y="383"/>
                    </a:cubicBezTo>
                    <a:lnTo>
                      <a:pt x="191" y="11"/>
                    </a:lnTo>
                    <a:cubicBezTo>
                      <a:pt x="190" y="4"/>
                      <a:pt x="185" y="0"/>
                      <a:pt x="18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3"/>
              <p:cNvSpPr/>
              <p:nvPr/>
            </p:nvSpPr>
            <p:spPr>
              <a:xfrm>
                <a:off x="707575" y="1634525"/>
                <a:ext cx="245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3" extrusionOk="0">
                    <a:moveTo>
                      <a:pt x="49" y="1"/>
                    </a:moveTo>
                    <a:cubicBezTo>
                      <a:pt x="48" y="1"/>
                      <a:pt x="47" y="1"/>
                      <a:pt x="47" y="1"/>
                    </a:cubicBezTo>
                    <a:cubicBezTo>
                      <a:pt x="21" y="1"/>
                      <a:pt x="0" y="31"/>
                      <a:pt x="0" y="68"/>
                    </a:cubicBezTo>
                    <a:cubicBezTo>
                      <a:pt x="0" y="103"/>
                      <a:pt x="23" y="133"/>
                      <a:pt x="48" y="133"/>
                    </a:cubicBezTo>
                    <a:cubicBezTo>
                      <a:pt x="49" y="133"/>
                      <a:pt x="49" y="133"/>
                      <a:pt x="50" y="133"/>
                    </a:cubicBezTo>
                    <a:cubicBezTo>
                      <a:pt x="76" y="133"/>
                      <a:pt x="98" y="102"/>
                      <a:pt x="96" y="66"/>
                    </a:cubicBezTo>
                    <a:cubicBezTo>
                      <a:pt x="95" y="29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3"/>
              <p:cNvSpPr/>
              <p:nvPr/>
            </p:nvSpPr>
            <p:spPr>
              <a:xfrm>
                <a:off x="728225" y="1637425"/>
                <a:ext cx="24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5" extrusionOk="0">
                    <a:moveTo>
                      <a:pt x="50" y="1"/>
                    </a:moveTo>
                    <a:cubicBezTo>
                      <a:pt x="23" y="1"/>
                      <a:pt x="1" y="30"/>
                      <a:pt x="1" y="68"/>
                    </a:cubicBezTo>
                    <a:cubicBezTo>
                      <a:pt x="1" y="104"/>
                      <a:pt x="21" y="134"/>
                      <a:pt x="47" y="134"/>
                    </a:cubicBezTo>
                    <a:cubicBezTo>
                      <a:pt x="48" y="134"/>
                      <a:pt x="49" y="134"/>
                      <a:pt x="49" y="134"/>
                    </a:cubicBezTo>
                    <a:cubicBezTo>
                      <a:pt x="74" y="134"/>
                      <a:pt x="95" y="105"/>
                      <a:pt x="97" y="69"/>
                    </a:cubicBezTo>
                    <a:cubicBezTo>
                      <a:pt x="97" y="31"/>
                      <a:pt x="76" y="2"/>
                      <a:pt x="50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3"/>
              <p:cNvSpPr/>
              <p:nvPr/>
            </p:nvSpPr>
            <p:spPr>
              <a:xfrm>
                <a:off x="711525" y="1648600"/>
                <a:ext cx="122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44" extrusionOk="0">
                    <a:moveTo>
                      <a:pt x="61" y="0"/>
                    </a:moveTo>
                    <a:cubicBezTo>
                      <a:pt x="54" y="0"/>
                      <a:pt x="47" y="3"/>
                      <a:pt x="43" y="9"/>
                    </a:cubicBezTo>
                    <a:cubicBezTo>
                      <a:pt x="34" y="19"/>
                      <a:pt x="0" y="244"/>
                      <a:pt x="259" y="244"/>
                    </a:cubicBezTo>
                    <a:cubicBezTo>
                      <a:pt x="269" y="244"/>
                      <a:pt x="280" y="243"/>
                      <a:pt x="291" y="243"/>
                    </a:cubicBezTo>
                    <a:cubicBezTo>
                      <a:pt x="478" y="224"/>
                      <a:pt x="489" y="46"/>
                      <a:pt x="482" y="34"/>
                    </a:cubicBezTo>
                    <a:cubicBezTo>
                      <a:pt x="477" y="27"/>
                      <a:pt x="469" y="24"/>
                      <a:pt x="462" y="24"/>
                    </a:cubicBezTo>
                    <a:cubicBezTo>
                      <a:pt x="457" y="24"/>
                      <a:pt x="452" y="25"/>
                      <a:pt x="447" y="28"/>
                    </a:cubicBezTo>
                    <a:cubicBezTo>
                      <a:pt x="444" y="31"/>
                      <a:pt x="357" y="57"/>
                      <a:pt x="261" y="57"/>
                    </a:cubicBezTo>
                    <a:cubicBezTo>
                      <a:pt x="196" y="57"/>
                      <a:pt x="126" y="45"/>
                      <a:pt x="76" y="5"/>
                    </a:cubicBezTo>
                    <a:cubicBezTo>
                      <a:pt x="72" y="2"/>
                      <a:pt x="66" y="0"/>
                      <a:pt x="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3"/>
              <p:cNvSpPr/>
              <p:nvPr/>
            </p:nvSpPr>
            <p:spPr>
              <a:xfrm>
                <a:off x="729150" y="1641600"/>
                <a:ext cx="59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67" extrusionOk="0">
                    <a:moveTo>
                      <a:pt x="115" y="1"/>
                    </a:moveTo>
                    <a:cubicBezTo>
                      <a:pt x="52" y="1"/>
                      <a:pt x="3" y="36"/>
                      <a:pt x="2" y="79"/>
                    </a:cubicBezTo>
                    <a:cubicBezTo>
                      <a:pt x="0" y="123"/>
                      <a:pt x="51" y="163"/>
                      <a:pt x="115" y="166"/>
                    </a:cubicBezTo>
                    <a:lnTo>
                      <a:pt x="121" y="166"/>
                    </a:lnTo>
                    <a:cubicBezTo>
                      <a:pt x="182" y="166"/>
                      <a:pt x="232" y="131"/>
                      <a:pt x="234" y="88"/>
                    </a:cubicBezTo>
                    <a:cubicBezTo>
                      <a:pt x="235" y="43"/>
                      <a:pt x="184" y="4"/>
                      <a:pt x="12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3"/>
              <p:cNvSpPr/>
              <p:nvPr/>
            </p:nvSpPr>
            <p:spPr>
              <a:xfrm>
                <a:off x="701600" y="1637800"/>
                <a:ext cx="59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66" extrusionOk="0">
                    <a:moveTo>
                      <a:pt x="115" y="0"/>
                    </a:moveTo>
                    <a:cubicBezTo>
                      <a:pt x="54" y="0"/>
                      <a:pt x="5" y="35"/>
                      <a:pt x="3" y="79"/>
                    </a:cubicBezTo>
                    <a:cubicBezTo>
                      <a:pt x="0" y="122"/>
                      <a:pt x="51" y="163"/>
                      <a:pt x="116" y="166"/>
                    </a:cubicBezTo>
                    <a:lnTo>
                      <a:pt x="122" y="166"/>
                    </a:lnTo>
                    <a:cubicBezTo>
                      <a:pt x="183" y="166"/>
                      <a:pt x="234" y="131"/>
                      <a:pt x="235" y="87"/>
                    </a:cubicBezTo>
                    <a:cubicBezTo>
                      <a:pt x="237" y="44"/>
                      <a:pt x="186" y="3"/>
                      <a:pt x="122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3"/>
              <p:cNvSpPr/>
              <p:nvPr/>
            </p:nvSpPr>
            <p:spPr>
              <a:xfrm>
                <a:off x="691625" y="1593050"/>
                <a:ext cx="7290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548" extrusionOk="0">
                    <a:moveTo>
                      <a:pt x="1646" y="1261"/>
                    </a:moveTo>
                    <a:lnTo>
                      <a:pt x="1646" y="1268"/>
                    </a:lnTo>
                    <a:lnTo>
                      <a:pt x="1642" y="1261"/>
                    </a:lnTo>
                    <a:close/>
                    <a:moveTo>
                      <a:pt x="1305" y="1"/>
                    </a:moveTo>
                    <a:cubicBezTo>
                      <a:pt x="953" y="1"/>
                      <a:pt x="616" y="94"/>
                      <a:pt x="392" y="204"/>
                    </a:cubicBezTo>
                    <a:cubicBezTo>
                      <a:pt x="37" y="378"/>
                      <a:pt x="0" y="822"/>
                      <a:pt x="85" y="1010"/>
                    </a:cubicBezTo>
                    <a:cubicBezTo>
                      <a:pt x="214" y="1303"/>
                      <a:pt x="483" y="1437"/>
                      <a:pt x="1009" y="1437"/>
                    </a:cubicBezTo>
                    <a:cubicBezTo>
                      <a:pt x="1148" y="1437"/>
                      <a:pt x="1305" y="1427"/>
                      <a:pt x="1482" y="1409"/>
                    </a:cubicBezTo>
                    <a:cubicBezTo>
                      <a:pt x="1489" y="1408"/>
                      <a:pt x="1498" y="1408"/>
                      <a:pt x="1507" y="1408"/>
                    </a:cubicBezTo>
                    <a:cubicBezTo>
                      <a:pt x="1629" y="1408"/>
                      <a:pt x="1955" y="1469"/>
                      <a:pt x="1955" y="1856"/>
                    </a:cubicBezTo>
                    <a:cubicBezTo>
                      <a:pt x="1955" y="1943"/>
                      <a:pt x="1942" y="1985"/>
                      <a:pt x="1888" y="2098"/>
                    </a:cubicBezTo>
                    <a:cubicBezTo>
                      <a:pt x="1846" y="2186"/>
                      <a:pt x="1881" y="2244"/>
                      <a:pt x="1943" y="2244"/>
                    </a:cubicBezTo>
                    <a:cubicBezTo>
                      <a:pt x="2024" y="2244"/>
                      <a:pt x="2151" y="2147"/>
                      <a:pt x="2212" y="1896"/>
                    </a:cubicBezTo>
                    <a:cubicBezTo>
                      <a:pt x="2216" y="1880"/>
                      <a:pt x="2235" y="1870"/>
                      <a:pt x="2256" y="1870"/>
                    </a:cubicBezTo>
                    <a:cubicBezTo>
                      <a:pt x="2296" y="1870"/>
                      <a:pt x="2344" y="1907"/>
                      <a:pt x="2310" y="2014"/>
                    </a:cubicBezTo>
                    <a:cubicBezTo>
                      <a:pt x="2252" y="2195"/>
                      <a:pt x="2144" y="2547"/>
                      <a:pt x="2144" y="2547"/>
                    </a:cubicBezTo>
                    <a:cubicBezTo>
                      <a:pt x="2144" y="2547"/>
                      <a:pt x="2351" y="2465"/>
                      <a:pt x="2470" y="2311"/>
                    </a:cubicBezTo>
                    <a:cubicBezTo>
                      <a:pt x="2602" y="2143"/>
                      <a:pt x="2706" y="1927"/>
                      <a:pt x="2811" y="1476"/>
                    </a:cubicBezTo>
                    <a:cubicBezTo>
                      <a:pt x="2915" y="1025"/>
                      <a:pt x="2845" y="504"/>
                      <a:pt x="1942" y="121"/>
                    </a:cubicBezTo>
                    <a:cubicBezTo>
                      <a:pt x="1739" y="35"/>
                      <a:pt x="1520" y="1"/>
                      <a:pt x="1305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3"/>
              <p:cNvSpPr/>
              <p:nvPr/>
            </p:nvSpPr>
            <p:spPr>
              <a:xfrm>
                <a:off x="706475" y="1671525"/>
                <a:ext cx="373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368" extrusionOk="0">
                    <a:moveTo>
                      <a:pt x="1493" y="0"/>
                    </a:moveTo>
                    <a:lnTo>
                      <a:pt x="381" y="35"/>
                    </a:lnTo>
                    <a:lnTo>
                      <a:pt x="1" y="1154"/>
                    </a:lnTo>
                    <a:cubicBezTo>
                      <a:pt x="131" y="1238"/>
                      <a:pt x="269" y="1309"/>
                      <a:pt x="413" y="1367"/>
                    </a:cubicBezTo>
                    <a:lnTo>
                      <a:pt x="149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3"/>
              <p:cNvSpPr/>
              <p:nvPr/>
            </p:nvSpPr>
            <p:spPr>
              <a:xfrm>
                <a:off x="745050" y="1639350"/>
                <a:ext cx="75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56" extrusionOk="0">
                    <a:moveTo>
                      <a:pt x="125" y="1"/>
                    </a:moveTo>
                    <a:cubicBezTo>
                      <a:pt x="31" y="1"/>
                      <a:pt x="1" y="346"/>
                      <a:pt x="98" y="355"/>
                    </a:cubicBezTo>
                    <a:cubicBezTo>
                      <a:pt x="103" y="355"/>
                      <a:pt x="109" y="355"/>
                      <a:pt x="114" y="355"/>
                    </a:cubicBezTo>
                    <a:cubicBezTo>
                      <a:pt x="204" y="355"/>
                      <a:pt x="283" y="286"/>
                      <a:pt x="291" y="194"/>
                    </a:cubicBezTo>
                    <a:cubicBezTo>
                      <a:pt x="300" y="95"/>
                      <a:pt x="227" y="8"/>
                      <a:pt x="128" y="1"/>
                    </a:cubicBezTo>
                    <a:cubicBezTo>
                      <a:pt x="127" y="1"/>
                      <a:pt x="126" y="1"/>
                      <a:pt x="125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3"/>
              <p:cNvSpPr/>
              <p:nvPr/>
            </p:nvSpPr>
            <p:spPr>
              <a:xfrm>
                <a:off x="717000" y="1664775"/>
                <a:ext cx="50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70" extrusionOk="0">
                    <a:moveTo>
                      <a:pt x="19" y="0"/>
                    </a:moveTo>
                    <a:lnTo>
                      <a:pt x="0" y="70"/>
                    </a:lnTo>
                    <a:lnTo>
                      <a:pt x="2" y="70"/>
                    </a:lnTo>
                    <a:cubicBezTo>
                      <a:pt x="8" y="48"/>
                      <a:pt x="14" y="24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3"/>
              <p:cNvSpPr/>
              <p:nvPr/>
            </p:nvSpPr>
            <p:spPr>
              <a:xfrm>
                <a:off x="717075" y="1664775"/>
                <a:ext cx="11050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1" extrusionOk="0">
                    <a:moveTo>
                      <a:pt x="15" y="0"/>
                    </a:moveTo>
                    <a:cubicBezTo>
                      <a:pt x="15" y="0"/>
                      <a:pt x="16" y="1"/>
                      <a:pt x="16" y="1"/>
                    </a:cubicBezTo>
                    <a:lnTo>
                      <a:pt x="16" y="1"/>
                    </a:lnTo>
                    <a:cubicBezTo>
                      <a:pt x="16" y="1"/>
                      <a:pt x="16" y="0"/>
                      <a:pt x="16" y="0"/>
                    </a:cubicBezTo>
                    <a:close/>
                    <a:moveTo>
                      <a:pt x="16" y="1"/>
                    </a:moveTo>
                    <a:cubicBezTo>
                      <a:pt x="10" y="24"/>
                      <a:pt x="5" y="48"/>
                      <a:pt x="0" y="70"/>
                    </a:cubicBezTo>
                    <a:lnTo>
                      <a:pt x="51" y="70"/>
                    </a:lnTo>
                    <a:cubicBezTo>
                      <a:pt x="58" y="70"/>
                      <a:pt x="66" y="70"/>
                      <a:pt x="73" y="70"/>
                    </a:cubicBezTo>
                    <a:cubicBezTo>
                      <a:pt x="198" y="70"/>
                      <a:pt x="321" y="58"/>
                      <a:pt x="441" y="37"/>
                    </a:cubicBezTo>
                    <a:lnTo>
                      <a:pt x="441" y="37"/>
                    </a:lnTo>
                    <a:cubicBezTo>
                      <a:pt x="406" y="41"/>
                      <a:pt x="370" y="42"/>
                      <a:pt x="332" y="42"/>
                    </a:cubicBezTo>
                    <a:cubicBezTo>
                      <a:pt x="232" y="41"/>
                      <a:pt x="131" y="29"/>
                      <a:pt x="34" y="5"/>
                    </a:cubicBezTo>
                    <a:cubicBezTo>
                      <a:pt x="28" y="3"/>
                      <a:pt x="23" y="2"/>
                      <a:pt x="16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3"/>
              <p:cNvSpPr/>
              <p:nvPr/>
            </p:nvSpPr>
            <p:spPr>
              <a:xfrm>
                <a:off x="717475" y="1661100"/>
                <a:ext cx="20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91" extrusionOk="0">
                    <a:moveTo>
                      <a:pt x="811" y="1"/>
                    </a:moveTo>
                    <a:cubicBezTo>
                      <a:pt x="741" y="53"/>
                      <a:pt x="741" y="53"/>
                      <a:pt x="654" y="81"/>
                    </a:cubicBezTo>
                    <a:cubicBezTo>
                      <a:pt x="474" y="140"/>
                      <a:pt x="192" y="147"/>
                      <a:pt x="66" y="147"/>
                    </a:cubicBezTo>
                    <a:lnTo>
                      <a:pt x="0" y="147"/>
                    </a:lnTo>
                    <a:cubicBezTo>
                      <a:pt x="6" y="149"/>
                      <a:pt x="12" y="150"/>
                      <a:pt x="18" y="152"/>
                    </a:cubicBezTo>
                    <a:cubicBezTo>
                      <a:pt x="116" y="176"/>
                      <a:pt x="218" y="189"/>
                      <a:pt x="318" y="191"/>
                    </a:cubicBezTo>
                    <a:cubicBezTo>
                      <a:pt x="354" y="191"/>
                      <a:pt x="390" y="188"/>
                      <a:pt x="427" y="185"/>
                    </a:cubicBezTo>
                    <a:cubicBezTo>
                      <a:pt x="736" y="124"/>
                      <a:pt x="812" y="2"/>
                      <a:pt x="812" y="2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3"/>
              <p:cNvSpPr/>
              <p:nvPr/>
            </p:nvSpPr>
            <p:spPr>
              <a:xfrm>
                <a:off x="712950" y="1662050"/>
                <a:ext cx="381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842" extrusionOk="0">
                    <a:moveTo>
                      <a:pt x="1401" y="1"/>
                    </a:moveTo>
                    <a:cubicBezTo>
                      <a:pt x="1401" y="1"/>
                      <a:pt x="1050" y="235"/>
                      <a:pt x="684" y="308"/>
                    </a:cubicBezTo>
                    <a:cubicBezTo>
                      <a:pt x="637" y="317"/>
                      <a:pt x="593" y="321"/>
                      <a:pt x="553" y="321"/>
                    </a:cubicBezTo>
                    <a:cubicBezTo>
                      <a:pt x="275" y="321"/>
                      <a:pt x="178" y="124"/>
                      <a:pt x="178" y="124"/>
                    </a:cubicBezTo>
                    <a:lnTo>
                      <a:pt x="0" y="289"/>
                    </a:lnTo>
                    <a:lnTo>
                      <a:pt x="68" y="573"/>
                    </a:lnTo>
                    <a:lnTo>
                      <a:pt x="251" y="409"/>
                    </a:lnTo>
                    <a:lnTo>
                      <a:pt x="458" y="842"/>
                    </a:lnTo>
                    <a:lnTo>
                      <a:pt x="1527" y="334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3"/>
              <p:cNvSpPr/>
              <p:nvPr/>
            </p:nvSpPr>
            <p:spPr>
              <a:xfrm>
                <a:off x="726250" y="1672375"/>
                <a:ext cx="233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470" extrusionOk="0">
                    <a:moveTo>
                      <a:pt x="888" y="1"/>
                    </a:moveTo>
                    <a:lnTo>
                      <a:pt x="386" y="1306"/>
                    </a:lnTo>
                    <a:lnTo>
                      <a:pt x="251" y="1258"/>
                    </a:lnTo>
                    <a:lnTo>
                      <a:pt x="0" y="1455"/>
                    </a:lnTo>
                    <a:cubicBezTo>
                      <a:pt x="21" y="1460"/>
                      <a:pt x="41" y="1464"/>
                      <a:pt x="61" y="1470"/>
                    </a:cubicBezTo>
                    <a:lnTo>
                      <a:pt x="280" y="1307"/>
                    </a:lnTo>
                    <a:lnTo>
                      <a:pt x="434" y="1387"/>
                    </a:lnTo>
                    <a:lnTo>
                      <a:pt x="933" y="36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3"/>
              <p:cNvSpPr/>
              <p:nvPr/>
            </p:nvSpPr>
            <p:spPr>
              <a:xfrm>
                <a:off x="706475" y="1672275"/>
                <a:ext cx="15700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6" extrusionOk="0">
                    <a:moveTo>
                      <a:pt x="510" y="0"/>
                    </a:moveTo>
                    <a:lnTo>
                      <a:pt x="327" y="164"/>
                    </a:lnTo>
                    <a:lnTo>
                      <a:pt x="336" y="475"/>
                    </a:lnTo>
                    <a:lnTo>
                      <a:pt x="1" y="1124"/>
                    </a:lnTo>
                    <a:cubicBezTo>
                      <a:pt x="123" y="1203"/>
                      <a:pt x="252" y="1269"/>
                      <a:pt x="385" y="1326"/>
                    </a:cubicBezTo>
                    <a:lnTo>
                      <a:pt x="435" y="491"/>
                    </a:lnTo>
                    <a:lnTo>
                      <a:pt x="627" y="334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3"/>
              <p:cNvSpPr/>
              <p:nvPr/>
            </p:nvSpPr>
            <p:spPr>
              <a:xfrm>
                <a:off x="703225" y="1673575"/>
                <a:ext cx="58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010" extrusionOk="0">
                    <a:moveTo>
                      <a:pt x="161" y="1"/>
                    </a:moveTo>
                    <a:lnTo>
                      <a:pt x="103" y="59"/>
                    </a:lnTo>
                    <a:lnTo>
                      <a:pt x="80" y="566"/>
                    </a:lnTo>
                    <a:lnTo>
                      <a:pt x="167" y="616"/>
                    </a:lnTo>
                    <a:lnTo>
                      <a:pt x="73" y="668"/>
                    </a:lnTo>
                    <a:lnTo>
                      <a:pt x="0" y="984"/>
                    </a:lnTo>
                    <a:cubicBezTo>
                      <a:pt x="13" y="993"/>
                      <a:pt x="27" y="1003"/>
                      <a:pt x="38" y="1010"/>
                    </a:cubicBezTo>
                    <a:lnTo>
                      <a:pt x="119" y="705"/>
                    </a:lnTo>
                    <a:lnTo>
                      <a:pt x="231" y="614"/>
                    </a:lnTo>
                    <a:lnTo>
                      <a:pt x="116" y="514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7" name="Google Shape;1967;p33"/>
          <p:cNvSpPr txBox="1">
            <a:spLocks noGrp="1"/>
          </p:cNvSpPr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968" name="Google Shape;1968;p33"/>
          <p:cNvSpPr/>
          <p:nvPr/>
        </p:nvSpPr>
        <p:spPr>
          <a:xfrm rot="-5400000" flipH="1">
            <a:off x="6525537" y="3191363"/>
            <a:ext cx="162300" cy="226200"/>
          </a:xfrm>
          <a:prstGeom prst="triangle">
            <a:avLst>
              <a:gd name="adj" fmla="val 50000"/>
            </a:avLst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3"/>
          <p:cNvSpPr/>
          <p:nvPr/>
        </p:nvSpPr>
        <p:spPr>
          <a:xfrm>
            <a:off x="6719775" y="3112013"/>
            <a:ext cx="1263600" cy="384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3"/>
          <p:cNvSpPr/>
          <p:nvPr/>
        </p:nvSpPr>
        <p:spPr>
          <a:xfrm>
            <a:off x="1263575" y="3112013"/>
            <a:ext cx="1027500" cy="384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3"/>
          <p:cNvSpPr txBox="1">
            <a:spLocks noGrp="1"/>
          </p:cNvSpPr>
          <p:nvPr>
            <p:ph type="ctrTitle"/>
          </p:nvPr>
        </p:nvSpPr>
        <p:spPr>
          <a:xfrm>
            <a:off x="6206511" y="1295180"/>
            <a:ext cx="2769405" cy="730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Offrir un système de colocation structuré </a:t>
            </a:r>
            <a:endParaRPr sz="1800" dirty="0"/>
          </a:p>
        </p:txBody>
      </p:sp>
      <p:sp>
        <p:nvSpPr>
          <p:cNvPr id="1974" name="Google Shape;1974;p33"/>
          <p:cNvSpPr txBox="1">
            <a:spLocks noGrp="1"/>
          </p:cNvSpPr>
          <p:nvPr>
            <p:ph type="ctrTitle" idx="3"/>
          </p:nvPr>
        </p:nvSpPr>
        <p:spPr>
          <a:xfrm>
            <a:off x="132039" y="1445206"/>
            <a:ext cx="3114819" cy="701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Réunir les propriétaires et les locataires potentiels </a:t>
            </a:r>
            <a:endParaRPr sz="1800" dirty="0"/>
          </a:p>
        </p:txBody>
      </p:sp>
      <p:sp>
        <p:nvSpPr>
          <p:cNvPr id="1975" name="Google Shape;1975;p33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33"/>
          <p:cNvSpPr txBox="1">
            <a:spLocks noGrp="1"/>
          </p:cNvSpPr>
          <p:nvPr>
            <p:ph type="ctrTitle"/>
          </p:nvPr>
        </p:nvSpPr>
        <p:spPr>
          <a:xfrm>
            <a:off x="6730471" y="3103844"/>
            <a:ext cx="12636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42524"/>
                </a:solidFill>
              </a:rPr>
              <a:t>Propriétaire</a:t>
            </a:r>
            <a:endParaRPr sz="1400" dirty="0">
              <a:solidFill>
                <a:srgbClr val="E42524"/>
              </a:solidFill>
            </a:endParaRPr>
          </a:p>
        </p:txBody>
      </p:sp>
      <p:sp>
        <p:nvSpPr>
          <p:cNvPr id="1977" name="Google Shape;1977;p33"/>
          <p:cNvSpPr txBox="1">
            <a:spLocks noGrp="1"/>
          </p:cNvSpPr>
          <p:nvPr>
            <p:ph type="ctrTitle" idx="3"/>
          </p:nvPr>
        </p:nvSpPr>
        <p:spPr>
          <a:xfrm>
            <a:off x="1273049" y="3105353"/>
            <a:ext cx="101427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42524"/>
                </a:solidFill>
              </a:rPr>
              <a:t>Locataire</a:t>
            </a:r>
            <a:endParaRPr sz="1400" dirty="0">
              <a:solidFill>
                <a:srgbClr val="E42524"/>
              </a:solidFill>
            </a:endParaRPr>
          </a:p>
        </p:txBody>
      </p:sp>
      <p:sp>
        <p:nvSpPr>
          <p:cNvPr id="1978" name="Google Shape;1978;p33"/>
          <p:cNvSpPr/>
          <p:nvPr/>
        </p:nvSpPr>
        <p:spPr>
          <a:xfrm rot="5400000">
            <a:off x="2323032" y="3191363"/>
            <a:ext cx="162300" cy="226200"/>
          </a:xfrm>
          <a:prstGeom prst="triangle">
            <a:avLst>
              <a:gd name="adj" fmla="val 50000"/>
            </a:avLst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74;p33">
            <a:extLst>
              <a:ext uri="{FF2B5EF4-FFF2-40B4-BE49-F238E27FC236}">
                <a16:creationId xmlns:a16="http://schemas.microsoft.com/office/drawing/2014/main" id="{DF459F6F-90BA-3244-0307-CB06B30920DA}"/>
              </a:ext>
            </a:extLst>
          </p:cNvPr>
          <p:cNvSpPr txBox="1">
            <a:spLocks/>
          </p:cNvSpPr>
          <p:nvPr/>
        </p:nvSpPr>
        <p:spPr>
          <a:xfrm>
            <a:off x="3209991" y="945503"/>
            <a:ext cx="2504691" cy="4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sz="1800" dirty="0"/>
              <a:t>Faciliter la recherche </a:t>
            </a:r>
          </a:p>
        </p:txBody>
      </p:sp>
      <p:sp>
        <p:nvSpPr>
          <p:cNvPr id="13" name="Google Shape;1974;p33">
            <a:extLst>
              <a:ext uri="{FF2B5EF4-FFF2-40B4-BE49-F238E27FC236}">
                <a16:creationId xmlns:a16="http://schemas.microsoft.com/office/drawing/2014/main" id="{3857ED6D-C187-7B55-484D-7CDCA675A25C}"/>
              </a:ext>
            </a:extLst>
          </p:cNvPr>
          <p:cNvSpPr txBox="1">
            <a:spLocks/>
          </p:cNvSpPr>
          <p:nvPr/>
        </p:nvSpPr>
        <p:spPr>
          <a:xfrm>
            <a:off x="91340" y="4069714"/>
            <a:ext cx="2681650" cy="79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sz="1800" dirty="0"/>
              <a:t>la véracité et la fiabilité des informations </a:t>
            </a:r>
          </a:p>
        </p:txBody>
      </p:sp>
      <p:sp>
        <p:nvSpPr>
          <p:cNvPr id="4" name="Google Shape;1974;p33">
            <a:extLst>
              <a:ext uri="{FF2B5EF4-FFF2-40B4-BE49-F238E27FC236}">
                <a16:creationId xmlns:a16="http://schemas.microsoft.com/office/drawing/2014/main" id="{5044BE17-9A8A-967A-ED81-C3616C362046}"/>
              </a:ext>
            </a:extLst>
          </p:cNvPr>
          <p:cNvSpPr txBox="1">
            <a:spLocks/>
          </p:cNvSpPr>
          <p:nvPr/>
        </p:nvSpPr>
        <p:spPr>
          <a:xfrm>
            <a:off x="5115081" y="3776006"/>
            <a:ext cx="3536616" cy="98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None/>
              <a:defRPr sz="1600" b="1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sz="1800" dirty="0"/>
              <a:t>un espace où ils peuvent publier leurs besoins de location ou de colocation</a:t>
            </a:r>
          </a:p>
        </p:txBody>
      </p:sp>
    </p:spTree>
    <p:extLst>
      <p:ext uri="{BB962C8B-B14F-4D97-AF65-F5344CB8AC3E}">
        <p14:creationId xmlns:p14="http://schemas.microsoft.com/office/powerpoint/2010/main" val="10333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" grpId="0" animBg="1"/>
      <p:bldP spid="1969" grpId="0" animBg="1"/>
      <p:bldP spid="1970" grpId="0" animBg="1"/>
      <p:bldP spid="1972" grpId="0"/>
      <p:bldP spid="1974" grpId="0"/>
      <p:bldP spid="1976" grpId="0"/>
      <p:bldP spid="1977" grpId="0"/>
      <p:bldP spid="1978" grpId="0" animBg="1"/>
      <p:bldP spid="10" grpId="0"/>
      <p:bldP spid="1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7" name="Google Shape;3717;p37"/>
          <p:cNvGrpSpPr/>
          <p:nvPr/>
        </p:nvGrpSpPr>
        <p:grpSpPr>
          <a:xfrm>
            <a:off x="473590" y="1289281"/>
            <a:ext cx="3723656" cy="2715383"/>
            <a:chOff x="2168375" y="1616050"/>
            <a:chExt cx="935500" cy="658725"/>
          </a:xfrm>
        </p:grpSpPr>
        <p:sp>
          <p:nvSpPr>
            <p:cNvPr id="3718" name="Google Shape;3718;p37"/>
            <p:cNvSpPr/>
            <p:nvPr/>
          </p:nvSpPr>
          <p:spPr>
            <a:xfrm>
              <a:off x="2168375" y="1763275"/>
              <a:ext cx="855575" cy="511500"/>
            </a:xfrm>
            <a:custGeom>
              <a:avLst/>
              <a:gdLst/>
              <a:ahLst/>
              <a:cxnLst/>
              <a:rect l="l" t="t" r="r" b="b"/>
              <a:pathLst>
                <a:path w="34223" h="20460" extrusionOk="0">
                  <a:moveTo>
                    <a:pt x="18732" y="1"/>
                  </a:moveTo>
                  <a:cubicBezTo>
                    <a:pt x="18662" y="1"/>
                    <a:pt x="18593" y="16"/>
                    <a:pt x="18540" y="47"/>
                  </a:cubicBezTo>
                  <a:lnTo>
                    <a:pt x="192" y="10639"/>
                  </a:lnTo>
                  <a:cubicBezTo>
                    <a:pt x="86" y="10700"/>
                    <a:pt x="1" y="10850"/>
                    <a:pt x="1" y="10971"/>
                  </a:cubicBezTo>
                  <a:lnTo>
                    <a:pt x="1" y="11360"/>
                  </a:lnTo>
                  <a:cubicBezTo>
                    <a:pt x="1" y="11483"/>
                    <a:pt x="86" y="11631"/>
                    <a:pt x="192" y="11692"/>
                  </a:cubicBezTo>
                  <a:lnTo>
                    <a:pt x="15299" y="20414"/>
                  </a:lnTo>
                  <a:cubicBezTo>
                    <a:pt x="15352" y="20445"/>
                    <a:pt x="15421" y="20460"/>
                    <a:pt x="15490" y="20460"/>
                  </a:cubicBezTo>
                  <a:cubicBezTo>
                    <a:pt x="15560" y="20460"/>
                    <a:pt x="15629" y="20445"/>
                    <a:pt x="15682" y="20414"/>
                  </a:cubicBezTo>
                  <a:lnTo>
                    <a:pt x="34029" y="9821"/>
                  </a:lnTo>
                  <a:cubicBezTo>
                    <a:pt x="34135" y="9761"/>
                    <a:pt x="34222" y="9611"/>
                    <a:pt x="34222" y="9488"/>
                  </a:cubicBezTo>
                  <a:lnTo>
                    <a:pt x="34222" y="9101"/>
                  </a:lnTo>
                  <a:cubicBezTo>
                    <a:pt x="34222" y="8978"/>
                    <a:pt x="34135" y="8828"/>
                    <a:pt x="34029" y="8767"/>
                  </a:cubicBezTo>
                  <a:lnTo>
                    <a:pt x="18924" y="47"/>
                  </a:lnTo>
                  <a:cubicBezTo>
                    <a:pt x="18871" y="16"/>
                    <a:pt x="18802" y="1"/>
                    <a:pt x="1873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7"/>
            <p:cNvSpPr/>
            <p:nvPr/>
          </p:nvSpPr>
          <p:spPr>
            <a:xfrm>
              <a:off x="2168375" y="1763275"/>
              <a:ext cx="855575" cy="511500"/>
            </a:xfrm>
            <a:custGeom>
              <a:avLst/>
              <a:gdLst/>
              <a:ahLst/>
              <a:cxnLst/>
              <a:rect l="l" t="t" r="r" b="b"/>
              <a:pathLst>
                <a:path w="34223" h="20460" extrusionOk="0">
                  <a:moveTo>
                    <a:pt x="18732" y="1"/>
                  </a:moveTo>
                  <a:cubicBezTo>
                    <a:pt x="18662" y="1"/>
                    <a:pt x="18593" y="16"/>
                    <a:pt x="18540" y="47"/>
                  </a:cubicBezTo>
                  <a:lnTo>
                    <a:pt x="192" y="10639"/>
                  </a:lnTo>
                  <a:cubicBezTo>
                    <a:pt x="86" y="10700"/>
                    <a:pt x="1" y="10850"/>
                    <a:pt x="1" y="10971"/>
                  </a:cubicBezTo>
                  <a:lnTo>
                    <a:pt x="1" y="11360"/>
                  </a:lnTo>
                  <a:cubicBezTo>
                    <a:pt x="1" y="11483"/>
                    <a:pt x="86" y="11631"/>
                    <a:pt x="192" y="11692"/>
                  </a:cubicBezTo>
                  <a:lnTo>
                    <a:pt x="15299" y="20414"/>
                  </a:lnTo>
                  <a:cubicBezTo>
                    <a:pt x="15352" y="20445"/>
                    <a:pt x="15421" y="20460"/>
                    <a:pt x="15490" y="20460"/>
                  </a:cubicBezTo>
                  <a:cubicBezTo>
                    <a:pt x="15560" y="20460"/>
                    <a:pt x="15629" y="20445"/>
                    <a:pt x="15682" y="20414"/>
                  </a:cubicBezTo>
                  <a:lnTo>
                    <a:pt x="34029" y="9821"/>
                  </a:lnTo>
                  <a:cubicBezTo>
                    <a:pt x="34135" y="9761"/>
                    <a:pt x="34222" y="9611"/>
                    <a:pt x="34222" y="9488"/>
                  </a:cubicBezTo>
                  <a:lnTo>
                    <a:pt x="34222" y="9101"/>
                  </a:lnTo>
                  <a:cubicBezTo>
                    <a:pt x="34222" y="8978"/>
                    <a:pt x="34135" y="8828"/>
                    <a:pt x="34029" y="8767"/>
                  </a:cubicBezTo>
                  <a:lnTo>
                    <a:pt x="18924" y="47"/>
                  </a:lnTo>
                  <a:cubicBezTo>
                    <a:pt x="18871" y="16"/>
                    <a:pt x="18802" y="1"/>
                    <a:pt x="1873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7"/>
            <p:cNvSpPr/>
            <p:nvPr/>
          </p:nvSpPr>
          <p:spPr>
            <a:xfrm>
              <a:off x="2555625" y="1980025"/>
              <a:ext cx="468325" cy="294750"/>
            </a:xfrm>
            <a:custGeom>
              <a:avLst/>
              <a:gdLst/>
              <a:ahLst/>
              <a:cxnLst/>
              <a:rect l="l" t="t" r="r" b="b"/>
              <a:pathLst>
                <a:path w="18733" h="11790" extrusionOk="0">
                  <a:moveTo>
                    <a:pt x="18371" y="0"/>
                  </a:moveTo>
                  <a:lnTo>
                    <a:pt x="0" y="10607"/>
                  </a:lnTo>
                  <a:lnTo>
                    <a:pt x="0" y="11789"/>
                  </a:lnTo>
                  <a:cubicBezTo>
                    <a:pt x="3" y="11789"/>
                    <a:pt x="6" y="11789"/>
                    <a:pt x="9" y="11789"/>
                  </a:cubicBezTo>
                  <a:cubicBezTo>
                    <a:pt x="73" y="11789"/>
                    <a:pt x="136" y="11773"/>
                    <a:pt x="192" y="11744"/>
                  </a:cubicBezTo>
                  <a:lnTo>
                    <a:pt x="18539" y="1151"/>
                  </a:lnTo>
                  <a:cubicBezTo>
                    <a:pt x="18645" y="1091"/>
                    <a:pt x="18732" y="941"/>
                    <a:pt x="18732" y="818"/>
                  </a:cubicBezTo>
                  <a:lnTo>
                    <a:pt x="18732" y="429"/>
                  </a:lnTo>
                  <a:cubicBezTo>
                    <a:pt x="18732" y="308"/>
                    <a:pt x="18645" y="158"/>
                    <a:pt x="18539" y="97"/>
                  </a:cubicBezTo>
                  <a:lnTo>
                    <a:pt x="18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7"/>
            <p:cNvSpPr/>
            <p:nvPr/>
          </p:nvSpPr>
          <p:spPr>
            <a:xfrm>
              <a:off x="2555625" y="1980025"/>
              <a:ext cx="468325" cy="294750"/>
            </a:xfrm>
            <a:custGeom>
              <a:avLst/>
              <a:gdLst/>
              <a:ahLst/>
              <a:cxnLst/>
              <a:rect l="l" t="t" r="r" b="b"/>
              <a:pathLst>
                <a:path w="18733" h="11790" extrusionOk="0">
                  <a:moveTo>
                    <a:pt x="18371" y="0"/>
                  </a:moveTo>
                  <a:lnTo>
                    <a:pt x="0" y="10607"/>
                  </a:lnTo>
                  <a:lnTo>
                    <a:pt x="0" y="11789"/>
                  </a:lnTo>
                  <a:cubicBezTo>
                    <a:pt x="3" y="11789"/>
                    <a:pt x="6" y="11789"/>
                    <a:pt x="9" y="11789"/>
                  </a:cubicBezTo>
                  <a:cubicBezTo>
                    <a:pt x="73" y="11789"/>
                    <a:pt x="136" y="11773"/>
                    <a:pt x="192" y="11744"/>
                  </a:cubicBezTo>
                  <a:lnTo>
                    <a:pt x="18539" y="1151"/>
                  </a:lnTo>
                  <a:cubicBezTo>
                    <a:pt x="18645" y="1091"/>
                    <a:pt x="18732" y="941"/>
                    <a:pt x="18732" y="818"/>
                  </a:cubicBezTo>
                  <a:lnTo>
                    <a:pt x="18732" y="429"/>
                  </a:lnTo>
                  <a:cubicBezTo>
                    <a:pt x="18732" y="308"/>
                    <a:pt x="18645" y="158"/>
                    <a:pt x="18539" y="97"/>
                  </a:cubicBezTo>
                  <a:lnTo>
                    <a:pt x="1837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7"/>
            <p:cNvSpPr/>
            <p:nvPr/>
          </p:nvSpPr>
          <p:spPr>
            <a:xfrm>
              <a:off x="2170525" y="1763275"/>
              <a:ext cx="851250" cy="490700"/>
            </a:xfrm>
            <a:custGeom>
              <a:avLst/>
              <a:gdLst/>
              <a:ahLst/>
              <a:cxnLst/>
              <a:rect l="l" t="t" r="r" b="b"/>
              <a:pathLst>
                <a:path w="34050" h="19628" extrusionOk="0">
                  <a:moveTo>
                    <a:pt x="18646" y="1"/>
                  </a:moveTo>
                  <a:cubicBezTo>
                    <a:pt x="18576" y="1"/>
                    <a:pt x="18507" y="16"/>
                    <a:pt x="18454" y="47"/>
                  </a:cubicBezTo>
                  <a:lnTo>
                    <a:pt x="106" y="10639"/>
                  </a:lnTo>
                  <a:cubicBezTo>
                    <a:pt x="0" y="10700"/>
                    <a:pt x="0" y="10800"/>
                    <a:pt x="106" y="10861"/>
                  </a:cubicBezTo>
                  <a:lnTo>
                    <a:pt x="15213" y="19582"/>
                  </a:lnTo>
                  <a:cubicBezTo>
                    <a:pt x="15266" y="19612"/>
                    <a:pt x="15335" y="19628"/>
                    <a:pt x="15404" y="19628"/>
                  </a:cubicBezTo>
                  <a:cubicBezTo>
                    <a:pt x="15474" y="19628"/>
                    <a:pt x="15543" y="19612"/>
                    <a:pt x="15596" y="19582"/>
                  </a:cubicBezTo>
                  <a:lnTo>
                    <a:pt x="33943" y="8989"/>
                  </a:lnTo>
                  <a:cubicBezTo>
                    <a:pt x="34049" y="8928"/>
                    <a:pt x="34049" y="8828"/>
                    <a:pt x="33943" y="8767"/>
                  </a:cubicBezTo>
                  <a:lnTo>
                    <a:pt x="18838" y="47"/>
                  </a:lnTo>
                  <a:cubicBezTo>
                    <a:pt x="18785" y="16"/>
                    <a:pt x="18716" y="1"/>
                    <a:pt x="1864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7"/>
            <p:cNvSpPr/>
            <p:nvPr/>
          </p:nvSpPr>
          <p:spPr>
            <a:xfrm>
              <a:off x="2258075" y="2000825"/>
              <a:ext cx="126825" cy="119500"/>
            </a:xfrm>
            <a:custGeom>
              <a:avLst/>
              <a:gdLst/>
              <a:ahLst/>
              <a:cxnLst/>
              <a:rect l="l" t="t" r="r" b="b"/>
              <a:pathLst>
                <a:path w="5073" h="4780" extrusionOk="0">
                  <a:moveTo>
                    <a:pt x="2177" y="0"/>
                  </a:moveTo>
                  <a:lnTo>
                    <a:pt x="422" y="1013"/>
                  </a:lnTo>
                  <a:cubicBezTo>
                    <a:pt x="0" y="1256"/>
                    <a:pt x="0" y="1655"/>
                    <a:pt x="422" y="1897"/>
                  </a:cubicBezTo>
                  <a:lnTo>
                    <a:pt x="2342" y="3001"/>
                  </a:lnTo>
                  <a:cubicBezTo>
                    <a:pt x="2430" y="3051"/>
                    <a:pt x="2430" y="3179"/>
                    <a:pt x="2342" y="3231"/>
                  </a:cubicBezTo>
                  <a:lnTo>
                    <a:pt x="1095" y="3952"/>
                  </a:lnTo>
                  <a:lnTo>
                    <a:pt x="2544" y="4780"/>
                  </a:lnTo>
                  <a:lnTo>
                    <a:pt x="4650" y="3563"/>
                  </a:lnTo>
                  <a:cubicBezTo>
                    <a:pt x="5072" y="3320"/>
                    <a:pt x="5072" y="2921"/>
                    <a:pt x="4650" y="2676"/>
                  </a:cubicBezTo>
                  <a:lnTo>
                    <a:pt x="2736" y="1571"/>
                  </a:lnTo>
                  <a:cubicBezTo>
                    <a:pt x="2646" y="1520"/>
                    <a:pt x="2646" y="1391"/>
                    <a:pt x="2736" y="1340"/>
                  </a:cubicBezTo>
                  <a:lnTo>
                    <a:pt x="3617" y="831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7"/>
            <p:cNvSpPr/>
            <p:nvPr/>
          </p:nvSpPr>
          <p:spPr>
            <a:xfrm>
              <a:off x="2964400" y="1869050"/>
              <a:ext cx="26525" cy="46850"/>
            </a:xfrm>
            <a:custGeom>
              <a:avLst/>
              <a:gdLst/>
              <a:ahLst/>
              <a:cxnLst/>
              <a:rect l="l" t="t" r="r" b="b"/>
              <a:pathLst>
                <a:path w="1061" h="1874" extrusionOk="0">
                  <a:moveTo>
                    <a:pt x="914" y="0"/>
                  </a:moveTo>
                  <a:lnTo>
                    <a:pt x="0" y="1800"/>
                  </a:lnTo>
                  <a:lnTo>
                    <a:pt x="147" y="1874"/>
                  </a:lnTo>
                  <a:lnTo>
                    <a:pt x="1060" y="7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7"/>
            <p:cNvSpPr/>
            <p:nvPr/>
          </p:nvSpPr>
          <p:spPr>
            <a:xfrm>
              <a:off x="2941400" y="1865425"/>
              <a:ext cx="25800" cy="38150"/>
            </a:xfrm>
            <a:custGeom>
              <a:avLst/>
              <a:gdLst/>
              <a:ahLst/>
              <a:cxnLst/>
              <a:rect l="l" t="t" r="r" b="b"/>
              <a:pathLst>
                <a:path w="1032" h="1526" extrusionOk="0">
                  <a:moveTo>
                    <a:pt x="142" y="0"/>
                  </a:moveTo>
                  <a:lnTo>
                    <a:pt x="1" y="87"/>
                  </a:lnTo>
                  <a:lnTo>
                    <a:pt x="893" y="1526"/>
                  </a:lnTo>
                  <a:lnTo>
                    <a:pt x="1032" y="1439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7"/>
            <p:cNvSpPr/>
            <p:nvPr/>
          </p:nvSpPr>
          <p:spPr>
            <a:xfrm>
              <a:off x="2962875" y="1861325"/>
              <a:ext cx="6950" cy="110425"/>
            </a:xfrm>
            <a:custGeom>
              <a:avLst/>
              <a:gdLst/>
              <a:ahLst/>
              <a:cxnLst/>
              <a:rect l="l" t="t" r="r" b="b"/>
              <a:pathLst>
                <a:path w="278" h="4417" extrusionOk="0">
                  <a:moveTo>
                    <a:pt x="0" y="1"/>
                  </a:moveTo>
                  <a:lnTo>
                    <a:pt x="0" y="4336"/>
                  </a:lnTo>
                  <a:cubicBezTo>
                    <a:pt x="3" y="4361"/>
                    <a:pt x="18" y="4383"/>
                    <a:pt x="41" y="4393"/>
                  </a:cubicBezTo>
                  <a:cubicBezTo>
                    <a:pt x="71" y="4409"/>
                    <a:pt x="105" y="4417"/>
                    <a:pt x="138" y="4417"/>
                  </a:cubicBezTo>
                  <a:cubicBezTo>
                    <a:pt x="172" y="4417"/>
                    <a:pt x="206" y="4409"/>
                    <a:pt x="237" y="4393"/>
                  </a:cubicBezTo>
                  <a:cubicBezTo>
                    <a:pt x="259" y="4383"/>
                    <a:pt x="274" y="4361"/>
                    <a:pt x="277" y="433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7"/>
            <p:cNvSpPr/>
            <p:nvPr/>
          </p:nvSpPr>
          <p:spPr>
            <a:xfrm>
              <a:off x="2946125" y="1777225"/>
              <a:ext cx="110550" cy="100700"/>
            </a:xfrm>
            <a:custGeom>
              <a:avLst/>
              <a:gdLst/>
              <a:ahLst/>
              <a:cxnLst/>
              <a:rect l="l" t="t" r="r" b="b"/>
              <a:pathLst>
                <a:path w="4422" h="4028" extrusionOk="0">
                  <a:moveTo>
                    <a:pt x="2211" y="0"/>
                  </a:moveTo>
                  <a:cubicBezTo>
                    <a:pt x="1696" y="0"/>
                    <a:pt x="1180" y="197"/>
                    <a:pt x="786" y="591"/>
                  </a:cubicBezTo>
                  <a:cubicBezTo>
                    <a:pt x="0" y="1377"/>
                    <a:pt x="0" y="2651"/>
                    <a:pt x="786" y="3439"/>
                  </a:cubicBezTo>
                  <a:cubicBezTo>
                    <a:pt x="1180" y="3832"/>
                    <a:pt x="1696" y="4028"/>
                    <a:pt x="2211" y="4028"/>
                  </a:cubicBezTo>
                  <a:cubicBezTo>
                    <a:pt x="2727" y="4028"/>
                    <a:pt x="3242" y="3832"/>
                    <a:pt x="3636" y="3439"/>
                  </a:cubicBezTo>
                  <a:cubicBezTo>
                    <a:pt x="4422" y="2651"/>
                    <a:pt x="4422" y="1377"/>
                    <a:pt x="3636" y="591"/>
                  </a:cubicBezTo>
                  <a:cubicBezTo>
                    <a:pt x="3242" y="197"/>
                    <a:pt x="2727" y="0"/>
                    <a:pt x="2211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7"/>
            <p:cNvSpPr/>
            <p:nvPr/>
          </p:nvSpPr>
          <p:spPr>
            <a:xfrm>
              <a:off x="2948325" y="1777225"/>
              <a:ext cx="91925" cy="100725"/>
            </a:xfrm>
            <a:custGeom>
              <a:avLst/>
              <a:gdLst/>
              <a:ahLst/>
              <a:cxnLst/>
              <a:rect l="l" t="t" r="r" b="b"/>
              <a:pathLst>
                <a:path w="3677" h="4029" extrusionOk="0">
                  <a:moveTo>
                    <a:pt x="2124" y="0"/>
                  </a:moveTo>
                  <a:cubicBezTo>
                    <a:pt x="1713" y="0"/>
                    <a:pt x="1303" y="126"/>
                    <a:pt x="954" y="375"/>
                  </a:cubicBezTo>
                  <a:cubicBezTo>
                    <a:pt x="317" y="830"/>
                    <a:pt x="1" y="1611"/>
                    <a:pt x="143" y="2381"/>
                  </a:cubicBezTo>
                  <a:cubicBezTo>
                    <a:pt x="285" y="3151"/>
                    <a:pt x="861" y="3768"/>
                    <a:pt x="1619" y="3963"/>
                  </a:cubicBezTo>
                  <a:cubicBezTo>
                    <a:pt x="1787" y="4007"/>
                    <a:pt x="1957" y="4028"/>
                    <a:pt x="2125" y="4028"/>
                  </a:cubicBezTo>
                  <a:cubicBezTo>
                    <a:pt x="2717" y="4028"/>
                    <a:pt x="3290" y="3766"/>
                    <a:pt x="3677" y="3296"/>
                  </a:cubicBezTo>
                  <a:lnTo>
                    <a:pt x="3677" y="3296"/>
                  </a:lnTo>
                  <a:cubicBezTo>
                    <a:pt x="3627" y="3311"/>
                    <a:pt x="3577" y="3318"/>
                    <a:pt x="3527" y="3318"/>
                  </a:cubicBezTo>
                  <a:cubicBezTo>
                    <a:pt x="2978" y="3318"/>
                    <a:pt x="2446" y="2472"/>
                    <a:pt x="2755" y="1500"/>
                  </a:cubicBezTo>
                  <a:cubicBezTo>
                    <a:pt x="3014" y="682"/>
                    <a:pt x="3291" y="362"/>
                    <a:pt x="3116" y="261"/>
                  </a:cubicBezTo>
                  <a:cubicBezTo>
                    <a:pt x="2807" y="87"/>
                    <a:pt x="2465" y="0"/>
                    <a:pt x="212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7"/>
            <p:cNvSpPr/>
            <p:nvPr/>
          </p:nvSpPr>
          <p:spPr>
            <a:xfrm>
              <a:off x="2883225" y="1806425"/>
              <a:ext cx="77725" cy="70800"/>
            </a:xfrm>
            <a:custGeom>
              <a:avLst/>
              <a:gdLst/>
              <a:ahLst/>
              <a:cxnLst/>
              <a:rect l="l" t="t" r="r" b="b"/>
              <a:pathLst>
                <a:path w="3109" h="2832" extrusionOk="0">
                  <a:moveTo>
                    <a:pt x="1555" y="0"/>
                  </a:moveTo>
                  <a:cubicBezTo>
                    <a:pt x="1193" y="0"/>
                    <a:pt x="830" y="139"/>
                    <a:pt x="553" y="416"/>
                  </a:cubicBezTo>
                  <a:cubicBezTo>
                    <a:pt x="1" y="968"/>
                    <a:pt x="1" y="1865"/>
                    <a:pt x="553" y="2417"/>
                  </a:cubicBezTo>
                  <a:cubicBezTo>
                    <a:pt x="830" y="2693"/>
                    <a:pt x="1193" y="2831"/>
                    <a:pt x="1555" y="2831"/>
                  </a:cubicBezTo>
                  <a:cubicBezTo>
                    <a:pt x="1917" y="2831"/>
                    <a:pt x="2279" y="2693"/>
                    <a:pt x="2556" y="2417"/>
                  </a:cubicBezTo>
                  <a:cubicBezTo>
                    <a:pt x="3108" y="1865"/>
                    <a:pt x="3108" y="968"/>
                    <a:pt x="2556" y="416"/>
                  </a:cubicBezTo>
                  <a:cubicBezTo>
                    <a:pt x="2279" y="139"/>
                    <a:pt x="1917" y="0"/>
                    <a:pt x="15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7"/>
            <p:cNvSpPr/>
            <p:nvPr/>
          </p:nvSpPr>
          <p:spPr>
            <a:xfrm>
              <a:off x="2891500" y="1806450"/>
              <a:ext cx="67600" cy="70775"/>
            </a:xfrm>
            <a:custGeom>
              <a:avLst/>
              <a:gdLst/>
              <a:ahLst/>
              <a:cxnLst/>
              <a:rect l="l" t="t" r="r" b="b"/>
              <a:pathLst>
                <a:path w="2704" h="2831" extrusionOk="0">
                  <a:moveTo>
                    <a:pt x="1224" y="0"/>
                  </a:moveTo>
                  <a:cubicBezTo>
                    <a:pt x="927" y="0"/>
                    <a:pt x="637" y="93"/>
                    <a:pt x="396" y="267"/>
                  </a:cubicBezTo>
                  <a:cubicBezTo>
                    <a:pt x="358" y="1131"/>
                    <a:pt x="1092" y="1975"/>
                    <a:pt x="888" y="2258"/>
                  </a:cubicBezTo>
                  <a:cubicBezTo>
                    <a:pt x="812" y="2362"/>
                    <a:pt x="696" y="2405"/>
                    <a:pt x="571" y="2405"/>
                  </a:cubicBezTo>
                  <a:cubicBezTo>
                    <a:pt x="355" y="2405"/>
                    <a:pt x="111" y="2279"/>
                    <a:pt x="0" y="2127"/>
                  </a:cubicBezTo>
                  <a:lnTo>
                    <a:pt x="0" y="2127"/>
                  </a:lnTo>
                  <a:cubicBezTo>
                    <a:pt x="253" y="2563"/>
                    <a:pt x="720" y="2831"/>
                    <a:pt x="1223" y="2831"/>
                  </a:cubicBezTo>
                  <a:cubicBezTo>
                    <a:pt x="1224" y="2831"/>
                    <a:pt x="1226" y="2831"/>
                    <a:pt x="1227" y="2831"/>
                  </a:cubicBezTo>
                  <a:cubicBezTo>
                    <a:pt x="1733" y="2829"/>
                    <a:pt x="2199" y="2560"/>
                    <a:pt x="2451" y="2122"/>
                  </a:cubicBezTo>
                  <a:cubicBezTo>
                    <a:pt x="2703" y="1682"/>
                    <a:pt x="2702" y="1144"/>
                    <a:pt x="2449" y="706"/>
                  </a:cubicBezTo>
                  <a:cubicBezTo>
                    <a:pt x="2196" y="268"/>
                    <a:pt x="1729" y="0"/>
                    <a:pt x="1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7"/>
            <p:cNvSpPr/>
            <p:nvPr/>
          </p:nvSpPr>
          <p:spPr>
            <a:xfrm>
              <a:off x="2891500" y="1806450"/>
              <a:ext cx="67600" cy="70775"/>
            </a:xfrm>
            <a:custGeom>
              <a:avLst/>
              <a:gdLst/>
              <a:ahLst/>
              <a:cxnLst/>
              <a:rect l="l" t="t" r="r" b="b"/>
              <a:pathLst>
                <a:path w="2704" h="2831" extrusionOk="0">
                  <a:moveTo>
                    <a:pt x="1224" y="0"/>
                  </a:moveTo>
                  <a:cubicBezTo>
                    <a:pt x="927" y="0"/>
                    <a:pt x="637" y="93"/>
                    <a:pt x="396" y="267"/>
                  </a:cubicBezTo>
                  <a:cubicBezTo>
                    <a:pt x="358" y="1131"/>
                    <a:pt x="1092" y="1975"/>
                    <a:pt x="888" y="2258"/>
                  </a:cubicBezTo>
                  <a:cubicBezTo>
                    <a:pt x="812" y="2362"/>
                    <a:pt x="696" y="2405"/>
                    <a:pt x="571" y="2405"/>
                  </a:cubicBezTo>
                  <a:cubicBezTo>
                    <a:pt x="355" y="2405"/>
                    <a:pt x="111" y="2279"/>
                    <a:pt x="0" y="2127"/>
                  </a:cubicBezTo>
                  <a:lnTo>
                    <a:pt x="0" y="2127"/>
                  </a:lnTo>
                  <a:cubicBezTo>
                    <a:pt x="253" y="2563"/>
                    <a:pt x="720" y="2831"/>
                    <a:pt x="1223" y="2831"/>
                  </a:cubicBezTo>
                  <a:cubicBezTo>
                    <a:pt x="1224" y="2831"/>
                    <a:pt x="1226" y="2831"/>
                    <a:pt x="1227" y="2831"/>
                  </a:cubicBezTo>
                  <a:cubicBezTo>
                    <a:pt x="1733" y="2829"/>
                    <a:pt x="2199" y="2560"/>
                    <a:pt x="2451" y="2122"/>
                  </a:cubicBezTo>
                  <a:cubicBezTo>
                    <a:pt x="2703" y="1682"/>
                    <a:pt x="2702" y="1144"/>
                    <a:pt x="2449" y="706"/>
                  </a:cubicBezTo>
                  <a:cubicBezTo>
                    <a:pt x="2196" y="268"/>
                    <a:pt x="1729" y="0"/>
                    <a:pt x="122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7"/>
            <p:cNvSpPr/>
            <p:nvPr/>
          </p:nvSpPr>
          <p:spPr>
            <a:xfrm>
              <a:off x="2901425" y="1738750"/>
              <a:ext cx="129850" cy="129850"/>
            </a:xfrm>
            <a:custGeom>
              <a:avLst/>
              <a:gdLst/>
              <a:ahLst/>
              <a:cxnLst/>
              <a:rect l="l" t="t" r="r" b="b"/>
              <a:pathLst>
                <a:path w="5194" h="5194" extrusionOk="0">
                  <a:moveTo>
                    <a:pt x="2596" y="1"/>
                  </a:moveTo>
                  <a:cubicBezTo>
                    <a:pt x="1162" y="1"/>
                    <a:pt x="1" y="1162"/>
                    <a:pt x="1" y="2597"/>
                  </a:cubicBezTo>
                  <a:cubicBezTo>
                    <a:pt x="1" y="4031"/>
                    <a:pt x="1162" y="5194"/>
                    <a:pt x="2596" y="5194"/>
                  </a:cubicBezTo>
                  <a:cubicBezTo>
                    <a:pt x="4030" y="5194"/>
                    <a:pt x="5193" y="4031"/>
                    <a:pt x="5193" y="2597"/>
                  </a:cubicBezTo>
                  <a:cubicBezTo>
                    <a:pt x="5193" y="1162"/>
                    <a:pt x="4030" y="1"/>
                    <a:pt x="259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7"/>
            <p:cNvSpPr/>
            <p:nvPr/>
          </p:nvSpPr>
          <p:spPr>
            <a:xfrm>
              <a:off x="2900125" y="1747175"/>
              <a:ext cx="129400" cy="121450"/>
            </a:xfrm>
            <a:custGeom>
              <a:avLst/>
              <a:gdLst/>
              <a:ahLst/>
              <a:cxnLst/>
              <a:rect l="l" t="t" r="r" b="b"/>
              <a:pathLst>
                <a:path w="5176" h="4858" extrusionOk="0">
                  <a:moveTo>
                    <a:pt x="1371" y="0"/>
                  </a:moveTo>
                  <a:cubicBezTo>
                    <a:pt x="608" y="431"/>
                    <a:pt x="113" y="1217"/>
                    <a:pt x="57" y="2093"/>
                  </a:cubicBezTo>
                  <a:cubicBezTo>
                    <a:pt x="0" y="2967"/>
                    <a:pt x="389" y="3811"/>
                    <a:pt x="1089" y="4337"/>
                  </a:cubicBezTo>
                  <a:cubicBezTo>
                    <a:pt x="1546" y="4680"/>
                    <a:pt x="2094" y="4857"/>
                    <a:pt x="2648" y="4857"/>
                  </a:cubicBezTo>
                  <a:cubicBezTo>
                    <a:pt x="2946" y="4857"/>
                    <a:pt x="3246" y="4806"/>
                    <a:pt x="3534" y="4701"/>
                  </a:cubicBezTo>
                  <a:cubicBezTo>
                    <a:pt x="4358" y="4401"/>
                    <a:pt x="4976" y="3707"/>
                    <a:pt x="5176" y="2854"/>
                  </a:cubicBezTo>
                  <a:lnTo>
                    <a:pt x="5176" y="2854"/>
                  </a:lnTo>
                  <a:cubicBezTo>
                    <a:pt x="4686" y="3373"/>
                    <a:pt x="4004" y="3666"/>
                    <a:pt x="3291" y="3666"/>
                  </a:cubicBezTo>
                  <a:cubicBezTo>
                    <a:pt x="1617" y="3666"/>
                    <a:pt x="380" y="2106"/>
                    <a:pt x="763" y="476"/>
                  </a:cubicBezTo>
                  <a:cubicBezTo>
                    <a:pt x="941" y="287"/>
                    <a:pt x="1146" y="128"/>
                    <a:pt x="137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7"/>
            <p:cNvSpPr/>
            <p:nvPr/>
          </p:nvSpPr>
          <p:spPr>
            <a:xfrm>
              <a:off x="2501575" y="1865650"/>
              <a:ext cx="117100" cy="192400"/>
            </a:xfrm>
            <a:custGeom>
              <a:avLst/>
              <a:gdLst/>
              <a:ahLst/>
              <a:cxnLst/>
              <a:rect l="l" t="t" r="r" b="b"/>
              <a:pathLst>
                <a:path w="4684" h="7696" extrusionOk="0">
                  <a:moveTo>
                    <a:pt x="4684" y="0"/>
                  </a:moveTo>
                  <a:lnTo>
                    <a:pt x="0" y="2703"/>
                  </a:lnTo>
                  <a:lnTo>
                    <a:pt x="0" y="7696"/>
                  </a:lnTo>
                  <a:lnTo>
                    <a:pt x="4684" y="4991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7"/>
            <p:cNvSpPr/>
            <p:nvPr/>
          </p:nvSpPr>
          <p:spPr>
            <a:xfrm>
              <a:off x="2537600" y="1918775"/>
              <a:ext cx="45050" cy="75850"/>
            </a:xfrm>
            <a:custGeom>
              <a:avLst/>
              <a:gdLst/>
              <a:ahLst/>
              <a:cxnLst/>
              <a:rect l="l" t="t" r="r" b="b"/>
              <a:pathLst>
                <a:path w="1802" h="3034" extrusionOk="0">
                  <a:moveTo>
                    <a:pt x="1748" y="1"/>
                  </a:moveTo>
                  <a:cubicBezTo>
                    <a:pt x="1736" y="1"/>
                    <a:pt x="1721" y="5"/>
                    <a:pt x="1706" y="14"/>
                  </a:cubicBezTo>
                  <a:lnTo>
                    <a:pt x="96" y="939"/>
                  </a:lnTo>
                  <a:cubicBezTo>
                    <a:pt x="40" y="977"/>
                    <a:pt x="5" y="1038"/>
                    <a:pt x="1" y="1106"/>
                  </a:cubicBezTo>
                  <a:lnTo>
                    <a:pt x="1" y="2963"/>
                  </a:lnTo>
                  <a:cubicBezTo>
                    <a:pt x="1" y="3008"/>
                    <a:pt x="23" y="3033"/>
                    <a:pt x="54" y="3033"/>
                  </a:cubicBezTo>
                  <a:cubicBezTo>
                    <a:pt x="67" y="3033"/>
                    <a:pt x="81" y="3029"/>
                    <a:pt x="96" y="3020"/>
                  </a:cubicBezTo>
                  <a:lnTo>
                    <a:pt x="1706" y="2093"/>
                  </a:lnTo>
                  <a:cubicBezTo>
                    <a:pt x="1762" y="2056"/>
                    <a:pt x="1799" y="1995"/>
                    <a:pt x="1802" y="1927"/>
                  </a:cubicBezTo>
                  <a:lnTo>
                    <a:pt x="1802" y="69"/>
                  </a:lnTo>
                  <a:cubicBezTo>
                    <a:pt x="1802" y="26"/>
                    <a:pt x="1780" y="1"/>
                    <a:pt x="17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7"/>
            <p:cNvSpPr/>
            <p:nvPr/>
          </p:nvSpPr>
          <p:spPr>
            <a:xfrm>
              <a:off x="2542025" y="1925375"/>
              <a:ext cx="36200" cy="62600"/>
            </a:xfrm>
            <a:custGeom>
              <a:avLst/>
              <a:gdLst/>
              <a:ahLst/>
              <a:cxnLst/>
              <a:rect l="l" t="t" r="r" b="b"/>
              <a:pathLst>
                <a:path w="1448" h="2504" extrusionOk="0">
                  <a:moveTo>
                    <a:pt x="1448" y="1"/>
                  </a:moveTo>
                  <a:lnTo>
                    <a:pt x="8" y="829"/>
                  </a:lnTo>
                  <a:cubicBezTo>
                    <a:pt x="5" y="835"/>
                    <a:pt x="3" y="840"/>
                    <a:pt x="1" y="848"/>
                  </a:cubicBezTo>
                  <a:lnTo>
                    <a:pt x="1" y="2504"/>
                  </a:lnTo>
                  <a:lnTo>
                    <a:pt x="1440" y="1676"/>
                  </a:lnTo>
                  <a:cubicBezTo>
                    <a:pt x="1443" y="1670"/>
                    <a:pt x="1446" y="1664"/>
                    <a:pt x="1448" y="1658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7"/>
            <p:cNvSpPr/>
            <p:nvPr/>
          </p:nvSpPr>
          <p:spPr>
            <a:xfrm>
              <a:off x="2537600" y="1941125"/>
              <a:ext cx="45050" cy="31125"/>
            </a:xfrm>
            <a:custGeom>
              <a:avLst/>
              <a:gdLst/>
              <a:ahLst/>
              <a:cxnLst/>
              <a:rect l="l" t="t" r="r" b="b"/>
              <a:pathLst>
                <a:path w="1802" h="1245" extrusionOk="0">
                  <a:moveTo>
                    <a:pt x="1802" y="0"/>
                  </a:moveTo>
                  <a:lnTo>
                    <a:pt x="1" y="1037"/>
                  </a:lnTo>
                  <a:lnTo>
                    <a:pt x="1" y="1244"/>
                  </a:lnTo>
                  <a:lnTo>
                    <a:pt x="1802" y="20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7"/>
            <p:cNvSpPr/>
            <p:nvPr/>
          </p:nvSpPr>
          <p:spPr>
            <a:xfrm>
              <a:off x="2557875" y="1929375"/>
              <a:ext cx="4500" cy="54625"/>
            </a:xfrm>
            <a:custGeom>
              <a:avLst/>
              <a:gdLst/>
              <a:ahLst/>
              <a:cxnLst/>
              <a:rect l="l" t="t" r="r" b="b"/>
              <a:pathLst>
                <a:path w="180" h="2185" extrusionOk="0">
                  <a:moveTo>
                    <a:pt x="180" y="0"/>
                  </a:moveTo>
                  <a:lnTo>
                    <a:pt x="0" y="105"/>
                  </a:lnTo>
                  <a:lnTo>
                    <a:pt x="0" y="2184"/>
                  </a:lnTo>
                  <a:lnTo>
                    <a:pt x="180" y="208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7"/>
            <p:cNvSpPr/>
            <p:nvPr/>
          </p:nvSpPr>
          <p:spPr>
            <a:xfrm>
              <a:off x="2501575" y="1990425"/>
              <a:ext cx="117100" cy="78000"/>
            </a:xfrm>
            <a:custGeom>
              <a:avLst/>
              <a:gdLst/>
              <a:ahLst/>
              <a:cxnLst/>
              <a:rect l="l" t="t" r="r" b="b"/>
              <a:pathLst>
                <a:path w="4684" h="3120" extrusionOk="0">
                  <a:moveTo>
                    <a:pt x="4684" y="0"/>
                  </a:moveTo>
                  <a:lnTo>
                    <a:pt x="0" y="2705"/>
                  </a:lnTo>
                  <a:lnTo>
                    <a:pt x="0" y="3119"/>
                  </a:lnTo>
                  <a:lnTo>
                    <a:pt x="4684" y="416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7"/>
            <p:cNvSpPr/>
            <p:nvPr/>
          </p:nvSpPr>
          <p:spPr>
            <a:xfrm>
              <a:off x="2618650" y="1865650"/>
              <a:ext cx="117100" cy="192400"/>
            </a:xfrm>
            <a:custGeom>
              <a:avLst/>
              <a:gdLst/>
              <a:ahLst/>
              <a:cxnLst/>
              <a:rect l="l" t="t" r="r" b="b"/>
              <a:pathLst>
                <a:path w="4684" h="7696" extrusionOk="0">
                  <a:moveTo>
                    <a:pt x="1" y="0"/>
                  </a:moveTo>
                  <a:lnTo>
                    <a:pt x="1" y="4991"/>
                  </a:lnTo>
                  <a:lnTo>
                    <a:pt x="4683" y="7696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7"/>
            <p:cNvSpPr/>
            <p:nvPr/>
          </p:nvSpPr>
          <p:spPr>
            <a:xfrm>
              <a:off x="2654650" y="1918775"/>
              <a:ext cx="45100" cy="75850"/>
            </a:xfrm>
            <a:custGeom>
              <a:avLst/>
              <a:gdLst/>
              <a:ahLst/>
              <a:cxnLst/>
              <a:rect l="l" t="t" r="r" b="b"/>
              <a:pathLst>
                <a:path w="1804" h="3034" extrusionOk="0">
                  <a:moveTo>
                    <a:pt x="55" y="1"/>
                  </a:moveTo>
                  <a:cubicBezTo>
                    <a:pt x="23" y="1"/>
                    <a:pt x="2" y="26"/>
                    <a:pt x="1" y="69"/>
                  </a:cubicBezTo>
                  <a:lnTo>
                    <a:pt x="1" y="1927"/>
                  </a:lnTo>
                  <a:cubicBezTo>
                    <a:pt x="5" y="1995"/>
                    <a:pt x="41" y="2057"/>
                    <a:pt x="98" y="2093"/>
                  </a:cubicBezTo>
                  <a:lnTo>
                    <a:pt x="1706" y="3020"/>
                  </a:lnTo>
                  <a:cubicBezTo>
                    <a:pt x="1722" y="3029"/>
                    <a:pt x="1736" y="3033"/>
                    <a:pt x="1749" y="3033"/>
                  </a:cubicBezTo>
                  <a:cubicBezTo>
                    <a:pt x="1781" y="3033"/>
                    <a:pt x="1803" y="3008"/>
                    <a:pt x="1803" y="2963"/>
                  </a:cubicBezTo>
                  <a:lnTo>
                    <a:pt x="1803" y="1106"/>
                  </a:lnTo>
                  <a:cubicBezTo>
                    <a:pt x="1799" y="1038"/>
                    <a:pt x="1763" y="977"/>
                    <a:pt x="1706" y="939"/>
                  </a:cubicBezTo>
                  <a:lnTo>
                    <a:pt x="98" y="14"/>
                  </a:lnTo>
                  <a:cubicBezTo>
                    <a:pt x="82" y="5"/>
                    <a:pt x="68" y="1"/>
                    <a:pt x="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7"/>
            <p:cNvSpPr/>
            <p:nvPr/>
          </p:nvSpPr>
          <p:spPr>
            <a:xfrm>
              <a:off x="2659075" y="1925375"/>
              <a:ext cx="36200" cy="62600"/>
            </a:xfrm>
            <a:custGeom>
              <a:avLst/>
              <a:gdLst/>
              <a:ahLst/>
              <a:cxnLst/>
              <a:rect l="l" t="t" r="r" b="b"/>
              <a:pathLst>
                <a:path w="1448" h="2504" extrusionOk="0">
                  <a:moveTo>
                    <a:pt x="1" y="1"/>
                  </a:moveTo>
                  <a:lnTo>
                    <a:pt x="1" y="1658"/>
                  </a:lnTo>
                  <a:cubicBezTo>
                    <a:pt x="4" y="1664"/>
                    <a:pt x="5" y="1670"/>
                    <a:pt x="10" y="1676"/>
                  </a:cubicBezTo>
                  <a:lnTo>
                    <a:pt x="1448" y="2504"/>
                  </a:lnTo>
                  <a:lnTo>
                    <a:pt x="1448" y="848"/>
                  </a:lnTo>
                  <a:cubicBezTo>
                    <a:pt x="1447" y="840"/>
                    <a:pt x="1444" y="835"/>
                    <a:pt x="1441" y="8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7"/>
            <p:cNvSpPr/>
            <p:nvPr/>
          </p:nvSpPr>
          <p:spPr>
            <a:xfrm>
              <a:off x="2654650" y="1941125"/>
              <a:ext cx="45100" cy="31125"/>
            </a:xfrm>
            <a:custGeom>
              <a:avLst/>
              <a:gdLst/>
              <a:ahLst/>
              <a:cxnLst/>
              <a:rect l="l" t="t" r="r" b="b"/>
              <a:pathLst>
                <a:path w="1804" h="1245" extrusionOk="0">
                  <a:moveTo>
                    <a:pt x="1" y="0"/>
                  </a:moveTo>
                  <a:lnTo>
                    <a:pt x="1" y="208"/>
                  </a:lnTo>
                  <a:lnTo>
                    <a:pt x="1803" y="1244"/>
                  </a:lnTo>
                  <a:lnTo>
                    <a:pt x="1803" y="10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7"/>
            <p:cNvSpPr/>
            <p:nvPr/>
          </p:nvSpPr>
          <p:spPr>
            <a:xfrm>
              <a:off x="2674925" y="1929375"/>
              <a:ext cx="4550" cy="54625"/>
            </a:xfrm>
            <a:custGeom>
              <a:avLst/>
              <a:gdLst/>
              <a:ahLst/>
              <a:cxnLst/>
              <a:rect l="l" t="t" r="r" b="b"/>
              <a:pathLst>
                <a:path w="182" h="2185" extrusionOk="0">
                  <a:moveTo>
                    <a:pt x="0" y="0"/>
                  </a:moveTo>
                  <a:lnTo>
                    <a:pt x="0" y="2086"/>
                  </a:lnTo>
                  <a:lnTo>
                    <a:pt x="182" y="2184"/>
                  </a:lnTo>
                  <a:lnTo>
                    <a:pt x="182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7"/>
            <p:cNvSpPr/>
            <p:nvPr/>
          </p:nvSpPr>
          <p:spPr>
            <a:xfrm>
              <a:off x="2618650" y="1990425"/>
              <a:ext cx="117100" cy="78000"/>
            </a:xfrm>
            <a:custGeom>
              <a:avLst/>
              <a:gdLst/>
              <a:ahLst/>
              <a:cxnLst/>
              <a:rect l="l" t="t" r="r" b="b"/>
              <a:pathLst>
                <a:path w="4684" h="3120" extrusionOk="0">
                  <a:moveTo>
                    <a:pt x="1" y="0"/>
                  </a:moveTo>
                  <a:lnTo>
                    <a:pt x="1" y="416"/>
                  </a:lnTo>
                  <a:lnTo>
                    <a:pt x="4683" y="3119"/>
                  </a:lnTo>
                  <a:lnTo>
                    <a:pt x="4683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7"/>
            <p:cNvSpPr/>
            <p:nvPr/>
          </p:nvSpPr>
          <p:spPr>
            <a:xfrm>
              <a:off x="2735725" y="1740875"/>
              <a:ext cx="171125" cy="317175"/>
            </a:xfrm>
            <a:custGeom>
              <a:avLst/>
              <a:gdLst/>
              <a:ahLst/>
              <a:cxnLst/>
              <a:rect l="l" t="t" r="r" b="b"/>
              <a:pathLst>
                <a:path w="6845" h="12687" extrusionOk="0">
                  <a:moveTo>
                    <a:pt x="3963" y="0"/>
                  </a:moveTo>
                  <a:lnTo>
                    <a:pt x="0" y="7694"/>
                  </a:lnTo>
                  <a:lnTo>
                    <a:pt x="0" y="12687"/>
                  </a:lnTo>
                  <a:lnTo>
                    <a:pt x="6845" y="8735"/>
                  </a:lnTo>
                  <a:lnTo>
                    <a:pt x="6845" y="3743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7"/>
            <p:cNvSpPr/>
            <p:nvPr/>
          </p:nvSpPr>
          <p:spPr>
            <a:xfrm>
              <a:off x="2760550" y="1925100"/>
              <a:ext cx="45050" cy="75825"/>
            </a:xfrm>
            <a:custGeom>
              <a:avLst/>
              <a:gdLst/>
              <a:ahLst/>
              <a:cxnLst/>
              <a:rect l="l" t="t" r="r" b="b"/>
              <a:pathLst>
                <a:path w="1802" h="3033" extrusionOk="0">
                  <a:moveTo>
                    <a:pt x="1748" y="0"/>
                  </a:moveTo>
                  <a:cubicBezTo>
                    <a:pt x="1735" y="0"/>
                    <a:pt x="1721" y="4"/>
                    <a:pt x="1706" y="13"/>
                  </a:cubicBezTo>
                  <a:lnTo>
                    <a:pt x="96" y="938"/>
                  </a:lnTo>
                  <a:cubicBezTo>
                    <a:pt x="40" y="976"/>
                    <a:pt x="3" y="1037"/>
                    <a:pt x="1" y="1105"/>
                  </a:cubicBezTo>
                  <a:lnTo>
                    <a:pt x="1" y="2963"/>
                  </a:lnTo>
                  <a:cubicBezTo>
                    <a:pt x="1" y="3007"/>
                    <a:pt x="22" y="3032"/>
                    <a:pt x="53" y="3032"/>
                  </a:cubicBezTo>
                  <a:cubicBezTo>
                    <a:pt x="66" y="3032"/>
                    <a:pt x="81" y="3028"/>
                    <a:pt x="96" y="3019"/>
                  </a:cubicBezTo>
                  <a:lnTo>
                    <a:pt x="1706" y="2093"/>
                  </a:lnTo>
                  <a:cubicBezTo>
                    <a:pt x="1762" y="2055"/>
                    <a:pt x="1797" y="1994"/>
                    <a:pt x="1802" y="1926"/>
                  </a:cubicBezTo>
                  <a:lnTo>
                    <a:pt x="1802" y="68"/>
                  </a:lnTo>
                  <a:cubicBezTo>
                    <a:pt x="1802" y="25"/>
                    <a:pt x="1780" y="0"/>
                    <a:pt x="174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7"/>
            <p:cNvSpPr/>
            <p:nvPr/>
          </p:nvSpPr>
          <p:spPr>
            <a:xfrm>
              <a:off x="2764975" y="1931700"/>
              <a:ext cx="36200" cy="62575"/>
            </a:xfrm>
            <a:custGeom>
              <a:avLst/>
              <a:gdLst/>
              <a:ahLst/>
              <a:cxnLst/>
              <a:rect l="l" t="t" r="r" b="b"/>
              <a:pathLst>
                <a:path w="1448" h="2503" extrusionOk="0">
                  <a:moveTo>
                    <a:pt x="1448" y="0"/>
                  </a:moveTo>
                  <a:lnTo>
                    <a:pt x="8" y="828"/>
                  </a:lnTo>
                  <a:cubicBezTo>
                    <a:pt x="5" y="834"/>
                    <a:pt x="3" y="840"/>
                    <a:pt x="0" y="846"/>
                  </a:cubicBezTo>
                  <a:lnTo>
                    <a:pt x="0" y="2503"/>
                  </a:lnTo>
                  <a:lnTo>
                    <a:pt x="1440" y="1675"/>
                  </a:lnTo>
                  <a:cubicBezTo>
                    <a:pt x="1443" y="1669"/>
                    <a:pt x="1445" y="1663"/>
                    <a:pt x="1448" y="1658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7"/>
            <p:cNvSpPr/>
            <p:nvPr/>
          </p:nvSpPr>
          <p:spPr>
            <a:xfrm>
              <a:off x="2760550" y="1947425"/>
              <a:ext cx="45050" cy="31125"/>
            </a:xfrm>
            <a:custGeom>
              <a:avLst/>
              <a:gdLst/>
              <a:ahLst/>
              <a:cxnLst/>
              <a:rect l="l" t="t" r="r" b="b"/>
              <a:pathLst>
                <a:path w="1802" h="1245" extrusionOk="0">
                  <a:moveTo>
                    <a:pt x="1802" y="1"/>
                  </a:moveTo>
                  <a:lnTo>
                    <a:pt x="1" y="1037"/>
                  </a:lnTo>
                  <a:lnTo>
                    <a:pt x="1" y="1245"/>
                  </a:lnTo>
                  <a:lnTo>
                    <a:pt x="1802" y="20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7"/>
            <p:cNvSpPr/>
            <p:nvPr/>
          </p:nvSpPr>
          <p:spPr>
            <a:xfrm>
              <a:off x="2780825" y="1935675"/>
              <a:ext cx="4500" cy="54625"/>
            </a:xfrm>
            <a:custGeom>
              <a:avLst/>
              <a:gdLst/>
              <a:ahLst/>
              <a:cxnLst/>
              <a:rect l="l" t="t" r="r" b="b"/>
              <a:pathLst>
                <a:path w="180" h="2185" extrusionOk="0">
                  <a:moveTo>
                    <a:pt x="180" y="1"/>
                  </a:moveTo>
                  <a:lnTo>
                    <a:pt x="0" y="105"/>
                  </a:lnTo>
                  <a:lnTo>
                    <a:pt x="0" y="2184"/>
                  </a:lnTo>
                  <a:lnTo>
                    <a:pt x="180" y="208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7"/>
            <p:cNvSpPr/>
            <p:nvPr/>
          </p:nvSpPr>
          <p:spPr>
            <a:xfrm>
              <a:off x="2841600" y="1878250"/>
              <a:ext cx="45050" cy="75825"/>
            </a:xfrm>
            <a:custGeom>
              <a:avLst/>
              <a:gdLst/>
              <a:ahLst/>
              <a:cxnLst/>
              <a:rect l="l" t="t" r="r" b="b"/>
              <a:pathLst>
                <a:path w="1802" h="3033" extrusionOk="0">
                  <a:moveTo>
                    <a:pt x="1749" y="1"/>
                  </a:moveTo>
                  <a:cubicBezTo>
                    <a:pt x="1736" y="1"/>
                    <a:pt x="1721" y="5"/>
                    <a:pt x="1706" y="14"/>
                  </a:cubicBezTo>
                  <a:lnTo>
                    <a:pt x="97" y="940"/>
                  </a:lnTo>
                  <a:cubicBezTo>
                    <a:pt x="40" y="977"/>
                    <a:pt x="4" y="1039"/>
                    <a:pt x="1" y="1107"/>
                  </a:cubicBezTo>
                  <a:lnTo>
                    <a:pt x="1" y="2965"/>
                  </a:lnTo>
                  <a:cubicBezTo>
                    <a:pt x="1" y="3008"/>
                    <a:pt x="22" y="3033"/>
                    <a:pt x="54" y="3033"/>
                  </a:cubicBezTo>
                  <a:cubicBezTo>
                    <a:pt x="66" y="3033"/>
                    <a:pt x="81" y="3029"/>
                    <a:pt x="97" y="3020"/>
                  </a:cubicBezTo>
                  <a:lnTo>
                    <a:pt x="1705" y="2093"/>
                  </a:lnTo>
                  <a:cubicBezTo>
                    <a:pt x="1763" y="2057"/>
                    <a:pt x="1798" y="1995"/>
                    <a:pt x="1802" y="1928"/>
                  </a:cubicBezTo>
                  <a:lnTo>
                    <a:pt x="1802" y="69"/>
                  </a:lnTo>
                  <a:cubicBezTo>
                    <a:pt x="1802" y="26"/>
                    <a:pt x="1780" y="1"/>
                    <a:pt x="1749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7"/>
            <p:cNvSpPr/>
            <p:nvPr/>
          </p:nvSpPr>
          <p:spPr>
            <a:xfrm>
              <a:off x="2846025" y="1884900"/>
              <a:ext cx="36200" cy="62575"/>
            </a:xfrm>
            <a:custGeom>
              <a:avLst/>
              <a:gdLst/>
              <a:ahLst/>
              <a:cxnLst/>
              <a:rect l="l" t="t" r="r" b="b"/>
              <a:pathLst>
                <a:path w="1448" h="2503" extrusionOk="0">
                  <a:moveTo>
                    <a:pt x="1448" y="0"/>
                  </a:moveTo>
                  <a:lnTo>
                    <a:pt x="8" y="828"/>
                  </a:lnTo>
                  <a:cubicBezTo>
                    <a:pt x="5" y="834"/>
                    <a:pt x="2" y="840"/>
                    <a:pt x="1" y="846"/>
                  </a:cubicBezTo>
                  <a:lnTo>
                    <a:pt x="1" y="2503"/>
                  </a:lnTo>
                  <a:lnTo>
                    <a:pt x="1439" y="1675"/>
                  </a:lnTo>
                  <a:cubicBezTo>
                    <a:pt x="1442" y="1668"/>
                    <a:pt x="1445" y="1662"/>
                    <a:pt x="1448" y="1656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7"/>
            <p:cNvSpPr/>
            <p:nvPr/>
          </p:nvSpPr>
          <p:spPr>
            <a:xfrm>
              <a:off x="2841600" y="1900600"/>
              <a:ext cx="45050" cy="31150"/>
            </a:xfrm>
            <a:custGeom>
              <a:avLst/>
              <a:gdLst/>
              <a:ahLst/>
              <a:cxnLst/>
              <a:rect l="l" t="t" r="r" b="b"/>
              <a:pathLst>
                <a:path w="1802" h="1246" extrusionOk="0">
                  <a:moveTo>
                    <a:pt x="1802" y="0"/>
                  </a:moveTo>
                  <a:lnTo>
                    <a:pt x="1" y="1037"/>
                  </a:lnTo>
                  <a:lnTo>
                    <a:pt x="1" y="1246"/>
                  </a:lnTo>
                  <a:lnTo>
                    <a:pt x="1802" y="20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7"/>
            <p:cNvSpPr/>
            <p:nvPr/>
          </p:nvSpPr>
          <p:spPr>
            <a:xfrm>
              <a:off x="2861875" y="1888875"/>
              <a:ext cx="4525" cy="54625"/>
            </a:xfrm>
            <a:custGeom>
              <a:avLst/>
              <a:gdLst/>
              <a:ahLst/>
              <a:cxnLst/>
              <a:rect l="l" t="t" r="r" b="b"/>
              <a:pathLst>
                <a:path w="181" h="2185" extrusionOk="0">
                  <a:moveTo>
                    <a:pt x="180" y="1"/>
                  </a:moveTo>
                  <a:lnTo>
                    <a:pt x="1" y="104"/>
                  </a:lnTo>
                  <a:lnTo>
                    <a:pt x="1" y="2184"/>
                  </a:lnTo>
                  <a:lnTo>
                    <a:pt x="180" y="208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7"/>
            <p:cNvSpPr/>
            <p:nvPr/>
          </p:nvSpPr>
          <p:spPr>
            <a:xfrm>
              <a:off x="2812275" y="1796575"/>
              <a:ext cx="27050" cy="65500"/>
            </a:xfrm>
            <a:custGeom>
              <a:avLst/>
              <a:gdLst/>
              <a:ahLst/>
              <a:cxnLst/>
              <a:rect l="l" t="t" r="r" b="b"/>
              <a:pathLst>
                <a:path w="1082" h="2620" extrusionOk="0">
                  <a:moveTo>
                    <a:pt x="1028" y="1"/>
                  </a:moveTo>
                  <a:cubicBezTo>
                    <a:pt x="1015" y="1"/>
                    <a:pt x="1001" y="5"/>
                    <a:pt x="985" y="14"/>
                  </a:cubicBezTo>
                  <a:lnTo>
                    <a:pt x="97" y="527"/>
                  </a:lnTo>
                  <a:cubicBezTo>
                    <a:pt x="40" y="563"/>
                    <a:pt x="4" y="626"/>
                    <a:pt x="1" y="692"/>
                  </a:cubicBezTo>
                  <a:lnTo>
                    <a:pt x="1" y="2551"/>
                  </a:lnTo>
                  <a:cubicBezTo>
                    <a:pt x="1" y="2595"/>
                    <a:pt x="23" y="2620"/>
                    <a:pt x="54" y="2620"/>
                  </a:cubicBezTo>
                  <a:cubicBezTo>
                    <a:pt x="67" y="2620"/>
                    <a:pt x="81" y="2615"/>
                    <a:pt x="97" y="2607"/>
                  </a:cubicBezTo>
                  <a:lnTo>
                    <a:pt x="985" y="2093"/>
                  </a:lnTo>
                  <a:cubicBezTo>
                    <a:pt x="1042" y="2056"/>
                    <a:pt x="1077" y="1995"/>
                    <a:pt x="1081" y="1926"/>
                  </a:cubicBezTo>
                  <a:lnTo>
                    <a:pt x="1081" y="69"/>
                  </a:lnTo>
                  <a:cubicBezTo>
                    <a:pt x="1081" y="26"/>
                    <a:pt x="1059" y="1"/>
                    <a:pt x="10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7"/>
            <p:cNvSpPr/>
            <p:nvPr/>
          </p:nvSpPr>
          <p:spPr>
            <a:xfrm>
              <a:off x="2816700" y="1803175"/>
              <a:ext cx="18200" cy="52275"/>
            </a:xfrm>
            <a:custGeom>
              <a:avLst/>
              <a:gdLst/>
              <a:ahLst/>
              <a:cxnLst/>
              <a:rect l="l" t="t" r="r" b="b"/>
              <a:pathLst>
                <a:path w="728" h="2091" extrusionOk="0">
                  <a:moveTo>
                    <a:pt x="727" y="1"/>
                  </a:moveTo>
                  <a:lnTo>
                    <a:pt x="12" y="414"/>
                  </a:lnTo>
                  <a:cubicBezTo>
                    <a:pt x="8" y="418"/>
                    <a:pt x="5" y="424"/>
                    <a:pt x="1" y="428"/>
                  </a:cubicBezTo>
                  <a:lnTo>
                    <a:pt x="1" y="2090"/>
                  </a:lnTo>
                  <a:lnTo>
                    <a:pt x="716" y="1678"/>
                  </a:lnTo>
                  <a:cubicBezTo>
                    <a:pt x="720" y="1673"/>
                    <a:pt x="723" y="1668"/>
                    <a:pt x="727" y="1662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7"/>
            <p:cNvSpPr/>
            <p:nvPr/>
          </p:nvSpPr>
          <p:spPr>
            <a:xfrm>
              <a:off x="2816700" y="1821450"/>
              <a:ext cx="18200" cy="15725"/>
            </a:xfrm>
            <a:custGeom>
              <a:avLst/>
              <a:gdLst/>
              <a:ahLst/>
              <a:cxnLst/>
              <a:rect l="l" t="t" r="r" b="b"/>
              <a:pathLst>
                <a:path w="728" h="629" extrusionOk="0">
                  <a:moveTo>
                    <a:pt x="727" y="1"/>
                  </a:moveTo>
                  <a:lnTo>
                    <a:pt x="1" y="421"/>
                  </a:lnTo>
                  <a:lnTo>
                    <a:pt x="1" y="628"/>
                  </a:lnTo>
                  <a:lnTo>
                    <a:pt x="727" y="209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7"/>
            <p:cNvSpPr/>
            <p:nvPr/>
          </p:nvSpPr>
          <p:spPr>
            <a:xfrm>
              <a:off x="2735725" y="1959250"/>
              <a:ext cx="171125" cy="109175"/>
            </a:xfrm>
            <a:custGeom>
              <a:avLst/>
              <a:gdLst/>
              <a:ahLst/>
              <a:cxnLst/>
              <a:rect l="l" t="t" r="r" b="b"/>
              <a:pathLst>
                <a:path w="6845" h="4367" extrusionOk="0">
                  <a:moveTo>
                    <a:pt x="6845" y="0"/>
                  </a:moveTo>
                  <a:lnTo>
                    <a:pt x="0" y="3952"/>
                  </a:lnTo>
                  <a:lnTo>
                    <a:pt x="0" y="4366"/>
                  </a:lnTo>
                  <a:lnTo>
                    <a:pt x="6845" y="415"/>
                  </a:lnTo>
                  <a:lnTo>
                    <a:pt x="68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7"/>
            <p:cNvSpPr/>
            <p:nvPr/>
          </p:nvSpPr>
          <p:spPr>
            <a:xfrm>
              <a:off x="2330450" y="1740875"/>
              <a:ext cx="171150" cy="317175"/>
            </a:xfrm>
            <a:custGeom>
              <a:avLst/>
              <a:gdLst/>
              <a:ahLst/>
              <a:cxnLst/>
              <a:rect l="l" t="t" r="r" b="b"/>
              <a:pathLst>
                <a:path w="6846" h="12687" extrusionOk="0">
                  <a:moveTo>
                    <a:pt x="2884" y="0"/>
                  </a:moveTo>
                  <a:lnTo>
                    <a:pt x="1" y="3743"/>
                  </a:lnTo>
                  <a:lnTo>
                    <a:pt x="1" y="8734"/>
                  </a:lnTo>
                  <a:lnTo>
                    <a:pt x="6845" y="12687"/>
                  </a:lnTo>
                  <a:lnTo>
                    <a:pt x="6845" y="7694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7"/>
            <p:cNvSpPr/>
            <p:nvPr/>
          </p:nvSpPr>
          <p:spPr>
            <a:xfrm>
              <a:off x="2348475" y="1876050"/>
              <a:ext cx="36050" cy="114400"/>
            </a:xfrm>
            <a:custGeom>
              <a:avLst/>
              <a:gdLst/>
              <a:ahLst/>
              <a:cxnLst/>
              <a:rect l="l" t="t" r="r" b="b"/>
              <a:pathLst>
                <a:path w="1442" h="4576" extrusionOk="0">
                  <a:moveTo>
                    <a:pt x="1" y="0"/>
                  </a:moveTo>
                  <a:lnTo>
                    <a:pt x="1" y="3743"/>
                  </a:lnTo>
                  <a:lnTo>
                    <a:pt x="1442" y="4575"/>
                  </a:lnTo>
                  <a:lnTo>
                    <a:pt x="1442" y="8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7"/>
            <p:cNvSpPr/>
            <p:nvPr/>
          </p:nvSpPr>
          <p:spPr>
            <a:xfrm>
              <a:off x="2420550" y="1918775"/>
              <a:ext cx="45050" cy="75850"/>
            </a:xfrm>
            <a:custGeom>
              <a:avLst/>
              <a:gdLst/>
              <a:ahLst/>
              <a:cxnLst/>
              <a:rect l="l" t="t" r="r" b="b"/>
              <a:pathLst>
                <a:path w="1802" h="3034" extrusionOk="0">
                  <a:moveTo>
                    <a:pt x="53" y="1"/>
                  </a:moveTo>
                  <a:cubicBezTo>
                    <a:pt x="21" y="1"/>
                    <a:pt x="0" y="26"/>
                    <a:pt x="0" y="69"/>
                  </a:cubicBezTo>
                  <a:lnTo>
                    <a:pt x="0" y="1927"/>
                  </a:lnTo>
                  <a:cubicBezTo>
                    <a:pt x="3" y="1995"/>
                    <a:pt x="39" y="2057"/>
                    <a:pt x="96" y="2093"/>
                  </a:cubicBezTo>
                  <a:lnTo>
                    <a:pt x="1706" y="3020"/>
                  </a:lnTo>
                  <a:cubicBezTo>
                    <a:pt x="1721" y="3029"/>
                    <a:pt x="1735" y="3033"/>
                    <a:pt x="1748" y="3033"/>
                  </a:cubicBezTo>
                  <a:cubicBezTo>
                    <a:pt x="1779" y="3033"/>
                    <a:pt x="1801" y="3008"/>
                    <a:pt x="1801" y="2963"/>
                  </a:cubicBezTo>
                  <a:lnTo>
                    <a:pt x="1801" y="1106"/>
                  </a:lnTo>
                  <a:cubicBezTo>
                    <a:pt x="1797" y="1038"/>
                    <a:pt x="1762" y="977"/>
                    <a:pt x="1706" y="939"/>
                  </a:cubicBezTo>
                  <a:lnTo>
                    <a:pt x="96" y="14"/>
                  </a:lnTo>
                  <a:cubicBezTo>
                    <a:pt x="80" y="5"/>
                    <a:pt x="66" y="1"/>
                    <a:pt x="5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7"/>
            <p:cNvSpPr/>
            <p:nvPr/>
          </p:nvSpPr>
          <p:spPr>
            <a:xfrm>
              <a:off x="2424975" y="1925375"/>
              <a:ext cx="36150" cy="62600"/>
            </a:xfrm>
            <a:custGeom>
              <a:avLst/>
              <a:gdLst/>
              <a:ahLst/>
              <a:cxnLst/>
              <a:rect l="l" t="t" r="r" b="b"/>
              <a:pathLst>
                <a:path w="1446" h="2504" extrusionOk="0">
                  <a:moveTo>
                    <a:pt x="0" y="1"/>
                  </a:moveTo>
                  <a:lnTo>
                    <a:pt x="0" y="1658"/>
                  </a:lnTo>
                  <a:cubicBezTo>
                    <a:pt x="2" y="1664"/>
                    <a:pt x="5" y="1670"/>
                    <a:pt x="7" y="1676"/>
                  </a:cubicBezTo>
                  <a:lnTo>
                    <a:pt x="1446" y="2504"/>
                  </a:lnTo>
                  <a:lnTo>
                    <a:pt x="1446" y="846"/>
                  </a:lnTo>
                  <a:cubicBezTo>
                    <a:pt x="1445" y="840"/>
                    <a:pt x="1442" y="835"/>
                    <a:pt x="1439" y="82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7"/>
            <p:cNvSpPr/>
            <p:nvPr/>
          </p:nvSpPr>
          <p:spPr>
            <a:xfrm>
              <a:off x="2420550" y="1941125"/>
              <a:ext cx="45050" cy="31125"/>
            </a:xfrm>
            <a:custGeom>
              <a:avLst/>
              <a:gdLst/>
              <a:ahLst/>
              <a:cxnLst/>
              <a:rect l="l" t="t" r="r" b="b"/>
              <a:pathLst>
                <a:path w="1802" h="1245" extrusionOk="0">
                  <a:moveTo>
                    <a:pt x="0" y="0"/>
                  </a:moveTo>
                  <a:lnTo>
                    <a:pt x="0" y="208"/>
                  </a:lnTo>
                  <a:lnTo>
                    <a:pt x="1801" y="1244"/>
                  </a:lnTo>
                  <a:lnTo>
                    <a:pt x="1801" y="1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7"/>
            <p:cNvSpPr/>
            <p:nvPr/>
          </p:nvSpPr>
          <p:spPr>
            <a:xfrm>
              <a:off x="2440775" y="1929375"/>
              <a:ext cx="4550" cy="54625"/>
            </a:xfrm>
            <a:custGeom>
              <a:avLst/>
              <a:gdLst/>
              <a:ahLst/>
              <a:cxnLst/>
              <a:rect l="l" t="t" r="r" b="b"/>
              <a:pathLst>
                <a:path w="182" h="2185" extrusionOk="0">
                  <a:moveTo>
                    <a:pt x="0" y="0"/>
                  </a:moveTo>
                  <a:lnTo>
                    <a:pt x="0" y="2086"/>
                  </a:lnTo>
                  <a:lnTo>
                    <a:pt x="182" y="2184"/>
                  </a:lnTo>
                  <a:lnTo>
                    <a:pt x="182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7"/>
            <p:cNvSpPr/>
            <p:nvPr/>
          </p:nvSpPr>
          <p:spPr>
            <a:xfrm>
              <a:off x="2398025" y="1796575"/>
              <a:ext cx="27050" cy="65500"/>
            </a:xfrm>
            <a:custGeom>
              <a:avLst/>
              <a:gdLst/>
              <a:ahLst/>
              <a:cxnLst/>
              <a:rect l="l" t="t" r="r" b="b"/>
              <a:pathLst>
                <a:path w="1082" h="2620" extrusionOk="0">
                  <a:moveTo>
                    <a:pt x="54" y="1"/>
                  </a:moveTo>
                  <a:cubicBezTo>
                    <a:pt x="23" y="1"/>
                    <a:pt x="1" y="26"/>
                    <a:pt x="1" y="69"/>
                  </a:cubicBezTo>
                  <a:lnTo>
                    <a:pt x="1" y="1926"/>
                  </a:lnTo>
                  <a:cubicBezTo>
                    <a:pt x="4" y="1995"/>
                    <a:pt x="40" y="2056"/>
                    <a:pt x="97" y="2093"/>
                  </a:cubicBezTo>
                  <a:lnTo>
                    <a:pt x="985" y="2607"/>
                  </a:lnTo>
                  <a:cubicBezTo>
                    <a:pt x="1001" y="2615"/>
                    <a:pt x="1015" y="2620"/>
                    <a:pt x="1028" y="2620"/>
                  </a:cubicBezTo>
                  <a:cubicBezTo>
                    <a:pt x="1059" y="2620"/>
                    <a:pt x="1081" y="2595"/>
                    <a:pt x="1081" y="2551"/>
                  </a:cubicBezTo>
                  <a:lnTo>
                    <a:pt x="1081" y="692"/>
                  </a:lnTo>
                  <a:cubicBezTo>
                    <a:pt x="1077" y="626"/>
                    <a:pt x="1042" y="563"/>
                    <a:pt x="985" y="527"/>
                  </a:cubicBezTo>
                  <a:lnTo>
                    <a:pt x="97" y="14"/>
                  </a:lnTo>
                  <a:cubicBezTo>
                    <a:pt x="81" y="5"/>
                    <a:pt x="67" y="1"/>
                    <a:pt x="5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7"/>
            <p:cNvSpPr/>
            <p:nvPr/>
          </p:nvSpPr>
          <p:spPr>
            <a:xfrm>
              <a:off x="2402450" y="1803175"/>
              <a:ext cx="18200" cy="52275"/>
            </a:xfrm>
            <a:custGeom>
              <a:avLst/>
              <a:gdLst/>
              <a:ahLst/>
              <a:cxnLst/>
              <a:rect l="l" t="t" r="r" b="b"/>
              <a:pathLst>
                <a:path w="728" h="2091" extrusionOk="0">
                  <a:moveTo>
                    <a:pt x="1" y="1"/>
                  </a:moveTo>
                  <a:lnTo>
                    <a:pt x="1" y="1662"/>
                  </a:lnTo>
                  <a:cubicBezTo>
                    <a:pt x="4" y="1668"/>
                    <a:pt x="8" y="1673"/>
                    <a:pt x="12" y="1678"/>
                  </a:cubicBezTo>
                  <a:lnTo>
                    <a:pt x="727" y="2090"/>
                  </a:lnTo>
                  <a:lnTo>
                    <a:pt x="727" y="428"/>
                  </a:lnTo>
                  <a:cubicBezTo>
                    <a:pt x="723" y="424"/>
                    <a:pt x="719" y="418"/>
                    <a:pt x="716" y="4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7"/>
            <p:cNvSpPr/>
            <p:nvPr/>
          </p:nvSpPr>
          <p:spPr>
            <a:xfrm>
              <a:off x="2402450" y="1821450"/>
              <a:ext cx="18200" cy="15725"/>
            </a:xfrm>
            <a:custGeom>
              <a:avLst/>
              <a:gdLst/>
              <a:ahLst/>
              <a:cxnLst/>
              <a:rect l="l" t="t" r="r" b="b"/>
              <a:pathLst>
                <a:path w="728" h="629" extrusionOk="0">
                  <a:moveTo>
                    <a:pt x="1" y="1"/>
                  </a:moveTo>
                  <a:lnTo>
                    <a:pt x="1" y="209"/>
                  </a:lnTo>
                  <a:lnTo>
                    <a:pt x="727" y="628"/>
                  </a:lnTo>
                  <a:lnTo>
                    <a:pt x="727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7"/>
            <p:cNvSpPr/>
            <p:nvPr/>
          </p:nvSpPr>
          <p:spPr>
            <a:xfrm>
              <a:off x="2618650" y="1621275"/>
              <a:ext cx="218100" cy="318300"/>
            </a:xfrm>
            <a:custGeom>
              <a:avLst/>
              <a:gdLst/>
              <a:ahLst/>
              <a:cxnLst/>
              <a:rect l="l" t="t" r="r" b="b"/>
              <a:pathLst>
                <a:path w="8724" h="12732" extrusionOk="0">
                  <a:moveTo>
                    <a:pt x="1" y="0"/>
                  </a:moveTo>
                  <a:lnTo>
                    <a:pt x="1" y="9983"/>
                  </a:lnTo>
                  <a:lnTo>
                    <a:pt x="4762" y="12732"/>
                  </a:lnTo>
                  <a:lnTo>
                    <a:pt x="8723" y="50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7"/>
            <p:cNvSpPr/>
            <p:nvPr/>
          </p:nvSpPr>
          <p:spPr>
            <a:xfrm>
              <a:off x="2832725" y="1740875"/>
              <a:ext cx="83150" cy="90775"/>
            </a:xfrm>
            <a:custGeom>
              <a:avLst/>
              <a:gdLst/>
              <a:ahLst/>
              <a:cxnLst/>
              <a:rect l="l" t="t" r="r" b="b"/>
              <a:pathLst>
                <a:path w="3326" h="3631" extrusionOk="0">
                  <a:moveTo>
                    <a:pt x="83" y="0"/>
                  </a:moveTo>
                  <a:lnTo>
                    <a:pt x="1" y="160"/>
                  </a:lnTo>
                  <a:lnTo>
                    <a:pt x="3160" y="3631"/>
                  </a:lnTo>
                  <a:lnTo>
                    <a:pt x="3326" y="353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7"/>
            <p:cNvSpPr/>
            <p:nvPr/>
          </p:nvSpPr>
          <p:spPr>
            <a:xfrm>
              <a:off x="2833125" y="1748500"/>
              <a:ext cx="78625" cy="85950"/>
            </a:xfrm>
            <a:custGeom>
              <a:avLst/>
              <a:gdLst/>
              <a:ahLst/>
              <a:cxnLst/>
              <a:rect l="l" t="t" r="r" b="b"/>
              <a:pathLst>
                <a:path w="3145" h="3438" extrusionOk="0">
                  <a:moveTo>
                    <a:pt x="118" y="1"/>
                  </a:moveTo>
                  <a:lnTo>
                    <a:pt x="1" y="230"/>
                  </a:lnTo>
                  <a:lnTo>
                    <a:pt x="2949" y="3438"/>
                  </a:lnTo>
                  <a:lnTo>
                    <a:pt x="3144" y="332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7"/>
            <p:cNvSpPr/>
            <p:nvPr/>
          </p:nvSpPr>
          <p:spPr>
            <a:xfrm>
              <a:off x="2618650" y="1616050"/>
              <a:ext cx="216175" cy="317200"/>
            </a:xfrm>
            <a:custGeom>
              <a:avLst/>
              <a:gdLst/>
              <a:ahLst/>
              <a:cxnLst/>
              <a:rect l="l" t="t" r="r" b="b"/>
              <a:pathLst>
                <a:path w="8647" h="12688" extrusionOk="0">
                  <a:moveTo>
                    <a:pt x="1" y="0"/>
                  </a:moveTo>
                  <a:lnTo>
                    <a:pt x="1" y="9984"/>
                  </a:lnTo>
                  <a:lnTo>
                    <a:pt x="4683" y="12687"/>
                  </a:lnTo>
                  <a:lnTo>
                    <a:pt x="8646" y="49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7"/>
            <p:cNvSpPr/>
            <p:nvPr/>
          </p:nvSpPr>
          <p:spPr>
            <a:xfrm>
              <a:off x="2400575" y="1621275"/>
              <a:ext cx="218100" cy="318300"/>
            </a:xfrm>
            <a:custGeom>
              <a:avLst/>
              <a:gdLst/>
              <a:ahLst/>
              <a:cxnLst/>
              <a:rect l="l" t="t" r="r" b="b"/>
              <a:pathLst>
                <a:path w="8724" h="12732" extrusionOk="0">
                  <a:moveTo>
                    <a:pt x="8724" y="0"/>
                  </a:moveTo>
                  <a:lnTo>
                    <a:pt x="0" y="5038"/>
                  </a:lnTo>
                  <a:lnTo>
                    <a:pt x="3963" y="12732"/>
                  </a:lnTo>
                  <a:lnTo>
                    <a:pt x="8724" y="9983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7"/>
            <p:cNvSpPr/>
            <p:nvPr/>
          </p:nvSpPr>
          <p:spPr>
            <a:xfrm>
              <a:off x="2321475" y="1740875"/>
              <a:ext cx="83150" cy="90775"/>
            </a:xfrm>
            <a:custGeom>
              <a:avLst/>
              <a:gdLst/>
              <a:ahLst/>
              <a:cxnLst/>
              <a:rect l="l" t="t" r="r" b="b"/>
              <a:pathLst>
                <a:path w="3326" h="3631" extrusionOk="0">
                  <a:moveTo>
                    <a:pt x="3243" y="0"/>
                  </a:moveTo>
                  <a:lnTo>
                    <a:pt x="0" y="3535"/>
                  </a:lnTo>
                  <a:lnTo>
                    <a:pt x="166" y="3631"/>
                  </a:lnTo>
                  <a:lnTo>
                    <a:pt x="3325" y="160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7"/>
            <p:cNvSpPr/>
            <p:nvPr/>
          </p:nvSpPr>
          <p:spPr>
            <a:xfrm>
              <a:off x="2325600" y="1748500"/>
              <a:ext cx="78625" cy="85950"/>
            </a:xfrm>
            <a:custGeom>
              <a:avLst/>
              <a:gdLst/>
              <a:ahLst/>
              <a:cxnLst/>
              <a:rect l="l" t="t" r="r" b="b"/>
              <a:pathLst>
                <a:path w="3145" h="3438" extrusionOk="0">
                  <a:moveTo>
                    <a:pt x="3027" y="1"/>
                  </a:moveTo>
                  <a:lnTo>
                    <a:pt x="1" y="3326"/>
                  </a:lnTo>
                  <a:lnTo>
                    <a:pt x="195" y="3438"/>
                  </a:lnTo>
                  <a:lnTo>
                    <a:pt x="3144" y="230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7"/>
            <p:cNvSpPr/>
            <p:nvPr/>
          </p:nvSpPr>
          <p:spPr>
            <a:xfrm>
              <a:off x="2402525" y="1616050"/>
              <a:ext cx="216150" cy="317200"/>
            </a:xfrm>
            <a:custGeom>
              <a:avLst/>
              <a:gdLst/>
              <a:ahLst/>
              <a:cxnLst/>
              <a:rect l="l" t="t" r="r" b="b"/>
              <a:pathLst>
                <a:path w="8646" h="12688" extrusionOk="0">
                  <a:moveTo>
                    <a:pt x="8646" y="0"/>
                  </a:moveTo>
                  <a:lnTo>
                    <a:pt x="1" y="4993"/>
                  </a:lnTo>
                  <a:lnTo>
                    <a:pt x="3962" y="12687"/>
                  </a:lnTo>
                  <a:lnTo>
                    <a:pt x="8646" y="9984"/>
                  </a:lnTo>
                  <a:lnTo>
                    <a:pt x="864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7"/>
            <p:cNvSpPr/>
            <p:nvPr/>
          </p:nvSpPr>
          <p:spPr>
            <a:xfrm>
              <a:off x="2503825" y="1788925"/>
              <a:ext cx="24800" cy="66325"/>
            </a:xfrm>
            <a:custGeom>
              <a:avLst/>
              <a:gdLst/>
              <a:ahLst/>
              <a:cxnLst/>
              <a:rect l="l" t="t" r="r" b="b"/>
              <a:pathLst>
                <a:path w="992" h="2653" extrusionOk="0">
                  <a:moveTo>
                    <a:pt x="0" y="1"/>
                  </a:moveTo>
                  <a:lnTo>
                    <a:pt x="0" y="729"/>
                  </a:lnTo>
                  <a:lnTo>
                    <a:pt x="992" y="2653"/>
                  </a:lnTo>
                  <a:lnTo>
                    <a:pt x="992" y="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7"/>
            <p:cNvSpPr/>
            <p:nvPr/>
          </p:nvSpPr>
          <p:spPr>
            <a:xfrm>
              <a:off x="2528600" y="1756450"/>
              <a:ext cx="45050" cy="98800"/>
            </a:xfrm>
            <a:custGeom>
              <a:avLst/>
              <a:gdLst/>
              <a:ahLst/>
              <a:cxnLst/>
              <a:rect l="l" t="t" r="r" b="b"/>
              <a:pathLst>
                <a:path w="1802" h="3952" extrusionOk="0">
                  <a:moveTo>
                    <a:pt x="1081" y="1"/>
                  </a:moveTo>
                  <a:lnTo>
                    <a:pt x="1" y="1873"/>
                  </a:lnTo>
                  <a:lnTo>
                    <a:pt x="1" y="3952"/>
                  </a:lnTo>
                  <a:lnTo>
                    <a:pt x="1802" y="2912"/>
                  </a:lnTo>
                  <a:lnTo>
                    <a:pt x="1802" y="833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7"/>
            <p:cNvSpPr/>
            <p:nvPr/>
          </p:nvSpPr>
          <p:spPr>
            <a:xfrm>
              <a:off x="2540975" y="1787625"/>
              <a:ext cx="20300" cy="49150"/>
            </a:xfrm>
            <a:custGeom>
              <a:avLst/>
              <a:gdLst/>
              <a:ahLst/>
              <a:cxnLst/>
              <a:rect l="l" t="t" r="r" b="b"/>
              <a:pathLst>
                <a:path w="812" h="1966" extrusionOk="0">
                  <a:moveTo>
                    <a:pt x="771" y="1"/>
                  </a:moveTo>
                  <a:cubicBezTo>
                    <a:pt x="761" y="1"/>
                    <a:pt x="750" y="4"/>
                    <a:pt x="739" y="11"/>
                  </a:cubicBezTo>
                  <a:lnTo>
                    <a:pt x="73" y="396"/>
                  </a:lnTo>
                  <a:cubicBezTo>
                    <a:pt x="29" y="424"/>
                    <a:pt x="3" y="470"/>
                    <a:pt x="0" y="521"/>
                  </a:cubicBezTo>
                  <a:lnTo>
                    <a:pt x="0" y="1915"/>
                  </a:lnTo>
                  <a:cubicBezTo>
                    <a:pt x="0" y="1947"/>
                    <a:pt x="16" y="1965"/>
                    <a:pt x="40" y="1965"/>
                  </a:cubicBezTo>
                  <a:cubicBezTo>
                    <a:pt x="50" y="1965"/>
                    <a:pt x="61" y="1962"/>
                    <a:pt x="73" y="1955"/>
                  </a:cubicBezTo>
                  <a:lnTo>
                    <a:pt x="739" y="1571"/>
                  </a:lnTo>
                  <a:cubicBezTo>
                    <a:pt x="782" y="1543"/>
                    <a:pt x="808" y="1497"/>
                    <a:pt x="811" y="1446"/>
                  </a:cubicBezTo>
                  <a:lnTo>
                    <a:pt x="811" y="53"/>
                  </a:lnTo>
                  <a:cubicBezTo>
                    <a:pt x="811" y="20"/>
                    <a:pt x="795" y="1"/>
                    <a:pt x="77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7"/>
            <p:cNvSpPr/>
            <p:nvPr/>
          </p:nvSpPr>
          <p:spPr>
            <a:xfrm>
              <a:off x="2544300" y="1792600"/>
              <a:ext cx="13625" cy="39200"/>
            </a:xfrm>
            <a:custGeom>
              <a:avLst/>
              <a:gdLst/>
              <a:ahLst/>
              <a:cxnLst/>
              <a:rect l="l" t="t" r="r" b="b"/>
              <a:pathLst>
                <a:path w="545" h="1568" extrusionOk="0">
                  <a:moveTo>
                    <a:pt x="545" y="0"/>
                  </a:moveTo>
                  <a:lnTo>
                    <a:pt x="10" y="311"/>
                  </a:lnTo>
                  <a:cubicBezTo>
                    <a:pt x="7" y="313"/>
                    <a:pt x="4" y="318"/>
                    <a:pt x="1" y="322"/>
                  </a:cubicBezTo>
                  <a:lnTo>
                    <a:pt x="1" y="1568"/>
                  </a:lnTo>
                  <a:lnTo>
                    <a:pt x="536" y="1259"/>
                  </a:lnTo>
                  <a:cubicBezTo>
                    <a:pt x="540" y="1255"/>
                    <a:pt x="542" y="1250"/>
                    <a:pt x="545" y="124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7"/>
            <p:cNvSpPr/>
            <p:nvPr/>
          </p:nvSpPr>
          <p:spPr>
            <a:xfrm>
              <a:off x="2544300" y="1806325"/>
              <a:ext cx="13625" cy="11775"/>
            </a:xfrm>
            <a:custGeom>
              <a:avLst/>
              <a:gdLst/>
              <a:ahLst/>
              <a:cxnLst/>
              <a:rect l="l" t="t" r="r" b="b"/>
              <a:pathLst>
                <a:path w="545" h="471" extrusionOk="0">
                  <a:moveTo>
                    <a:pt x="545" y="1"/>
                  </a:moveTo>
                  <a:lnTo>
                    <a:pt x="1" y="316"/>
                  </a:lnTo>
                  <a:lnTo>
                    <a:pt x="1" y="471"/>
                  </a:lnTo>
                  <a:lnTo>
                    <a:pt x="545" y="156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7"/>
            <p:cNvSpPr/>
            <p:nvPr/>
          </p:nvSpPr>
          <p:spPr>
            <a:xfrm>
              <a:off x="2555625" y="1756450"/>
              <a:ext cx="27025" cy="26025"/>
            </a:xfrm>
            <a:custGeom>
              <a:avLst/>
              <a:gdLst/>
              <a:ahLst/>
              <a:cxnLst/>
              <a:rect l="l" t="t" r="r" b="b"/>
              <a:pathLst>
                <a:path w="1081" h="1041" extrusionOk="0">
                  <a:moveTo>
                    <a:pt x="0" y="1"/>
                  </a:moveTo>
                  <a:lnTo>
                    <a:pt x="721" y="833"/>
                  </a:lnTo>
                  <a:lnTo>
                    <a:pt x="1081" y="1040"/>
                  </a:lnTo>
                  <a:lnTo>
                    <a:pt x="36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7"/>
            <p:cNvSpPr/>
            <p:nvPr/>
          </p:nvSpPr>
          <p:spPr>
            <a:xfrm>
              <a:off x="2555625" y="1754250"/>
              <a:ext cx="27025" cy="26000"/>
            </a:xfrm>
            <a:custGeom>
              <a:avLst/>
              <a:gdLst/>
              <a:ahLst/>
              <a:cxnLst/>
              <a:rect l="l" t="t" r="r" b="b"/>
              <a:pathLst>
                <a:path w="1081" h="1040" extrusionOk="0">
                  <a:moveTo>
                    <a:pt x="0" y="0"/>
                  </a:moveTo>
                  <a:lnTo>
                    <a:pt x="721" y="831"/>
                  </a:lnTo>
                  <a:lnTo>
                    <a:pt x="1081" y="1040"/>
                  </a:lnTo>
                  <a:lnTo>
                    <a:pt x="36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7"/>
            <p:cNvSpPr/>
            <p:nvPr/>
          </p:nvSpPr>
          <p:spPr>
            <a:xfrm>
              <a:off x="2492575" y="1740875"/>
              <a:ext cx="72050" cy="72800"/>
            </a:xfrm>
            <a:custGeom>
              <a:avLst/>
              <a:gdLst/>
              <a:ahLst/>
              <a:cxnLst/>
              <a:rect l="l" t="t" r="r" b="b"/>
              <a:pathLst>
                <a:path w="2882" h="2912" extrusionOk="0">
                  <a:moveTo>
                    <a:pt x="1442" y="0"/>
                  </a:moveTo>
                  <a:lnTo>
                    <a:pt x="1" y="2079"/>
                  </a:lnTo>
                  <a:lnTo>
                    <a:pt x="1442" y="2912"/>
                  </a:lnTo>
                  <a:lnTo>
                    <a:pt x="2882" y="831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7"/>
            <p:cNvSpPr/>
            <p:nvPr/>
          </p:nvSpPr>
          <p:spPr>
            <a:xfrm>
              <a:off x="2492575" y="1738625"/>
              <a:ext cx="72050" cy="72800"/>
            </a:xfrm>
            <a:custGeom>
              <a:avLst/>
              <a:gdLst/>
              <a:ahLst/>
              <a:cxnLst/>
              <a:rect l="l" t="t" r="r" b="b"/>
              <a:pathLst>
                <a:path w="2882" h="2912" extrusionOk="0">
                  <a:moveTo>
                    <a:pt x="1442" y="0"/>
                  </a:moveTo>
                  <a:lnTo>
                    <a:pt x="1" y="2081"/>
                  </a:lnTo>
                  <a:lnTo>
                    <a:pt x="1442" y="2912"/>
                  </a:lnTo>
                  <a:lnTo>
                    <a:pt x="2882" y="832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7"/>
            <p:cNvSpPr/>
            <p:nvPr/>
          </p:nvSpPr>
          <p:spPr>
            <a:xfrm>
              <a:off x="2564600" y="1759425"/>
              <a:ext cx="18050" cy="23050"/>
            </a:xfrm>
            <a:custGeom>
              <a:avLst/>
              <a:gdLst/>
              <a:ahLst/>
              <a:cxnLst/>
              <a:rect l="l" t="t" r="r" b="b"/>
              <a:pathLst>
                <a:path w="722" h="922" extrusionOk="0">
                  <a:moveTo>
                    <a:pt x="1" y="0"/>
                  </a:moveTo>
                  <a:lnTo>
                    <a:pt x="1" y="89"/>
                  </a:lnTo>
                  <a:lnTo>
                    <a:pt x="722" y="921"/>
                  </a:lnTo>
                  <a:lnTo>
                    <a:pt x="722" y="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7"/>
            <p:cNvSpPr/>
            <p:nvPr/>
          </p:nvSpPr>
          <p:spPr>
            <a:xfrm>
              <a:off x="2528600" y="1759425"/>
              <a:ext cx="36025" cy="54250"/>
            </a:xfrm>
            <a:custGeom>
              <a:avLst/>
              <a:gdLst/>
              <a:ahLst/>
              <a:cxnLst/>
              <a:rect l="l" t="t" r="r" b="b"/>
              <a:pathLst>
                <a:path w="1441" h="2170" extrusionOk="0">
                  <a:moveTo>
                    <a:pt x="1441" y="0"/>
                  </a:moveTo>
                  <a:lnTo>
                    <a:pt x="1" y="2080"/>
                  </a:lnTo>
                  <a:lnTo>
                    <a:pt x="1" y="2170"/>
                  </a:lnTo>
                  <a:lnTo>
                    <a:pt x="1441" y="89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7"/>
            <p:cNvSpPr/>
            <p:nvPr/>
          </p:nvSpPr>
          <p:spPr>
            <a:xfrm>
              <a:off x="2492575" y="1790625"/>
              <a:ext cx="36050" cy="23050"/>
            </a:xfrm>
            <a:custGeom>
              <a:avLst/>
              <a:gdLst/>
              <a:ahLst/>
              <a:cxnLst/>
              <a:rect l="l" t="t" r="r" b="b"/>
              <a:pathLst>
                <a:path w="1442" h="922" extrusionOk="0">
                  <a:moveTo>
                    <a:pt x="1" y="1"/>
                  </a:moveTo>
                  <a:lnTo>
                    <a:pt x="1" y="89"/>
                  </a:lnTo>
                  <a:lnTo>
                    <a:pt x="1442" y="922"/>
                  </a:lnTo>
                  <a:lnTo>
                    <a:pt x="1442" y="8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7"/>
            <p:cNvSpPr/>
            <p:nvPr/>
          </p:nvSpPr>
          <p:spPr>
            <a:xfrm>
              <a:off x="2708700" y="1788925"/>
              <a:ext cx="24800" cy="66325"/>
            </a:xfrm>
            <a:custGeom>
              <a:avLst/>
              <a:gdLst/>
              <a:ahLst/>
              <a:cxnLst/>
              <a:rect l="l" t="t" r="r" b="b"/>
              <a:pathLst>
                <a:path w="992" h="2653" extrusionOk="0">
                  <a:moveTo>
                    <a:pt x="991" y="1"/>
                  </a:moveTo>
                  <a:lnTo>
                    <a:pt x="1" y="574"/>
                  </a:lnTo>
                  <a:lnTo>
                    <a:pt x="1" y="2653"/>
                  </a:lnTo>
                  <a:lnTo>
                    <a:pt x="991" y="7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7"/>
            <p:cNvSpPr/>
            <p:nvPr/>
          </p:nvSpPr>
          <p:spPr>
            <a:xfrm>
              <a:off x="2663675" y="1756450"/>
              <a:ext cx="45050" cy="98800"/>
            </a:xfrm>
            <a:custGeom>
              <a:avLst/>
              <a:gdLst/>
              <a:ahLst/>
              <a:cxnLst/>
              <a:rect l="l" t="t" r="r" b="b"/>
              <a:pathLst>
                <a:path w="1802" h="3952" extrusionOk="0">
                  <a:moveTo>
                    <a:pt x="722" y="1"/>
                  </a:moveTo>
                  <a:lnTo>
                    <a:pt x="1" y="833"/>
                  </a:lnTo>
                  <a:lnTo>
                    <a:pt x="1" y="2912"/>
                  </a:lnTo>
                  <a:lnTo>
                    <a:pt x="1802" y="3952"/>
                  </a:lnTo>
                  <a:lnTo>
                    <a:pt x="1802" y="1873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7"/>
            <p:cNvSpPr/>
            <p:nvPr/>
          </p:nvSpPr>
          <p:spPr>
            <a:xfrm>
              <a:off x="2676050" y="1787625"/>
              <a:ext cx="20325" cy="49150"/>
            </a:xfrm>
            <a:custGeom>
              <a:avLst/>
              <a:gdLst/>
              <a:ahLst/>
              <a:cxnLst/>
              <a:rect l="l" t="t" r="r" b="b"/>
              <a:pathLst>
                <a:path w="813" h="1966" extrusionOk="0">
                  <a:moveTo>
                    <a:pt x="41" y="1"/>
                  </a:moveTo>
                  <a:cubicBezTo>
                    <a:pt x="17" y="1"/>
                    <a:pt x="0" y="20"/>
                    <a:pt x="0" y="53"/>
                  </a:cubicBezTo>
                  <a:lnTo>
                    <a:pt x="0" y="1446"/>
                  </a:lnTo>
                  <a:cubicBezTo>
                    <a:pt x="3" y="1497"/>
                    <a:pt x="29" y="1543"/>
                    <a:pt x="73" y="1571"/>
                  </a:cubicBezTo>
                  <a:lnTo>
                    <a:pt x="740" y="1955"/>
                  </a:lnTo>
                  <a:cubicBezTo>
                    <a:pt x="751" y="1962"/>
                    <a:pt x="762" y="1965"/>
                    <a:pt x="772" y="1965"/>
                  </a:cubicBezTo>
                  <a:cubicBezTo>
                    <a:pt x="796" y="1965"/>
                    <a:pt x="812" y="1947"/>
                    <a:pt x="812" y="1915"/>
                  </a:cubicBezTo>
                  <a:lnTo>
                    <a:pt x="812" y="521"/>
                  </a:lnTo>
                  <a:cubicBezTo>
                    <a:pt x="810" y="470"/>
                    <a:pt x="782" y="424"/>
                    <a:pt x="740" y="396"/>
                  </a:cubicBezTo>
                  <a:lnTo>
                    <a:pt x="73" y="11"/>
                  </a:lnTo>
                  <a:cubicBezTo>
                    <a:pt x="62" y="4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7"/>
            <p:cNvSpPr/>
            <p:nvPr/>
          </p:nvSpPr>
          <p:spPr>
            <a:xfrm>
              <a:off x="2679375" y="1792600"/>
              <a:ext cx="13675" cy="39200"/>
            </a:xfrm>
            <a:custGeom>
              <a:avLst/>
              <a:gdLst/>
              <a:ahLst/>
              <a:cxnLst/>
              <a:rect l="l" t="t" r="r" b="b"/>
              <a:pathLst>
                <a:path w="547" h="1568" extrusionOk="0">
                  <a:moveTo>
                    <a:pt x="1" y="0"/>
                  </a:moveTo>
                  <a:lnTo>
                    <a:pt x="1" y="1247"/>
                  </a:lnTo>
                  <a:cubicBezTo>
                    <a:pt x="4" y="1250"/>
                    <a:pt x="7" y="1255"/>
                    <a:pt x="10" y="1259"/>
                  </a:cubicBezTo>
                  <a:lnTo>
                    <a:pt x="546" y="1568"/>
                  </a:lnTo>
                  <a:lnTo>
                    <a:pt x="546" y="322"/>
                  </a:lnTo>
                  <a:cubicBezTo>
                    <a:pt x="543" y="318"/>
                    <a:pt x="540" y="313"/>
                    <a:pt x="537" y="3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7"/>
            <p:cNvSpPr/>
            <p:nvPr/>
          </p:nvSpPr>
          <p:spPr>
            <a:xfrm>
              <a:off x="2679375" y="1806325"/>
              <a:ext cx="13675" cy="11775"/>
            </a:xfrm>
            <a:custGeom>
              <a:avLst/>
              <a:gdLst/>
              <a:ahLst/>
              <a:cxnLst/>
              <a:rect l="l" t="t" r="r" b="b"/>
              <a:pathLst>
                <a:path w="547" h="471" extrusionOk="0">
                  <a:moveTo>
                    <a:pt x="1" y="1"/>
                  </a:moveTo>
                  <a:lnTo>
                    <a:pt x="1" y="156"/>
                  </a:lnTo>
                  <a:lnTo>
                    <a:pt x="546" y="471"/>
                  </a:lnTo>
                  <a:lnTo>
                    <a:pt x="546" y="3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7"/>
            <p:cNvSpPr/>
            <p:nvPr/>
          </p:nvSpPr>
          <p:spPr>
            <a:xfrm>
              <a:off x="2654700" y="1756450"/>
              <a:ext cx="27025" cy="26025"/>
            </a:xfrm>
            <a:custGeom>
              <a:avLst/>
              <a:gdLst/>
              <a:ahLst/>
              <a:cxnLst/>
              <a:rect l="l" t="t" r="r" b="b"/>
              <a:pathLst>
                <a:path w="1081" h="1041" extrusionOk="0">
                  <a:moveTo>
                    <a:pt x="1081" y="1"/>
                  </a:moveTo>
                  <a:lnTo>
                    <a:pt x="720" y="208"/>
                  </a:lnTo>
                  <a:lnTo>
                    <a:pt x="0" y="1040"/>
                  </a:lnTo>
                  <a:lnTo>
                    <a:pt x="360" y="833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7"/>
            <p:cNvSpPr/>
            <p:nvPr/>
          </p:nvSpPr>
          <p:spPr>
            <a:xfrm>
              <a:off x="2654700" y="1754250"/>
              <a:ext cx="27025" cy="26000"/>
            </a:xfrm>
            <a:custGeom>
              <a:avLst/>
              <a:gdLst/>
              <a:ahLst/>
              <a:cxnLst/>
              <a:rect l="l" t="t" r="r" b="b"/>
              <a:pathLst>
                <a:path w="1081" h="1040" extrusionOk="0">
                  <a:moveTo>
                    <a:pt x="1081" y="0"/>
                  </a:moveTo>
                  <a:lnTo>
                    <a:pt x="720" y="207"/>
                  </a:lnTo>
                  <a:lnTo>
                    <a:pt x="0" y="1040"/>
                  </a:lnTo>
                  <a:lnTo>
                    <a:pt x="360" y="83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7"/>
            <p:cNvSpPr/>
            <p:nvPr/>
          </p:nvSpPr>
          <p:spPr>
            <a:xfrm>
              <a:off x="2672675" y="1740875"/>
              <a:ext cx="72100" cy="72800"/>
            </a:xfrm>
            <a:custGeom>
              <a:avLst/>
              <a:gdLst/>
              <a:ahLst/>
              <a:cxnLst/>
              <a:rect l="l" t="t" r="r" b="b"/>
              <a:pathLst>
                <a:path w="2884" h="2912" extrusionOk="0">
                  <a:moveTo>
                    <a:pt x="1442" y="0"/>
                  </a:moveTo>
                  <a:lnTo>
                    <a:pt x="1" y="831"/>
                  </a:lnTo>
                  <a:lnTo>
                    <a:pt x="1442" y="2912"/>
                  </a:lnTo>
                  <a:lnTo>
                    <a:pt x="2883" y="2079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7"/>
            <p:cNvSpPr/>
            <p:nvPr/>
          </p:nvSpPr>
          <p:spPr>
            <a:xfrm>
              <a:off x="2672675" y="1738625"/>
              <a:ext cx="72100" cy="72800"/>
            </a:xfrm>
            <a:custGeom>
              <a:avLst/>
              <a:gdLst/>
              <a:ahLst/>
              <a:cxnLst/>
              <a:rect l="l" t="t" r="r" b="b"/>
              <a:pathLst>
                <a:path w="2884" h="2912" extrusionOk="0">
                  <a:moveTo>
                    <a:pt x="1442" y="0"/>
                  </a:moveTo>
                  <a:lnTo>
                    <a:pt x="1" y="832"/>
                  </a:lnTo>
                  <a:lnTo>
                    <a:pt x="1442" y="2912"/>
                  </a:lnTo>
                  <a:lnTo>
                    <a:pt x="2883" y="2081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7"/>
            <p:cNvSpPr/>
            <p:nvPr/>
          </p:nvSpPr>
          <p:spPr>
            <a:xfrm>
              <a:off x="2654700" y="1759425"/>
              <a:ext cx="18000" cy="23050"/>
            </a:xfrm>
            <a:custGeom>
              <a:avLst/>
              <a:gdLst/>
              <a:ahLst/>
              <a:cxnLst/>
              <a:rect l="l" t="t" r="r" b="b"/>
              <a:pathLst>
                <a:path w="720" h="922" extrusionOk="0">
                  <a:moveTo>
                    <a:pt x="720" y="0"/>
                  </a:moveTo>
                  <a:lnTo>
                    <a:pt x="0" y="833"/>
                  </a:lnTo>
                  <a:lnTo>
                    <a:pt x="0" y="921"/>
                  </a:lnTo>
                  <a:lnTo>
                    <a:pt x="720" y="8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7"/>
            <p:cNvSpPr/>
            <p:nvPr/>
          </p:nvSpPr>
          <p:spPr>
            <a:xfrm>
              <a:off x="2672675" y="1759425"/>
              <a:ext cx="36050" cy="54250"/>
            </a:xfrm>
            <a:custGeom>
              <a:avLst/>
              <a:gdLst/>
              <a:ahLst/>
              <a:cxnLst/>
              <a:rect l="l" t="t" r="r" b="b"/>
              <a:pathLst>
                <a:path w="1442" h="2170" extrusionOk="0">
                  <a:moveTo>
                    <a:pt x="1" y="0"/>
                  </a:moveTo>
                  <a:lnTo>
                    <a:pt x="1" y="89"/>
                  </a:lnTo>
                  <a:lnTo>
                    <a:pt x="1442" y="2170"/>
                  </a:lnTo>
                  <a:lnTo>
                    <a:pt x="1442" y="20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7"/>
            <p:cNvSpPr/>
            <p:nvPr/>
          </p:nvSpPr>
          <p:spPr>
            <a:xfrm>
              <a:off x="2708700" y="1790625"/>
              <a:ext cx="36075" cy="23050"/>
            </a:xfrm>
            <a:custGeom>
              <a:avLst/>
              <a:gdLst/>
              <a:ahLst/>
              <a:cxnLst/>
              <a:rect l="l" t="t" r="r" b="b"/>
              <a:pathLst>
                <a:path w="1443" h="922" extrusionOk="0">
                  <a:moveTo>
                    <a:pt x="1442" y="1"/>
                  </a:moveTo>
                  <a:lnTo>
                    <a:pt x="1" y="832"/>
                  </a:lnTo>
                  <a:lnTo>
                    <a:pt x="1" y="922"/>
                  </a:lnTo>
                  <a:lnTo>
                    <a:pt x="1442" y="89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7"/>
            <p:cNvSpPr/>
            <p:nvPr/>
          </p:nvSpPr>
          <p:spPr>
            <a:xfrm>
              <a:off x="2465575" y="2058025"/>
              <a:ext cx="36025" cy="31200"/>
            </a:xfrm>
            <a:custGeom>
              <a:avLst/>
              <a:gdLst/>
              <a:ahLst/>
              <a:cxnLst/>
              <a:rect l="l" t="t" r="r" b="b"/>
              <a:pathLst>
                <a:path w="1441" h="1248" extrusionOk="0">
                  <a:moveTo>
                    <a:pt x="1440" y="1"/>
                  </a:moveTo>
                  <a:lnTo>
                    <a:pt x="0" y="832"/>
                  </a:lnTo>
                  <a:lnTo>
                    <a:pt x="0" y="1248"/>
                  </a:lnTo>
                  <a:lnTo>
                    <a:pt x="1440" y="415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7"/>
            <p:cNvSpPr/>
            <p:nvPr/>
          </p:nvSpPr>
          <p:spPr>
            <a:xfrm>
              <a:off x="2294450" y="1980025"/>
              <a:ext cx="171150" cy="109200"/>
            </a:xfrm>
            <a:custGeom>
              <a:avLst/>
              <a:gdLst/>
              <a:ahLst/>
              <a:cxnLst/>
              <a:rect l="l" t="t" r="r" b="b"/>
              <a:pathLst>
                <a:path w="6846" h="4368" extrusionOk="0">
                  <a:moveTo>
                    <a:pt x="1" y="0"/>
                  </a:moveTo>
                  <a:lnTo>
                    <a:pt x="1" y="416"/>
                  </a:lnTo>
                  <a:lnTo>
                    <a:pt x="6845" y="4368"/>
                  </a:lnTo>
                  <a:lnTo>
                    <a:pt x="6845" y="39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7"/>
            <p:cNvSpPr/>
            <p:nvPr/>
          </p:nvSpPr>
          <p:spPr>
            <a:xfrm>
              <a:off x="2294450" y="1959200"/>
              <a:ext cx="207150" cy="119625"/>
            </a:xfrm>
            <a:custGeom>
              <a:avLst/>
              <a:gdLst/>
              <a:ahLst/>
              <a:cxnLst/>
              <a:rect l="l" t="t" r="r" b="b"/>
              <a:pathLst>
                <a:path w="8286" h="4785" extrusionOk="0">
                  <a:moveTo>
                    <a:pt x="1441" y="1"/>
                  </a:moveTo>
                  <a:lnTo>
                    <a:pt x="1" y="833"/>
                  </a:lnTo>
                  <a:lnTo>
                    <a:pt x="6845" y="4785"/>
                  </a:lnTo>
                  <a:lnTo>
                    <a:pt x="8285" y="3954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7"/>
            <p:cNvSpPr/>
            <p:nvPr/>
          </p:nvSpPr>
          <p:spPr>
            <a:xfrm>
              <a:off x="2460975" y="1937350"/>
              <a:ext cx="9200" cy="131075"/>
            </a:xfrm>
            <a:custGeom>
              <a:avLst/>
              <a:gdLst/>
              <a:ahLst/>
              <a:cxnLst/>
              <a:rect l="l" t="t" r="r" b="b"/>
              <a:pathLst>
                <a:path w="368" h="5243" extrusionOk="0">
                  <a:moveTo>
                    <a:pt x="0" y="0"/>
                  </a:moveTo>
                  <a:lnTo>
                    <a:pt x="0" y="5139"/>
                  </a:lnTo>
                  <a:cubicBezTo>
                    <a:pt x="2" y="5166"/>
                    <a:pt x="19" y="5192"/>
                    <a:pt x="54" y="5212"/>
                  </a:cubicBezTo>
                  <a:cubicBezTo>
                    <a:pt x="94" y="5232"/>
                    <a:pt x="139" y="5242"/>
                    <a:pt x="184" y="5242"/>
                  </a:cubicBezTo>
                  <a:cubicBezTo>
                    <a:pt x="228" y="5242"/>
                    <a:pt x="273" y="5232"/>
                    <a:pt x="313" y="5212"/>
                  </a:cubicBezTo>
                  <a:cubicBezTo>
                    <a:pt x="348" y="5192"/>
                    <a:pt x="366" y="5166"/>
                    <a:pt x="367" y="5139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7"/>
            <p:cNvSpPr/>
            <p:nvPr/>
          </p:nvSpPr>
          <p:spPr>
            <a:xfrm>
              <a:off x="2312625" y="1852075"/>
              <a:ext cx="9225" cy="131100"/>
            </a:xfrm>
            <a:custGeom>
              <a:avLst/>
              <a:gdLst/>
              <a:ahLst/>
              <a:cxnLst/>
              <a:rect l="l" t="t" r="r" b="b"/>
              <a:pathLst>
                <a:path w="369" h="5244" extrusionOk="0">
                  <a:moveTo>
                    <a:pt x="0" y="1"/>
                  </a:moveTo>
                  <a:lnTo>
                    <a:pt x="0" y="5140"/>
                  </a:lnTo>
                  <a:lnTo>
                    <a:pt x="2" y="5140"/>
                  </a:lnTo>
                  <a:cubicBezTo>
                    <a:pt x="2" y="5167"/>
                    <a:pt x="19" y="5194"/>
                    <a:pt x="56" y="5212"/>
                  </a:cubicBezTo>
                  <a:cubicBezTo>
                    <a:pt x="96" y="5233"/>
                    <a:pt x="140" y="5244"/>
                    <a:pt x="185" y="5244"/>
                  </a:cubicBezTo>
                  <a:cubicBezTo>
                    <a:pt x="229" y="5244"/>
                    <a:pt x="274" y="5233"/>
                    <a:pt x="315" y="5212"/>
                  </a:cubicBezTo>
                  <a:cubicBezTo>
                    <a:pt x="350" y="5192"/>
                    <a:pt x="367" y="5166"/>
                    <a:pt x="369" y="5140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7"/>
            <p:cNvSpPr/>
            <p:nvPr/>
          </p:nvSpPr>
          <p:spPr>
            <a:xfrm>
              <a:off x="2285425" y="1829250"/>
              <a:ext cx="216175" cy="124800"/>
            </a:xfrm>
            <a:custGeom>
              <a:avLst/>
              <a:gdLst/>
              <a:ahLst/>
              <a:cxnLst/>
              <a:rect l="l" t="t" r="r" b="b"/>
              <a:pathLst>
                <a:path w="8647" h="4992" extrusionOk="0">
                  <a:moveTo>
                    <a:pt x="1442" y="0"/>
                  </a:moveTo>
                  <a:lnTo>
                    <a:pt x="1" y="833"/>
                  </a:lnTo>
                  <a:lnTo>
                    <a:pt x="7206" y="4991"/>
                  </a:lnTo>
                  <a:lnTo>
                    <a:pt x="8646" y="4159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7"/>
            <p:cNvSpPr/>
            <p:nvPr/>
          </p:nvSpPr>
          <p:spPr>
            <a:xfrm>
              <a:off x="2465575" y="1933225"/>
              <a:ext cx="36025" cy="26000"/>
            </a:xfrm>
            <a:custGeom>
              <a:avLst/>
              <a:gdLst/>
              <a:ahLst/>
              <a:cxnLst/>
              <a:rect l="l" t="t" r="r" b="b"/>
              <a:pathLst>
                <a:path w="1441" h="1040" extrusionOk="0">
                  <a:moveTo>
                    <a:pt x="1440" y="0"/>
                  </a:moveTo>
                  <a:lnTo>
                    <a:pt x="0" y="832"/>
                  </a:lnTo>
                  <a:lnTo>
                    <a:pt x="0" y="1040"/>
                  </a:lnTo>
                  <a:lnTo>
                    <a:pt x="1440" y="20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7"/>
            <p:cNvSpPr/>
            <p:nvPr/>
          </p:nvSpPr>
          <p:spPr>
            <a:xfrm>
              <a:off x="2285425" y="1850050"/>
              <a:ext cx="180175" cy="109225"/>
            </a:xfrm>
            <a:custGeom>
              <a:avLst/>
              <a:gdLst/>
              <a:ahLst/>
              <a:cxnLst/>
              <a:rect l="l" t="t" r="r" b="b"/>
              <a:pathLst>
                <a:path w="7207" h="4369" extrusionOk="0">
                  <a:moveTo>
                    <a:pt x="1" y="1"/>
                  </a:moveTo>
                  <a:lnTo>
                    <a:pt x="1" y="208"/>
                  </a:lnTo>
                  <a:lnTo>
                    <a:pt x="7206" y="4368"/>
                  </a:lnTo>
                  <a:lnTo>
                    <a:pt x="7206" y="4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7"/>
            <p:cNvSpPr/>
            <p:nvPr/>
          </p:nvSpPr>
          <p:spPr>
            <a:xfrm>
              <a:off x="2250150" y="1671875"/>
              <a:ext cx="88925" cy="84825"/>
            </a:xfrm>
            <a:custGeom>
              <a:avLst/>
              <a:gdLst/>
              <a:ahLst/>
              <a:cxnLst/>
              <a:rect l="l" t="t" r="r" b="b"/>
              <a:pathLst>
                <a:path w="3557" h="3393" extrusionOk="0">
                  <a:moveTo>
                    <a:pt x="2591" y="1"/>
                  </a:moveTo>
                  <a:cubicBezTo>
                    <a:pt x="2481" y="1"/>
                    <a:pt x="2354" y="39"/>
                    <a:pt x="2224" y="114"/>
                  </a:cubicBezTo>
                  <a:cubicBezTo>
                    <a:pt x="1835" y="338"/>
                    <a:pt x="1522" y="882"/>
                    <a:pt x="1522" y="1330"/>
                  </a:cubicBezTo>
                  <a:lnTo>
                    <a:pt x="1522" y="1411"/>
                  </a:lnTo>
                  <a:cubicBezTo>
                    <a:pt x="1491" y="1399"/>
                    <a:pt x="1457" y="1393"/>
                    <a:pt x="1421" y="1393"/>
                  </a:cubicBezTo>
                  <a:cubicBezTo>
                    <a:pt x="1353" y="1393"/>
                    <a:pt x="1277" y="1415"/>
                    <a:pt x="1196" y="1462"/>
                  </a:cubicBezTo>
                  <a:cubicBezTo>
                    <a:pt x="916" y="1623"/>
                    <a:pt x="691" y="2015"/>
                    <a:pt x="691" y="2337"/>
                  </a:cubicBezTo>
                  <a:lnTo>
                    <a:pt x="691" y="2373"/>
                  </a:lnTo>
                  <a:lnTo>
                    <a:pt x="333" y="2579"/>
                  </a:lnTo>
                  <a:cubicBezTo>
                    <a:pt x="149" y="2686"/>
                    <a:pt x="1" y="2943"/>
                    <a:pt x="1" y="3156"/>
                  </a:cubicBezTo>
                  <a:cubicBezTo>
                    <a:pt x="1" y="3306"/>
                    <a:pt x="75" y="3393"/>
                    <a:pt x="184" y="3393"/>
                  </a:cubicBezTo>
                  <a:cubicBezTo>
                    <a:pt x="229" y="3393"/>
                    <a:pt x="279" y="3378"/>
                    <a:pt x="333" y="3347"/>
                  </a:cubicBezTo>
                  <a:lnTo>
                    <a:pt x="3224" y="1680"/>
                  </a:lnTo>
                  <a:cubicBezTo>
                    <a:pt x="3409" y="1574"/>
                    <a:pt x="3557" y="1316"/>
                    <a:pt x="3557" y="1103"/>
                  </a:cubicBezTo>
                  <a:cubicBezTo>
                    <a:pt x="3557" y="952"/>
                    <a:pt x="3481" y="866"/>
                    <a:pt x="3373" y="866"/>
                  </a:cubicBezTo>
                  <a:cubicBezTo>
                    <a:pt x="3328" y="866"/>
                    <a:pt x="3278" y="880"/>
                    <a:pt x="3224" y="911"/>
                  </a:cubicBezTo>
                  <a:lnTo>
                    <a:pt x="2968" y="1010"/>
                  </a:lnTo>
                  <a:lnTo>
                    <a:pt x="2968" y="446"/>
                  </a:lnTo>
                  <a:cubicBezTo>
                    <a:pt x="2968" y="148"/>
                    <a:pt x="2811" y="1"/>
                    <a:pt x="2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7"/>
            <p:cNvSpPr/>
            <p:nvPr/>
          </p:nvSpPr>
          <p:spPr>
            <a:xfrm>
              <a:off x="2190050" y="1692975"/>
              <a:ext cx="73375" cy="55450"/>
            </a:xfrm>
            <a:custGeom>
              <a:avLst/>
              <a:gdLst/>
              <a:ahLst/>
              <a:cxnLst/>
              <a:rect l="l" t="t" r="r" b="b"/>
              <a:pathLst>
                <a:path w="2935" h="2218" extrusionOk="0">
                  <a:moveTo>
                    <a:pt x="1360" y="0"/>
                  </a:moveTo>
                  <a:cubicBezTo>
                    <a:pt x="1284" y="0"/>
                    <a:pt x="1199" y="25"/>
                    <a:pt x="1109" y="77"/>
                  </a:cubicBezTo>
                  <a:cubicBezTo>
                    <a:pt x="798" y="256"/>
                    <a:pt x="547" y="692"/>
                    <a:pt x="547" y="1050"/>
                  </a:cubicBezTo>
                  <a:lnTo>
                    <a:pt x="547" y="1252"/>
                  </a:lnTo>
                  <a:cubicBezTo>
                    <a:pt x="545" y="1332"/>
                    <a:pt x="562" y="1411"/>
                    <a:pt x="595" y="1484"/>
                  </a:cubicBezTo>
                  <a:lnTo>
                    <a:pt x="210" y="1709"/>
                  </a:lnTo>
                  <a:cubicBezTo>
                    <a:pt x="94" y="1774"/>
                    <a:pt x="1" y="1936"/>
                    <a:pt x="1" y="2068"/>
                  </a:cubicBezTo>
                  <a:cubicBezTo>
                    <a:pt x="1" y="2163"/>
                    <a:pt x="47" y="2217"/>
                    <a:pt x="116" y="2217"/>
                  </a:cubicBezTo>
                  <a:cubicBezTo>
                    <a:pt x="144" y="2217"/>
                    <a:pt x="176" y="2208"/>
                    <a:pt x="210" y="2189"/>
                  </a:cubicBezTo>
                  <a:lnTo>
                    <a:pt x="2727" y="736"/>
                  </a:lnTo>
                  <a:cubicBezTo>
                    <a:pt x="2841" y="669"/>
                    <a:pt x="2934" y="508"/>
                    <a:pt x="2934" y="375"/>
                  </a:cubicBezTo>
                  <a:cubicBezTo>
                    <a:pt x="2934" y="280"/>
                    <a:pt x="2888" y="226"/>
                    <a:pt x="2820" y="226"/>
                  </a:cubicBezTo>
                  <a:cubicBezTo>
                    <a:pt x="2792" y="226"/>
                    <a:pt x="2760" y="235"/>
                    <a:pt x="2727" y="254"/>
                  </a:cubicBezTo>
                  <a:lnTo>
                    <a:pt x="2261" y="523"/>
                  </a:lnTo>
                  <a:cubicBezTo>
                    <a:pt x="2264" y="502"/>
                    <a:pt x="2266" y="482"/>
                    <a:pt x="2266" y="462"/>
                  </a:cubicBezTo>
                  <a:lnTo>
                    <a:pt x="2266" y="327"/>
                  </a:lnTo>
                  <a:cubicBezTo>
                    <a:pt x="2266" y="157"/>
                    <a:pt x="2181" y="58"/>
                    <a:pt x="2057" y="58"/>
                  </a:cubicBezTo>
                  <a:cubicBezTo>
                    <a:pt x="2007" y="58"/>
                    <a:pt x="1950" y="75"/>
                    <a:pt x="1890" y="109"/>
                  </a:cubicBezTo>
                  <a:cubicBezTo>
                    <a:pt x="1800" y="164"/>
                    <a:pt x="1725" y="237"/>
                    <a:pt x="1667" y="324"/>
                  </a:cubicBezTo>
                  <a:cubicBezTo>
                    <a:pt x="1643" y="118"/>
                    <a:pt x="152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7"/>
            <p:cNvSpPr/>
            <p:nvPr/>
          </p:nvSpPr>
          <p:spPr>
            <a:xfrm>
              <a:off x="2959650" y="1990550"/>
              <a:ext cx="98550" cy="65550"/>
            </a:xfrm>
            <a:custGeom>
              <a:avLst/>
              <a:gdLst/>
              <a:ahLst/>
              <a:cxnLst/>
              <a:rect l="l" t="t" r="r" b="b"/>
              <a:pathLst>
                <a:path w="3942" h="2622" extrusionOk="0">
                  <a:moveTo>
                    <a:pt x="3906" y="1"/>
                  </a:moveTo>
                  <a:cubicBezTo>
                    <a:pt x="3542" y="1"/>
                    <a:pt x="3345" y="360"/>
                    <a:pt x="3146" y="697"/>
                  </a:cubicBezTo>
                  <a:cubicBezTo>
                    <a:pt x="2903" y="1107"/>
                    <a:pt x="2670" y="1464"/>
                    <a:pt x="2506" y="1635"/>
                  </a:cubicBezTo>
                  <a:cubicBezTo>
                    <a:pt x="2194" y="1780"/>
                    <a:pt x="1463" y="2002"/>
                    <a:pt x="1176" y="2040"/>
                  </a:cubicBezTo>
                  <a:cubicBezTo>
                    <a:pt x="1168" y="2041"/>
                    <a:pt x="1160" y="2041"/>
                    <a:pt x="1151" y="2041"/>
                  </a:cubicBezTo>
                  <a:cubicBezTo>
                    <a:pt x="1110" y="2041"/>
                    <a:pt x="1068" y="2029"/>
                    <a:pt x="1033" y="2007"/>
                  </a:cubicBezTo>
                  <a:cubicBezTo>
                    <a:pt x="921" y="1933"/>
                    <a:pt x="834" y="1920"/>
                    <a:pt x="715" y="1879"/>
                  </a:cubicBezTo>
                  <a:cubicBezTo>
                    <a:pt x="637" y="1852"/>
                    <a:pt x="597" y="1816"/>
                    <a:pt x="576" y="1816"/>
                  </a:cubicBezTo>
                  <a:cubicBezTo>
                    <a:pt x="572" y="1816"/>
                    <a:pt x="569" y="1817"/>
                    <a:pt x="566" y="1819"/>
                  </a:cubicBezTo>
                  <a:cubicBezTo>
                    <a:pt x="543" y="1841"/>
                    <a:pt x="518" y="1902"/>
                    <a:pt x="575" y="1966"/>
                  </a:cubicBezTo>
                  <a:cubicBezTo>
                    <a:pt x="604" y="1999"/>
                    <a:pt x="656" y="2034"/>
                    <a:pt x="722" y="2076"/>
                  </a:cubicBezTo>
                  <a:cubicBezTo>
                    <a:pt x="722" y="2076"/>
                    <a:pt x="623" y="2103"/>
                    <a:pt x="501" y="2103"/>
                  </a:cubicBezTo>
                  <a:cubicBezTo>
                    <a:pt x="448" y="2103"/>
                    <a:pt x="391" y="2098"/>
                    <a:pt x="335" y="2083"/>
                  </a:cubicBezTo>
                  <a:cubicBezTo>
                    <a:pt x="291" y="2072"/>
                    <a:pt x="250" y="2066"/>
                    <a:pt x="215" y="2066"/>
                  </a:cubicBezTo>
                  <a:cubicBezTo>
                    <a:pt x="54" y="2066"/>
                    <a:pt x="0" y="2185"/>
                    <a:pt x="138" y="2405"/>
                  </a:cubicBezTo>
                  <a:cubicBezTo>
                    <a:pt x="191" y="2491"/>
                    <a:pt x="381" y="2621"/>
                    <a:pt x="755" y="2621"/>
                  </a:cubicBezTo>
                  <a:cubicBezTo>
                    <a:pt x="805" y="2621"/>
                    <a:pt x="857" y="2619"/>
                    <a:pt x="912" y="2614"/>
                  </a:cubicBezTo>
                  <a:cubicBezTo>
                    <a:pt x="1050" y="2603"/>
                    <a:pt x="1249" y="2591"/>
                    <a:pt x="1421" y="2555"/>
                  </a:cubicBezTo>
                  <a:cubicBezTo>
                    <a:pt x="1880" y="2456"/>
                    <a:pt x="2390" y="2362"/>
                    <a:pt x="2703" y="2268"/>
                  </a:cubicBezTo>
                  <a:cubicBezTo>
                    <a:pt x="2783" y="2244"/>
                    <a:pt x="2924" y="2153"/>
                    <a:pt x="3008" y="2057"/>
                  </a:cubicBezTo>
                  <a:cubicBezTo>
                    <a:pt x="3536" y="1456"/>
                    <a:pt x="3711" y="1028"/>
                    <a:pt x="3942" y="638"/>
                  </a:cubicBezTo>
                  <a:lnTo>
                    <a:pt x="3923" y="1"/>
                  </a:lnTo>
                  <a:cubicBezTo>
                    <a:pt x="3917" y="1"/>
                    <a:pt x="3911" y="1"/>
                    <a:pt x="3906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7"/>
            <p:cNvSpPr/>
            <p:nvPr/>
          </p:nvSpPr>
          <p:spPr>
            <a:xfrm>
              <a:off x="3027250" y="1990100"/>
              <a:ext cx="37475" cy="45800"/>
            </a:xfrm>
            <a:custGeom>
              <a:avLst/>
              <a:gdLst/>
              <a:ahLst/>
              <a:cxnLst/>
              <a:rect l="l" t="t" r="r" b="b"/>
              <a:pathLst>
                <a:path w="1499" h="1832" extrusionOk="0">
                  <a:moveTo>
                    <a:pt x="1202" y="1"/>
                  </a:moveTo>
                  <a:cubicBezTo>
                    <a:pt x="1090" y="1"/>
                    <a:pt x="881" y="34"/>
                    <a:pt x="711" y="253"/>
                  </a:cubicBezTo>
                  <a:cubicBezTo>
                    <a:pt x="453" y="580"/>
                    <a:pt x="1" y="1371"/>
                    <a:pt x="1" y="1371"/>
                  </a:cubicBezTo>
                  <a:cubicBezTo>
                    <a:pt x="1" y="1371"/>
                    <a:pt x="149" y="1766"/>
                    <a:pt x="550" y="1832"/>
                  </a:cubicBezTo>
                  <a:lnTo>
                    <a:pt x="1194" y="962"/>
                  </a:lnTo>
                  <a:cubicBezTo>
                    <a:pt x="1194" y="962"/>
                    <a:pt x="1499" y="358"/>
                    <a:pt x="1283" y="7"/>
                  </a:cubicBezTo>
                  <a:cubicBezTo>
                    <a:pt x="1283" y="7"/>
                    <a:pt x="1252" y="1"/>
                    <a:pt x="120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7"/>
            <p:cNvSpPr/>
            <p:nvPr/>
          </p:nvSpPr>
          <p:spPr>
            <a:xfrm>
              <a:off x="3083625" y="2212025"/>
              <a:ext cx="10500" cy="18775"/>
            </a:xfrm>
            <a:custGeom>
              <a:avLst/>
              <a:gdLst/>
              <a:ahLst/>
              <a:cxnLst/>
              <a:rect l="l" t="t" r="r" b="b"/>
              <a:pathLst>
                <a:path w="420" h="751" extrusionOk="0">
                  <a:moveTo>
                    <a:pt x="1" y="1"/>
                  </a:moveTo>
                  <a:lnTo>
                    <a:pt x="1" y="750"/>
                  </a:lnTo>
                  <a:lnTo>
                    <a:pt x="420" y="750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7"/>
            <p:cNvSpPr/>
            <p:nvPr/>
          </p:nvSpPr>
          <p:spPr>
            <a:xfrm>
              <a:off x="3046725" y="2191250"/>
              <a:ext cx="11000" cy="20175"/>
            </a:xfrm>
            <a:custGeom>
              <a:avLst/>
              <a:gdLst/>
              <a:ahLst/>
              <a:cxnLst/>
              <a:rect l="l" t="t" r="r" b="b"/>
              <a:pathLst>
                <a:path w="440" h="807" extrusionOk="0">
                  <a:moveTo>
                    <a:pt x="440" y="1"/>
                  </a:moveTo>
                  <a:lnTo>
                    <a:pt x="0" y="15"/>
                  </a:lnTo>
                  <a:lnTo>
                    <a:pt x="21" y="807"/>
                  </a:lnTo>
                  <a:lnTo>
                    <a:pt x="440" y="79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7"/>
            <p:cNvSpPr/>
            <p:nvPr/>
          </p:nvSpPr>
          <p:spPr>
            <a:xfrm>
              <a:off x="3040050" y="2049900"/>
              <a:ext cx="56975" cy="172975"/>
            </a:xfrm>
            <a:custGeom>
              <a:avLst/>
              <a:gdLst/>
              <a:ahLst/>
              <a:cxnLst/>
              <a:rect l="l" t="t" r="r" b="b"/>
              <a:pathLst>
                <a:path w="2279" h="6919" extrusionOk="0">
                  <a:moveTo>
                    <a:pt x="146" y="1"/>
                  </a:moveTo>
                  <a:cubicBezTo>
                    <a:pt x="146" y="1"/>
                    <a:pt x="1" y="3422"/>
                    <a:pt x="5" y="3723"/>
                  </a:cubicBezTo>
                  <a:cubicBezTo>
                    <a:pt x="11" y="3986"/>
                    <a:pt x="250" y="6239"/>
                    <a:pt x="250" y="6239"/>
                  </a:cubicBezTo>
                  <a:cubicBezTo>
                    <a:pt x="327" y="6266"/>
                    <a:pt x="397" y="6276"/>
                    <a:pt x="459" y="6276"/>
                  </a:cubicBezTo>
                  <a:cubicBezTo>
                    <a:pt x="628" y="6276"/>
                    <a:pt x="734" y="6201"/>
                    <a:pt x="734" y="6201"/>
                  </a:cubicBezTo>
                  <a:cubicBezTo>
                    <a:pt x="734" y="6201"/>
                    <a:pt x="869" y="4705"/>
                    <a:pt x="888" y="4418"/>
                  </a:cubicBezTo>
                  <a:cubicBezTo>
                    <a:pt x="903" y="4184"/>
                    <a:pt x="885" y="3951"/>
                    <a:pt x="837" y="3723"/>
                  </a:cubicBezTo>
                  <a:lnTo>
                    <a:pt x="1064" y="1600"/>
                  </a:lnTo>
                  <a:cubicBezTo>
                    <a:pt x="1064" y="1600"/>
                    <a:pt x="1232" y="3398"/>
                    <a:pt x="1298" y="3941"/>
                  </a:cubicBezTo>
                  <a:cubicBezTo>
                    <a:pt x="1374" y="4561"/>
                    <a:pt x="1713" y="6870"/>
                    <a:pt x="1713" y="6870"/>
                  </a:cubicBezTo>
                  <a:cubicBezTo>
                    <a:pt x="1797" y="6906"/>
                    <a:pt x="1875" y="6919"/>
                    <a:pt x="1942" y="6919"/>
                  </a:cubicBezTo>
                  <a:cubicBezTo>
                    <a:pt x="2086" y="6919"/>
                    <a:pt x="2182" y="6861"/>
                    <a:pt x="2182" y="6861"/>
                  </a:cubicBezTo>
                  <a:cubicBezTo>
                    <a:pt x="2182" y="6861"/>
                    <a:pt x="2224" y="5214"/>
                    <a:pt x="2255" y="4586"/>
                  </a:cubicBezTo>
                  <a:cubicBezTo>
                    <a:pt x="2279" y="4125"/>
                    <a:pt x="2170" y="3903"/>
                    <a:pt x="2161" y="3784"/>
                  </a:cubicBezTo>
                  <a:cubicBezTo>
                    <a:pt x="2161" y="3784"/>
                    <a:pt x="2222" y="423"/>
                    <a:pt x="2222" y="5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7"/>
            <p:cNvSpPr/>
            <p:nvPr/>
          </p:nvSpPr>
          <p:spPr>
            <a:xfrm>
              <a:off x="3066075" y="2223800"/>
              <a:ext cx="30700" cy="29175"/>
            </a:xfrm>
            <a:custGeom>
              <a:avLst/>
              <a:gdLst/>
              <a:ahLst/>
              <a:cxnLst/>
              <a:rect l="l" t="t" r="r" b="b"/>
              <a:pathLst>
                <a:path w="1228" h="1167" extrusionOk="0">
                  <a:moveTo>
                    <a:pt x="1125" y="0"/>
                  </a:moveTo>
                  <a:cubicBezTo>
                    <a:pt x="1124" y="0"/>
                    <a:pt x="1123" y="0"/>
                    <a:pt x="1122" y="1"/>
                  </a:cubicBezTo>
                  <a:lnTo>
                    <a:pt x="1122" y="49"/>
                  </a:lnTo>
                  <a:cubicBezTo>
                    <a:pt x="1091" y="83"/>
                    <a:pt x="1007" y="118"/>
                    <a:pt x="911" y="123"/>
                  </a:cubicBezTo>
                  <a:cubicBezTo>
                    <a:pt x="908" y="123"/>
                    <a:pt x="905" y="123"/>
                    <a:pt x="901" y="123"/>
                  </a:cubicBezTo>
                  <a:cubicBezTo>
                    <a:pt x="835" y="123"/>
                    <a:pt x="701" y="110"/>
                    <a:pt x="703" y="63"/>
                  </a:cubicBezTo>
                  <a:lnTo>
                    <a:pt x="703" y="1"/>
                  </a:lnTo>
                  <a:cubicBezTo>
                    <a:pt x="662" y="18"/>
                    <a:pt x="569" y="389"/>
                    <a:pt x="402" y="547"/>
                  </a:cubicBezTo>
                  <a:cubicBezTo>
                    <a:pt x="270" y="674"/>
                    <a:pt x="89" y="820"/>
                    <a:pt x="43" y="959"/>
                  </a:cubicBezTo>
                  <a:cubicBezTo>
                    <a:pt x="0" y="1089"/>
                    <a:pt x="231" y="1166"/>
                    <a:pt x="370" y="1166"/>
                  </a:cubicBezTo>
                  <a:cubicBezTo>
                    <a:pt x="388" y="1166"/>
                    <a:pt x="404" y="1165"/>
                    <a:pt x="418" y="1162"/>
                  </a:cubicBezTo>
                  <a:cubicBezTo>
                    <a:pt x="562" y="1136"/>
                    <a:pt x="811" y="1030"/>
                    <a:pt x="874" y="933"/>
                  </a:cubicBezTo>
                  <a:cubicBezTo>
                    <a:pt x="936" y="835"/>
                    <a:pt x="965" y="691"/>
                    <a:pt x="1016" y="620"/>
                  </a:cubicBezTo>
                  <a:cubicBezTo>
                    <a:pt x="1068" y="547"/>
                    <a:pt x="1184" y="468"/>
                    <a:pt x="1212" y="385"/>
                  </a:cubicBezTo>
                  <a:cubicBezTo>
                    <a:pt x="1228" y="340"/>
                    <a:pt x="1209" y="240"/>
                    <a:pt x="1188" y="156"/>
                  </a:cubicBezTo>
                  <a:cubicBezTo>
                    <a:pt x="1169" y="81"/>
                    <a:pt x="1150" y="0"/>
                    <a:pt x="11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7"/>
            <p:cNvSpPr/>
            <p:nvPr/>
          </p:nvSpPr>
          <p:spPr>
            <a:xfrm>
              <a:off x="3021575" y="2207300"/>
              <a:ext cx="40100" cy="21550"/>
            </a:xfrm>
            <a:custGeom>
              <a:avLst/>
              <a:gdLst/>
              <a:ahLst/>
              <a:cxnLst/>
              <a:rect l="l" t="t" r="r" b="b"/>
              <a:pathLst>
                <a:path w="1604" h="862" extrusionOk="0">
                  <a:moveTo>
                    <a:pt x="1448" y="1"/>
                  </a:moveTo>
                  <a:cubicBezTo>
                    <a:pt x="1447" y="1"/>
                    <a:pt x="1447" y="1"/>
                    <a:pt x="1446" y="1"/>
                  </a:cubicBezTo>
                  <a:lnTo>
                    <a:pt x="1446" y="45"/>
                  </a:lnTo>
                  <a:cubicBezTo>
                    <a:pt x="1414" y="96"/>
                    <a:pt x="1294" y="127"/>
                    <a:pt x="1184" y="127"/>
                  </a:cubicBezTo>
                  <a:cubicBezTo>
                    <a:pt x="1123" y="127"/>
                    <a:pt x="1064" y="118"/>
                    <a:pt x="1025" y="97"/>
                  </a:cubicBezTo>
                  <a:lnTo>
                    <a:pt x="1022" y="30"/>
                  </a:lnTo>
                  <a:cubicBezTo>
                    <a:pt x="1001" y="30"/>
                    <a:pt x="983" y="63"/>
                    <a:pt x="935" y="117"/>
                  </a:cubicBezTo>
                  <a:cubicBezTo>
                    <a:pt x="863" y="192"/>
                    <a:pt x="780" y="255"/>
                    <a:pt x="687" y="303"/>
                  </a:cubicBezTo>
                  <a:cubicBezTo>
                    <a:pt x="531" y="385"/>
                    <a:pt x="225" y="511"/>
                    <a:pt x="87" y="575"/>
                  </a:cubicBezTo>
                  <a:cubicBezTo>
                    <a:pt x="0" y="616"/>
                    <a:pt x="4" y="725"/>
                    <a:pt x="94" y="787"/>
                  </a:cubicBezTo>
                  <a:cubicBezTo>
                    <a:pt x="153" y="828"/>
                    <a:pt x="269" y="862"/>
                    <a:pt x="415" y="862"/>
                  </a:cubicBezTo>
                  <a:cubicBezTo>
                    <a:pt x="489" y="862"/>
                    <a:pt x="571" y="853"/>
                    <a:pt x="657" y="833"/>
                  </a:cubicBezTo>
                  <a:cubicBezTo>
                    <a:pt x="795" y="801"/>
                    <a:pt x="971" y="672"/>
                    <a:pt x="1088" y="672"/>
                  </a:cubicBezTo>
                  <a:cubicBezTo>
                    <a:pt x="1092" y="672"/>
                    <a:pt x="1096" y="672"/>
                    <a:pt x="1099" y="672"/>
                  </a:cubicBezTo>
                  <a:cubicBezTo>
                    <a:pt x="1126" y="674"/>
                    <a:pt x="1158" y="675"/>
                    <a:pt x="1193" y="675"/>
                  </a:cubicBezTo>
                  <a:cubicBezTo>
                    <a:pt x="1309" y="675"/>
                    <a:pt x="1453" y="663"/>
                    <a:pt x="1518" y="616"/>
                  </a:cubicBezTo>
                  <a:cubicBezTo>
                    <a:pt x="1604" y="555"/>
                    <a:pt x="1569" y="423"/>
                    <a:pt x="1546" y="310"/>
                  </a:cubicBezTo>
                  <a:cubicBezTo>
                    <a:pt x="1519" y="189"/>
                    <a:pt x="1488" y="1"/>
                    <a:pt x="14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7"/>
            <p:cNvSpPr/>
            <p:nvPr/>
          </p:nvSpPr>
          <p:spPr>
            <a:xfrm>
              <a:off x="3052050" y="2081150"/>
              <a:ext cx="14625" cy="58025"/>
            </a:xfrm>
            <a:custGeom>
              <a:avLst/>
              <a:gdLst/>
              <a:ahLst/>
              <a:cxnLst/>
              <a:rect l="l" t="t" r="r" b="b"/>
              <a:pathLst>
                <a:path w="585" h="232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14" y="221"/>
                    <a:pt x="449" y="426"/>
                  </a:cubicBezTo>
                  <a:lnTo>
                    <a:pt x="376" y="2321"/>
                  </a:lnTo>
                  <a:lnTo>
                    <a:pt x="585" y="350"/>
                  </a:lnTo>
                  <a:cubicBezTo>
                    <a:pt x="585" y="350"/>
                    <a:pt x="250" y="252"/>
                    <a:pt x="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7"/>
            <p:cNvSpPr/>
            <p:nvPr/>
          </p:nvSpPr>
          <p:spPr>
            <a:xfrm>
              <a:off x="3042325" y="1990275"/>
              <a:ext cx="56000" cy="87825"/>
            </a:xfrm>
            <a:custGeom>
              <a:avLst/>
              <a:gdLst/>
              <a:ahLst/>
              <a:cxnLst/>
              <a:rect l="l" t="t" r="r" b="b"/>
              <a:pathLst>
                <a:path w="2240" h="3513" extrusionOk="0">
                  <a:moveTo>
                    <a:pt x="696" y="0"/>
                  </a:moveTo>
                  <a:cubicBezTo>
                    <a:pt x="220" y="54"/>
                    <a:pt x="108" y="298"/>
                    <a:pt x="87" y="782"/>
                  </a:cubicBezTo>
                  <a:cubicBezTo>
                    <a:pt x="55" y="1464"/>
                    <a:pt x="1" y="3234"/>
                    <a:pt x="1" y="3234"/>
                  </a:cubicBezTo>
                  <a:cubicBezTo>
                    <a:pt x="245" y="3417"/>
                    <a:pt x="732" y="3512"/>
                    <a:pt x="1186" y="3512"/>
                  </a:cubicBezTo>
                  <a:cubicBezTo>
                    <a:pt x="1607" y="3512"/>
                    <a:pt x="1999" y="3431"/>
                    <a:pt x="2147" y="3263"/>
                  </a:cubicBezTo>
                  <a:lnTo>
                    <a:pt x="2146" y="1767"/>
                  </a:lnTo>
                  <a:lnTo>
                    <a:pt x="2218" y="769"/>
                  </a:lnTo>
                  <a:cubicBezTo>
                    <a:pt x="2240" y="144"/>
                    <a:pt x="1896" y="64"/>
                    <a:pt x="1896" y="64"/>
                  </a:cubicBezTo>
                  <a:lnTo>
                    <a:pt x="1283" y="28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7"/>
            <p:cNvSpPr/>
            <p:nvPr/>
          </p:nvSpPr>
          <p:spPr>
            <a:xfrm>
              <a:off x="3043975" y="1943050"/>
              <a:ext cx="34750" cy="32575"/>
            </a:xfrm>
            <a:custGeom>
              <a:avLst/>
              <a:gdLst/>
              <a:ahLst/>
              <a:cxnLst/>
              <a:rect l="l" t="t" r="r" b="b"/>
              <a:pathLst>
                <a:path w="1390" h="1303" extrusionOk="0">
                  <a:moveTo>
                    <a:pt x="764" y="0"/>
                  </a:moveTo>
                  <a:cubicBezTo>
                    <a:pt x="419" y="0"/>
                    <a:pt x="0" y="9"/>
                    <a:pt x="139" y="651"/>
                  </a:cubicBezTo>
                  <a:cubicBezTo>
                    <a:pt x="215" y="1002"/>
                    <a:pt x="419" y="1302"/>
                    <a:pt x="764" y="1302"/>
                  </a:cubicBezTo>
                  <a:cubicBezTo>
                    <a:pt x="1110" y="1302"/>
                    <a:pt x="1389" y="1011"/>
                    <a:pt x="1389" y="651"/>
                  </a:cubicBezTo>
                  <a:cubicBezTo>
                    <a:pt x="1389" y="292"/>
                    <a:pt x="1110" y="0"/>
                    <a:pt x="76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7"/>
            <p:cNvSpPr/>
            <p:nvPr/>
          </p:nvSpPr>
          <p:spPr>
            <a:xfrm>
              <a:off x="3080375" y="1965925"/>
              <a:ext cx="6325" cy="16150"/>
            </a:xfrm>
            <a:custGeom>
              <a:avLst/>
              <a:gdLst/>
              <a:ahLst/>
              <a:cxnLst/>
              <a:rect l="l" t="t" r="r" b="b"/>
              <a:pathLst>
                <a:path w="253" h="646" extrusionOk="0">
                  <a:moveTo>
                    <a:pt x="252" y="0"/>
                  </a:moveTo>
                  <a:lnTo>
                    <a:pt x="6" y="315"/>
                  </a:lnTo>
                  <a:lnTo>
                    <a:pt x="0" y="645"/>
                  </a:lnTo>
                  <a:cubicBezTo>
                    <a:pt x="51" y="628"/>
                    <a:pt x="93" y="593"/>
                    <a:pt x="118" y="545"/>
                  </a:cubicBezTo>
                  <a:cubicBezTo>
                    <a:pt x="157" y="468"/>
                    <a:pt x="252" y="0"/>
                    <a:pt x="25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7"/>
            <p:cNvSpPr/>
            <p:nvPr/>
          </p:nvSpPr>
          <p:spPr>
            <a:xfrm>
              <a:off x="3082150" y="1949075"/>
              <a:ext cx="6975" cy="17400"/>
            </a:xfrm>
            <a:custGeom>
              <a:avLst/>
              <a:gdLst/>
              <a:ahLst/>
              <a:cxnLst/>
              <a:rect l="l" t="t" r="r" b="b"/>
              <a:pathLst>
                <a:path w="279" h="696" extrusionOk="0">
                  <a:moveTo>
                    <a:pt x="71" y="0"/>
                  </a:moveTo>
                  <a:cubicBezTo>
                    <a:pt x="65" y="0"/>
                    <a:pt x="61" y="1"/>
                    <a:pt x="61" y="1"/>
                  </a:cubicBezTo>
                  <a:lnTo>
                    <a:pt x="0" y="696"/>
                  </a:lnTo>
                  <a:lnTo>
                    <a:pt x="0" y="696"/>
                  </a:lnTo>
                  <a:lnTo>
                    <a:pt x="181" y="674"/>
                  </a:lnTo>
                  <a:cubicBezTo>
                    <a:pt x="279" y="416"/>
                    <a:pt x="266" y="197"/>
                    <a:pt x="202" y="98"/>
                  </a:cubicBezTo>
                  <a:cubicBezTo>
                    <a:pt x="146" y="11"/>
                    <a:pt x="93" y="0"/>
                    <a:pt x="7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7"/>
            <p:cNvSpPr/>
            <p:nvPr/>
          </p:nvSpPr>
          <p:spPr>
            <a:xfrm>
              <a:off x="3085325" y="1948650"/>
              <a:ext cx="5725" cy="2975"/>
            </a:xfrm>
            <a:custGeom>
              <a:avLst/>
              <a:gdLst/>
              <a:ahLst/>
              <a:cxnLst/>
              <a:rect l="l" t="t" r="r" b="b"/>
              <a:pathLst>
                <a:path w="229" h="119" extrusionOk="0">
                  <a:moveTo>
                    <a:pt x="121" y="1"/>
                  </a:moveTo>
                  <a:cubicBezTo>
                    <a:pt x="57" y="1"/>
                    <a:pt x="5" y="50"/>
                    <a:pt x="1" y="114"/>
                  </a:cubicBezTo>
                  <a:lnTo>
                    <a:pt x="221" y="118"/>
                  </a:lnTo>
                  <a:cubicBezTo>
                    <a:pt x="228" y="56"/>
                    <a:pt x="182" y="2"/>
                    <a:pt x="12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7"/>
            <p:cNvSpPr/>
            <p:nvPr/>
          </p:nvSpPr>
          <p:spPr>
            <a:xfrm>
              <a:off x="3084975" y="1945275"/>
              <a:ext cx="5125" cy="4925"/>
            </a:xfrm>
            <a:custGeom>
              <a:avLst/>
              <a:gdLst/>
              <a:ahLst/>
              <a:cxnLst/>
              <a:rect l="l" t="t" r="r" b="b"/>
              <a:pathLst>
                <a:path w="205" h="197" extrusionOk="0">
                  <a:moveTo>
                    <a:pt x="125" y="1"/>
                  </a:moveTo>
                  <a:cubicBezTo>
                    <a:pt x="98" y="1"/>
                    <a:pt x="70" y="11"/>
                    <a:pt x="50" y="33"/>
                  </a:cubicBezTo>
                  <a:cubicBezTo>
                    <a:pt x="5" y="76"/>
                    <a:pt x="0" y="147"/>
                    <a:pt x="41" y="197"/>
                  </a:cubicBezTo>
                  <a:lnTo>
                    <a:pt x="205" y="39"/>
                  </a:lnTo>
                  <a:cubicBezTo>
                    <a:pt x="184" y="14"/>
                    <a:pt x="155" y="1"/>
                    <a:pt x="12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7"/>
            <p:cNvSpPr/>
            <p:nvPr/>
          </p:nvSpPr>
          <p:spPr>
            <a:xfrm>
              <a:off x="3047925" y="1941875"/>
              <a:ext cx="44500" cy="57900"/>
            </a:xfrm>
            <a:custGeom>
              <a:avLst/>
              <a:gdLst/>
              <a:ahLst/>
              <a:cxnLst/>
              <a:rect l="l" t="t" r="r" b="b"/>
              <a:pathLst>
                <a:path w="1780" h="2316" extrusionOk="0">
                  <a:moveTo>
                    <a:pt x="630" y="0"/>
                  </a:moveTo>
                  <a:cubicBezTo>
                    <a:pt x="359" y="0"/>
                    <a:pt x="101" y="137"/>
                    <a:pt x="60" y="488"/>
                  </a:cubicBezTo>
                  <a:cubicBezTo>
                    <a:pt x="0" y="1006"/>
                    <a:pt x="28" y="1217"/>
                    <a:pt x="97" y="1481"/>
                  </a:cubicBezTo>
                  <a:cubicBezTo>
                    <a:pt x="142" y="1645"/>
                    <a:pt x="234" y="1765"/>
                    <a:pt x="379" y="1789"/>
                  </a:cubicBezTo>
                  <a:cubicBezTo>
                    <a:pt x="396" y="1791"/>
                    <a:pt x="416" y="1792"/>
                    <a:pt x="438" y="1792"/>
                  </a:cubicBezTo>
                  <a:cubicBezTo>
                    <a:pt x="529" y="1792"/>
                    <a:pt x="646" y="1774"/>
                    <a:pt x="646" y="1774"/>
                  </a:cubicBezTo>
                  <a:lnTo>
                    <a:pt x="646" y="2000"/>
                  </a:lnTo>
                  <a:cubicBezTo>
                    <a:pt x="537" y="2210"/>
                    <a:pt x="638" y="2316"/>
                    <a:pt x="799" y="2316"/>
                  </a:cubicBezTo>
                  <a:cubicBezTo>
                    <a:pt x="953" y="2316"/>
                    <a:pt x="1161" y="2218"/>
                    <a:pt x="1289" y="2019"/>
                  </a:cubicBezTo>
                  <a:lnTo>
                    <a:pt x="1304" y="1277"/>
                  </a:lnTo>
                  <a:cubicBezTo>
                    <a:pt x="1304" y="1277"/>
                    <a:pt x="1337" y="1351"/>
                    <a:pt x="1431" y="1351"/>
                  </a:cubicBezTo>
                  <a:cubicBezTo>
                    <a:pt x="1463" y="1351"/>
                    <a:pt x="1503" y="1343"/>
                    <a:pt x="1550" y="1319"/>
                  </a:cubicBezTo>
                  <a:cubicBezTo>
                    <a:pt x="1655" y="1267"/>
                    <a:pt x="1780" y="1113"/>
                    <a:pt x="1706" y="949"/>
                  </a:cubicBezTo>
                  <a:cubicBezTo>
                    <a:pt x="1668" y="866"/>
                    <a:pt x="1611" y="839"/>
                    <a:pt x="1560" y="839"/>
                  </a:cubicBezTo>
                  <a:cubicBezTo>
                    <a:pt x="1512" y="839"/>
                    <a:pt x="1469" y="862"/>
                    <a:pt x="1447" y="885"/>
                  </a:cubicBezTo>
                  <a:cubicBezTo>
                    <a:pt x="1408" y="927"/>
                    <a:pt x="1364" y="988"/>
                    <a:pt x="1330" y="988"/>
                  </a:cubicBezTo>
                  <a:cubicBezTo>
                    <a:pt x="1325" y="988"/>
                    <a:pt x="1320" y="987"/>
                    <a:pt x="1316" y="984"/>
                  </a:cubicBezTo>
                  <a:cubicBezTo>
                    <a:pt x="1316" y="984"/>
                    <a:pt x="1445" y="363"/>
                    <a:pt x="1102" y="138"/>
                  </a:cubicBezTo>
                  <a:cubicBezTo>
                    <a:pt x="972" y="52"/>
                    <a:pt x="798" y="0"/>
                    <a:pt x="630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7"/>
            <p:cNvSpPr/>
            <p:nvPr/>
          </p:nvSpPr>
          <p:spPr>
            <a:xfrm>
              <a:off x="3043900" y="1934100"/>
              <a:ext cx="42100" cy="33950"/>
            </a:xfrm>
            <a:custGeom>
              <a:avLst/>
              <a:gdLst/>
              <a:ahLst/>
              <a:cxnLst/>
              <a:rect l="l" t="t" r="r" b="b"/>
              <a:pathLst>
                <a:path w="1684" h="1358" extrusionOk="0">
                  <a:moveTo>
                    <a:pt x="364" y="1"/>
                  </a:moveTo>
                  <a:cubicBezTo>
                    <a:pt x="359" y="1"/>
                    <a:pt x="354" y="1"/>
                    <a:pt x="350" y="3"/>
                  </a:cubicBezTo>
                  <a:cubicBezTo>
                    <a:pt x="338" y="10"/>
                    <a:pt x="329" y="23"/>
                    <a:pt x="328" y="38"/>
                  </a:cubicBezTo>
                  <a:cubicBezTo>
                    <a:pt x="315" y="110"/>
                    <a:pt x="345" y="184"/>
                    <a:pt x="406" y="228"/>
                  </a:cubicBezTo>
                  <a:cubicBezTo>
                    <a:pt x="399" y="228"/>
                    <a:pt x="391" y="228"/>
                    <a:pt x="384" y="228"/>
                  </a:cubicBezTo>
                  <a:cubicBezTo>
                    <a:pt x="285" y="228"/>
                    <a:pt x="174" y="179"/>
                    <a:pt x="80" y="154"/>
                  </a:cubicBezTo>
                  <a:cubicBezTo>
                    <a:pt x="72" y="150"/>
                    <a:pt x="63" y="148"/>
                    <a:pt x="55" y="148"/>
                  </a:cubicBezTo>
                  <a:cubicBezTo>
                    <a:pt x="46" y="148"/>
                    <a:pt x="37" y="150"/>
                    <a:pt x="29" y="154"/>
                  </a:cubicBezTo>
                  <a:cubicBezTo>
                    <a:pt x="19" y="161"/>
                    <a:pt x="12" y="171"/>
                    <a:pt x="9" y="183"/>
                  </a:cubicBezTo>
                  <a:cubicBezTo>
                    <a:pt x="2" y="210"/>
                    <a:pt x="0" y="239"/>
                    <a:pt x="6" y="267"/>
                  </a:cubicBezTo>
                  <a:cubicBezTo>
                    <a:pt x="16" y="349"/>
                    <a:pt x="47" y="429"/>
                    <a:pt x="96" y="497"/>
                  </a:cubicBezTo>
                  <a:cubicBezTo>
                    <a:pt x="169" y="592"/>
                    <a:pt x="290" y="677"/>
                    <a:pt x="409" y="700"/>
                  </a:cubicBezTo>
                  <a:cubicBezTo>
                    <a:pt x="464" y="711"/>
                    <a:pt x="519" y="716"/>
                    <a:pt x="575" y="716"/>
                  </a:cubicBezTo>
                  <a:cubicBezTo>
                    <a:pt x="612" y="716"/>
                    <a:pt x="649" y="714"/>
                    <a:pt x="686" y="709"/>
                  </a:cubicBezTo>
                  <a:cubicBezTo>
                    <a:pt x="837" y="694"/>
                    <a:pt x="986" y="664"/>
                    <a:pt x="1139" y="652"/>
                  </a:cubicBezTo>
                  <a:cubicBezTo>
                    <a:pt x="1151" y="651"/>
                    <a:pt x="1164" y="650"/>
                    <a:pt x="1176" y="650"/>
                  </a:cubicBezTo>
                  <a:cubicBezTo>
                    <a:pt x="1197" y="650"/>
                    <a:pt x="1217" y="652"/>
                    <a:pt x="1237" y="657"/>
                  </a:cubicBezTo>
                  <a:cubicBezTo>
                    <a:pt x="1353" y="689"/>
                    <a:pt x="1339" y="824"/>
                    <a:pt x="1358" y="918"/>
                  </a:cubicBezTo>
                  <a:cubicBezTo>
                    <a:pt x="1389" y="1082"/>
                    <a:pt x="1416" y="1357"/>
                    <a:pt x="1477" y="1357"/>
                  </a:cubicBezTo>
                  <a:cubicBezTo>
                    <a:pt x="1494" y="1357"/>
                    <a:pt x="1564" y="1238"/>
                    <a:pt x="1608" y="1196"/>
                  </a:cubicBezTo>
                  <a:cubicBezTo>
                    <a:pt x="1637" y="1169"/>
                    <a:pt x="1643" y="1108"/>
                    <a:pt x="1649" y="1071"/>
                  </a:cubicBezTo>
                  <a:cubicBezTo>
                    <a:pt x="1661" y="1005"/>
                    <a:pt x="1668" y="935"/>
                    <a:pt x="1672" y="867"/>
                  </a:cubicBezTo>
                  <a:cubicBezTo>
                    <a:pt x="1677" y="810"/>
                    <a:pt x="1682" y="751"/>
                    <a:pt x="1682" y="693"/>
                  </a:cubicBezTo>
                  <a:cubicBezTo>
                    <a:pt x="1682" y="629"/>
                    <a:pt x="1684" y="563"/>
                    <a:pt x="1666" y="499"/>
                  </a:cubicBezTo>
                  <a:cubicBezTo>
                    <a:pt x="1652" y="445"/>
                    <a:pt x="1624" y="394"/>
                    <a:pt x="1587" y="354"/>
                  </a:cubicBezTo>
                  <a:lnTo>
                    <a:pt x="1575" y="341"/>
                  </a:lnTo>
                  <a:cubicBezTo>
                    <a:pt x="1498" y="261"/>
                    <a:pt x="1405" y="199"/>
                    <a:pt x="1304" y="158"/>
                  </a:cubicBezTo>
                  <a:cubicBezTo>
                    <a:pt x="1159" y="98"/>
                    <a:pt x="1001" y="75"/>
                    <a:pt x="844" y="59"/>
                  </a:cubicBezTo>
                  <a:cubicBezTo>
                    <a:pt x="688" y="43"/>
                    <a:pt x="531" y="35"/>
                    <a:pt x="377" y="3"/>
                  </a:cubicBezTo>
                  <a:cubicBezTo>
                    <a:pt x="373" y="1"/>
                    <a:pt x="368" y="1"/>
                    <a:pt x="36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7"/>
            <p:cNvSpPr/>
            <p:nvPr/>
          </p:nvSpPr>
          <p:spPr>
            <a:xfrm>
              <a:off x="3064100" y="1978900"/>
              <a:ext cx="14875" cy="9575"/>
            </a:xfrm>
            <a:custGeom>
              <a:avLst/>
              <a:gdLst/>
              <a:ahLst/>
              <a:cxnLst/>
              <a:rect l="l" t="t" r="r" b="b"/>
              <a:pathLst>
                <a:path w="595" h="383" extrusionOk="0">
                  <a:moveTo>
                    <a:pt x="595" y="0"/>
                  </a:moveTo>
                  <a:cubicBezTo>
                    <a:pt x="576" y="47"/>
                    <a:pt x="513" y="121"/>
                    <a:pt x="438" y="163"/>
                  </a:cubicBezTo>
                  <a:cubicBezTo>
                    <a:pt x="325" y="225"/>
                    <a:pt x="0" y="293"/>
                    <a:pt x="0" y="293"/>
                  </a:cubicBezTo>
                  <a:lnTo>
                    <a:pt x="0" y="383"/>
                  </a:lnTo>
                  <a:cubicBezTo>
                    <a:pt x="0" y="383"/>
                    <a:pt x="422" y="302"/>
                    <a:pt x="506" y="192"/>
                  </a:cubicBezTo>
                  <a:cubicBezTo>
                    <a:pt x="547" y="134"/>
                    <a:pt x="577" y="68"/>
                    <a:pt x="59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7"/>
            <p:cNvSpPr/>
            <p:nvPr/>
          </p:nvSpPr>
          <p:spPr>
            <a:xfrm>
              <a:off x="3065975" y="1962575"/>
              <a:ext cx="3875" cy="3275"/>
            </a:xfrm>
            <a:custGeom>
              <a:avLst/>
              <a:gdLst/>
              <a:ahLst/>
              <a:cxnLst/>
              <a:rect l="l" t="t" r="r" b="b"/>
              <a:pathLst>
                <a:path w="155" h="131" extrusionOk="0">
                  <a:moveTo>
                    <a:pt x="67" y="1"/>
                  </a:moveTo>
                  <a:cubicBezTo>
                    <a:pt x="29" y="2"/>
                    <a:pt x="0" y="33"/>
                    <a:pt x="2" y="70"/>
                  </a:cubicBezTo>
                  <a:cubicBezTo>
                    <a:pt x="6" y="107"/>
                    <a:pt x="37" y="131"/>
                    <a:pt x="68" y="131"/>
                  </a:cubicBezTo>
                  <a:cubicBezTo>
                    <a:pt x="85" y="131"/>
                    <a:pt x="102" y="124"/>
                    <a:pt x="115" y="109"/>
                  </a:cubicBezTo>
                  <a:cubicBezTo>
                    <a:pt x="154" y="67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7"/>
            <p:cNvSpPr/>
            <p:nvPr/>
          </p:nvSpPr>
          <p:spPr>
            <a:xfrm>
              <a:off x="3068625" y="1956175"/>
              <a:ext cx="4050" cy="3175"/>
            </a:xfrm>
            <a:custGeom>
              <a:avLst/>
              <a:gdLst/>
              <a:ahLst/>
              <a:cxnLst/>
              <a:rect l="l" t="t" r="r" b="b"/>
              <a:pathLst>
                <a:path w="162" h="127" extrusionOk="0">
                  <a:moveTo>
                    <a:pt x="71" y="1"/>
                  </a:moveTo>
                  <a:cubicBezTo>
                    <a:pt x="42" y="1"/>
                    <a:pt x="14" y="18"/>
                    <a:pt x="0" y="46"/>
                  </a:cubicBezTo>
                  <a:lnTo>
                    <a:pt x="139" y="126"/>
                  </a:lnTo>
                  <a:cubicBezTo>
                    <a:pt x="161" y="86"/>
                    <a:pt x="147" y="35"/>
                    <a:pt x="108" y="10"/>
                  </a:cubicBezTo>
                  <a:cubicBezTo>
                    <a:pt x="96" y="4"/>
                    <a:pt x="84" y="1"/>
                    <a:pt x="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7"/>
            <p:cNvSpPr/>
            <p:nvPr/>
          </p:nvSpPr>
          <p:spPr>
            <a:xfrm>
              <a:off x="3061075" y="1976025"/>
              <a:ext cx="4125" cy="2900"/>
            </a:xfrm>
            <a:custGeom>
              <a:avLst/>
              <a:gdLst/>
              <a:ahLst/>
              <a:cxnLst/>
              <a:rect l="l" t="t" r="r" b="b"/>
              <a:pathLst>
                <a:path w="165" h="116" extrusionOk="0">
                  <a:moveTo>
                    <a:pt x="150" y="1"/>
                  </a:moveTo>
                  <a:lnTo>
                    <a:pt x="1" y="59"/>
                  </a:lnTo>
                  <a:cubicBezTo>
                    <a:pt x="11" y="93"/>
                    <a:pt x="43" y="115"/>
                    <a:pt x="77" y="115"/>
                  </a:cubicBezTo>
                  <a:cubicBezTo>
                    <a:pt x="85" y="115"/>
                    <a:pt x="94" y="114"/>
                    <a:pt x="102" y="111"/>
                  </a:cubicBezTo>
                  <a:cubicBezTo>
                    <a:pt x="144" y="92"/>
                    <a:pt x="165" y="44"/>
                    <a:pt x="15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7"/>
            <p:cNvSpPr/>
            <p:nvPr/>
          </p:nvSpPr>
          <p:spPr>
            <a:xfrm>
              <a:off x="3050450" y="1955400"/>
              <a:ext cx="3850" cy="3425"/>
            </a:xfrm>
            <a:custGeom>
              <a:avLst/>
              <a:gdLst/>
              <a:ahLst/>
              <a:cxnLst/>
              <a:rect l="l" t="t" r="r" b="b"/>
              <a:pathLst>
                <a:path w="154" h="137" extrusionOk="0">
                  <a:moveTo>
                    <a:pt x="89" y="0"/>
                  </a:moveTo>
                  <a:cubicBezTo>
                    <a:pt x="73" y="0"/>
                    <a:pt x="57" y="6"/>
                    <a:pt x="43" y="16"/>
                  </a:cubicBezTo>
                  <a:cubicBezTo>
                    <a:pt x="8" y="47"/>
                    <a:pt x="1" y="99"/>
                    <a:pt x="27" y="137"/>
                  </a:cubicBezTo>
                  <a:lnTo>
                    <a:pt x="153" y="35"/>
                  </a:lnTo>
                  <a:cubicBezTo>
                    <a:pt x="139" y="13"/>
                    <a:pt x="114" y="0"/>
                    <a:pt x="8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7"/>
            <p:cNvSpPr/>
            <p:nvPr/>
          </p:nvSpPr>
          <p:spPr>
            <a:xfrm>
              <a:off x="3052450" y="1962075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67" y="0"/>
                  </a:moveTo>
                  <a:cubicBezTo>
                    <a:pt x="30" y="2"/>
                    <a:pt x="1" y="34"/>
                    <a:pt x="2" y="71"/>
                  </a:cubicBezTo>
                  <a:cubicBezTo>
                    <a:pt x="5" y="108"/>
                    <a:pt x="36" y="132"/>
                    <a:pt x="68" y="132"/>
                  </a:cubicBezTo>
                  <a:cubicBezTo>
                    <a:pt x="85" y="132"/>
                    <a:pt x="102" y="125"/>
                    <a:pt x="115" y="111"/>
                  </a:cubicBezTo>
                  <a:cubicBezTo>
                    <a:pt x="154" y="68"/>
                    <a:pt x="124" y="0"/>
                    <a:pt x="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7"/>
            <p:cNvSpPr/>
            <p:nvPr/>
          </p:nvSpPr>
          <p:spPr>
            <a:xfrm>
              <a:off x="3055175" y="1962500"/>
              <a:ext cx="6050" cy="10300"/>
            </a:xfrm>
            <a:custGeom>
              <a:avLst/>
              <a:gdLst/>
              <a:ahLst/>
              <a:cxnLst/>
              <a:rect l="l" t="t" r="r" b="b"/>
              <a:pathLst>
                <a:path w="242" h="412" extrusionOk="0">
                  <a:moveTo>
                    <a:pt x="241" y="1"/>
                  </a:moveTo>
                  <a:lnTo>
                    <a:pt x="0" y="357"/>
                  </a:lnTo>
                  <a:lnTo>
                    <a:pt x="234" y="41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7"/>
            <p:cNvSpPr/>
            <p:nvPr/>
          </p:nvSpPr>
          <p:spPr>
            <a:xfrm>
              <a:off x="2922675" y="2038925"/>
              <a:ext cx="12625" cy="9600"/>
            </a:xfrm>
            <a:custGeom>
              <a:avLst/>
              <a:gdLst/>
              <a:ahLst/>
              <a:cxnLst/>
              <a:rect l="l" t="t" r="r" b="b"/>
              <a:pathLst>
                <a:path w="505" h="384" extrusionOk="0">
                  <a:moveTo>
                    <a:pt x="505" y="0"/>
                  </a:moveTo>
                  <a:lnTo>
                    <a:pt x="144" y="209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361" y="17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7"/>
            <p:cNvSpPr/>
            <p:nvPr/>
          </p:nvSpPr>
          <p:spPr>
            <a:xfrm>
              <a:off x="2922675" y="2038925"/>
              <a:ext cx="12625" cy="9600"/>
            </a:xfrm>
            <a:custGeom>
              <a:avLst/>
              <a:gdLst/>
              <a:ahLst/>
              <a:cxnLst/>
              <a:rect l="l" t="t" r="r" b="b"/>
              <a:pathLst>
                <a:path w="505" h="384" extrusionOk="0">
                  <a:moveTo>
                    <a:pt x="505" y="0"/>
                  </a:moveTo>
                  <a:lnTo>
                    <a:pt x="144" y="209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361" y="17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7"/>
            <p:cNvSpPr/>
            <p:nvPr/>
          </p:nvSpPr>
          <p:spPr>
            <a:xfrm>
              <a:off x="2947275" y="2050775"/>
              <a:ext cx="16650" cy="11950"/>
            </a:xfrm>
            <a:custGeom>
              <a:avLst/>
              <a:gdLst/>
              <a:ahLst/>
              <a:cxnLst/>
              <a:rect l="l" t="t" r="r" b="b"/>
              <a:pathLst>
                <a:path w="666" h="478" extrusionOk="0">
                  <a:moveTo>
                    <a:pt x="665" y="1"/>
                  </a:moveTo>
                  <a:lnTo>
                    <a:pt x="302" y="209"/>
                  </a:lnTo>
                  <a:lnTo>
                    <a:pt x="1" y="478"/>
                  </a:lnTo>
                  <a:lnTo>
                    <a:pt x="362" y="269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7"/>
            <p:cNvSpPr/>
            <p:nvPr/>
          </p:nvSpPr>
          <p:spPr>
            <a:xfrm>
              <a:off x="2947275" y="2050775"/>
              <a:ext cx="16650" cy="11950"/>
            </a:xfrm>
            <a:custGeom>
              <a:avLst/>
              <a:gdLst/>
              <a:ahLst/>
              <a:cxnLst/>
              <a:rect l="l" t="t" r="r" b="b"/>
              <a:pathLst>
                <a:path w="666" h="478" extrusionOk="0">
                  <a:moveTo>
                    <a:pt x="665" y="1"/>
                  </a:moveTo>
                  <a:lnTo>
                    <a:pt x="302" y="209"/>
                  </a:lnTo>
                  <a:lnTo>
                    <a:pt x="1" y="478"/>
                  </a:lnTo>
                  <a:lnTo>
                    <a:pt x="362" y="269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7"/>
            <p:cNvSpPr/>
            <p:nvPr/>
          </p:nvSpPr>
          <p:spPr>
            <a:xfrm>
              <a:off x="2900875" y="2001850"/>
              <a:ext cx="145225" cy="125550"/>
            </a:xfrm>
            <a:custGeom>
              <a:avLst/>
              <a:gdLst/>
              <a:ahLst/>
              <a:cxnLst/>
              <a:rect l="l" t="t" r="r" b="b"/>
              <a:pathLst>
                <a:path w="5809" h="5022" extrusionOk="0">
                  <a:moveTo>
                    <a:pt x="4934" y="3157"/>
                  </a:moveTo>
                  <a:cubicBezTo>
                    <a:pt x="5018" y="3271"/>
                    <a:pt x="5070" y="3408"/>
                    <a:pt x="5083" y="3550"/>
                  </a:cubicBezTo>
                  <a:cubicBezTo>
                    <a:pt x="4998" y="3435"/>
                    <a:pt x="4946" y="3299"/>
                    <a:pt x="4934" y="3157"/>
                  </a:cubicBezTo>
                  <a:close/>
                  <a:moveTo>
                    <a:pt x="363" y="0"/>
                  </a:moveTo>
                  <a:lnTo>
                    <a:pt x="1" y="207"/>
                  </a:lnTo>
                  <a:lnTo>
                    <a:pt x="1" y="438"/>
                  </a:lnTo>
                  <a:lnTo>
                    <a:pt x="33" y="457"/>
                  </a:lnTo>
                  <a:lnTo>
                    <a:pt x="60" y="473"/>
                  </a:lnTo>
                  <a:lnTo>
                    <a:pt x="60" y="522"/>
                  </a:lnTo>
                  <a:lnTo>
                    <a:pt x="1" y="557"/>
                  </a:lnTo>
                  <a:lnTo>
                    <a:pt x="1" y="690"/>
                  </a:lnTo>
                  <a:lnTo>
                    <a:pt x="439" y="1615"/>
                  </a:lnTo>
                  <a:lnTo>
                    <a:pt x="872" y="1866"/>
                  </a:lnTo>
                  <a:lnTo>
                    <a:pt x="1016" y="1692"/>
                  </a:lnTo>
                  <a:lnTo>
                    <a:pt x="1396" y="1920"/>
                  </a:lnTo>
                  <a:lnTo>
                    <a:pt x="1615" y="2296"/>
                  </a:lnTo>
                  <a:lnTo>
                    <a:pt x="1857" y="2435"/>
                  </a:lnTo>
                  <a:lnTo>
                    <a:pt x="2158" y="2166"/>
                  </a:lnTo>
                  <a:lnTo>
                    <a:pt x="2530" y="2381"/>
                  </a:lnTo>
                  <a:lnTo>
                    <a:pt x="2654" y="2896"/>
                  </a:lnTo>
                  <a:lnTo>
                    <a:pt x="3277" y="3254"/>
                  </a:lnTo>
                  <a:cubicBezTo>
                    <a:pt x="3308" y="3386"/>
                    <a:pt x="3348" y="3515"/>
                    <a:pt x="3394" y="3641"/>
                  </a:cubicBezTo>
                  <a:cubicBezTo>
                    <a:pt x="3398" y="3654"/>
                    <a:pt x="3403" y="3667"/>
                    <a:pt x="3408" y="3682"/>
                  </a:cubicBezTo>
                  <a:cubicBezTo>
                    <a:pt x="3614" y="4226"/>
                    <a:pt x="3944" y="4690"/>
                    <a:pt x="4315" y="4904"/>
                  </a:cubicBezTo>
                  <a:cubicBezTo>
                    <a:pt x="4360" y="4930"/>
                    <a:pt x="4406" y="4952"/>
                    <a:pt x="4454" y="4971"/>
                  </a:cubicBezTo>
                  <a:cubicBezTo>
                    <a:pt x="4480" y="4981"/>
                    <a:pt x="4505" y="4990"/>
                    <a:pt x="4532" y="4997"/>
                  </a:cubicBezTo>
                  <a:cubicBezTo>
                    <a:pt x="4590" y="5013"/>
                    <a:pt x="4650" y="5021"/>
                    <a:pt x="4710" y="5021"/>
                  </a:cubicBezTo>
                  <a:cubicBezTo>
                    <a:pt x="4747" y="5021"/>
                    <a:pt x="4785" y="5018"/>
                    <a:pt x="4822" y="5011"/>
                  </a:cubicBezTo>
                  <a:lnTo>
                    <a:pt x="4853" y="5006"/>
                  </a:lnTo>
                  <a:cubicBezTo>
                    <a:pt x="4866" y="5001"/>
                    <a:pt x="4880" y="4998"/>
                    <a:pt x="4895" y="4993"/>
                  </a:cubicBezTo>
                  <a:lnTo>
                    <a:pt x="4927" y="4980"/>
                  </a:lnTo>
                  <a:cubicBezTo>
                    <a:pt x="4938" y="4975"/>
                    <a:pt x="4948" y="4971"/>
                    <a:pt x="4960" y="4965"/>
                  </a:cubicBezTo>
                  <a:cubicBezTo>
                    <a:pt x="4970" y="4959"/>
                    <a:pt x="4980" y="4955"/>
                    <a:pt x="4990" y="4949"/>
                  </a:cubicBezTo>
                  <a:cubicBezTo>
                    <a:pt x="4996" y="4946"/>
                    <a:pt x="5001" y="4943"/>
                    <a:pt x="5006" y="4939"/>
                  </a:cubicBezTo>
                  <a:cubicBezTo>
                    <a:pt x="5008" y="4939"/>
                    <a:pt x="5011" y="4938"/>
                    <a:pt x="5014" y="4936"/>
                  </a:cubicBezTo>
                  <a:cubicBezTo>
                    <a:pt x="5096" y="4888"/>
                    <a:pt x="5299" y="4771"/>
                    <a:pt x="5354" y="4739"/>
                  </a:cubicBezTo>
                  <a:cubicBezTo>
                    <a:pt x="5630" y="4579"/>
                    <a:pt x="5808" y="4178"/>
                    <a:pt x="5808" y="3606"/>
                  </a:cubicBezTo>
                  <a:cubicBezTo>
                    <a:pt x="5807" y="3460"/>
                    <a:pt x="5797" y="3312"/>
                    <a:pt x="5775" y="3167"/>
                  </a:cubicBezTo>
                  <a:cubicBezTo>
                    <a:pt x="5653" y="2338"/>
                    <a:pt x="5208" y="1518"/>
                    <a:pt x="4677" y="1211"/>
                  </a:cubicBezTo>
                  <a:cubicBezTo>
                    <a:pt x="4538" y="1131"/>
                    <a:pt x="4404" y="1093"/>
                    <a:pt x="4280" y="1093"/>
                  </a:cubicBezTo>
                  <a:cubicBezTo>
                    <a:pt x="4178" y="1093"/>
                    <a:pt x="4083" y="1119"/>
                    <a:pt x="3997" y="1169"/>
                  </a:cubicBezTo>
                  <a:cubicBezTo>
                    <a:pt x="3942" y="1202"/>
                    <a:pt x="3738" y="1320"/>
                    <a:pt x="3656" y="1366"/>
                  </a:cubicBezTo>
                  <a:cubicBezTo>
                    <a:pt x="3649" y="1369"/>
                    <a:pt x="3643" y="1373"/>
                    <a:pt x="3638" y="1378"/>
                  </a:cubicBezTo>
                  <a:cubicBezTo>
                    <a:pt x="3622" y="1386"/>
                    <a:pt x="3607" y="1395"/>
                    <a:pt x="3593" y="1405"/>
                  </a:cubicBezTo>
                  <a:cubicBezTo>
                    <a:pt x="3565" y="1424"/>
                    <a:pt x="3539" y="1446"/>
                    <a:pt x="3514" y="1470"/>
                  </a:cubicBezTo>
                  <a:cubicBezTo>
                    <a:pt x="3511" y="1473"/>
                    <a:pt x="3509" y="1478"/>
                    <a:pt x="3504" y="1481"/>
                  </a:cubicBezTo>
                  <a:cubicBezTo>
                    <a:pt x="3493" y="1491"/>
                    <a:pt x="3482" y="1504"/>
                    <a:pt x="3472" y="1515"/>
                  </a:cubicBezTo>
                  <a:cubicBezTo>
                    <a:pt x="3462" y="1527"/>
                    <a:pt x="3448" y="1544"/>
                    <a:pt x="3436" y="1559"/>
                  </a:cubicBezTo>
                  <a:cubicBezTo>
                    <a:pt x="3411" y="1592"/>
                    <a:pt x="3390" y="1626"/>
                    <a:pt x="3369" y="1662"/>
                  </a:cubicBezTo>
                  <a:cubicBezTo>
                    <a:pt x="3359" y="1679"/>
                    <a:pt x="3349" y="1698"/>
                    <a:pt x="3340" y="171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7"/>
            <p:cNvSpPr/>
            <p:nvPr/>
          </p:nvSpPr>
          <p:spPr>
            <a:xfrm>
              <a:off x="2900925" y="2007050"/>
              <a:ext cx="136100" cy="120350"/>
            </a:xfrm>
            <a:custGeom>
              <a:avLst/>
              <a:gdLst/>
              <a:ahLst/>
              <a:cxnLst/>
              <a:rect l="l" t="t" r="r" b="b"/>
              <a:pathLst>
                <a:path w="5444" h="4814" extrusionOk="0">
                  <a:moveTo>
                    <a:pt x="4734" y="2824"/>
                  </a:moveTo>
                  <a:cubicBezTo>
                    <a:pt x="4762" y="2824"/>
                    <a:pt x="4793" y="2833"/>
                    <a:pt x="4825" y="2852"/>
                  </a:cubicBezTo>
                  <a:cubicBezTo>
                    <a:pt x="4968" y="2934"/>
                    <a:pt x="5084" y="3179"/>
                    <a:pt x="5084" y="3398"/>
                  </a:cubicBezTo>
                  <a:cubicBezTo>
                    <a:pt x="5084" y="3569"/>
                    <a:pt x="5014" y="3675"/>
                    <a:pt x="4916" y="3675"/>
                  </a:cubicBezTo>
                  <a:cubicBezTo>
                    <a:pt x="4887" y="3675"/>
                    <a:pt x="4857" y="3666"/>
                    <a:pt x="4825" y="3648"/>
                  </a:cubicBezTo>
                  <a:cubicBezTo>
                    <a:pt x="4683" y="3565"/>
                    <a:pt x="4567" y="3320"/>
                    <a:pt x="4567" y="3100"/>
                  </a:cubicBezTo>
                  <a:cubicBezTo>
                    <a:pt x="4567" y="2930"/>
                    <a:pt x="4636" y="2824"/>
                    <a:pt x="4734" y="2824"/>
                  </a:cubicBezTo>
                  <a:close/>
                  <a:moveTo>
                    <a:pt x="0" y="1"/>
                  </a:moveTo>
                  <a:lnTo>
                    <a:pt x="0" y="231"/>
                  </a:lnTo>
                  <a:lnTo>
                    <a:pt x="31" y="249"/>
                  </a:lnTo>
                  <a:lnTo>
                    <a:pt x="60" y="266"/>
                  </a:lnTo>
                  <a:lnTo>
                    <a:pt x="60" y="316"/>
                  </a:lnTo>
                  <a:lnTo>
                    <a:pt x="0" y="349"/>
                  </a:lnTo>
                  <a:lnTo>
                    <a:pt x="0" y="484"/>
                  </a:lnTo>
                  <a:lnTo>
                    <a:pt x="437" y="1409"/>
                  </a:lnTo>
                  <a:lnTo>
                    <a:pt x="870" y="1658"/>
                  </a:lnTo>
                  <a:lnTo>
                    <a:pt x="1014" y="1484"/>
                  </a:lnTo>
                  <a:lnTo>
                    <a:pt x="1394" y="1712"/>
                  </a:lnTo>
                  <a:lnTo>
                    <a:pt x="1613" y="2088"/>
                  </a:lnTo>
                  <a:lnTo>
                    <a:pt x="1855" y="2227"/>
                  </a:lnTo>
                  <a:lnTo>
                    <a:pt x="2156" y="1958"/>
                  </a:lnTo>
                  <a:lnTo>
                    <a:pt x="2528" y="2173"/>
                  </a:lnTo>
                  <a:lnTo>
                    <a:pt x="2652" y="2688"/>
                  </a:lnTo>
                  <a:lnTo>
                    <a:pt x="3275" y="3046"/>
                  </a:lnTo>
                  <a:cubicBezTo>
                    <a:pt x="3306" y="3178"/>
                    <a:pt x="3346" y="3307"/>
                    <a:pt x="3392" y="3433"/>
                  </a:cubicBezTo>
                  <a:cubicBezTo>
                    <a:pt x="3396" y="3446"/>
                    <a:pt x="3401" y="3459"/>
                    <a:pt x="3406" y="3474"/>
                  </a:cubicBezTo>
                  <a:cubicBezTo>
                    <a:pt x="3612" y="4018"/>
                    <a:pt x="3942" y="4482"/>
                    <a:pt x="4313" y="4696"/>
                  </a:cubicBezTo>
                  <a:cubicBezTo>
                    <a:pt x="4358" y="4722"/>
                    <a:pt x="4404" y="4744"/>
                    <a:pt x="4452" y="4763"/>
                  </a:cubicBezTo>
                  <a:cubicBezTo>
                    <a:pt x="4478" y="4773"/>
                    <a:pt x="4503" y="4782"/>
                    <a:pt x="4530" y="4789"/>
                  </a:cubicBezTo>
                  <a:cubicBezTo>
                    <a:pt x="4588" y="4805"/>
                    <a:pt x="4648" y="4813"/>
                    <a:pt x="4708" y="4813"/>
                  </a:cubicBezTo>
                  <a:cubicBezTo>
                    <a:pt x="4745" y="4813"/>
                    <a:pt x="4783" y="4810"/>
                    <a:pt x="4820" y="4803"/>
                  </a:cubicBezTo>
                  <a:lnTo>
                    <a:pt x="4851" y="4798"/>
                  </a:lnTo>
                  <a:cubicBezTo>
                    <a:pt x="4864" y="4793"/>
                    <a:pt x="4878" y="4790"/>
                    <a:pt x="4893" y="4785"/>
                  </a:cubicBezTo>
                  <a:lnTo>
                    <a:pt x="4925" y="4772"/>
                  </a:lnTo>
                  <a:cubicBezTo>
                    <a:pt x="4936" y="4767"/>
                    <a:pt x="4946" y="4763"/>
                    <a:pt x="4958" y="4757"/>
                  </a:cubicBezTo>
                  <a:cubicBezTo>
                    <a:pt x="4968" y="4751"/>
                    <a:pt x="4978" y="4747"/>
                    <a:pt x="4988" y="4741"/>
                  </a:cubicBezTo>
                  <a:cubicBezTo>
                    <a:pt x="4994" y="4738"/>
                    <a:pt x="4999" y="4735"/>
                    <a:pt x="5004" y="4731"/>
                  </a:cubicBezTo>
                  <a:cubicBezTo>
                    <a:pt x="5006" y="4731"/>
                    <a:pt x="5009" y="4730"/>
                    <a:pt x="5012" y="4728"/>
                  </a:cubicBezTo>
                  <a:cubicBezTo>
                    <a:pt x="5274" y="4561"/>
                    <a:pt x="5444" y="4164"/>
                    <a:pt x="5444" y="3607"/>
                  </a:cubicBezTo>
                  <a:cubicBezTo>
                    <a:pt x="5444" y="3461"/>
                    <a:pt x="5432" y="3313"/>
                    <a:pt x="5410" y="3168"/>
                  </a:cubicBezTo>
                  <a:cubicBezTo>
                    <a:pt x="5289" y="2340"/>
                    <a:pt x="4843" y="1518"/>
                    <a:pt x="4313" y="1213"/>
                  </a:cubicBezTo>
                  <a:cubicBezTo>
                    <a:pt x="4173" y="1132"/>
                    <a:pt x="4039" y="1094"/>
                    <a:pt x="3915" y="1094"/>
                  </a:cubicBezTo>
                  <a:cubicBezTo>
                    <a:pt x="3822" y="1094"/>
                    <a:pt x="3734" y="1116"/>
                    <a:pt x="3654" y="1158"/>
                  </a:cubicBezTo>
                  <a:cubicBezTo>
                    <a:pt x="3647" y="1162"/>
                    <a:pt x="3641" y="1165"/>
                    <a:pt x="3636" y="1170"/>
                  </a:cubicBezTo>
                  <a:cubicBezTo>
                    <a:pt x="3620" y="1178"/>
                    <a:pt x="3605" y="1187"/>
                    <a:pt x="3591" y="1197"/>
                  </a:cubicBezTo>
                  <a:cubicBezTo>
                    <a:pt x="3563" y="1217"/>
                    <a:pt x="3537" y="1239"/>
                    <a:pt x="3512" y="1262"/>
                  </a:cubicBezTo>
                  <a:cubicBezTo>
                    <a:pt x="3509" y="1265"/>
                    <a:pt x="3507" y="1270"/>
                    <a:pt x="3502" y="1273"/>
                  </a:cubicBezTo>
                  <a:cubicBezTo>
                    <a:pt x="3491" y="1284"/>
                    <a:pt x="3480" y="1296"/>
                    <a:pt x="3470" y="1307"/>
                  </a:cubicBezTo>
                  <a:cubicBezTo>
                    <a:pt x="3460" y="1319"/>
                    <a:pt x="3446" y="1336"/>
                    <a:pt x="3434" y="1352"/>
                  </a:cubicBezTo>
                  <a:cubicBezTo>
                    <a:pt x="3409" y="1384"/>
                    <a:pt x="3388" y="1419"/>
                    <a:pt x="3367" y="1454"/>
                  </a:cubicBezTo>
                  <a:cubicBezTo>
                    <a:pt x="3357" y="1473"/>
                    <a:pt x="3347" y="1490"/>
                    <a:pt x="3338" y="1510"/>
                  </a:cubicBezTo>
                  <a:cubicBezTo>
                    <a:pt x="3285" y="1622"/>
                    <a:pt x="3246" y="1741"/>
                    <a:pt x="3224" y="18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7"/>
            <p:cNvSpPr/>
            <p:nvPr/>
          </p:nvSpPr>
          <p:spPr>
            <a:xfrm>
              <a:off x="3015075" y="2077650"/>
              <a:ext cx="12975" cy="21300"/>
            </a:xfrm>
            <a:custGeom>
              <a:avLst/>
              <a:gdLst/>
              <a:ahLst/>
              <a:cxnLst/>
              <a:rect l="l" t="t" r="r" b="b"/>
              <a:pathLst>
                <a:path w="519" h="852" extrusionOk="0">
                  <a:moveTo>
                    <a:pt x="168" y="0"/>
                  </a:moveTo>
                  <a:cubicBezTo>
                    <a:pt x="70" y="0"/>
                    <a:pt x="1" y="105"/>
                    <a:pt x="1" y="276"/>
                  </a:cubicBezTo>
                  <a:cubicBezTo>
                    <a:pt x="1" y="498"/>
                    <a:pt x="117" y="741"/>
                    <a:pt x="260" y="824"/>
                  </a:cubicBezTo>
                  <a:cubicBezTo>
                    <a:pt x="292" y="842"/>
                    <a:pt x="322" y="851"/>
                    <a:pt x="351" y="851"/>
                  </a:cubicBezTo>
                  <a:cubicBezTo>
                    <a:pt x="448" y="851"/>
                    <a:pt x="518" y="745"/>
                    <a:pt x="518" y="574"/>
                  </a:cubicBezTo>
                  <a:cubicBezTo>
                    <a:pt x="518" y="556"/>
                    <a:pt x="517" y="537"/>
                    <a:pt x="515" y="518"/>
                  </a:cubicBezTo>
                  <a:cubicBezTo>
                    <a:pt x="430" y="403"/>
                    <a:pt x="378" y="267"/>
                    <a:pt x="364" y="125"/>
                  </a:cubicBezTo>
                  <a:cubicBezTo>
                    <a:pt x="337" y="86"/>
                    <a:pt x="301" y="52"/>
                    <a:pt x="260" y="28"/>
                  </a:cubicBezTo>
                  <a:cubicBezTo>
                    <a:pt x="228" y="9"/>
                    <a:pt x="197" y="0"/>
                    <a:pt x="16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7"/>
            <p:cNvSpPr/>
            <p:nvPr/>
          </p:nvSpPr>
          <p:spPr>
            <a:xfrm>
              <a:off x="2992275" y="2029175"/>
              <a:ext cx="53825" cy="96100"/>
            </a:xfrm>
            <a:custGeom>
              <a:avLst/>
              <a:gdLst/>
              <a:ahLst/>
              <a:cxnLst/>
              <a:rect l="l" t="t" r="r" b="b"/>
              <a:pathLst>
                <a:path w="2153" h="3844" extrusionOk="0">
                  <a:moveTo>
                    <a:pt x="625" y="1"/>
                  </a:moveTo>
                  <a:cubicBezTo>
                    <a:pt x="523" y="1"/>
                    <a:pt x="427" y="27"/>
                    <a:pt x="341" y="77"/>
                  </a:cubicBezTo>
                  <a:cubicBezTo>
                    <a:pt x="286" y="109"/>
                    <a:pt x="82" y="228"/>
                    <a:pt x="0" y="273"/>
                  </a:cubicBezTo>
                  <a:cubicBezTo>
                    <a:pt x="80" y="231"/>
                    <a:pt x="168" y="209"/>
                    <a:pt x="262" y="209"/>
                  </a:cubicBezTo>
                  <a:cubicBezTo>
                    <a:pt x="386" y="209"/>
                    <a:pt x="519" y="247"/>
                    <a:pt x="659" y="328"/>
                  </a:cubicBezTo>
                  <a:cubicBezTo>
                    <a:pt x="1189" y="634"/>
                    <a:pt x="1635" y="1455"/>
                    <a:pt x="1756" y="2283"/>
                  </a:cubicBezTo>
                  <a:cubicBezTo>
                    <a:pt x="1778" y="2428"/>
                    <a:pt x="1790" y="2576"/>
                    <a:pt x="1790" y="2722"/>
                  </a:cubicBezTo>
                  <a:cubicBezTo>
                    <a:pt x="1790" y="3279"/>
                    <a:pt x="1622" y="3676"/>
                    <a:pt x="1358" y="3843"/>
                  </a:cubicBezTo>
                  <a:cubicBezTo>
                    <a:pt x="1440" y="3795"/>
                    <a:pt x="1643" y="3678"/>
                    <a:pt x="1698" y="3646"/>
                  </a:cubicBezTo>
                  <a:cubicBezTo>
                    <a:pt x="1974" y="3486"/>
                    <a:pt x="2152" y="3083"/>
                    <a:pt x="2152" y="2513"/>
                  </a:cubicBezTo>
                  <a:cubicBezTo>
                    <a:pt x="2151" y="2367"/>
                    <a:pt x="2141" y="2220"/>
                    <a:pt x="2119" y="2075"/>
                  </a:cubicBezTo>
                  <a:cubicBezTo>
                    <a:pt x="1997" y="1246"/>
                    <a:pt x="1552" y="425"/>
                    <a:pt x="1021" y="119"/>
                  </a:cubicBezTo>
                  <a:cubicBezTo>
                    <a:pt x="882" y="39"/>
                    <a:pt x="749" y="1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7"/>
            <p:cNvSpPr/>
            <p:nvPr/>
          </p:nvSpPr>
          <p:spPr>
            <a:xfrm>
              <a:off x="3026200" y="2090400"/>
              <a:ext cx="19900" cy="34825"/>
            </a:xfrm>
            <a:custGeom>
              <a:avLst/>
              <a:gdLst/>
              <a:ahLst/>
              <a:cxnLst/>
              <a:rect l="l" t="t" r="r" b="b"/>
              <a:pathLst>
                <a:path w="796" h="1393" extrusionOk="0">
                  <a:moveTo>
                    <a:pt x="794" y="1"/>
                  </a:moveTo>
                  <a:lnTo>
                    <a:pt x="431" y="209"/>
                  </a:lnTo>
                  <a:cubicBezTo>
                    <a:pt x="433" y="231"/>
                    <a:pt x="433" y="251"/>
                    <a:pt x="433" y="273"/>
                  </a:cubicBezTo>
                  <a:cubicBezTo>
                    <a:pt x="433" y="830"/>
                    <a:pt x="265" y="1227"/>
                    <a:pt x="1" y="1393"/>
                  </a:cubicBezTo>
                  <a:cubicBezTo>
                    <a:pt x="83" y="1346"/>
                    <a:pt x="286" y="1227"/>
                    <a:pt x="341" y="1197"/>
                  </a:cubicBezTo>
                  <a:cubicBezTo>
                    <a:pt x="617" y="1037"/>
                    <a:pt x="795" y="634"/>
                    <a:pt x="795" y="64"/>
                  </a:cubicBezTo>
                  <a:cubicBezTo>
                    <a:pt x="795" y="43"/>
                    <a:pt x="795" y="22"/>
                    <a:pt x="79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7"/>
            <p:cNvSpPr/>
            <p:nvPr/>
          </p:nvSpPr>
          <p:spPr>
            <a:xfrm>
              <a:off x="3026200" y="2090400"/>
              <a:ext cx="19900" cy="34825"/>
            </a:xfrm>
            <a:custGeom>
              <a:avLst/>
              <a:gdLst/>
              <a:ahLst/>
              <a:cxnLst/>
              <a:rect l="l" t="t" r="r" b="b"/>
              <a:pathLst>
                <a:path w="796" h="1393" extrusionOk="0">
                  <a:moveTo>
                    <a:pt x="794" y="1"/>
                  </a:moveTo>
                  <a:lnTo>
                    <a:pt x="431" y="209"/>
                  </a:lnTo>
                  <a:cubicBezTo>
                    <a:pt x="433" y="231"/>
                    <a:pt x="433" y="251"/>
                    <a:pt x="433" y="273"/>
                  </a:cubicBezTo>
                  <a:cubicBezTo>
                    <a:pt x="433" y="830"/>
                    <a:pt x="265" y="1227"/>
                    <a:pt x="1" y="1393"/>
                  </a:cubicBezTo>
                  <a:cubicBezTo>
                    <a:pt x="83" y="1346"/>
                    <a:pt x="286" y="1227"/>
                    <a:pt x="341" y="1197"/>
                  </a:cubicBezTo>
                  <a:cubicBezTo>
                    <a:pt x="617" y="1037"/>
                    <a:pt x="795" y="634"/>
                    <a:pt x="795" y="64"/>
                  </a:cubicBezTo>
                  <a:cubicBezTo>
                    <a:pt x="795" y="43"/>
                    <a:pt x="795" y="22"/>
                    <a:pt x="79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7"/>
            <p:cNvSpPr/>
            <p:nvPr/>
          </p:nvSpPr>
          <p:spPr>
            <a:xfrm>
              <a:off x="2900925" y="2013650"/>
              <a:ext cx="80925" cy="48825"/>
            </a:xfrm>
            <a:custGeom>
              <a:avLst/>
              <a:gdLst/>
              <a:ahLst/>
              <a:cxnLst/>
              <a:rect l="l" t="t" r="r" b="b"/>
              <a:pathLst>
                <a:path w="3237" h="1953" extrusionOk="0">
                  <a:moveTo>
                    <a:pt x="60" y="1"/>
                  </a:moveTo>
                  <a:lnTo>
                    <a:pt x="60" y="50"/>
                  </a:lnTo>
                  <a:lnTo>
                    <a:pt x="0" y="85"/>
                  </a:lnTo>
                  <a:lnTo>
                    <a:pt x="3237" y="1953"/>
                  </a:lnTo>
                  <a:lnTo>
                    <a:pt x="3237" y="1835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7"/>
            <p:cNvSpPr/>
            <p:nvPr/>
          </p:nvSpPr>
          <p:spPr>
            <a:xfrm>
              <a:off x="2900925" y="2014900"/>
              <a:ext cx="80925" cy="47575"/>
            </a:xfrm>
            <a:custGeom>
              <a:avLst/>
              <a:gdLst/>
              <a:ahLst/>
              <a:cxnLst/>
              <a:rect l="l" t="t" r="r" b="b"/>
              <a:pathLst>
                <a:path w="3237" h="1903" extrusionOk="0">
                  <a:moveTo>
                    <a:pt x="60" y="0"/>
                  </a:moveTo>
                  <a:lnTo>
                    <a:pt x="0" y="35"/>
                  </a:lnTo>
                  <a:lnTo>
                    <a:pt x="3237" y="1903"/>
                  </a:lnTo>
                  <a:lnTo>
                    <a:pt x="3237" y="183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7"/>
            <p:cNvSpPr/>
            <p:nvPr/>
          </p:nvSpPr>
          <p:spPr>
            <a:xfrm>
              <a:off x="2981800" y="2039400"/>
              <a:ext cx="53825" cy="83375"/>
            </a:xfrm>
            <a:custGeom>
              <a:avLst/>
              <a:gdLst/>
              <a:ahLst/>
              <a:cxnLst/>
              <a:rect l="l" t="t" r="r" b="b"/>
              <a:pathLst>
                <a:path w="2153" h="3335" fill="none" extrusionOk="0">
                  <a:moveTo>
                    <a:pt x="1893" y="1417"/>
                  </a:moveTo>
                  <a:cubicBezTo>
                    <a:pt x="2152" y="2261"/>
                    <a:pt x="1997" y="3059"/>
                    <a:pt x="1545" y="3196"/>
                  </a:cubicBezTo>
                  <a:cubicBezTo>
                    <a:pt x="1094" y="3334"/>
                    <a:pt x="518" y="2763"/>
                    <a:pt x="260" y="1919"/>
                  </a:cubicBezTo>
                  <a:cubicBezTo>
                    <a:pt x="0" y="1075"/>
                    <a:pt x="156" y="277"/>
                    <a:pt x="606" y="140"/>
                  </a:cubicBezTo>
                  <a:cubicBezTo>
                    <a:pt x="1059" y="0"/>
                    <a:pt x="1635" y="573"/>
                    <a:pt x="1893" y="1417"/>
                  </a:cubicBezTo>
                  <a:close/>
                </a:path>
              </a:pathLst>
            </a:custGeom>
            <a:noFill/>
            <a:ln w="425" cap="flat" cmpd="sng">
              <a:solidFill>
                <a:srgbClr val="064949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7"/>
            <p:cNvSpPr/>
            <p:nvPr/>
          </p:nvSpPr>
          <p:spPr>
            <a:xfrm>
              <a:off x="2900925" y="2001850"/>
              <a:ext cx="83475" cy="51750"/>
            </a:xfrm>
            <a:custGeom>
              <a:avLst/>
              <a:gdLst/>
              <a:ahLst/>
              <a:cxnLst/>
              <a:rect l="l" t="t" r="r" b="b"/>
              <a:pathLst>
                <a:path w="3339" h="2070" extrusionOk="0">
                  <a:moveTo>
                    <a:pt x="363" y="0"/>
                  </a:moveTo>
                  <a:lnTo>
                    <a:pt x="0" y="209"/>
                  </a:lnTo>
                  <a:lnTo>
                    <a:pt x="3224" y="2069"/>
                  </a:lnTo>
                  <a:cubicBezTo>
                    <a:pt x="3246" y="1947"/>
                    <a:pt x="3285" y="1830"/>
                    <a:pt x="3338" y="171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7"/>
            <p:cNvSpPr/>
            <p:nvPr/>
          </p:nvSpPr>
          <p:spPr>
            <a:xfrm>
              <a:off x="3021825" y="1993075"/>
              <a:ext cx="82050" cy="77825"/>
            </a:xfrm>
            <a:custGeom>
              <a:avLst/>
              <a:gdLst/>
              <a:ahLst/>
              <a:cxnLst/>
              <a:rect l="l" t="t" r="r" b="b"/>
              <a:pathLst>
                <a:path w="3282" h="3113" extrusionOk="0">
                  <a:moveTo>
                    <a:pt x="2810" y="0"/>
                  </a:moveTo>
                  <a:cubicBezTo>
                    <a:pt x="2654" y="23"/>
                    <a:pt x="2139" y="1900"/>
                    <a:pt x="2139" y="1900"/>
                  </a:cubicBezTo>
                  <a:cubicBezTo>
                    <a:pt x="2081" y="1946"/>
                    <a:pt x="1297" y="2343"/>
                    <a:pt x="1044" y="2444"/>
                  </a:cubicBezTo>
                  <a:cubicBezTo>
                    <a:pt x="1022" y="2452"/>
                    <a:pt x="998" y="2457"/>
                    <a:pt x="975" y="2457"/>
                  </a:cubicBezTo>
                  <a:cubicBezTo>
                    <a:pt x="951" y="2457"/>
                    <a:pt x="928" y="2452"/>
                    <a:pt x="905" y="2444"/>
                  </a:cubicBezTo>
                  <a:cubicBezTo>
                    <a:pt x="783" y="2400"/>
                    <a:pt x="702" y="2407"/>
                    <a:pt x="583" y="2396"/>
                  </a:cubicBezTo>
                  <a:cubicBezTo>
                    <a:pt x="511" y="2389"/>
                    <a:pt x="467" y="2367"/>
                    <a:pt x="444" y="2367"/>
                  </a:cubicBezTo>
                  <a:cubicBezTo>
                    <a:pt x="438" y="2367"/>
                    <a:pt x="434" y="2369"/>
                    <a:pt x="431" y="2374"/>
                  </a:cubicBezTo>
                  <a:cubicBezTo>
                    <a:pt x="416" y="2399"/>
                    <a:pt x="409" y="2462"/>
                    <a:pt x="477" y="2510"/>
                  </a:cubicBezTo>
                  <a:cubicBezTo>
                    <a:pt x="511" y="2535"/>
                    <a:pt x="567" y="2555"/>
                    <a:pt x="638" y="2581"/>
                  </a:cubicBezTo>
                  <a:cubicBezTo>
                    <a:pt x="547" y="2609"/>
                    <a:pt x="450" y="2624"/>
                    <a:pt x="353" y="2624"/>
                  </a:cubicBezTo>
                  <a:cubicBezTo>
                    <a:pt x="344" y="2624"/>
                    <a:pt x="335" y="2624"/>
                    <a:pt x="327" y="2623"/>
                  </a:cubicBezTo>
                  <a:cubicBezTo>
                    <a:pt x="320" y="2623"/>
                    <a:pt x="314" y="2623"/>
                    <a:pt x="308" y="2623"/>
                  </a:cubicBezTo>
                  <a:cubicBezTo>
                    <a:pt x="79" y="2623"/>
                    <a:pt x="1" y="2730"/>
                    <a:pt x="184" y="2968"/>
                  </a:cubicBezTo>
                  <a:cubicBezTo>
                    <a:pt x="253" y="3059"/>
                    <a:pt x="346" y="3113"/>
                    <a:pt x="496" y="3113"/>
                  </a:cubicBezTo>
                  <a:cubicBezTo>
                    <a:pt x="604" y="3113"/>
                    <a:pt x="740" y="3085"/>
                    <a:pt x="918" y="3024"/>
                  </a:cubicBezTo>
                  <a:cubicBezTo>
                    <a:pt x="1041" y="2981"/>
                    <a:pt x="1208" y="2899"/>
                    <a:pt x="1362" y="2842"/>
                  </a:cubicBezTo>
                  <a:cubicBezTo>
                    <a:pt x="1682" y="2725"/>
                    <a:pt x="1765" y="2713"/>
                    <a:pt x="2011" y="2631"/>
                  </a:cubicBezTo>
                  <a:cubicBezTo>
                    <a:pt x="2365" y="2512"/>
                    <a:pt x="2613" y="2391"/>
                    <a:pt x="2689" y="2251"/>
                  </a:cubicBezTo>
                  <a:cubicBezTo>
                    <a:pt x="2857" y="1930"/>
                    <a:pt x="3050" y="1212"/>
                    <a:pt x="3145" y="851"/>
                  </a:cubicBezTo>
                  <a:cubicBezTo>
                    <a:pt x="3282" y="337"/>
                    <a:pt x="3061" y="13"/>
                    <a:pt x="2810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7"/>
            <p:cNvSpPr/>
            <p:nvPr/>
          </p:nvSpPr>
          <p:spPr>
            <a:xfrm>
              <a:off x="3076675" y="1991875"/>
              <a:ext cx="26400" cy="47525"/>
            </a:xfrm>
            <a:custGeom>
              <a:avLst/>
              <a:gdLst/>
              <a:ahLst/>
              <a:cxnLst/>
              <a:rect l="l" t="t" r="r" b="b"/>
              <a:pathLst>
                <a:path w="1056" h="1901" extrusionOk="0">
                  <a:moveTo>
                    <a:pt x="522" y="0"/>
                  </a:moveTo>
                  <a:cubicBezTo>
                    <a:pt x="293" y="48"/>
                    <a:pt x="251" y="677"/>
                    <a:pt x="251" y="677"/>
                  </a:cubicBezTo>
                  <a:lnTo>
                    <a:pt x="0" y="1648"/>
                  </a:lnTo>
                  <a:cubicBezTo>
                    <a:pt x="204" y="1855"/>
                    <a:pt x="401" y="1901"/>
                    <a:pt x="535" y="1901"/>
                  </a:cubicBezTo>
                  <a:cubicBezTo>
                    <a:pt x="641" y="1901"/>
                    <a:pt x="708" y="1872"/>
                    <a:pt x="708" y="1872"/>
                  </a:cubicBezTo>
                  <a:cubicBezTo>
                    <a:pt x="708" y="1872"/>
                    <a:pt x="883" y="1382"/>
                    <a:pt x="970" y="921"/>
                  </a:cubicBezTo>
                  <a:cubicBezTo>
                    <a:pt x="1056" y="460"/>
                    <a:pt x="985" y="290"/>
                    <a:pt x="898" y="173"/>
                  </a:cubicBezTo>
                  <a:cubicBezTo>
                    <a:pt x="812" y="54"/>
                    <a:pt x="670" y="21"/>
                    <a:pt x="52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37"/>
          <p:cNvSpPr txBox="1">
            <a:spLocks noGrp="1"/>
          </p:cNvSpPr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Solution</a:t>
            </a:r>
            <a:endParaRPr dirty="0"/>
          </a:p>
        </p:txBody>
      </p:sp>
      <p:sp>
        <p:nvSpPr>
          <p:cNvPr id="3850" name="Google Shape;3850;p37"/>
          <p:cNvSpPr/>
          <p:nvPr/>
        </p:nvSpPr>
        <p:spPr>
          <a:xfrm>
            <a:off x="4243162" y="1042642"/>
            <a:ext cx="627300" cy="6273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37"/>
          <p:cNvSpPr/>
          <p:nvPr/>
        </p:nvSpPr>
        <p:spPr>
          <a:xfrm>
            <a:off x="4715348" y="2085476"/>
            <a:ext cx="627300" cy="640824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2" name="Google Shape;3852;p37"/>
          <p:cNvSpPr/>
          <p:nvPr/>
        </p:nvSpPr>
        <p:spPr>
          <a:xfrm>
            <a:off x="7200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37"/>
          <p:cNvSpPr txBox="1">
            <a:spLocks noGrp="1"/>
          </p:cNvSpPr>
          <p:nvPr>
            <p:ph type="ctrTitle"/>
          </p:nvPr>
        </p:nvSpPr>
        <p:spPr>
          <a:xfrm>
            <a:off x="4230628" y="1137277"/>
            <a:ext cx="6273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54" name="Google Shape;3854;p37"/>
          <p:cNvSpPr txBox="1">
            <a:spLocks noGrp="1"/>
          </p:cNvSpPr>
          <p:nvPr>
            <p:ph type="subTitle" idx="1"/>
          </p:nvPr>
        </p:nvSpPr>
        <p:spPr>
          <a:xfrm>
            <a:off x="5065208" y="1070215"/>
            <a:ext cx="2024297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Les propriétaires </a:t>
            </a:r>
            <a:endParaRPr sz="2000" dirty="0"/>
          </a:p>
        </p:txBody>
      </p:sp>
      <p:cxnSp>
        <p:nvCxnSpPr>
          <p:cNvPr id="3855" name="Google Shape;3855;p37"/>
          <p:cNvCxnSpPr/>
          <p:nvPr/>
        </p:nvCxnSpPr>
        <p:spPr>
          <a:xfrm>
            <a:off x="15661" y="4264846"/>
            <a:ext cx="41784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856" name="Google Shape;3856;p37"/>
          <p:cNvSpPr txBox="1">
            <a:spLocks noGrp="1"/>
          </p:cNvSpPr>
          <p:nvPr>
            <p:ph type="subTitle" idx="2"/>
          </p:nvPr>
        </p:nvSpPr>
        <p:spPr>
          <a:xfrm>
            <a:off x="5713959" y="2126022"/>
            <a:ext cx="1630186" cy="523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Les locataires</a:t>
            </a:r>
            <a:endParaRPr sz="2000" dirty="0"/>
          </a:p>
        </p:txBody>
      </p:sp>
      <p:sp>
        <p:nvSpPr>
          <p:cNvPr id="3857" name="Google Shape;3857;p37"/>
          <p:cNvSpPr txBox="1">
            <a:spLocks noGrp="1"/>
          </p:cNvSpPr>
          <p:nvPr>
            <p:ph type="ctrTitle" idx="3"/>
          </p:nvPr>
        </p:nvSpPr>
        <p:spPr>
          <a:xfrm>
            <a:off x="4640041" y="2207274"/>
            <a:ext cx="7599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Google Shape;3851;p37">
            <a:extLst>
              <a:ext uri="{FF2B5EF4-FFF2-40B4-BE49-F238E27FC236}">
                <a16:creationId xmlns:a16="http://schemas.microsoft.com/office/drawing/2014/main" id="{82619277-6126-FBFE-FDB8-2290D4F29D95}"/>
              </a:ext>
            </a:extLst>
          </p:cNvPr>
          <p:cNvSpPr/>
          <p:nvPr/>
        </p:nvSpPr>
        <p:spPr>
          <a:xfrm>
            <a:off x="4928741" y="3135657"/>
            <a:ext cx="627300" cy="640824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7" name="Google Shape;3857;p37">
            <a:extLst>
              <a:ext uri="{FF2B5EF4-FFF2-40B4-BE49-F238E27FC236}">
                <a16:creationId xmlns:a16="http://schemas.microsoft.com/office/drawing/2014/main" id="{C39E1D06-2A94-A2C3-1B06-C5BD84AD4756}"/>
              </a:ext>
            </a:extLst>
          </p:cNvPr>
          <p:cNvSpPr txBox="1">
            <a:spLocks/>
          </p:cNvSpPr>
          <p:nvPr/>
        </p:nvSpPr>
        <p:spPr>
          <a:xfrm>
            <a:off x="4862441" y="3273836"/>
            <a:ext cx="75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3000" b="1" i="0" u="none" strike="noStrike" cap="none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0" name="Google Shape;3856;p37">
            <a:extLst>
              <a:ext uri="{FF2B5EF4-FFF2-40B4-BE49-F238E27FC236}">
                <a16:creationId xmlns:a16="http://schemas.microsoft.com/office/drawing/2014/main" id="{80B51524-BDA1-1550-F2C4-3824E8F4D58C}"/>
              </a:ext>
            </a:extLst>
          </p:cNvPr>
          <p:cNvSpPr txBox="1">
            <a:spLocks/>
          </p:cNvSpPr>
          <p:nvPr/>
        </p:nvSpPr>
        <p:spPr>
          <a:xfrm>
            <a:off x="5713958" y="3138388"/>
            <a:ext cx="2024297" cy="52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fr-FR" sz="2000" dirty="0"/>
              <a:t>Les colocataires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" grpId="0" animBg="1"/>
      <p:bldP spid="3851" grpId="0" animBg="1"/>
      <p:bldP spid="3853" grpId="0"/>
      <p:bldP spid="3854" grpId="0" build="p"/>
      <p:bldP spid="3856" grpId="0" build="p"/>
      <p:bldP spid="3857" grpId="0"/>
      <p:bldP spid="2" grpId="0" animBg="1"/>
      <p:bldP spid="7" grpId="0"/>
      <p:bldP spid="10" grpId="0"/>
    </p:bldLst>
  </p:timing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312</Words>
  <Application>Microsoft Office PowerPoint</Application>
  <PresentationFormat>Affichage à l'écran (16:9)</PresentationFormat>
  <Paragraphs>122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Red Hat Display</vt:lpstr>
      <vt:lpstr>Fira Sans Extra Condensed Medium</vt:lpstr>
      <vt:lpstr>Muli</vt:lpstr>
      <vt:lpstr>Maven Pro SemiBold</vt:lpstr>
      <vt:lpstr>Fira Sans Condensed Medium</vt:lpstr>
      <vt:lpstr>Home Rental App Pitch Deck by Slidesgo</vt:lpstr>
      <vt:lpstr>LA CASA</vt:lpstr>
      <vt:lpstr>TABLE DES MATIÈRES</vt:lpstr>
      <vt:lpstr>Contexte de projet</vt:lpstr>
      <vt:lpstr>Problématique</vt:lpstr>
      <vt:lpstr>Problématique</vt:lpstr>
      <vt:lpstr>Solution</vt:lpstr>
      <vt:lpstr>Solution</vt:lpstr>
      <vt:lpstr>Solution</vt:lpstr>
      <vt:lpstr>Solution</vt:lpstr>
      <vt:lpstr>  LA CASA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Conception</vt:lpstr>
      <vt:lpstr>Diagrammes</vt:lpstr>
      <vt:lpstr>Présentation PowerPoint</vt:lpstr>
      <vt:lpstr>Présentation PowerPoint</vt:lpstr>
      <vt:lpstr>Présentation PowerPoint</vt:lpstr>
      <vt:lpstr>Présentation PowerPoint</vt:lpstr>
      <vt:lpstr>Plan du travail</vt:lpstr>
      <vt:lpstr>Plan du travail</vt:lpstr>
      <vt:lpstr>Contraintes techniques </vt:lpstr>
      <vt:lpstr>Outils</vt:lpstr>
      <vt:lpstr>Technologies</vt:lpstr>
      <vt:lpstr>Conclusion</vt:lpstr>
      <vt:lpstr>Conclusion</vt:lpstr>
      <vt:lpstr>App demo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CASA</dc:title>
  <dc:creator>BNP FORMATION</dc:creator>
  <cp:lastModifiedBy>BNP FORMATION</cp:lastModifiedBy>
  <cp:revision>3</cp:revision>
  <dcterms:modified xsi:type="dcterms:W3CDTF">2023-07-24T21:37:49Z</dcterms:modified>
</cp:coreProperties>
</file>