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02092" y="2514600"/>
            <a:ext cx="8915399" cy="2262781"/>
          </a:xfrm>
        </p:spPr>
        <p:txBody>
          <a:bodyPr/>
          <a:lstStyle/>
          <a:p>
            <a:pPr algn="ctr"/>
            <a:r>
              <a:rPr lang="en-GB" dirty="0"/>
              <a:t>Business intelligence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                                                                      </a:t>
            </a:r>
            <a:r>
              <a:rPr lang="en-GB" b="1" dirty="0" smtClean="0"/>
              <a:t>By: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                                                                       </a:t>
            </a:r>
            <a:r>
              <a:rPr lang="en-GB" b="1" dirty="0" err="1" smtClean="0"/>
              <a:t>Abderraouf</a:t>
            </a:r>
            <a:r>
              <a:rPr lang="en-GB" b="1" dirty="0" smtClean="0"/>
              <a:t> ZERDOUDI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831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BI?!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about delivering </a:t>
            </a:r>
            <a:r>
              <a:rPr lang="en-GB" b="1" dirty="0" smtClean="0"/>
              <a:t>Relevant</a:t>
            </a:r>
            <a:r>
              <a:rPr lang="en-GB" dirty="0" smtClean="0"/>
              <a:t> &amp; </a:t>
            </a:r>
            <a:r>
              <a:rPr lang="en-GB" b="1" dirty="0" smtClean="0"/>
              <a:t>Reliable</a:t>
            </a:r>
            <a:r>
              <a:rPr lang="en-GB" dirty="0" smtClean="0"/>
              <a:t> information to the </a:t>
            </a:r>
            <a:r>
              <a:rPr lang="en-GB" b="1" dirty="0" smtClean="0"/>
              <a:t>right people </a:t>
            </a:r>
            <a:r>
              <a:rPr lang="en-GB" dirty="0" smtClean="0"/>
              <a:t>at the </a:t>
            </a:r>
            <a:r>
              <a:rPr lang="en-GB" b="1" dirty="0" smtClean="0"/>
              <a:t>right time </a:t>
            </a:r>
            <a:r>
              <a:rPr lang="en-GB" dirty="0" smtClean="0"/>
              <a:t>with </a:t>
            </a:r>
            <a:r>
              <a:rPr lang="en-GB" b="1" dirty="0" smtClean="0"/>
              <a:t>the goal of achieving better decisions faster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To do this, BI requires </a:t>
            </a:r>
            <a:r>
              <a:rPr lang="en-GB" b="1" dirty="0" smtClean="0"/>
              <a:t>methods</a:t>
            </a:r>
            <a:r>
              <a:rPr lang="en-GB" dirty="0" smtClean="0"/>
              <a:t> and </a:t>
            </a:r>
            <a:r>
              <a:rPr lang="en-GB" b="1" dirty="0" smtClean="0"/>
              <a:t>programs</a:t>
            </a:r>
            <a:r>
              <a:rPr lang="en-GB" dirty="0" smtClean="0"/>
              <a:t> to collect unstructured data convert it into information and present it to improve business decisions.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BI takes the most amount of data generated by businesses and presents it in meaningful actionable way.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55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1786" y="340775"/>
            <a:ext cx="8911687" cy="1280890"/>
          </a:xfrm>
        </p:spPr>
        <p:txBody>
          <a:bodyPr/>
          <a:lstStyle/>
          <a:p>
            <a:r>
              <a:rPr lang="en-GB" dirty="0" smtClean="0"/>
              <a:t>BI is actually a large and complex field, including: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1786" y="1879242"/>
            <a:ext cx="8915400" cy="1704304"/>
          </a:xfrm>
        </p:spPr>
        <p:txBody>
          <a:bodyPr/>
          <a:lstStyle/>
          <a:p>
            <a:r>
              <a:rPr lang="en-GB" dirty="0" smtClean="0"/>
              <a:t>Performance management.</a:t>
            </a:r>
          </a:p>
          <a:p>
            <a:r>
              <a:rPr lang="en-GB" dirty="0" smtClean="0"/>
              <a:t>Analytics.</a:t>
            </a:r>
          </a:p>
          <a:p>
            <a:r>
              <a:rPr lang="en-GB" dirty="0" smtClean="0"/>
              <a:t>Predictive modelling.</a:t>
            </a:r>
          </a:p>
          <a:p>
            <a:r>
              <a:rPr lang="en-GB" dirty="0" smtClean="0"/>
              <a:t>Data &amp; text mining.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81785" y="3768401"/>
            <a:ext cx="8911687" cy="11687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As </a:t>
            </a:r>
            <a:r>
              <a:rPr lang="en-GB" dirty="0"/>
              <a:t>well as reporting processes and </a:t>
            </a:r>
            <a:r>
              <a:rPr lang="en-GB" dirty="0" smtClean="0"/>
              <a:t>tools, like:</a:t>
            </a:r>
            <a:endParaRPr lang="en-GB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1785" y="4923463"/>
            <a:ext cx="8915400" cy="161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Data visualization software.</a:t>
            </a:r>
          </a:p>
          <a:p>
            <a:r>
              <a:rPr lang="en-GB" dirty="0" smtClean="0"/>
              <a:t>Key performance indicators.</a:t>
            </a:r>
          </a:p>
          <a:p>
            <a:r>
              <a:rPr lang="en-GB" dirty="0" smtClean="0"/>
              <a:t>Performance </a:t>
            </a:r>
            <a:r>
              <a:rPr lang="en-GB" dirty="0"/>
              <a:t>benchmarking .</a:t>
            </a:r>
            <a:endParaRPr lang="en-GB" dirty="0" smtClean="0"/>
          </a:p>
          <a:p>
            <a:r>
              <a:rPr lang="en-GB" dirty="0" smtClean="0"/>
              <a:t>Querying</a:t>
            </a:r>
            <a:r>
              <a:rPr lang="en-GB" dirty="0"/>
              <a:t>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016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By improving access to a company’s data, BI can increase overall profitability, through: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Effective decision making.</a:t>
            </a:r>
          </a:p>
          <a:p>
            <a:r>
              <a:rPr lang="en-GB" dirty="0" smtClean="0"/>
              <a:t>Optimizing internal processes.</a:t>
            </a:r>
          </a:p>
          <a:p>
            <a:r>
              <a:rPr lang="en-GB" dirty="0" smtClean="0"/>
              <a:t>New revenue discovery.</a:t>
            </a:r>
          </a:p>
          <a:p>
            <a:r>
              <a:rPr lang="en-GB" dirty="0" smtClean="0"/>
              <a:t>Identifying market trends.</a:t>
            </a:r>
          </a:p>
          <a:p>
            <a:r>
              <a:rPr lang="en-GB" dirty="0" smtClean="0"/>
              <a:t>Spotting business problems.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9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What?</a:t>
            </a:r>
          </a:p>
          <a:p>
            <a:r>
              <a:rPr lang="en-GB" dirty="0" smtClean="0"/>
              <a:t>How?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BA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Why?</a:t>
            </a:r>
          </a:p>
          <a:p>
            <a:r>
              <a:rPr lang="en-GB" dirty="0" smtClean="0"/>
              <a:t>What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19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 for your attention &amp; time.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GB" dirty="0" smtClean="0"/>
              <a:t>Peace.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36261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184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Business intelligence</vt:lpstr>
      <vt:lpstr>What is BI?!</vt:lpstr>
      <vt:lpstr>BI is actually a large and complex field, including:</vt:lpstr>
      <vt:lpstr>By improving access to a company’s data, BI can increase overall profitability, through: </vt:lpstr>
      <vt:lpstr>Présentation PowerPoint</vt:lpstr>
      <vt:lpstr>Thank you for your attention &amp; time.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E.R.C</dc:creator>
  <cp:lastModifiedBy>E.R.C</cp:lastModifiedBy>
  <cp:revision>11</cp:revision>
  <dcterms:created xsi:type="dcterms:W3CDTF">2022-12-25T18:58:57Z</dcterms:created>
  <dcterms:modified xsi:type="dcterms:W3CDTF">2022-12-26T08:38:34Z</dcterms:modified>
</cp:coreProperties>
</file>