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820F-04A8-5642-AB69-FCBFAF19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25E43-6606-A54A-9E2A-55E5920ED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39A2-77C0-904D-8761-9B4847CF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5B3B-03F1-924A-8F74-7DC32C3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B691-39F5-664E-9711-FDA6398D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41E3-DB39-8A45-B99D-ADDEB3BD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2A3B2-CC6C-744F-9C4F-E71CAD50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3642-31EE-0848-8A12-3E87A433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15F0-2713-1546-AD09-A882095B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F36E-DE65-EB4E-B1B3-3DD80D10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5C3B0-1E36-3544-A3A0-847BC018F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28FE6-6CD4-2A42-A072-59284B27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B3B8-B03C-D84A-9B78-FBAF3306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ADC3C-00C2-BB43-AC0C-2CCDCC86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2DED5-636E-F64F-8046-19279D97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064B-50A0-5948-B8B9-5003AD8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61EF-05E1-6646-975E-2D503EE2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7F9C-1749-304B-BDD8-27FDA48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F21C-6B6B-3B45-9C27-72788930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845B-F7EE-D040-A7A9-7AD88A18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FE9-5711-7F47-B63D-909A3DCE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2FE1-5767-AC45-9096-6D0EAA9B1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E2A7-5AF5-E249-92FF-56361120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EF6E-AB5C-6144-A4B9-E1B209B1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5904-AD10-1342-BED9-085B5620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E00B-50E4-AF4D-B271-07914203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13CD-05BB-434E-9030-45E48BA23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BF662-4437-1C4C-901E-CB7202BA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B7691-6A58-0A4A-9BD1-038E1DF0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20CA-E2F7-524F-BF28-34FF26C1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2A46-3266-FF4B-9702-2526279C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0D84-9057-A245-8F1D-D86EAA60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FA08-CA34-C74F-95E2-E7E91F8F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8DB69-3C29-304E-B708-AD68B03BD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D8E0-6439-2343-A083-BC691D2A5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9C248-DB67-D545-BDFF-6858E45B9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A3E11-C212-A348-96D8-76897DD5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03CFC-7A82-B646-9877-DB231EE9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E48A9-92FE-E54F-AED0-2C627B4D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6D9C-BCE3-BC43-87C6-7C93E12D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F0A8A-9EC2-5E41-ACA0-564A51C0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6A243-4F90-AF41-B849-E1877EAA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CBBFC-FE44-834A-BD33-D8F31CAA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42EF1-E24A-0946-9136-D903D49A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FC89B-6F14-BC44-8E81-A3D87F4B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13DA1-1DC1-8044-8C68-29F5F35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3A33-1922-3942-B958-0D7E6EF6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4C54-2B9A-5648-BE89-05F3D2B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60BB-C332-9544-BA18-65957E73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A3135-8B3D-3E41-8C65-80BDCF55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01EF-D2CB-D14E-9725-328AABA2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27A9-B1F7-984D-AD1F-DFCE5165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BA8B-D7DA-4A48-8824-6CD13623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E55A4-B6DB-5345-8EA9-37A4B663C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31A84-64E1-8745-A477-5F0F9620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76C6-0372-9543-B7A9-12813107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7BBA-C991-9A4C-BD08-7527104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A1B75-EF5A-0244-9CA3-55CFF87E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9AC12-E5E9-D94F-809B-31C02DE1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6CDD-8F57-8D4C-B0BD-49E41B07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46DA-EE85-C04D-8A58-50A0462F3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DBC1-D55D-2C46-B6D2-D847FDFE807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338E-7940-A341-8E4B-696CC88C6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E995-99A6-874D-8FF5-3DEC86989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69F0-A243-A745-91A2-DC8B4184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5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E0CA1052-C51F-8444-A3FB-57F86BA9D8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2605" r="1881" b="3239"/>
          <a:stretch>
            <a:fillRect/>
          </a:stretch>
        </p:blipFill>
        <p:spPr bwMode="auto">
          <a:xfrm>
            <a:off x="1958475" y="461236"/>
            <a:ext cx="7599182" cy="6015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C40998-8CB9-DA47-A09D-24542AF99DC9}"/>
              </a:ext>
            </a:extLst>
          </p:cNvPr>
          <p:cNvSpPr txBox="1"/>
          <p:nvPr/>
        </p:nvSpPr>
        <p:spPr>
          <a:xfrm>
            <a:off x="4420006" y="461236"/>
            <a:ext cx="8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276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Chng, Edwin</dc:creator>
  <cp:lastModifiedBy>Chng, Edwin</cp:lastModifiedBy>
  <cp:revision>1</cp:revision>
  <dcterms:created xsi:type="dcterms:W3CDTF">2019-04-24T20:37:30Z</dcterms:created>
  <dcterms:modified xsi:type="dcterms:W3CDTF">2019-04-24T20:38:17Z</dcterms:modified>
</cp:coreProperties>
</file>