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7"/>
    <p:restoredTop sz="94701"/>
  </p:normalViewPr>
  <p:slideViewPr>
    <p:cSldViewPr snapToGrid="0" snapToObjects="1" showGuides="1">
      <p:cViewPr varScale="1">
        <p:scale>
          <a:sx n="171" d="100"/>
          <a:sy n="171" d="100"/>
        </p:scale>
        <p:origin x="5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B52A-9BEC-1D40-912D-BBF043D9B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FB808-3A77-D54D-9392-D57C58F39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E39F-F23A-844E-8B7B-804BFE0F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2A13-F874-1C4B-BA62-209A257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3CDB-D85B-AA4F-A750-7F2D9907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2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A6CC-527F-0B4A-AAFC-26B4BAED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2C413-C071-DD4D-8F7B-EEA4816B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0641-0659-BA4A-B1A4-EEB37705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85EC-46B1-1F46-B1A6-D4737331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F55D-232A-924E-B7A8-694989D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23249-0641-C345-84F5-4E9940B2B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DFE95-4DE0-6340-A90F-02C6D9FBC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C53D-CA6A-404A-865A-CA02BE47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21E7-3E94-4643-A493-92AB02D7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E5E2-BB32-2946-A47F-E5399954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49AD-4294-C440-A3EB-99D5C97A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CEC2-F2F1-724D-875B-FF992D76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FCD3-FBDC-484F-96BA-B218C09E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E602D-9E85-3545-91C2-E9C0A834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6730-F7E1-E54B-91B4-B5CD88D8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A37-5109-B14B-BCBB-E23ACC77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E00FE-6339-7041-BC6E-50B5BD88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045F-B5E3-A447-940C-FDBCC26B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648B-2B35-434B-9A52-C3D8033A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149E-9D62-9149-86A1-E07CD139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8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0ACD-FDC7-8640-8673-8BA1F408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347D-C959-964D-94FD-271A4BED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5ECF-80CA-9542-AD9A-405ADD66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7B9D3-ECF2-3B4D-91C0-D9E6BE7C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A40B4-2323-1441-BBF9-54B47D95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8A989-0D7D-B343-BB97-3CB0CA9C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6FC-7E4A-FB46-8C15-20CB041B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E76E-0099-084B-818C-E3FD81C0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AE03-49AF-C344-8B1D-A9AD1E40A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59F5B-ADBD-3640-A2F4-5864D07E7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A14B8-2251-6447-85C6-154AC72C5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5D92C-B5F0-BC4A-8E39-A719BEB3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50BAC-4571-B740-A107-E72B1B76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0989F-83AF-3A4B-82DF-EB868E9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ABF-95E6-114D-A89F-036A448C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7515B-F86F-F74D-9ADF-AE1D7793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2373-B9F4-DA45-B109-A9A447B2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CC43A-A66E-554B-B4E1-4B59FA6F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565B7-03DD-BD45-86B5-BB1E1874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74584-FC6B-6A47-905C-9194AE50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1F1DA-3965-4046-AC17-ED2F90A2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0A9B-7474-444D-9116-9EF04788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3C26-FA66-6443-A266-8A112A13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8C6B2-0681-0C4A-8A12-C304B5E6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D646A-B0B6-3F49-8B2C-F1ABBA26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1919B-8562-7A44-92AB-C6574C63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A5ABC-CF57-E14C-8B6B-B7C4B413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BC49-36EB-C543-B45D-72ACBC9A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9B241-0559-4A46-A503-18C58DB88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9A0BA-D9B4-D542-941E-ECAD2C381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871D0-3B49-0C4A-8656-F84FA12F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47745-E6D5-1B4D-B760-581ADB13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6C08-93EE-734A-8D0D-F32CF28C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2C35-FABD-C64C-AB77-7A0A3229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3797-64A3-F240-9B5F-32D1FA77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48AB-6039-5A49-AA42-6DC4267F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0189-1E4A-8046-ADE9-A6186307292E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A052-0FAC-274A-8A37-53BE9B6A5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EF0F-EA97-534A-A9B5-7819AB51F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3F38-6585-8B44-966B-B0BBF9C5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9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EF6636-D7DF-7D4E-8475-AC67ED45EFF5}"/>
              </a:ext>
            </a:extLst>
          </p:cNvPr>
          <p:cNvSpPr/>
          <p:nvPr/>
        </p:nvSpPr>
        <p:spPr>
          <a:xfrm>
            <a:off x="1624614" y="621437"/>
            <a:ext cx="8611339" cy="5722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F2B6D-B7B0-1843-B2C4-B81EDA528484}"/>
              </a:ext>
            </a:extLst>
          </p:cNvPr>
          <p:cNvSpPr txBox="1"/>
          <p:nvPr/>
        </p:nvSpPr>
        <p:spPr>
          <a:xfrm>
            <a:off x="1624614" y="621437"/>
            <a:ext cx="353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Oracle Cloud Infrastructure (Region)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754E7-F706-604A-8716-C258FF39A742}"/>
              </a:ext>
            </a:extLst>
          </p:cNvPr>
          <p:cNvSpPr/>
          <p:nvPr/>
        </p:nvSpPr>
        <p:spPr>
          <a:xfrm>
            <a:off x="3011925" y="929215"/>
            <a:ext cx="5387357" cy="4528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C9B7C-D29A-B54F-A528-53E3C6936A1B}"/>
              </a:ext>
            </a:extLst>
          </p:cNvPr>
          <p:cNvSpPr txBox="1"/>
          <p:nvPr/>
        </p:nvSpPr>
        <p:spPr>
          <a:xfrm>
            <a:off x="4911366" y="927419"/>
            <a:ext cx="17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Availability Domain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81F26-454E-8742-AF05-CC3BF2AC39CF}"/>
              </a:ext>
            </a:extLst>
          </p:cNvPr>
          <p:cNvSpPr/>
          <p:nvPr/>
        </p:nvSpPr>
        <p:spPr>
          <a:xfrm>
            <a:off x="3560251" y="1261684"/>
            <a:ext cx="4553875" cy="4073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AC473-DC7E-8C4C-AA26-FF889149D5BB}"/>
              </a:ext>
            </a:extLst>
          </p:cNvPr>
          <p:cNvSpPr txBox="1"/>
          <p:nvPr/>
        </p:nvSpPr>
        <p:spPr>
          <a:xfrm>
            <a:off x="3560252" y="1247542"/>
            <a:ext cx="135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Fault Domain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82F69-A886-E049-8FEE-61379DFF519A}"/>
              </a:ext>
            </a:extLst>
          </p:cNvPr>
          <p:cNvSpPr/>
          <p:nvPr/>
        </p:nvSpPr>
        <p:spPr>
          <a:xfrm>
            <a:off x="1956047" y="1522429"/>
            <a:ext cx="7810122" cy="407388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0B5E0-5804-3A43-ADC0-0D82AD4DA433}"/>
              </a:ext>
            </a:extLst>
          </p:cNvPr>
          <p:cNvSpPr txBox="1"/>
          <p:nvPr/>
        </p:nvSpPr>
        <p:spPr>
          <a:xfrm>
            <a:off x="1906725" y="1522428"/>
            <a:ext cx="106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Virtual Cloud Network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10.0.0.0/16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0A3E05-9D9D-E94E-BCF0-43F7B8D90EB9}"/>
              </a:ext>
            </a:extLst>
          </p:cNvPr>
          <p:cNvSpPr/>
          <p:nvPr/>
        </p:nvSpPr>
        <p:spPr>
          <a:xfrm>
            <a:off x="2843738" y="1636870"/>
            <a:ext cx="6592493" cy="83966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E3890-A5B7-0949-9C6D-0AFED40F7F9F}"/>
              </a:ext>
            </a:extLst>
          </p:cNvPr>
          <p:cNvSpPr txBox="1"/>
          <p:nvPr/>
        </p:nvSpPr>
        <p:spPr>
          <a:xfrm>
            <a:off x="8406387" y="1633827"/>
            <a:ext cx="106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Public Subnet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10.0.1.0/24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D0EB1-D0EA-AF4B-902F-D2061BD3171A}"/>
              </a:ext>
            </a:extLst>
          </p:cNvPr>
          <p:cNvSpPr/>
          <p:nvPr/>
        </p:nvSpPr>
        <p:spPr>
          <a:xfrm>
            <a:off x="2843738" y="2649452"/>
            <a:ext cx="6592493" cy="267197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97363-CB16-DF47-8995-B94800667749}"/>
              </a:ext>
            </a:extLst>
          </p:cNvPr>
          <p:cNvSpPr txBox="1"/>
          <p:nvPr/>
        </p:nvSpPr>
        <p:spPr>
          <a:xfrm>
            <a:off x="8395250" y="2663870"/>
            <a:ext cx="116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Private Subnet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10.0.3.0/24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10E00B-59CF-454F-86A7-3CF30EDD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85" y="1688339"/>
            <a:ext cx="540048" cy="5661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34520E-D2BB-524C-A5DA-D72098D8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353" y="4366016"/>
            <a:ext cx="560932" cy="5880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8FCFAA-894D-D646-AA1A-42448C06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727" y="5548201"/>
            <a:ext cx="560932" cy="5790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EAFAC2-BFC0-7B47-8591-CA472CB75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729" y="5657536"/>
            <a:ext cx="542838" cy="5790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F1FB95-EFD3-5345-9EBB-A806BC764F55}"/>
              </a:ext>
            </a:extLst>
          </p:cNvPr>
          <p:cNvSpPr txBox="1"/>
          <p:nvPr/>
        </p:nvSpPr>
        <p:spPr>
          <a:xfrm>
            <a:off x="9242886" y="5685439"/>
            <a:ext cx="81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3B8224-BA27-684B-9F0B-E83FE987E59C}"/>
              </a:ext>
            </a:extLst>
          </p:cNvPr>
          <p:cNvSpPr txBox="1"/>
          <p:nvPr/>
        </p:nvSpPr>
        <p:spPr>
          <a:xfrm>
            <a:off x="6872638" y="5600867"/>
            <a:ext cx="81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Gateway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4A80A-285B-8B4A-9945-949D44079447}"/>
              </a:ext>
            </a:extLst>
          </p:cNvPr>
          <p:cNvSpPr txBox="1"/>
          <p:nvPr/>
        </p:nvSpPr>
        <p:spPr>
          <a:xfrm>
            <a:off x="3645436" y="2190829"/>
            <a:ext cx="11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Bastion Host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DAC12E-7EA6-9E49-B05B-97B3C6C0E210}"/>
              </a:ext>
            </a:extLst>
          </p:cNvPr>
          <p:cNvSpPr txBox="1"/>
          <p:nvPr/>
        </p:nvSpPr>
        <p:spPr>
          <a:xfrm>
            <a:off x="7108930" y="4115366"/>
            <a:ext cx="100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CPU VM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B95835-BD1D-374C-B3EE-6E646EEAC0A0}"/>
              </a:ext>
            </a:extLst>
          </p:cNvPr>
          <p:cNvSpPr txBox="1"/>
          <p:nvPr/>
        </p:nvSpPr>
        <p:spPr>
          <a:xfrm>
            <a:off x="4705356" y="4980464"/>
            <a:ext cx="122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Block Storage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D607A9-9CCC-E148-864B-2A89C25823B5}"/>
              </a:ext>
            </a:extLst>
          </p:cNvPr>
          <p:cNvSpPr/>
          <p:nvPr/>
        </p:nvSpPr>
        <p:spPr bwMode="auto">
          <a:xfrm>
            <a:off x="237824" y="2254518"/>
            <a:ext cx="987085" cy="152400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7" tIns="45693" rIns="91387" bIns="4569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064597-3F9D-224D-8755-7DEC459A8BDF}"/>
              </a:ext>
            </a:extLst>
          </p:cNvPr>
          <p:cNvSpPr/>
          <p:nvPr/>
        </p:nvSpPr>
        <p:spPr bwMode="auto">
          <a:xfrm>
            <a:off x="684003" y="2102350"/>
            <a:ext cx="709093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7" tIns="45693" rIns="91387" bIns="45693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F612F7-1A09-844F-BF90-5B2245D9008E}"/>
              </a:ext>
            </a:extLst>
          </p:cNvPr>
          <p:cNvSpPr/>
          <p:nvPr/>
        </p:nvSpPr>
        <p:spPr bwMode="auto">
          <a:xfrm>
            <a:off x="386319" y="2528319"/>
            <a:ext cx="696194" cy="11443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7" tIns="45693" rIns="91387" bIns="4569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accent1"/>
                </a:solidFill>
              </a:rPr>
              <a:t>Users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C6120F-3621-7142-88B7-B13ED5CBF01C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8463" y="2095492"/>
            <a:ext cx="2887322" cy="817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F52B27-EED7-7046-8669-7BFA502C1470}"/>
              </a:ext>
            </a:extLst>
          </p:cNvPr>
          <p:cNvSpPr txBox="1"/>
          <p:nvPr/>
        </p:nvSpPr>
        <p:spPr>
          <a:xfrm>
            <a:off x="2177565" y="2456566"/>
            <a:ext cx="392010" cy="184666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ea typeface="Kozuka Gothic Pro L" pitchFamily="34" charset="-128"/>
              </a:rPr>
              <a:t>SSH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01C93D-8B5D-A74A-947D-472F752ABE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5" y="2784903"/>
            <a:ext cx="365761" cy="365761"/>
          </a:xfrm>
          <a:prstGeom prst="rect">
            <a:avLst/>
          </a:prstGeom>
        </p:spPr>
      </p:pic>
      <p:sp>
        <p:nvSpPr>
          <p:cNvPr id="53" name="TextBox 2">
            <a:extLst>
              <a:ext uri="{FF2B5EF4-FFF2-40B4-BE49-F238E27FC236}">
                <a16:creationId xmlns:a16="http://schemas.microsoft.com/office/drawing/2014/main" id="{E067FECC-4C5E-DC48-9E44-FA415A0123ED}"/>
              </a:ext>
            </a:extLst>
          </p:cNvPr>
          <p:cNvSpPr txBox="1"/>
          <p:nvPr/>
        </p:nvSpPr>
        <p:spPr>
          <a:xfrm>
            <a:off x="416455" y="3151376"/>
            <a:ext cx="695193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  <a:latin typeface="+mn-lt"/>
              </a:rPr>
              <a:t>External Users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AB82EC-776E-7D43-804F-081575476DE6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8236659" y="5837715"/>
            <a:ext cx="432070" cy="109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46AC69-2129-384C-B921-F933D3635196}"/>
              </a:ext>
            </a:extLst>
          </p:cNvPr>
          <p:cNvSpPr/>
          <p:nvPr/>
        </p:nvSpPr>
        <p:spPr>
          <a:xfrm>
            <a:off x="3645436" y="2784903"/>
            <a:ext cx="4310757" cy="1330462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3B5F9-EA6E-E449-A42A-3C81B7F08FF5}"/>
              </a:ext>
            </a:extLst>
          </p:cNvPr>
          <p:cNvSpPr txBox="1"/>
          <p:nvPr/>
        </p:nvSpPr>
        <p:spPr>
          <a:xfrm>
            <a:off x="7120345" y="2710036"/>
            <a:ext cx="10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50CDF7-DBE9-C146-A9B6-CB1650D42467}"/>
              </a:ext>
            </a:extLst>
          </p:cNvPr>
          <p:cNvCxnSpPr>
            <a:cxnSpLocks/>
          </p:cNvCxnSpPr>
          <p:nvPr/>
        </p:nvCxnSpPr>
        <p:spPr>
          <a:xfrm flipV="1">
            <a:off x="5598285" y="4180976"/>
            <a:ext cx="399705" cy="469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EBE88-B346-9748-89AF-55F73D2042D3}"/>
              </a:ext>
            </a:extLst>
          </p:cNvPr>
          <p:cNvCxnSpPr>
            <a:cxnSpLocks/>
          </p:cNvCxnSpPr>
          <p:nvPr/>
        </p:nvCxnSpPr>
        <p:spPr>
          <a:xfrm>
            <a:off x="5582260" y="4774730"/>
            <a:ext cx="1970833" cy="8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033A24A-7605-6341-B1CC-3741E635CE1E}"/>
              </a:ext>
            </a:extLst>
          </p:cNvPr>
          <p:cNvCxnSpPr>
            <a:cxnSpLocks/>
          </p:cNvCxnSpPr>
          <p:nvPr/>
        </p:nvCxnSpPr>
        <p:spPr>
          <a:xfrm flipH="1" flipV="1">
            <a:off x="6593717" y="4160293"/>
            <a:ext cx="1127563" cy="1430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3081A3A-4B05-0F46-A834-262765C81D69}"/>
              </a:ext>
            </a:extLst>
          </p:cNvPr>
          <p:cNvSpPr/>
          <p:nvPr/>
        </p:nvSpPr>
        <p:spPr>
          <a:xfrm>
            <a:off x="3797837" y="2937303"/>
            <a:ext cx="1485838" cy="1007712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PostGIS</a:t>
            </a:r>
            <a:r>
              <a:rPr lang="en-US" dirty="0">
                <a:solidFill>
                  <a:schemeClr val="tx1"/>
                </a:solidFill>
              </a:rPr>
              <a:t> database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4936B6-AC4C-8245-8FDB-1FBFFC59ADCD}"/>
              </a:ext>
            </a:extLst>
          </p:cNvPr>
          <p:cNvSpPr/>
          <p:nvPr/>
        </p:nvSpPr>
        <p:spPr>
          <a:xfrm>
            <a:off x="5468791" y="2942724"/>
            <a:ext cx="1485838" cy="1007712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B6FDE3-CD42-F142-9233-A6364D4783A0}"/>
              </a:ext>
            </a:extLst>
          </p:cNvPr>
          <p:cNvSpPr/>
          <p:nvPr/>
        </p:nvSpPr>
        <p:spPr>
          <a:xfrm>
            <a:off x="5637040" y="3081107"/>
            <a:ext cx="1165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Franklin imager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DB7E647-5F81-C04E-BD9E-77F2DB08F013}"/>
              </a:ext>
            </a:extLst>
          </p:cNvPr>
          <p:cNvCxnSpPr>
            <a:cxnSpLocks/>
          </p:cNvCxnSpPr>
          <p:nvPr/>
        </p:nvCxnSpPr>
        <p:spPr bwMode="auto">
          <a:xfrm>
            <a:off x="4486622" y="1965212"/>
            <a:ext cx="1111663" cy="8338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7AA3A66-3F74-6C4D-9080-B1DCD2B06751}"/>
              </a:ext>
            </a:extLst>
          </p:cNvPr>
          <p:cNvSpPr txBox="1"/>
          <p:nvPr/>
        </p:nvSpPr>
        <p:spPr>
          <a:xfrm>
            <a:off x="4790828" y="2200461"/>
            <a:ext cx="392010" cy="184666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ea typeface="Kozuka Gothic Pro L" pitchFamily="34" charset="-128"/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140025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15E6C-6296-6245-AC01-CF2A1D4AF20C}"/>
              </a:ext>
            </a:extLst>
          </p:cNvPr>
          <p:cNvSpPr txBox="1"/>
          <p:nvPr/>
        </p:nvSpPr>
        <p:spPr>
          <a:xfrm>
            <a:off x="5060794" y="192088"/>
            <a:ext cx="2417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87A7C-EBAD-8B4A-B47C-180FD96A3559}"/>
              </a:ext>
            </a:extLst>
          </p:cNvPr>
          <p:cNvSpPr txBox="1"/>
          <p:nvPr/>
        </p:nvSpPr>
        <p:spPr>
          <a:xfrm>
            <a:off x="460918" y="959665"/>
            <a:ext cx="16503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Satellite images (NETCDF4)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40D37-3E39-F541-8E16-CE8593375B28}"/>
              </a:ext>
            </a:extLst>
          </p:cNvPr>
          <p:cNvSpPr txBox="1"/>
          <p:nvPr/>
        </p:nvSpPr>
        <p:spPr>
          <a:xfrm>
            <a:off x="1992352" y="2341756"/>
            <a:ext cx="15537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61239-3871-F648-AB0A-E43EA5CA15A0}"/>
              </a:ext>
            </a:extLst>
          </p:cNvPr>
          <p:cNvSpPr txBox="1"/>
          <p:nvPr/>
        </p:nvSpPr>
        <p:spPr>
          <a:xfrm>
            <a:off x="1992351" y="3021980"/>
            <a:ext cx="15537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9CEEE-466D-7C4C-A1A8-64A93195D903}"/>
              </a:ext>
            </a:extLst>
          </p:cNvPr>
          <p:cNvSpPr txBox="1"/>
          <p:nvPr/>
        </p:nvSpPr>
        <p:spPr>
          <a:xfrm>
            <a:off x="1992350" y="3956076"/>
            <a:ext cx="155373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Conversion to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1BD5E-8343-1747-AF42-D540DDA9C399}"/>
              </a:ext>
            </a:extLst>
          </p:cNvPr>
          <p:cNvSpPr txBox="1"/>
          <p:nvPr/>
        </p:nvSpPr>
        <p:spPr>
          <a:xfrm>
            <a:off x="1992350" y="5167171"/>
            <a:ext cx="155373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Store in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(</a:t>
            </a:r>
            <a:r>
              <a:rPr lang="en-US" dirty="0" err="1"/>
              <a:t>PostGIS</a:t>
            </a:r>
            <a:r>
              <a:rPr lang="en-US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9B907-6C5E-A24F-AACB-248963EAD07A}"/>
              </a:ext>
            </a:extLst>
          </p:cNvPr>
          <p:cNvSpPr/>
          <p:nvPr/>
        </p:nvSpPr>
        <p:spPr>
          <a:xfrm>
            <a:off x="1717288" y="2066693"/>
            <a:ext cx="3293327" cy="443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5A761-56FC-7540-A4E2-5DBA0806B134}"/>
              </a:ext>
            </a:extLst>
          </p:cNvPr>
          <p:cNvSpPr txBox="1"/>
          <p:nvPr/>
        </p:nvSpPr>
        <p:spPr>
          <a:xfrm>
            <a:off x="4475356" y="2066693"/>
            <a:ext cx="93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CFAEF-5EEF-6949-A159-BC13F3885DF3}"/>
              </a:ext>
            </a:extLst>
          </p:cNvPr>
          <p:cNvSpPr/>
          <p:nvPr/>
        </p:nvSpPr>
        <p:spPr>
          <a:xfrm>
            <a:off x="6649844" y="2066693"/>
            <a:ext cx="3293327" cy="443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1A46D8-290B-9D45-AD12-4E65554AC98D}"/>
              </a:ext>
            </a:extLst>
          </p:cNvPr>
          <p:cNvSpPr txBox="1"/>
          <p:nvPr/>
        </p:nvSpPr>
        <p:spPr>
          <a:xfrm>
            <a:off x="9199756" y="2098650"/>
            <a:ext cx="93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  <a:p>
            <a:r>
              <a:rPr lang="en-US" dirty="0"/>
              <a:t>(to be OCI)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4A8DA-27F8-4B4E-91CA-DB551B6CFFB6}"/>
              </a:ext>
            </a:extLst>
          </p:cNvPr>
          <p:cNvSpPr txBox="1"/>
          <p:nvPr/>
        </p:nvSpPr>
        <p:spPr>
          <a:xfrm>
            <a:off x="6984379" y="5167171"/>
            <a:ext cx="15537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Manual Labeling in ArcGIS</a:t>
            </a:r>
          </a:p>
          <a:p>
            <a:r>
              <a:rPr lang="en-US" dirty="0"/>
              <a:t>(classification)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DA331-F201-4841-9FEC-44D9EE6FE692}"/>
              </a:ext>
            </a:extLst>
          </p:cNvPr>
          <p:cNvSpPr txBox="1"/>
          <p:nvPr/>
        </p:nvSpPr>
        <p:spPr>
          <a:xfrm>
            <a:off x="6984378" y="3954359"/>
            <a:ext cx="155373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ML to identify field boundaries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DEC18-0B62-9547-A4ED-C29E43F70C17}"/>
              </a:ext>
            </a:extLst>
          </p:cNvPr>
          <p:cNvSpPr txBox="1"/>
          <p:nvPr/>
        </p:nvSpPr>
        <p:spPr>
          <a:xfrm>
            <a:off x="6984377" y="2693602"/>
            <a:ext cx="155373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Analyze crops within fields (future)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9D6717F-11DF-0F4B-9FE6-8D32DE188C69}"/>
              </a:ext>
            </a:extLst>
          </p:cNvPr>
          <p:cNvSpPr/>
          <p:nvPr/>
        </p:nvSpPr>
        <p:spPr>
          <a:xfrm>
            <a:off x="2520176" y="2711088"/>
            <a:ext cx="249042" cy="310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EFFB20-66CB-5646-B5C1-7327280B8626}"/>
              </a:ext>
            </a:extLst>
          </p:cNvPr>
          <p:cNvSpPr/>
          <p:nvPr/>
        </p:nvSpPr>
        <p:spPr>
          <a:xfrm rot="19051800">
            <a:off x="1296409" y="1553607"/>
            <a:ext cx="249042" cy="744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2CB2B4A-721B-0D4D-A137-F0F6C44A3399}"/>
              </a:ext>
            </a:extLst>
          </p:cNvPr>
          <p:cNvSpPr/>
          <p:nvPr/>
        </p:nvSpPr>
        <p:spPr>
          <a:xfrm>
            <a:off x="2603808" y="3391311"/>
            <a:ext cx="249042" cy="563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026966C5-94DF-7245-83C1-C77325E81182}"/>
              </a:ext>
            </a:extLst>
          </p:cNvPr>
          <p:cNvSpPr/>
          <p:nvPr/>
        </p:nvSpPr>
        <p:spPr>
          <a:xfrm>
            <a:off x="2603808" y="4600471"/>
            <a:ext cx="249042" cy="5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7D35D70E-E3EB-A04F-A3E9-2F8FA2CEB7D2}"/>
              </a:ext>
            </a:extLst>
          </p:cNvPr>
          <p:cNvSpPr/>
          <p:nvPr/>
        </p:nvSpPr>
        <p:spPr>
          <a:xfrm rot="16200000">
            <a:off x="5148739" y="4042240"/>
            <a:ext cx="249042" cy="3422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4FC5954A-200B-7D44-95B7-C0E4BF6E7ACC}"/>
              </a:ext>
            </a:extLst>
          </p:cNvPr>
          <p:cNvSpPr/>
          <p:nvPr/>
        </p:nvSpPr>
        <p:spPr>
          <a:xfrm rot="10800000">
            <a:off x="7698059" y="4866984"/>
            <a:ext cx="249042" cy="310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183E87B-421C-E44A-AE66-B1213EEA6246}"/>
              </a:ext>
            </a:extLst>
          </p:cNvPr>
          <p:cNvSpPr/>
          <p:nvPr/>
        </p:nvSpPr>
        <p:spPr>
          <a:xfrm rot="10800000">
            <a:off x="7608849" y="3643466"/>
            <a:ext cx="249042" cy="310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67FB1-EDAA-8A46-B26E-5C50F48AF7D2}"/>
              </a:ext>
            </a:extLst>
          </p:cNvPr>
          <p:cNvSpPr txBox="1"/>
          <p:nvPr/>
        </p:nvSpPr>
        <p:spPr>
          <a:xfrm>
            <a:off x="2341756" y="874140"/>
            <a:ext cx="223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RapidEye</a:t>
            </a:r>
            <a:r>
              <a:rPr lang="en-US" i="1" dirty="0"/>
              <a:t> 5m resolution (</a:t>
            </a:r>
            <a:r>
              <a:rPr lang="en-US" i="1" dirty="0" err="1"/>
              <a:t>PlanetLabs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3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97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Raoul Miller</dc:creator>
  <cp:lastModifiedBy>Raoul Miller</cp:lastModifiedBy>
  <cp:revision>10</cp:revision>
  <dcterms:created xsi:type="dcterms:W3CDTF">2021-07-15T19:09:21Z</dcterms:created>
  <dcterms:modified xsi:type="dcterms:W3CDTF">2022-01-25T21:00:37Z</dcterms:modified>
</cp:coreProperties>
</file>