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68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51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36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45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00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954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49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346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6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864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974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446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220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275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912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2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07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Studyhelp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Von Laurenz </a:t>
            </a:r>
            <a:r>
              <a:rPr lang="de-AT" dirty="0" err="1" smtClean="0"/>
              <a:t>Dragnev</a:t>
            </a:r>
            <a:r>
              <a:rPr lang="de-AT" dirty="0" smtClean="0"/>
              <a:t>, Cade Reynaud, Raoul Wograndl</a:t>
            </a:r>
            <a:endParaRPr lang="de-AT" dirty="0"/>
          </a:p>
        </p:txBody>
      </p:sp>
      <p:pic>
        <p:nvPicPr>
          <p:cNvPr id="2050" name="Picture 2" descr="https://cdn.discordapp.com/attachments/948251236237455431/989828045655388170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" r="73699"/>
          <a:stretch/>
        </p:blipFill>
        <p:spPr bwMode="auto">
          <a:xfrm>
            <a:off x="5556739" y="3395043"/>
            <a:ext cx="443951" cy="4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Projektidee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Sprachen lernen leicht </a:t>
            </a:r>
            <a:r>
              <a:rPr lang="de-AT" dirty="0" smtClean="0"/>
              <a:t>gemacht</a:t>
            </a:r>
          </a:p>
          <a:p>
            <a:r>
              <a:rPr lang="de-AT" dirty="0" smtClean="0"/>
              <a:t>Lern-Website mit verschiedenen Lernspielen</a:t>
            </a:r>
          </a:p>
          <a:p>
            <a:r>
              <a:rPr lang="de-AT" dirty="0" smtClean="0"/>
              <a:t>Lernfortschritt verfolgen und mit Freunden teilen</a:t>
            </a:r>
          </a:p>
          <a:p>
            <a:r>
              <a:rPr lang="en-US" dirty="0" err="1" smtClean="0"/>
              <a:t>Leichte</a:t>
            </a:r>
            <a:r>
              <a:rPr lang="en-US" dirty="0" smtClean="0"/>
              <a:t> </a:t>
            </a:r>
            <a:r>
              <a:rPr lang="en-US" dirty="0" err="1" smtClean="0"/>
              <a:t>Bedienung</a:t>
            </a:r>
            <a:r>
              <a:rPr lang="en-US" dirty="0" smtClean="0"/>
              <a:t> und </a:t>
            </a:r>
            <a:r>
              <a:rPr lang="en-US" dirty="0" err="1" smtClean="0"/>
              <a:t>gute</a:t>
            </a:r>
            <a:r>
              <a:rPr lang="en-US" dirty="0" smtClean="0"/>
              <a:t> Usability</a:t>
            </a:r>
            <a:endParaRPr lang="de-AT" dirty="0"/>
          </a:p>
        </p:txBody>
      </p:sp>
      <p:pic>
        <p:nvPicPr>
          <p:cNvPr id="1028" name="Picture 4" descr="https://cdn.discordapp.com/attachments/948251236237455431/98982817351454313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2" y="2160589"/>
            <a:ext cx="2974078" cy="1879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Projektplanung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Sprintplanung</a:t>
            </a:r>
            <a:r>
              <a:rPr lang="en-US" dirty="0" smtClean="0"/>
              <a:t> und </a:t>
            </a:r>
            <a:r>
              <a:rPr lang="en-US" dirty="0" err="1" smtClean="0"/>
              <a:t>Formulierung</a:t>
            </a:r>
            <a:r>
              <a:rPr lang="en-US" dirty="0" smtClean="0"/>
              <a:t> der PBIs via “Monday”</a:t>
            </a:r>
          </a:p>
          <a:p>
            <a:r>
              <a:rPr lang="en-US" dirty="0" smtClean="0"/>
              <a:t>Meetings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Mal pro </a:t>
            </a:r>
            <a:r>
              <a:rPr lang="en-US" dirty="0" err="1" smtClean="0"/>
              <a:t>Woche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39" y="3371499"/>
            <a:ext cx="5615211" cy="2669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Verwendete Technologien:</a:t>
            </a:r>
          </a:p>
          <a:p>
            <a:pPr lvl="1"/>
            <a:r>
              <a:rPr lang="de-AT" dirty="0" err="1" smtClean="0"/>
              <a:t>Html</a:t>
            </a:r>
            <a:r>
              <a:rPr lang="de-AT" dirty="0" smtClean="0"/>
              <a:t>, </a:t>
            </a:r>
            <a:r>
              <a:rPr lang="de-AT" dirty="0" err="1" smtClean="0"/>
              <a:t>Css</a:t>
            </a:r>
            <a:r>
              <a:rPr lang="de-AT" dirty="0" smtClean="0"/>
              <a:t>, Bootstrap, JavaScript, </a:t>
            </a:r>
            <a:r>
              <a:rPr lang="de-AT" dirty="0" err="1" smtClean="0"/>
              <a:t>jQuery</a:t>
            </a:r>
            <a:r>
              <a:rPr lang="de-AT" dirty="0" smtClean="0"/>
              <a:t>, </a:t>
            </a:r>
            <a:r>
              <a:rPr lang="de-AT" dirty="0" err="1" smtClean="0"/>
              <a:t>TypeScript</a:t>
            </a:r>
            <a:r>
              <a:rPr lang="de-AT" dirty="0" smtClean="0"/>
              <a:t>, </a:t>
            </a:r>
            <a:r>
              <a:rPr lang="de-AT" dirty="0" err="1" smtClean="0"/>
              <a:t>Php</a:t>
            </a:r>
            <a:r>
              <a:rPr lang="de-AT" dirty="0" smtClean="0"/>
              <a:t>, </a:t>
            </a:r>
            <a:r>
              <a:rPr lang="de-AT" dirty="0" err="1" smtClean="0"/>
              <a:t>MySql</a:t>
            </a:r>
            <a:r>
              <a:rPr lang="de-AT" dirty="0" smtClean="0"/>
              <a:t>, </a:t>
            </a:r>
            <a:r>
              <a:rPr lang="de-AT" dirty="0" err="1" smtClean="0"/>
              <a:t>Git</a:t>
            </a:r>
            <a:r>
              <a:rPr lang="de-AT" dirty="0" smtClean="0"/>
              <a:t>, </a:t>
            </a:r>
            <a:r>
              <a:rPr lang="de-AT" dirty="0" err="1" smtClean="0"/>
              <a:t>Xampp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Projektstruktur auf </a:t>
            </a:r>
            <a:r>
              <a:rPr lang="de-AT" dirty="0" err="1" smtClean="0"/>
              <a:t>Github</a:t>
            </a:r>
            <a:r>
              <a:rPr lang="de-AT" dirty="0" smtClean="0"/>
              <a:t> geteilt um gemeinsam am Projekt zu arbeiten</a:t>
            </a:r>
          </a:p>
          <a:p>
            <a:endParaRPr lang="de-AT" dirty="0"/>
          </a:p>
          <a:p>
            <a:r>
              <a:rPr lang="de-AT" dirty="0" smtClean="0"/>
              <a:t>Meetings hauptsächlich über </a:t>
            </a:r>
            <a:r>
              <a:rPr lang="de-AT" dirty="0" err="1" smtClean="0"/>
              <a:t>Discord</a:t>
            </a:r>
            <a:r>
              <a:rPr lang="de-AT" dirty="0" smtClean="0"/>
              <a:t>-Calls abgehalten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57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Schwierigkeiten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Abwesenheit zweier Projektmitglieder</a:t>
            </a:r>
          </a:p>
          <a:p>
            <a:r>
              <a:rPr lang="de-AT" dirty="0" smtClean="0"/>
              <a:t>Aufwand für Spielentwicklung unterschätzt</a:t>
            </a:r>
          </a:p>
          <a:p>
            <a:r>
              <a:rPr lang="de-AT" dirty="0" smtClean="0"/>
              <a:t>Fehlende </a:t>
            </a:r>
            <a:r>
              <a:rPr lang="de-AT" dirty="0" err="1" smtClean="0"/>
              <a:t>Git</a:t>
            </a:r>
            <a:r>
              <a:rPr lang="de-AT" dirty="0" smtClean="0"/>
              <a:t>-Kenntnisse (</a:t>
            </a:r>
            <a:r>
              <a:rPr lang="de-AT" dirty="0" err="1" smtClean="0"/>
              <a:t>Merge</a:t>
            </a:r>
            <a:r>
              <a:rPr lang="de-AT" dirty="0" smtClean="0"/>
              <a:t>-Konflikte etc.)</a:t>
            </a:r>
          </a:p>
          <a:p>
            <a:r>
              <a:rPr lang="de-AT" dirty="0" smtClean="0"/>
              <a:t>Teilen der Datenbank problematisch (mithilfe von SQL-</a:t>
            </a:r>
            <a:r>
              <a:rPr lang="de-AT" dirty="0" err="1" smtClean="0"/>
              <a:t>Dumps</a:t>
            </a:r>
            <a:r>
              <a:rPr lang="de-AT" dirty="0" smtClean="0"/>
              <a:t>)</a:t>
            </a:r>
          </a:p>
          <a:p>
            <a:r>
              <a:rPr lang="de-AT" dirty="0" smtClean="0"/>
              <a:t>3 </a:t>
            </a:r>
            <a:r>
              <a:rPr lang="de-AT" dirty="0" err="1" smtClean="0"/>
              <a:t>Covid</a:t>
            </a:r>
            <a:r>
              <a:rPr lang="de-AT" dirty="0" smtClean="0"/>
              <a:t>-Fälle in der selben Woche</a:t>
            </a:r>
          </a:p>
          <a:p>
            <a:r>
              <a:rPr lang="de-AT" dirty="0" smtClean="0"/>
              <a:t>Technische Probleme mit AJAX-Calls via </a:t>
            </a:r>
            <a:r>
              <a:rPr lang="de-AT" dirty="0" err="1" smtClean="0"/>
              <a:t>jQuery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2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Jetziger Status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Ein Vokabelspiel erstellt</a:t>
            </a:r>
          </a:p>
          <a:p>
            <a:r>
              <a:rPr lang="de-AT" dirty="0" err="1" smtClean="0"/>
              <a:t>Loginsystem</a:t>
            </a:r>
            <a:endParaRPr lang="de-AT" dirty="0" smtClean="0"/>
          </a:p>
          <a:p>
            <a:r>
              <a:rPr lang="de-AT" dirty="0" err="1" smtClean="0"/>
              <a:t>Freundesystem</a:t>
            </a:r>
            <a:endParaRPr lang="de-AT" dirty="0" smtClean="0"/>
          </a:p>
        </p:txBody>
      </p:sp>
      <p:pic>
        <p:nvPicPr>
          <p:cNvPr id="3074" name="Picture 2" descr="https://cdn.discordapp.com/attachments/948251236237455431/989828429601984532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03" y="1930400"/>
            <a:ext cx="3396765" cy="1389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948251236237455431/989833934277840936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24" y="3550262"/>
            <a:ext cx="3424921" cy="1555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127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Studyhelp</vt:lpstr>
      <vt:lpstr>Projektidee</vt:lpstr>
      <vt:lpstr>Projektplanung</vt:lpstr>
      <vt:lpstr>Implementation</vt:lpstr>
      <vt:lpstr>Schwierigkeiten</vt:lpstr>
      <vt:lpstr>Jetziger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Studyhelp</dc:title>
  <dc:creator>Raoul Wograndl</dc:creator>
  <cp:lastModifiedBy>Raoul Wograndl</cp:lastModifiedBy>
  <cp:revision>7</cp:revision>
  <dcterms:created xsi:type="dcterms:W3CDTF">2022-06-24T09:17:34Z</dcterms:created>
  <dcterms:modified xsi:type="dcterms:W3CDTF">2022-06-24T10:16:38Z</dcterms:modified>
</cp:coreProperties>
</file>