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7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909C-7F41-4453-BD7D-47936A490F9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D3A-D51A-426C-8518-BCBC102692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680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909C-7F41-4453-BD7D-47936A490F9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D3A-D51A-426C-8518-BCBC102692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35138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909C-7F41-4453-BD7D-47936A490F9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D3A-D51A-426C-8518-BCBC1026923F}" type="slidenum">
              <a:rPr lang="de-AT" smtClean="0"/>
              <a:t>‹Nr.›</a:t>
            </a:fld>
            <a:endParaRPr lang="de-A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4368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909C-7F41-4453-BD7D-47936A490F9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D3A-D51A-426C-8518-BCBC102692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645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909C-7F41-4453-BD7D-47936A490F9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D3A-D51A-426C-8518-BCBC1026923F}" type="slidenum">
              <a:rPr lang="de-AT" smtClean="0"/>
              <a:t>‹Nr.›</a:t>
            </a:fld>
            <a:endParaRPr lang="de-A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0006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909C-7F41-4453-BD7D-47936A490F9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D3A-D51A-426C-8518-BCBC102692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9543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909C-7F41-4453-BD7D-47936A490F9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D3A-D51A-426C-8518-BCBC102692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0496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909C-7F41-4453-BD7D-47936A490F9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D3A-D51A-426C-8518-BCBC102692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346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909C-7F41-4453-BD7D-47936A490F9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D3A-D51A-426C-8518-BCBC102692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869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909C-7F41-4453-BD7D-47936A490F9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D3A-D51A-426C-8518-BCBC102692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3864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909C-7F41-4453-BD7D-47936A490F9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D3A-D51A-426C-8518-BCBC102692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974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909C-7F41-4453-BD7D-47936A490F9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D3A-D51A-426C-8518-BCBC102692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3446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909C-7F41-4453-BD7D-47936A490F9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D3A-D51A-426C-8518-BCBC102692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220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909C-7F41-4453-BD7D-47936A490F9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D3A-D51A-426C-8518-BCBC102692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2753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909C-7F41-4453-BD7D-47936A490F9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D3A-D51A-426C-8518-BCBC102692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912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909C-7F41-4453-BD7D-47936A490F9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D3A-D51A-426C-8518-BCBC102692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023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8909C-7F41-4453-BD7D-47936A490F95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66FD3A-D51A-426C-8518-BCBC102692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5074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Studyhelp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Von Laurenz </a:t>
            </a:r>
            <a:r>
              <a:rPr lang="de-AT" dirty="0" err="1" smtClean="0"/>
              <a:t>Dragnev</a:t>
            </a:r>
            <a:r>
              <a:rPr lang="de-AT" dirty="0" smtClean="0"/>
              <a:t>, Cade Reynaud, Raoul Wograndl</a:t>
            </a:r>
            <a:endParaRPr lang="de-AT" dirty="0"/>
          </a:p>
        </p:txBody>
      </p:sp>
      <p:pic>
        <p:nvPicPr>
          <p:cNvPr id="2050" name="Picture 2" descr="https://cdn.discordapp.com/attachments/948251236237455431/989828045655388170/unknow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" r="73699"/>
          <a:stretch/>
        </p:blipFill>
        <p:spPr bwMode="auto">
          <a:xfrm>
            <a:off x="5556739" y="3395043"/>
            <a:ext cx="443951" cy="44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9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Projektidee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Sprachen lernen leicht </a:t>
            </a:r>
            <a:r>
              <a:rPr lang="de-AT" dirty="0" smtClean="0"/>
              <a:t>gemacht</a:t>
            </a:r>
          </a:p>
          <a:p>
            <a:r>
              <a:rPr lang="de-AT" dirty="0" smtClean="0"/>
              <a:t>Lern-Website mit verschiedenen Lernspielen</a:t>
            </a:r>
          </a:p>
          <a:p>
            <a:r>
              <a:rPr lang="de-AT" dirty="0" smtClean="0"/>
              <a:t>Lernfortschritt verfolgen und mit Freunden teilen</a:t>
            </a:r>
          </a:p>
          <a:p>
            <a:r>
              <a:rPr lang="en-US" dirty="0" err="1" smtClean="0"/>
              <a:t>Leichte</a:t>
            </a:r>
            <a:r>
              <a:rPr lang="en-US" dirty="0" smtClean="0"/>
              <a:t> </a:t>
            </a:r>
            <a:r>
              <a:rPr lang="en-US" dirty="0" err="1" smtClean="0"/>
              <a:t>Bedienung</a:t>
            </a:r>
            <a:r>
              <a:rPr lang="en-US" dirty="0" smtClean="0"/>
              <a:t> und </a:t>
            </a:r>
            <a:r>
              <a:rPr lang="en-US" dirty="0" err="1" smtClean="0"/>
              <a:t>gute</a:t>
            </a:r>
            <a:r>
              <a:rPr lang="en-US" dirty="0" smtClean="0"/>
              <a:t> Usability</a:t>
            </a:r>
            <a:endParaRPr lang="de-AT" dirty="0"/>
          </a:p>
        </p:txBody>
      </p:sp>
      <p:pic>
        <p:nvPicPr>
          <p:cNvPr id="1028" name="Picture 4" descr="https://cdn.discordapp.com/attachments/948251236237455431/989828173514543134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952" y="2160589"/>
            <a:ext cx="2974078" cy="18799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8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Projektplanung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Sprintplanung</a:t>
            </a:r>
            <a:r>
              <a:rPr lang="en-US" dirty="0" smtClean="0"/>
              <a:t> und </a:t>
            </a:r>
            <a:r>
              <a:rPr lang="en-US" dirty="0" err="1" smtClean="0"/>
              <a:t>Formulierung</a:t>
            </a:r>
            <a:r>
              <a:rPr lang="en-US" dirty="0" smtClean="0"/>
              <a:t> der PBIs via “Monday”</a:t>
            </a:r>
          </a:p>
          <a:p>
            <a:r>
              <a:rPr lang="en-US" dirty="0" smtClean="0"/>
              <a:t>Meetings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bis</a:t>
            </a:r>
            <a:r>
              <a:rPr lang="en-US" dirty="0" smtClean="0"/>
              <a:t> </a:t>
            </a:r>
            <a:r>
              <a:rPr lang="en-US" dirty="0" err="1" smtClean="0"/>
              <a:t>zwei</a:t>
            </a:r>
            <a:r>
              <a:rPr lang="en-US" dirty="0" smtClean="0"/>
              <a:t> Mal pro </a:t>
            </a:r>
            <a:r>
              <a:rPr lang="en-US" dirty="0" err="1" smtClean="0"/>
              <a:t>Woche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39" y="3371499"/>
            <a:ext cx="5615211" cy="26698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52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Implementierung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Verwendete Technologien:</a:t>
            </a:r>
          </a:p>
          <a:p>
            <a:pPr lvl="1"/>
            <a:r>
              <a:rPr lang="de-AT" dirty="0" err="1" smtClean="0"/>
              <a:t>Html</a:t>
            </a:r>
            <a:r>
              <a:rPr lang="de-AT" dirty="0" smtClean="0"/>
              <a:t>, </a:t>
            </a:r>
            <a:r>
              <a:rPr lang="de-AT" dirty="0" err="1" smtClean="0"/>
              <a:t>Css</a:t>
            </a:r>
            <a:r>
              <a:rPr lang="de-AT" dirty="0" smtClean="0"/>
              <a:t>, Bootstrap, JavaScript, </a:t>
            </a:r>
            <a:r>
              <a:rPr lang="de-AT" dirty="0" err="1" smtClean="0"/>
              <a:t>jQuery</a:t>
            </a:r>
            <a:r>
              <a:rPr lang="de-AT" dirty="0" smtClean="0"/>
              <a:t>, </a:t>
            </a:r>
            <a:r>
              <a:rPr lang="de-AT" dirty="0" err="1" smtClean="0"/>
              <a:t>TypeScript</a:t>
            </a:r>
            <a:r>
              <a:rPr lang="de-AT" dirty="0" smtClean="0"/>
              <a:t>, </a:t>
            </a:r>
            <a:r>
              <a:rPr lang="de-AT" dirty="0" err="1" smtClean="0"/>
              <a:t>Php</a:t>
            </a:r>
            <a:r>
              <a:rPr lang="de-AT" dirty="0" smtClean="0"/>
              <a:t>, </a:t>
            </a:r>
            <a:r>
              <a:rPr lang="de-AT" dirty="0" err="1" smtClean="0"/>
              <a:t>MySql</a:t>
            </a:r>
            <a:r>
              <a:rPr lang="de-AT" dirty="0" smtClean="0"/>
              <a:t>, </a:t>
            </a:r>
            <a:r>
              <a:rPr lang="de-AT" dirty="0" err="1" smtClean="0"/>
              <a:t>Git</a:t>
            </a:r>
            <a:r>
              <a:rPr lang="de-AT" dirty="0" smtClean="0"/>
              <a:t>, </a:t>
            </a:r>
            <a:r>
              <a:rPr lang="de-AT" dirty="0" err="1" smtClean="0"/>
              <a:t>Xampp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Projektstruktur auf </a:t>
            </a:r>
            <a:r>
              <a:rPr lang="de-AT" dirty="0" err="1" smtClean="0"/>
              <a:t>Github</a:t>
            </a:r>
            <a:r>
              <a:rPr lang="de-AT" dirty="0" smtClean="0"/>
              <a:t> geteilt um gemeinsam am Projekt zu arbeiten</a:t>
            </a:r>
          </a:p>
          <a:p>
            <a:endParaRPr lang="de-AT" dirty="0"/>
          </a:p>
          <a:p>
            <a:r>
              <a:rPr lang="de-AT" dirty="0" smtClean="0"/>
              <a:t>Meetings hauptsächlich über </a:t>
            </a:r>
            <a:r>
              <a:rPr lang="de-AT" dirty="0" err="1" smtClean="0"/>
              <a:t>Discord</a:t>
            </a:r>
            <a:r>
              <a:rPr lang="de-AT" dirty="0" smtClean="0"/>
              <a:t>-Calls abgehalten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5576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Schwierigkeiten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Abwesenheit zweier Projektmitglieder</a:t>
            </a:r>
          </a:p>
          <a:p>
            <a:r>
              <a:rPr lang="de-AT" dirty="0" smtClean="0"/>
              <a:t>Aufwand für Spielentwicklung unterschätzt</a:t>
            </a:r>
          </a:p>
          <a:p>
            <a:r>
              <a:rPr lang="de-AT" dirty="0" smtClean="0"/>
              <a:t>Fehlende </a:t>
            </a:r>
            <a:r>
              <a:rPr lang="de-AT" dirty="0" err="1" smtClean="0"/>
              <a:t>Git</a:t>
            </a:r>
            <a:r>
              <a:rPr lang="de-AT" dirty="0" smtClean="0"/>
              <a:t>-Kenntnisse (</a:t>
            </a:r>
            <a:r>
              <a:rPr lang="de-AT" dirty="0" err="1" smtClean="0"/>
              <a:t>Merge</a:t>
            </a:r>
            <a:r>
              <a:rPr lang="de-AT" dirty="0" smtClean="0"/>
              <a:t>-Konflikte etc.)</a:t>
            </a:r>
          </a:p>
          <a:p>
            <a:r>
              <a:rPr lang="de-AT" dirty="0" smtClean="0"/>
              <a:t>Teilen der Datenbank problematisch (mithilfe von SQL-</a:t>
            </a:r>
            <a:r>
              <a:rPr lang="de-AT" dirty="0" err="1" smtClean="0"/>
              <a:t>Dumps</a:t>
            </a:r>
            <a:r>
              <a:rPr lang="de-AT" dirty="0" smtClean="0"/>
              <a:t>)</a:t>
            </a:r>
          </a:p>
          <a:p>
            <a:r>
              <a:rPr lang="de-AT" dirty="0" smtClean="0"/>
              <a:t>3 </a:t>
            </a:r>
            <a:r>
              <a:rPr lang="de-AT" dirty="0" err="1" smtClean="0"/>
              <a:t>Covid</a:t>
            </a:r>
            <a:r>
              <a:rPr lang="de-AT" dirty="0" smtClean="0"/>
              <a:t>-Fälle in der selben Woche</a:t>
            </a:r>
          </a:p>
          <a:p>
            <a:r>
              <a:rPr lang="de-AT" dirty="0" smtClean="0"/>
              <a:t>Technische Probleme mit AJAX-Calls via </a:t>
            </a:r>
            <a:r>
              <a:rPr lang="de-AT" dirty="0" err="1" smtClean="0"/>
              <a:t>jQuery</a:t>
            </a:r>
            <a:endParaRPr lang="de-AT" dirty="0" smtClean="0"/>
          </a:p>
          <a:p>
            <a:r>
              <a:rPr lang="de-AT" dirty="0" err="1" smtClean="0"/>
              <a:t>Azure-DevOps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724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Jetziger </a:t>
            </a:r>
            <a:r>
              <a:rPr lang="de-AT" dirty="0" smtClean="0"/>
              <a:t>Stand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Ein Vokabelspiel erstellt</a:t>
            </a:r>
          </a:p>
          <a:p>
            <a:r>
              <a:rPr lang="de-AT" dirty="0" err="1" smtClean="0"/>
              <a:t>Loginsystem</a:t>
            </a:r>
            <a:endParaRPr lang="de-AT" dirty="0" smtClean="0"/>
          </a:p>
          <a:p>
            <a:r>
              <a:rPr lang="de-AT" dirty="0" err="1" smtClean="0"/>
              <a:t>Freundesystem</a:t>
            </a:r>
            <a:endParaRPr lang="de-AT" dirty="0" smtClean="0"/>
          </a:p>
        </p:txBody>
      </p:sp>
      <p:pic>
        <p:nvPicPr>
          <p:cNvPr id="3074" name="Picture 2" descr="https://cdn.discordapp.com/attachments/948251236237455431/989828429601984532/unknow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503" y="1930400"/>
            <a:ext cx="3396765" cy="13896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cdn.discordapp.com/attachments/948251236237455431/989833934277840936/unkn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424" y="3550262"/>
            <a:ext cx="3424921" cy="15552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98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Sicherheit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Passwörter mithilfe vom Algorithmus md5 </a:t>
            </a:r>
            <a:r>
              <a:rPr lang="de-AT" dirty="0" err="1" smtClean="0"/>
              <a:t>gehasht</a:t>
            </a:r>
            <a:endParaRPr lang="de-AT" dirty="0" smtClean="0"/>
          </a:p>
          <a:p>
            <a:r>
              <a:rPr lang="de-AT" dirty="0" err="1" smtClean="0"/>
              <a:t>Sql-Injections</a:t>
            </a:r>
            <a:r>
              <a:rPr lang="de-AT" dirty="0" smtClean="0"/>
              <a:t> werden mithilfe von </a:t>
            </a:r>
            <a:r>
              <a:rPr lang="de-AT" dirty="0" err="1" smtClean="0"/>
              <a:t>MySqliRealEscapeString</a:t>
            </a:r>
            <a:r>
              <a:rPr lang="de-AT" dirty="0" smtClean="0"/>
              <a:t> vorgebeugt</a:t>
            </a:r>
          </a:p>
          <a:p>
            <a:endParaRPr lang="de-AT" dirty="0" smtClean="0"/>
          </a:p>
          <a:p>
            <a:r>
              <a:rPr lang="de-AT" dirty="0" smtClean="0"/>
              <a:t>Unbefugten Usern wird der Zugriff auf administrative Tätigkeiten verwehrt</a:t>
            </a:r>
          </a:p>
          <a:p>
            <a:r>
              <a:rPr lang="de-AT" dirty="0" smtClean="0"/>
              <a:t>Umleitung zu einer Error-Seite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-448" t="18011" r="448" b="-18011"/>
          <a:stretch/>
        </p:blipFill>
        <p:spPr>
          <a:xfrm>
            <a:off x="1078035" y="2975830"/>
            <a:ext cx="6972300" cy="39052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t="26161"/>
          <a:stretch/>
        </p:blipFill>
        <p:spPr>
          <a:xfrm>
            <a:off x="6317883" y="2232577"/>
            <a:ext cx="3667125" cy="26022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/>
          <a:srcRect l="-1" t="40" r="113"/>
          <a:stretch/>
        </p:blipFill>
        <p:spPr>
          <a:xfrm>
            <a:off x="4646150" y="3947733"/>
            <a:ext cx="4354438" cy="18257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80671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0</TotalTime>
  <Words>154</Words>
  <Application>Microsoft Office PowerPoint</Application>
  <PresentationFormat>Breitbild</PresentationFormat>
  <Paragraphs>35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Facette</vt:lpstr>
      <vt:lpstr>Studyhelp</vt:lpstr>
      <vt:lpstr>Projektidee</vt:lpstr>
      <vt:lpstr>Projektplanung</vt:lpstr>
      <vt:lpstr>Implementierung</vt:lpstr>
      <vt:lpstr>Schwierigkeiten</vt:lpstr>
      <vt:lpstr>Jetziger Stand</vt:lpstr>
      <vt:lpstr>Sicherheit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Studyhelp</dc:title>
  <dc:creator>Raoul Wograndl</dc:creator>
  <cp:lastModifiedBy>Raoul Wograndl</cp:lastModifiedBy>
  <cp:revision>11</cp:revision>
  <dcterms:created xsi:type="dcterms:W3CDTF">2022-06-24T09:17:34Z</dcterms:created>
  <dcterms:modified xsi:type="dcterms:W3CDTF">2022-06-24T11:41:33Z</dcterms:modified>
</cp:coreProperties>
</file>