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e560e225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e560e225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e560e225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e560e225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e560e225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e560e225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aoulWo/FunctionalProjec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RaoulWo/tolsto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.rust-lang.org/cargo/" TargetMode="External"/><Relationship Id="rId4" Type="http://schemas.openxmlformats.org/officeDocument/2006/relationships/hyperlink" Target="https://crates.io/" TargetMode="External"/><Relationship Id="rId5" Type="http://schemas.openxmlformats.org/officeDocument/2006/relationships/hyperlink" Target="https://doc.rust-lang.org/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FPROG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Raoul Wograndl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draft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Written in C++ using GNU Make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my GitHub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Version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Written in Rust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my GitHub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Features of Rust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Variables are per default immutable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Ownership principle for memory safety without garbage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Functional Features inspired by Haskell: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null type, instead Option and Result monads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Closures that can </a:t>
            </a:r>
            <a:r>
              <a:rPr lang="en"/>
              <a:t>capture their environment (lambdas in C++)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Iterators that are lazy evaluated until they are “consumed”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Package manager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Cargo</a:t>
            </a:r>
            <a:r>
              <a:rPr lang="en"/>
              <a:t>” (packages are called crates)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Crates.io</a:t>
            </a:r>
            <a:r>
              <a:rPr lang="en"/>
              <a:t> is the largest public crate registry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Pattern matching, if expressions, macros, safe pointers, concurrency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 more about Rust in “</a:t>
            </a:r>
            <a:r>
              <a:rPr lang="en" u="sng">
                <a:solidFill>
                  <a:schemeClr val="hlink"/>
                </a:solidFill>
                <a:hlinkClick r:id="rId5"/>
              </a:rPr>
              <a:t>The Book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