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3" r:id="rId2"/>
    <p:sldId id="484" r:id="rId3"/>
    <p:sldId id="476" r:id="rId4"/>
    <p:sldId id="481" r:id="rId5"/>
    <p:sldId id="480" r:id="rId6"/>
    <p:sldId id="479" r:id="rId7"/>
    <p:sldId id="482" r:id="rId8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DDE1EB"/>
    <a:srgbClr val="CC99FF"/>
    <a:srgbClr val="CCCCFF"/>
    <a:srgbClr val="CC66FF"/>
    <a:srgbClr val="0033CC"/>
    <a:srgbClr val="CCFFFF"/>
    <a:srgbClr val="000099"/>
    <a:srgbClr val="BBC8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754" autoAdjust="0"/>
    <p:restoredTop sz="77546" autoAdjust="0"/>
  </p:normalViewPr>
  <p:slideViewPr>
    <p:cSldViewPr snapToGrid="0">
      <p:cViewPr varScale="1">
        <p:scale>
          <a:sx n="89" d="100"/>
          <a:sy n="89" d="100"/>
        </p:scale>
        <p:origin x="-2316" y="-96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90133A-228A-492F-ADDC-C41D28185CF5}" type="doc">
      <dgm:prSet loTypeId="urn:microsoft.com/office/officeart/2005/8/layout/cycle6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CAD23117-6C90-4AE3-A8D6-E079DCAAD12B}">
      <dgm:prSet phldrT="[텍스트]"/>
      <dgm:spPr/>
      <dgm:t>
        <a:bodyPr/>
        <a:lstStyle/>
        <a:p>
          <a:pPr latinLnBrk="1"/>
          <a:r>
            <a:rPr lang="ko-KR" altLang="en-US" dirty="0" smtClean="0"/>
            <a:t>사진</a:t>
          </a:r>
          <a:r>
            <a:rPr lang="en-US" altLang="en-US" dirty="0" smtClean="0"/>
            <a:t>(Photo)</a:t>
          </a:r>
          <a:endParaRPr lang="ko-KR" altLang="en-US" dirty="0"/>
        </a:p>
      </dgm:t>
    </dgm:pt>
    <dgm:pt modelId="{F4576EDC-36F0-4056-992D-66AF805AFE6F}" type="parTrans" cxnId="{502461CC-65FC-44D4-8B95-49C461205464}">
      <dgm:prSet/>
      <dgm:spPr/>
      <dgm:t>
        <a:bodyPr/>
        <a:lstStyle/>
        <a:p>
          <a:pPr latinLnBrk="1"/>
          <a:endParaRPr lang="ko-KR" altLang="en-US"/>
        </a:p>
      </dgm:t>
    </dgm:pt>
    <dgm:pt modelId="{1BF127A1-FD62-4B60-93FA-3FE1E43D91F6}" type="sibTrans" cxnId="{502461CC-65FC-44D4-8B95-49C461205464}">
      <dgm:prSet/>
      <dgm:spPr/>
      <dgm:t>
        <a:bodyPr/>
        <a:lstStyle/>
        <a:p>
          <a:pPr latinLnBrk="1"/>
          <a:endParaRPr lang="ko-KR" altLang="en-US"/>
        </a:p>
      </dgm:t>
    </dgm:pt>
    <dgm:pt modelId="{0E3B071C-EAE6-4BF3-8573-0EF05E2FE7F1}">
      <dgm:prSet phldrT="[텍스트]"/>
      <dgm:spPr/>
      <dgm:t>
        <a:bodyPr/>
        <a:lstStyle/>
        <a:p>
          <a:pPr latinLnBrk="1"/>
          <a:r>
            <a:rPr lang="en-US" altLang="en-US" dirty="0" smtClean="0"/>
            <a:t>Database</a:t>
          </a:r>
          <a:endParaRPr lang="ko-KR" altLang="en-US" dirty="0"/>
        </a:p>
      </dgm:t>
    </dgm:pt>
    <dgm:pt modelId="{38980B28-279C-4DB7-8214-3A0BDCDCAF90}" type="parTrans" cxnId="{3D76DA03-66F3-432A-BAC7-C7F9CDC8D1AF}">
      <dgm:prSet/>
      <dgm:spPr/>
      <dgm:t>
        <a:bodyPr/>
        <a:lstStyle/>
        <a:p>
          <a:pPr latinLnBrk="1"/>
          <a:endParaRPr lang="ko-KR" altLang="en-US"/>
        </a:p>
      </dgm:t>
    </dgm:pt>
    <dgm:pt modelId="{C9E911F1-9B2D-497F-94DF-1F0D4D3D64A3}" type="sibTrans" cxnId="{3D76DA03-66F3-432A-BAC7-C7F9CDC8D1AF}">
      <dgm:prSet/>
      <dgm:spPr/>
      <dgm:t>
        <a:bodyPr/>
        <a:lstStyle/>
        <a:p>
          <a:pPr latinLnBrk="1"/>
          <a:endParaRPr lang="ko-KR" altLang="en-US"/>
        </a:p>
      </dgm:t>
    </dgm:pt>
    <dgm:pt modelId="{63C52E1B-6ECA-4109-A615-F1BCCB7FD70F}">
      <dgm:prSet phldrT="[텍스트]"/>
      <dgm:spPr/>
      <dgm:t>
        <a:bodyPr/>
        <a:lstStyle/>
        <a:p>
          <a:pPr latinLnBrk="1"/>
          <a:r>
            <a:rPr lang="en-US" altLang="en-US" dirty="0" smtClean="0"/>
            <a:t>SMS</a:t>
          </a:r>
          <a:endParaRPr lang="ko-KR" altLang="en-US" dirty="0"/>
        </a:p>
      </dgm:t>
    </dgm:pt>
    <dgm:pt modelId="{1DFF2B72-043E-4CF8-BE74-48CDB5B81D94}" type="parTrans" cxnId="{7805D43C-CD14-4BA3-B9EB-0E94FF614371}">
      <dgm:prSet/>
      <dgm:spPr/>
      <dgm:t>
        <a:bodyPr/>
        <a:lstStyle/>
        <a:p>
          <a:pPr latinLnBrk="1"/>
          <a:endParaRPr lang="ko-KR" altLang="en-US"/>
        </a:p>
      </dgm:t>
    </dgm:pt>
    <dgm:pt modelId="{FA1D9D12-40E4-476E-AEB0-E45928A9809F}" type="sibTrans" cxnId="{7805D43C-CD14-4BA3-B9EB-0E94FF614371}">
      <dgm:prSet/>
      <dgm:spPr/>
      <dgm:t>
        <a:bodyPr/>
        <a:lstStyle/>
        <a:p>
          <a:pPr latinLnBrk="1"/>
          <a:endParaRPr lang="ko-KR" altLang="en-US"/>
        </a:p>
      </dgm:t>
    </dgm:pt>
    <dgm:pt modelId="{BC4D16A9-8301-461C-9DA9-ED2F060940DB}">
      <dgm:prSet phldrT="[텍스트]"/>
      <dgm:spPr/>
      <dgm:t>
        <a:bodyPr/>
        <a:lstStyle/>
        <a:p>
          <a:pPr latinLnBrk="1"/>
          <a:r>
            <a:rPr lang="en-US" altLang="en-US" dirty="0" smtClean="0"/>
            <a:t>SNS</a:t>
          </a:r>
          <a:endParaRPr lang="ko-KR" altLang="en-US" dirty="0"/>
        </a:p>
      </dgm:t>
    </dgm:pt>
    <dgm:pt modelId="{1C078B1C-23EC-43D6-AAAE-CF06C8D893DF}" type="parTrans" cxnId="{F519A695-1189-4E29-8948-534A37747E39}">
      <dgm:prSet/>
      <dgm:spPr/>
      <dgm:t>
        <a:bodyPr/>
        <a:lstStyle/>
        <a:p>
          <a:pPr latinLnBrk="1"/>
          <a:endParaRPr lang="ko-KR" altLang="en-US"/>
        </a:p>
      </dgm:t>
    </dgm:pt>
    <dgm:pt modelId="{D3084824-CA5A-499B-A2CC-75CEFA69E4B3}" type="sibTrans" cxnId="{F519A695-1189-4E29-8948-534A37747E39}">
      <dgm:prSet/>
      <dgm:spPr/>
      <dgm:t>
        <a:bodyPr/>
        <a:lstStyle/>
        <a:p>
          <a:pPr latinLnBrk="1"/>
          <a:endParaRPr lang="ko-KR" altLang="en-US"/>
        </a:p>
      </dgm:t>
    </dgm:pt>
    <dgm:pt modelId="{71081396-5207-4FAF-9F8E-8BA8DAE933EE}">
      <dgm:prSet phldrT="[텍스트]"/>
      <dgm:spPr/>
      <dgm:t>
        <a:bodyPr/>
        <a:lstStyle/>
        <a:p>
          <a:pPr latinLnBrk="1"/>
          <a:r>
            <a:rPr lang="en-US" altLang="en-US" dirty="0" smtClean="0"/>
            <a:t>Web</a:t>
          </a:r>
          <a:endParaRPr lang="ko-KR" altLang="en-US" dirty="0"/>
        </a:p>
      </dgm:t>
    </dgm:pt>
    <dgm:pt modelId="{F53CBCBC-808A-4B16-AB9C-363FA6547C2E}" type="parTrans" cxnId="{88E6042A-300A-4F60-9607-4F91BAC9BF34}">
      <dgm:prSet/>
      <dgm:spPr/>
      <dgm:t>
        <a:bodyPr/>
        <a:lstStyle/>
        <a:p>
          <a:pPr latinLnBrk="1"/>
          <a:endParaRPr lang="ko-KR" altLang="en-US"/>
        </a:p>
      </dgm:t>
    </dgm:pt>
    <dgm:pt modelId="{28D8F589-3ECF-4374-9154-5DE1833BF674}" type="sibTrans" cxnId="{88E6042A-300A-4F60-9607-4F91BAC9BF34}">
      <dgm:prSet/>
      <dgm:spPr/>
      <dgm:t>
        <a:bodyPr/>
        <a:lstStyle/>
        <a:p>
          <a:pPr latinLnBrk="1"/>
          <a:endParaRPr lang="ko-KR" altLang="en-US"/>
        </a:p>
      </dgm:t>
    </dgm:pt>
    <dgm:pt modelId="{61A2CDD0-1218-4BD2-AF36-CE7587DB2465}">
      <dgm:prSet phldrT="[텍스트]"/>
      <dgm:spPr/>
      <dgm:t>
        <a:bodyPr/>
        <a:lstStyle/>
        <a:p>
          <a:pPr latinLnBrk="1"/>
          <a:r>
            <a:rPr lang="en-US" altLang="en-US" dirty="0" smtClean="0"/>
            <a:t>Audio</a:t>
          </a:r>
          <a:endParaRPr lang="ko-KR" altLang="en-US" dirty="0"/>
        </a:p>
      </dgm:t>
    </dgm:pt>
    <dgm:pt modelId="{7D583F09-C38A-4CA0-8864-10641F43D8B8}" type="parTrans" cxnId="{52DEE283-D2EA-465E-8730-9F882D07F55D}">
      <dgm:prSet/>
      <dgm:spPr/>
      <dgm:t>
        <a:bodyPr/>
        <a:lstStyle/>
        <a:p>
          <a:pPr latinLnBrk="1"/>
          <a:endParaRPr lang="ko-KR" altLang="en-US"/>
        </a:p>
      </dgm:t>
    </dgm:pt>
    <dgm:pt modelId="{65F3D3A4-14CF-4296-ACE0-16DE9FCB621E}" type="sibTrans" cxnId="{52DEE283-D2EA-465E-8730-9F882D07F55D}">
      <dgm:prSet/>
      <dgm:spPr/>
      <dgm:t>
        <a:bodyPr/>
        <a:lstStyle/>
        <a:p>
          <a:pPr latinLnBrk="1"/>
          <a:endParaRPr lang="ko-KR" altLang="en-US"/>
        </a:p>
      </dgm:t>
    </dgm:pt>
    <dgm:pt modelId="{F6A7A514-6872-4A86-A7C4-DD105BF2E858}">
      <dgm:prSet phldrT="[텍스트]"/>
      <dgm:spPr/>
      <dgm:t>
        <a:bodyPr/>
        <a:lstStyle/>
        <a:p>
          <a:pPr latinLnBrk="1"/>
          <a:r>
            <a:rPr lang="en-US" altLang="en-US" dirty="0" smtClean="0"/>
            <a:t>Video</a:t>
          </a:r>
          <a:endParaRPr lang="ko-KR" altLang="en-US" dirty="0"/>
        </a:p>
      </dgm:t>
    </dgm:pt>
    <dgm:pt modelId="{74B57A5B-73F3-49C8-ABD0-1B117FD9BE45}" type="parTrans" cxnId="{9E00DFAE-0156-449D-938D-A5F4B9AF9750}">
      <dgm:prSet/>
      <dgm:spPr/>
      <dgm:t>
        <a:bodyPr/>
        <a:lstStyle/>
        <a:p>
          <a:pPr latinLnBrk="1"/>
          <a:endParaRPr lang="ko-KR" altLang="en-US"/>
        </a:p>
      </dgm:t>
    </dgm:pt>
    <dgm:pt modelId="{CF31A5A6-03D2-42FC-8F10-1B1C1638CBA8}" type="sibTrans" cxnId="{9E00DFAE-0156-449D-938D-A5F4B9AF9750}">
      <dgm:prSet/>
      <dgm:spPr/>
      <dgm:t>
        <a:bodyPr/>
        <a:lstStyle/>
        <a:p>
          <a:pPr latinLnBrk="1"/>
          <a:endParaRPr lang="ko-KR" altLang="en-US"/>
        </a:p>
      </dgm:t>
    </dgm:pt>
    <dgm:pt modelId="{0DA98363-2CB6-4350-9458-843C9D719C32}" type="pres">
      <dgm:prSet presAssocID="{F890133A-228A-492F-ADDC-C41D28185CF5}" presName="cycle" presStyleCnt="0">
        <dgm:presLayoutVars>
          <dgm:dir/>
          <dgm:resizeHandles val="exact"/>
        </dgm:presLayoutVars>
      </dgm:prSet>
      <dgm:spPr/>
    </dgm:pt>
    <dgm:pt modelId="{8E9F284A-1D10-43D1-8D5C-22EA3827B5F5}" type="pres">
      <dgm:prSet presAssocID="{CAD23117-6C90-4AE3-A8D6-E079DCAAD12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F2ADFA-1382-41FF-857F-4203597BFD46}" type="pres">
      <dgm:prSet presAssocID="{CAD23117-6C90-4AE3-A8D6-E079DCAAD12B}" presName="spNode" presStyleCnt="0"/>
      <dgm:spPr/>
    </dgm:pt>
    <dgm:pt modelId="{6C7EFA08-F059-413F-9C1E-551A3D0594B0}" type="pres">
      <dgm:prSet presAssocID="{1BF127A1-FD62-4B60-93FA-3FE1E43D91F6}" presName="sibTrans" presStyleLbl="sibTrans1D1" presStyleIdx="0" presStyleCnt="7"/>
      <dgm:spPr/>
    </dgm:pt>
    <dgm:pt modelId="{7B5E7A04-8E85-409B-AA48-AE99AB839FDB}" type="pres">
      <dgm:prSet presAssocID="{0E3B071C-EAE6-4BF3-8573-0EF05E2FE7F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99B5A0-6C88-4FBB-96D1-312EE9E6014F}" type="pres">
      <dgm:prSet presAssocID="{0E3B071C-EAE6-4BF3-8573-0EF05E2FE7F1}" presName="spNode" presStyleCnt="0"/>
      <dgm:spPr/>
    </dgm:pt>
    <dgm:pt modelId="{41AFD734-2608-402C-9C0D-45F9BBF50095}" type="pres">
      <dgm:prSet presAssocID="{C9E911F1-9B2D-497F-94DF-1F0D4D3D64A3}" presName="sibTrans" presStyleLbl="sibTrans1D1" presStyleIdx="1" presStyleCnt="7"/>
      <dgm:spPr/>
    </dgm:pt>
    <dgm:pt modelId="{D3C7D1D7-DCB7-4D11-B3C8-F622D94C4297}" type="pres">
      <dgm:prSet presAssocID="{63C52E1B-6ECA-4109-A615-F1BCCB7FD7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C96597-C759-422A-808B-E04A93FC9598}" type="pres">
      <dgm:prSet presAssocID="{63C52E1B-6ECA-4109-A615-F1BCCB7FD70F}" presName="spNode" presStyleCnt="0"/>
      <dgm:spPr/>
    </dgm:pt>
    <dgm:pt modelId="{26F2F7D4-0CD7-4CCB-A2CF-55C8F91E3030}" type="pres">
      <dgm:prSet presAssocID="{FA1D9D12-40E4-476E-AEB0-E45928A9809F}" presName="sibTrans" presStyleLbl="sibTrans1D1" presStyleIdx="2" presStyleCnt="7"/>
      <dgm:spPr/>
    </dgm:pt>
    <dgm:pt modelId="{0045DB1C-6504-4B2A-98B2-C963A0537DA7}" type="pres">
      <dgm:prSet presAssocID="{BC4D16A9-8301-461C-9DA9-ED2F060940D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4B4730-EED4-464F-AD48-18AF32C5D011}" type="pres">
      <dgm:prSet presAssocID="{BC4D16A9-8301-461C-9DA9-ED2F060940DB}" presName="spNode" presStyleCnt="0"/>
      <dgm:spPr/>
    </dgm:pt>
    <dgm:pt modelId="{0B4A8654-00B5-43E4-B63F-D8848128533B}" type="pres">
      <dgm:prSet presAssocID="{D3084824-CA5A-499B-A2CC-75CEFA69E4B3}" presName="sibTrans" presStyleLbl="sibTrans1D1" presStyleIdx="3" presStyleCnt="7"/>
      <dgm:spPr/>
    </dgm:pt>
    <dgm:pt modelId="{CFE8CDAA-A8FE-4410-B4E3-B5008F45F6E7}" type="pres">
      <dgm:prSet presAssocID="{71081396-5207-4FAF-9F8E-8BA8DAE933E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03B12A-C463-4895-93A8-E2AA9F976C7F}" type="pres">
      <dgm:prSet presAssocID="{71081396-5207-4FAF-9F8E-8BA8DAE933EE}" presName="spNode" presStyleCnt="0"/>
      <dgm:spPr/>
    </dgm:pt>
    <dgm:pt modelId="{444339B3-FFB3-4705-98CF-9A8F1BFC0D44}" type="pres">
      <dgm:prSet presAssocID="{28D8F589-3ECF-4374-9154-5DE1833BF674}" presName="sibTrans" presStyleLbl="sibTrans1D1" presStyleIdx="4" presStyleCnt="7"/>
      <dgm:spPr/>
    </dgm:pt>
    <dgm:pt modelId="{9683144C-FF38-454F-9683-16395DD54162}" type="pres">
      <dgm:prSet presAssocID="{61A2CDD0-1218-4BD2-AF36-CE7587DB246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DE5B4-8EB4-446E-AFF5-26EA552CA5D7}" type="pres">
      <dgm:prSet presAssocID="{61A2CDD0-1218-4BD2-AF36-CE7587DB2465}" presName="spNode" presStyleCnt="0"/>
      <dgm:spPr/>
    </dgm:pt>
    <dgm:pt modelId="{44FE9AFF-5691-49F4-B2D3-3B1A19C3E241}" type="pres">
      <dgm:prSet presAssocID="{65F3D3A4-14CF-4296-ACE0-16DE9FCB621E}" presName="sibTrans" presStyleLbl="sibTrans1D1" presStyleIdx="5" presStyleCnt="7"/>
      <dgm:spPr/>
    </dgm:pt>
    <dgm:pt modelId="{2C038598-08FF-4A82-8B23-21EF1D0E48AD}" type="pres">
      <dgm:prSet presAssocID="{F6A7A514-6872-4A86-A7C4-DD105BF2E85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AF8ED3-DCB9-4C2E-B584-F9E07D7E4F86}" type="pres">
      <dgm:prSet presAssocID="{F6A7A514-6872-4A86-A7C4-DD105BF2E858}" presName="spNode" presStyleCnt="0"/>
      <dgm:spPr/>
    </dgm:pt>
    <dgm:pt modelId="{2C80DB9B-9B8E-4D57-9CB6-332F7B6391E9}" type="pres">
      <dgm:prSet presAssocID="{CF31A5A6-03D2-42FC-8F10-1B1C1638CBA8}" presName="sibTrans" presStyleLbl="sibTrans1D1" presStyleIdx="6" presStyleCnt="7"/>
      <dgm:spPr/>
    </dgm:pt>
  </dgm:ptLst>
  <dgm:cxnLst>
    <dgm:cxn modelId="{88E6042A-300A-4F60-9607-4F91BAC9BF34}" srcId="{F890133A-228A-492F-ADDC-C41D28185CF5}" destId="{71081396-5207-4FAF-9F8E-8BA8DAE933EE}" srcOrd="4" destOrd="0" parTransId="{F53CBCBC-808A-4B16-AB9C-363FA6547C2E}" sibTransId="{28D8F589-3ECF-4374-9154-5DE1833BF674}"/>
    <dgm:cxn modelId="{C7982BE8-59EF-4E09-92F3-B6C45534A1C5}" type="presOf" srcId="{C9E911F1-9B2D-497F-94DF-1F0D4D3D64A3}" destId="{41AFD734-2608-402C-9C0D-45F9BBF50095}" srcOrd="0" destOrd="0" presId="urn:microsoft.com/office/officeart/2005/8/layout/cycle6"/>
    <dgm:cxn modelId="{3D76DA03-66F3-432A-BAC7-C7F9CDC8D1AF}" srcId="{F890133A-228A-492F-ADDC-C41D28185CF5}" destId="{0E3B071C-EAE6-4BF3-8573-0EF05E2FE7F1}" srcOrd="1" destOrd="0" parTransId="{38980B28-279C-4DB7-8214-3A0BDCDCAF90}" sibTransId="{C9E911F1-9B2D-497F-94DF-1F0D4D3D64A3}"/>
    <dgm:cxn modelId="{7217FDE2-CA36-410C-89DA-9EC19BED44B7}" type="presOf" srcId="{F6A7A514-6872-4A86-A7C4-DD105BF2E858}" destId="{2C038598-08FF-4A82-8B23-21EF1D0E48AD}" srcOrd="0" destOrd="0" presId="urn:microsoft.com/office/officeart/2005/8/layout/cycle6"/>
    <dgm:cxn modelId="{B01F5EA1-59FB-4359-A69F-467EC763572A}" type="presOf" srcId="{CF31A5A6-03D2-42FC-8F10-1B1C1638CBA8}" destId="{2C80DB9B-9B8E-4D57-9CB6-332F7B6391E9}" srcOrd="0" destOrd="0" presId="urn:microsoft.com/office/officeart/2005/8/layout/cycle6"/>
    <dgm:cxn modelId="{9E00DFAE-0156-449D-938D-A5F4B9AF9750}" srcId="{F890133A-228A-492F-ADDC-C41D28185CF5}" destId="{F6A7A514-6872-4A86-A7C4-DD105BF2E858}" srcOrd="6" destOrd="0" parTransId="{74B57A5B-73F3-49C8-ABD0-1B117FD9BE45}" sibTransId="{CF31A5A6-03D2-42FC-8F10-1B1C1638CBA8}"/>
    <dgm:cxn modelId="{7F5FDB61-300A-4593-A667-22A3693DDDD0}" type="presOf" srcId="{71081396-5207-4FAF-9F8E-8BA8DAE933EE}" destId="{CFE8CDAA-A8FE-4410-B4E3-B5008F45F6E7}" srcOrd="0" destOrd="0" presId="urn:microsoft.com/office/officeart/2005/8/layout/cycle6"/>
    <dgm:cxn modelId="{613AC953-1FF2-493A-8512-143B6917EE65}" type="presOf" srcId="{63C52E1B-6ECA-4109-A615-F1BCCB7FD70F}" destId="{D3C7D1D7-DCB7-4D11-B3C8-F622D94C4297}" srcOrd="0" destOrd="0" presId="urn:microsoft.com/office/officeart/2005/8/layout/cycle6"/>
    <dgm:cxn modelId="{66DFA8B0-9E4A-4EC3-8330-8D6CEB2CD34F}" type="presOf" srcId="{BC4D16A9-8301-461C-9DA9-ED2F060940DB}" destId="{0045DB1C-6504-4B2A-98B2-C963A0537DA7}" srcOrd="0" destOrd="0" presId="urn:microsoft.com/office/officeart/2005/8/layout/cycle6"/>
    <dgm:cxn modelId="{07397A51-FCBF-4A9A-9DFE-05844CE18D88}" type="presOf" srcId="{61A2CDD0-1218-4BD2-AF36-CE7587DB2465}" destId="{9683144C-FF38-454F-9683-16395DD54162}" srcOrd="0" destOrd="0" presId="urn:microsoft.com/office/officeart/2005/8/layout/cycle6"/>
    <dgm:cxn modelId="{8A8DED88-2D0C-4B67-AFAE-FBC3C8EE1A95}" type="presOf" srcId="{F890133A-228A-492F-ADDC-C41D28185CF5}" destId="{0DA98363-2CB6-4350-9458-843C9D719C32}" srcOrd="0" destOrd="0" presId="urn:microsoft.com/office/officeart/2005/8/layout/cycle6"/>
    <dgm:cxn modelId="{727A75F1-C75D-4E6D-81A8-5BEA5828E442}" type="presOf" srcId="{FA1D9D12-40E4-476E-AEB0-E45928A9809F}" destId="{26F2F7D4-0CD7-4CCB-A2CF-55C8F91E3030}" srcOrd="0" destOrd="0" presId="urn:microsoft.com/office/officeart/2005/8/layout/cycle6"/>
    <dgm:cxn modelId="{EF168594-7613-49BB-B611-A968606B5BEE}" type="presOf" srcId="{CAD23117-6C90-4AE3-A8D6-E079DCAAD12B}" destId="{8E9F284A-1D10-43D1-8D5C-22EA3827B5F5}" srcOrd="0" destOrd="0" presId="urn:microsoft.com/office/officeart/2005/8/layout/cycle6"/>
    <dgm:cxn modelId="{E3663467-E5C8-4381-A54C-8CCBC750FE93}" type="presOf" srcId="{1BF127A1-FD62-4B60-93FA-3FE1E43D91F6}" destId="{6C7EFA08-F059-413F-9C1E-551A3D0594B0}" srcOrd="0" destOrd="0" presId="urn:microsoft.com/office/officeart/2005/8/layout/cycle6"/>
    <dgm:cxn modelId="{52DEE283-D2EA-465E-8730-9F882D07F55D}" srcId="{F890133A-228A-492F-ADDC-C41D28185CF5}" destId="{61A2CDD0-1218-4BD2-AF36-CE7587DB2465}" srcOrd="5" destOrd="0" parTransId="{7D583F09-C38A-4CA0-8864-10641F43D8B8}" sibTransId="{65F3D3A4-14CF-4296-ACE0-16DE9FCB621E}"/>
    <dgm:cxn modelId="{D0647AE6-64D9-40A6-BAE4-55085EAF2F43}" type="presOf" srcId="{28D8F589-3ECF-4374-9154-5DE1833BF674}" destId="{444339B3-FFB3-4705-98CF-9A8F1BFC0D44}" srcOrd="0" destOrd="0" presId="urn:microsoft.com/office/officeart/2005/8/layout/cycle6"/>
    <dgm:cxn modelId="{40F67034-C4E7-406B-AF80-E22A6D4232E1}" type="presOf" srcId="{D3084824-CA5A-499B-A2CC-75CEFA69E4B3}" destId="{0B4A8654-00B5-43E4-B63F-D8848128533B}" srcOrd="0" destOrd="0" presId="urn:microsoft.com/office/officeart/2005/8/layout/cycle6"/>
    <dgm:cxn modelId="{F519A695-1189-4E29-8948-534A37747E39}" srcId="{F890133A-228A-492F-ADDC-C41D28185CF5}" destId="{BC4D16A9-8301-461C-9DA9-ED2F060940DB}" srcOrd="3" destOrd="0" parTransId="{1C078B1C-23EC-43D6-AAAE-CF06C8D893DF}" sibTransId="{D3084824-CA5A-499B-A2CC-75CEFA69E4B3}"/>
    <dgm:cxn modelId="{097C7112-C28D-43F4-AEBD-1E10165F2ECD}" type="presOf" srcId="{65F3D3A4-14CF-4296-ACE0-16DE9FCB621E}" destId="{44FE9AFF-5691-49F4-B2D3-3B1A19C3E241}" srcOrd="0" destOrd="0" presId="urn:microsoft.com/office/officeart/2005/8/layout/cycle6"/>
    <dgm:cxn modelId="{BD72E4C8-49ED-4E43-B3D0-596EE5FC3278}" type="presOf" srcId="{0E3B071C-EAE6-4BF3-8573-0EF05E2FE7F1}" destId="{7B5E7A04-8E85-409B-AA48-AE99AB839FDB}" srcOrd="0" destOrd="0" presId="urn:microsoft.com/office/officeart/2005/8/layout/cycle6"/>
    <dgm:cxn modelId="{502461CC-65FC-44D4-8B95-49C461205464}" srcId="{F890133A-228A-492F-ADDC-C41D28185CF5}" destId="{CAD23117-6C90-4AE3-A8D6-E079DCAAD12B}" srcOrd="0" destOrd="0" parTransId="{F4576EDC-36F0-4056-992D-66AF805AFE6F}" sibTransId="{1BF127A1-FD62-4B60-93FA-3FE1E43D91F6}"/>
    <dgm:cxn modelId="{7805D43C-CD14-4BA3-B9EB-0E94FF614371}" srcId="{F890133A-228A-492F-ADDC-C41D28185CF5}" destId="{63C52E1B-6ECA-4109-A615-F1BCCB7FD70F}" srcOrd="2" destOrd="0" parTransId="{1DFF2B72-043E-4CF8-BE74-48CDB5B81D94}" sibTransId="{FA1D9D12-40E4-476E-AEB0-E45928A9809F}"/>
    <dgm:cxn modelId="{A5DAD769-45E3-4551-8111-6B0B654EF540}" type="presParOf" srcId="{0DA98363-2CB6-4350-9458-843C9D719C32}" destId="{8E9F284A-1D10-43D1-8D5C-22EA3827B5F5}" srcOrd="0" destOrd="0" presId="urn:microsoft.com/office/officeart/2005/8/layout/cycle6"/>
    <dgm:cxn modelId="{3E4CE6E2-2BDC-4E50-A323-96B116DD8FAE}" type="presParOf" srcId="{0DA98363-2CB6-4350-9458-843C9D719C32}" destId="{64F2ADFA-1382-41FF-857F-4203597BFD46}" srcOrd="1" destOrd="0" presId="urn:microsoft.com/office/officeart/2005/8/layout/cycle6"/>
    <dgm:cxn modelId="{83EC113A-973E-4874-B72F-D9827D7E6FC6}" type="presParOf" srcId="{0DA98363-2CB6-4350-9458-843C9D719C32}" destId="{6C7EFA08-F059-413F-9C1E-551A3D0594B0}" srcOrd="2" destOrd="0" presId="urn:microsoft.com/office/officeart/2005/8/layout/cycle6"/>
    <dgm:cxn modelId="{DB91C10B-70EA-4171-938F-E3961B34369B}" type="presParOf" srcId="{0DA98363-2CB6-4350-9458-843C9D719C32}" destId="{7B5E7A04-8E85-409B-AA48-AE99AB839FDB}" srcOrd="3" destOrd="0" presId="urn:microsoft.com/office/officeart/2005/8/layout/cycle6"/>
    <dgm:cxn modelId="{327BAE81-8A70-4BB9-AA2F-745EC37D7A1B}" type="presParOf" srcId="{0DA98363-2CB6-4350-9458-843C9D719C32}" destId="{4799B5A0-6C88-4FBB-96D1-312EE9E6014F}" srcOrd="4" destOrd="0" presId="urn:microsoft.com/office/officeart/2005/8/layout/cycle6"/>
    <dgm:cxn modelId="{740C3ACD-EBA2-4962-B4B0-01C2EF4E7FAE}" type="presParOf" srcId="{0DA98363-2CB6-4350-9458-843C9D719C32}" destId="{41AFD734-2608-402C-9C0D-45F9BBF50095}" srcOrd="5" destOrd="0" presId="urn:microsoft.com/office/officeart/2005/8/layout/cycle6"/>
    <dgm:cxn modelId="{3C86551A-5EFE-4647-A4E5-7BAB1FA995CA}" type="presParOf" srcId="{0DA98363-2CB6-4350-9458-843C9D719C32}" destId="{D3C7D1D7-DCB7-4D11-B3C8-F622D94C4297}" srcOrd="6" destOrd="0" presId="urn:microsoft.com/office/officeart/2005/8/layout/cycle6"/>
    <dgm:cxn modelId="{21BB793E-7EA8-4142-B90B-1D039A2E7793}" type="presParOf" srcId="{0DA98363-2CB6-4350-9458-843C9D719C32}" destId="{0EC96597-C759-422A-808B-E04A93FC9598}" srcOrd="7" destOrd="0" presId="urn:microsoft.com/office/officeart/2005/8/layout/cycle6"/>
    <dgm:cxn modelId="{04512449-28B1-4260-A708-DF5FD3D4FD2E}" type="presParOf" srcId="{0DA98363-2CB6-4350-9458-843C9D719C32}" destId="{26F2F7D4-0CD7-4CCB-A2CF-55C8F91E3030}" srcOrd="8" destOrd="0" presId="urn:microsoft.com/office/officeart/2005/8/layout/cycle6"/>
    <dgm:cxn modelId="{DD07D6C8-B5B3-4980-BD35-3122C2DD9A83}" type="presParOf" srcId="{0DA98363-2CB6-4350-9458-843C9D719C32}" destId="{0045DB1C-6504-4B2A-98B2-C963A0537DA7}" srcOrd="9" destOrd="0" presId="urn:microsoft.com/office/officeart/2005/8/layout/cycle6"/>
    <dgm:cxn modelId="{89004011-0E24-4C6D-896D-7B701731D2D1}" type="presParOf" srcId="{0DA98363-2CB6-4350-9458-843C9D719C32}" destId="{BC4B4730-EED4-464F-AD48-18AF32C5D011}" srcOrd="10" destOrd="0" presId="urn:microsoft.com/office/officeart/2005/8/layout/cycle6"/>
    <dgm:cxn modelId="{6F0BEBA1-9F43-4318-BAC4-B345EA9DEDCF}" type="presParOf" srcId="{0DA98363-2CB6-4350-9458-843C9D719C32}" destId="{0B4A8654-00B5-43E4-B63F-D8848128533B}" srcOrd="11" destOrd="0" presId="urn:microsoft.com/office/officeart/2005/8/layout/cycle6"/>
    <dgm:cxn modelId="{9AAF66FD-D254-4486-AC0E-0B18861A7C69}" type="presParOf" srcId="{0DA98363-2CB6-4350-9458-843C9D719C32}" destId="{CFE8CDAA-A8FE-4410-B4E3-B5008F45F6E7}" srcOrd="12" destOrd="0" presId="urn:microsoft.com/office/officeart/2005/8/layout/cycle6"/>
    <dgm:cxn modelId="{82D719C3-43E1-4EE0-A54A-A12077F75AF6}" type="presParOf" srcId="{0DA98363-2CB6-4350-9458-843C9D719C32}" destId="{3803B12A-C463-4895-93A8-E2AA9F976C7F}" srcOrd="13" destOrd="0" presId="urn:microsoft.com/office/officeart/2005/8/layout/cycle6"/>
    <dgm:cxn modelId="{C74D587D-0C82-4B95-AD81-A8CCC5B3AA54}" type="presParOf" srcId="{0DA98363-2CB6-4350-9458-843C9D719C32}" destId="{444339B3-FFB3-4705-98CF-9A8F1BFC0D44}" srcOrd="14" destOrd="0" presId="urn:microsoft.com/office/officeart/2005/8/layout/cycle6"/>
    <dgm:cxn modelId="{02621F05-E197-49AA-8EA2-C67BCDB5CC95}" type="presParOf" srcId="{0DA98363-2CB6-4350-9458-843C9D719C32}" destId="{9683144C-FF38-454F-9683-16395DD54162}" srcOrd="15" destOrd="0" presId="urn:microsoft.com/office/officeart/2005/8/layout/cycle6"/>
    <dgm:cxn modelId="{3E7A1518-56AA-4F7D-A254-7F143C39F450}" type="presParOf" srcId="{0DA98363-2CB6-4350-9458-843C9D719C32}" destId="{373DE5B4-8EB4-446E-AFF5-26EA552CA5D7}" srcOrd="16" destOrd="0" presId="urn:microsoft.com/office/officeart/2005/8/layout/cycle6"/>
    <dgm:cxn modelId="{403FDA99-43A6-44BA-B449-A836AFDA84BB}" type="presParOf" srcId="{0DA98363-2CB6-4350-9458-843C9D719C32}" destId="{44FE9AFF-5691-49F4-B2D3-3B1A19C3E241}" srcOrd="17" destOrd="0" presId="urn:microsoft.com/office/officeart/2005/8/layout/cycle6"/>
    <dgm:cxn modelId="{5AD7C9A4-35B8-4A2C-B00D-2A04AE1177C1}" type="presParOf" srcId="{0DA98363-2CB6-4350-9458-843C9D719C32}" destId="{2C038598-08FF-4A82-8B23-21EF1D0E48AD}" srcOrd="18" destOrd="0" presId="urn:microsoft.com/office/officeart/2005/8/layout/cycle6"/>
    <dgm:cxn modelId="{5206DEE8-B579-49A3-B996-9BE2A85AED18}" type="presParOf" srcId="{0DA98363-2CB6-4350-9458-843C9D719C32}" destId="{E3AF8ED3-DCB9-4C2E-B584-F9E07D7E4F86}" srcOrd="19" destOrd="0" presId="urn:microsoft.com/office/officeart/2005/8/layout/cycle6"/>
    <dgm:cxn modelId="{973D76FF-2106-46DD-94C7-1F4CA9A1CF82}" type="presParOf" srcId="{0DA98363-2CB6-4350-9458-843C9D719C32}" destId="{2C80DB9B-9B8E-4D57-9CB6-332F7B6391E9}" srcOrd="20" destOrd="0" presId="urn:microsoft.com/office/officeart/2005/8/layout/cycle6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2345A1-544F-40E0-913B-81F181574E2F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DC3EFE52-3593-4184-BCC9-DE1DAA3758E4}">
      <dgm:prSet phldrT="[텍스트]"/>
      <dgm:spPr/>
      <dgm:t>
        <a:bodyPr/>
        <a:lstStyle/>
        <a:p>
          <a:pPr latinLnBrk="1"/>
          <a:r>
            <a:rPr lang="ko-KR" altLang="en-US" dirty="0" smtClean="0"/>
            <a:t>수집</a:t>
          </a:r>
          <a:endParaRPr lang="ko-KR" altLang="en-US" dirty="0"/>
        </a:p>
      </dgm:t>
    </dgm:pt>
    <dgm:pt modelId="{0D9051D4-5E5D-4039-92B7-73A27D171A4C}" type="parTrans" cxnId="{D262C97F-CAC6-4438-8B61-0E54F84F2D69}">
      <dgm:prSet/>
      <dgm:spPr/>
      <dgm:t>
        <a:bodyPr/>
        <a:lstStyle/>
        <a:p>
          <a:pPr latinLnBrk="1"/>
          <a:endParaRPr lang="ko-KR" altLang="en-US"/>
        </a:p>
      </dgm:t>
    </dgm:pt>
    <dgm:pt modelId="{162FFD65-464E-4B0A-A1C4-EAE2D0A23984}" type="sibTrans" cxnId="{D262C97F-CAC6-4438-8B61-0E54F84F2D69}">
      <dgm:prSet/>
      <dgm:spPr/>
      <dgm:t>
        <a:bodyPr/>
        <a:lstStyle/>
        <a:p>
          <a:pPr latinLnBrk="1"/>
          <a:endParaRPr lang="ko-KR" altLang="en-US"/>
        </a:p>
      </dgm:t>
    </dgm:pt>
    <dgm:pt modelId="{FB6F831B-7620-40C7-B4F6-E153B26C10C2}">
      <dgm:prSet phldrT="[텍스트]"/>
      <dgm:spPr/>
      <dgm:t>
        <a:bodyPr/>
        <a:lstStyle/>
        <a:p>
          <a:pPr latinLnBrk="1"/>
          <a:r>
            <a:rPr lang="ko-KR" altLang="en-US" dirty="0" smtClean="0"/>
            <a:t>처리</a:t>
          </a:r>
          <a:endParaRPr lang="ko-KR" altLang="en-US" dirty="0"/>
        </a:p>
      </dgm:t>
    </dgm:pt>
    <dgm:pt modelId="{70BDF898-5FFD-49AC-A0A3-AE24527A51B8}" type="parTrans" cxnId="{1F905828-8156-4C17-A2AC-9E890A90434B}">
      <dgm:prSet/>
      <dgm:spPr/>
      <dgm:t>
        <a:bodyPr/>
        <a:lstStyle/>
        <a:p>
          <a:pPr latinLnBrk="1"/>
          <a:endParaRPr lang="ko-KR" altLang="en-US"/>
        </a:p>
      </dgm:t>
    </dgm:pt>
    <dgm:pt modelId="{01FD7D43-82FA-4826-A149-9A5F54E0956B}" type="sibTrans" cxnId="{1F905828-8156-4C17-A2AC-9E890A90434B}">
      <dgm:prSet/>
      <dgm:spPr/>
      <dgm:t>
        <a:bodyPr/>
        <a:lstStyle/>
        <a:p>
          <a:pPr latinLnBrk="1"/>
          <a:endParaRPr lang="ko-KR" altLang="en-US"/>
        </a:p>
      </dgm:t>
    </dgm:pt>
    <dgm:pt modelId="{460C3D7A-0F63-4DB5-A008-6EA7EE5556AB}">
      <dgm:prSet phldrT="[텍스트]"/>
      <dgm:spPr/>
      <dgm:t>
        <a:bodyPr/>
        <a:lstStyle/>
        <a:p>
          <a:pPr latinLnBrk="1"/>
          <a:r>
            <a:rPr lang="ko-KR" altLang="en-US" dirty="0" smtClean="0"/>
            <a:t>저장</a:t>
          </a:r>
          <a:endParaRPr lang="ko-KR" altLang="en-US" dirty="0"/>
        </a:p>
      </dgm:t>
    </dgm:pt>
    <dgm:pt modelId="{E11796A0-EFD2-4D42-913F-966325F228B0}" type="parTrans" cxnId="{AE8BD250-828B-4B38-9749-B0BF75CCE1E4}">
      <dgm:prSet/>
      <dgm:spPr/>
      <dgm:t>
        <a:bodyPr/>
        <a:lstStyle/>
        <a:p>
          <a:pPr latinLnBrk="1"/>
          <a:endParaRPr lang="ko-KR" altLang="en-US"/>
        </a:p>
      </dgm:t>
    </dgm:pt>
    <dgm:pt modelId="{CD031965-0B40-4383-BF19-9DF071EF10C2}" type="sibTrans" cxnId="{AE8BD250-828B-4B38-9749-B0BF75CCE1E4}">
      <dgm:prSet/>
      <dgm:spPr/>
      <dgm:t>
        <a:bodyPr/>
        <a:lstStyle/>
        <a:p>
          <a:pPr latinLnBrk="1"/>
          <a:endParaRPr lang="ko-KR" altLang="en-US"/>
        </a:p>
      </dgm:t>
    </dgm:pt>
    <dgm:pt modelId="{BB44F2A2-35BB-4473-9501-F9700A40BE3E}">
      <dgm:prSet phldrT="[텍스트]"/>
      <dgm:spPr/>
      <dgm:t>
        <a:bodyPr/>
        <a:lstStyle/>
        <a:p>
          <a:pPr latinLnBrk="1"/>
          <a:r>
            <a:rPr lang="ko-KR" altLang="en-US" dirty="0" smtClean="0"/>
            <a:t>분석</a:t>
          </a:r>
          <a:endParaRPr lang="ko-KR" altLang="en-US" dirty="0"/>
        </a:p>
      </dgm:t>
    </dgm:pt>
    <dgm:pt modelId="{DC6DD00A-6FE4-4652-B9CD-8C551FD8AD20}" type="parTrans" cxnId="{D72F7C6E-F534-4929-9A52-686B6635A68D}">
      <dgm:prSet/>
      <dgm:spPr/>
      <dgm:t>
        <a:bodyPr/>
        <a:lstStyle/>
        <a:p>
          <a:pPr latinLnBrk="1"/>
          <a:endParaRPr lang="ko-KR" altLang="en-US"/>
        </a:p>
      </dgm:t>
    </dgm:pt>
    <dgm:pt modelId="{4663B29D-616F-4B37-909F-BF8C971889C1}" type="sibTrans" cxnId="{D72F7C6E-F534-4929-9A52-686B6635A68D}">
      <dgm:prSet/>
      <dgm:spPr/>
      <dgm:t>
        <a:bodyPr/>
        <a:lstStyle/>
        <a:p>
          <a:pPr latinLnBrk="1"/>
          <a:endParaRPr lang="ko-KR" altLang="en-US"/>
        </a:p>
      </dgm:t>
    </dgm:pt>
    <dgm:pt modelId="{63084AF8-CD9A-4235-AD0A-0F76A6C01BEC}">
      <dgm:prSet phldrT="[텍스트]"/>
      <dgm:spPr/>
      <dgm:t>
        <a:bodyPr/>
        <a:lstStyle/>
        <a:p>
          <a:pPr latinLnBrk="1"/>
          <a:r>
            <a:rPr lang="ko-KR" altLang="en-US" dirty="0" smtClean="0"/>
            <a:t>시각화</a:t>
          </a:r>
          <a:endParaRPr lang="ko-KR" altLang="en-US" dirty="0"/>
        </a:p>
      </dgm:t>
    </dgm:pt>
    <dgm:pt modelId="{0C309363-51A9-4772-90C9-FE19728E5FDE}" type="parTrans" cxnId="{AA4B9B6C-A844-4B8A-969D-2F16AC7C4F2F}">
      <dgm:prSet/>
      <dgm:spPr/>
      <dgm:t>
        <a:bodyPr/>
        <a:lstStyle/>
        <a:p>
          <a:pPr latinLnBrk="1"/>
          <a:endParaRPr lang="ko-KR" altLang="en-US"/>
        </a:p>
      </dgm:t>
    </dgm:pt>
    <dgm:pt modelId="{BCE42ED5-A325-4FFC-B6D1-ECF2EE8420A5}" type="sibTrans" cxnId="{AA4B9B6C-A844-4B8A-969D-2F16AC7C4F2F}">
      <dgm:prSet/>
      <dgm:spPr/>
      <dgm:t>
        <a:bodyPr/>
        <a:lstStyle/>
        <a:p>
          <a:pPr latinLnBrk="1"/>
          <a:endParaRPr lang="ko-KR" altLang="en-US"/>
        </a:p>
      </dgm:t>
    </dgm:pt>
    <dgm:pt modelId="{2BEB6606-AC9D-406E-9DB0-D061A4CE799D}" type="pres">
      <dgm:prSet presAssocID="{992345A1-544F-40E0-913B-81F181574E2F}" presName="diagram" presStyleCnt="0">
        <dgm:presLayoutVars>
          <dgm:dir/>
          <dgm:resizeHandles val="exact"/>
        </dgm:presLayoutVars>
      </dgm:prSet>
      <dgm:spPr/>
    </dgm:pt>
    <dgm:pt modelId="{EF050066-7164-4511-A761-75DE11DF1E07}" type="pres">
      <dgm:prSet presAssocID="{DC3EFE52-3593-4184-BCC9-DE1DAA3758E4}" presName="node" presStyleLbl="node1" presStyleIdx="0" presStyleCnt="5">
        <dgm:presLayoutVars>
          <dgm:bulletEnabled val="1"/>
        </dgm:presLayoutVars>
      </dgm:prSet>
      <dgm:spPr/>
    </dgm:pt>
    <dgm:pt modelId="{897DA340-58EE-4B76-A19D-D5ACAB986F40}" type="pres">
      <dgm:prSet presAssocID="{162FFD65-464E-4B0A-A1C4-EAE2D0A23984}" presName="sibTrans" presStyleLbl="sibTrans2D1" presStyleIdx="0" presStyleCnt="4"/>
      <dgm:spPr/>
    </dgm:pt>
    <dgm:pt modelId="{0944BD7F-442E-441C-9116-367B5A48A782}" type="pres">
      <dgm:prSet presAssocID="{162FFD65-464E-4B0A-A1C4-EAE2D0A23984}" presName="connectorText" presStyleLbl="sibTrans2D1" presStyleIdx="0" presStyleCnt="4"/>
      <dgm:spPr/>
    </dgm:pt>
    <dgm:pt modelId="{6E6EAE1F-28E4-4FCB-AFDA-0FA403407BB2}" type="pres">
      <dgm:prSet presAssocID="{FB6F831B-7620-40C7-B4F6-E153B26C10C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BE406E-F1CA-475A-B82C-797AA3D9EB2D}" type="pres">
      <dgm:prSet presAssocID="{01FD7D43-82FA-4826-A149-9A5F54E0956B}" presName="sibTrans" presStyleLbl="sibTrans2D1" presStyleIdx="1" presStyleCnt="4"/>
      <dgm:spPr/>
    </dgm:pt>
    <dgm:pt modelId="{E62CF643-4E2E-41AC-9BFA-792E824107FD}" type="pres">
      <dgm:prSet presAssocID="{01FD7D43-82FA-4826-A149-9A5F54E0956B}" presName="connectorText" presStyleLbl="sibTrans2D1" presStyleIdx="1" presStyleCnt="4"/>
      <dgm:spPr/>
    </dgm:pt>
    <dgm:pt modelId="{C5750E63-4045-4071-A612-CF60D250B769}" type="pres">
      <dgm:prSet presAssocID="{460C3D7A-0F63-4DB5-A008-6EA7EE5556AB}" presName="node" presStyleLbl="node1" presStyleIdx="2" presStyleCnt="5">
        <dgm:presLayoutVars>
          <dgm:bulletEnabled val="1"/>
        </dgm:presLayoutVars>
      </dgm:prSet>
      <dgm:spPr/>
    </dgm:pt>
    <dgm:pt modelId="{0BE7BC50-8B2A-48C3-BFE1-9E9821039613}" type="pres">
      <dgm:prSet presAssocID="{CD031965-0B40-4383-BF19-9DF071EF10C2}" presName="sibTrans" presStyleLbl="sibTrans2D1" presStyleIdx="2" presStyleCnt="4"/>
      <dgm:spPr/>
    </dgm:pt>
    <dgm:pt modelId="{A28D292C-643D-46AB-9052-B6B286CD81DA}" type="pres">
      <dgm:prSet presAssocID="{CD031965-0B40-4383-BF19-9DF071EF10C2}" presName="connectorText" presStyleLbl="sibTrans2D1" presStyleIdx="2" presStyleCnt="4"/>
      <dgm:spPr/>
    </dgm:pt>
    <dgm:pt modelId="{EDD0FEB4-B9D0-4A6E-83F1-23B96DCA0D30}" type="pres">
      <dgm:prSet presAssocID="{BB44F2A2-35BB-4473-9501-F9700A40BE3E}" presName="node" presStyleLbl="node1" presStyleIdx="3" presStyleCnt="5">
        <dgm:presLayoutVars>
          <dgm:bulletEnabled val="1"/>
        </dgm:presLayoutVars>
      </dgm:prSet>
      <dgm:spPr/>
    </dgm:pt>
    <dgm:pt modelId="{F5A057BD-F25C-4041-9290-24C8F846BCCD}" type="pres">
      <dgm:prSet presAssocID="{4663B29D-616F-4B37-909F-BF8C971889C1}" presName="sibTrans" presStyleLbl="sibTrans2D1" presStyleIdx="3" presStyleCnt="4"/>
      <dgm:spPr/>
    </dgm:pt>
    <dgm:pt modelId="{12850BA1-5CB6-4391-BBD3-C1C7A9AA838C}" type="pres">
      <dgm:prSet presAssocID="{4663B29D-616F-4B37-909F-BF8C971889C1}" presName="connectorText" presStyleLbl="sibTrans2D1" presStyleIdx="3" presStyleCnt="4"/>
      <dgm:spPr/>
    </dgm:pt>
    <dgm:pt modelId="{3F0B3BAB-986D-4656-9BCB-E69B8ECA8D27}" type="pres">
      <dgm:prSet presAssocID="{63084AF8-CD9A-4235-AD0A-0F76A6C01BEC}" presName="node" presStyleLbl="node1" presStyleIdx="4" presStyleCnt="5">
        <dgm:presLayoutVars>
          <dgm:bulletEnabled val="1"/>
        </dgm:presLayoutVars>
      </dgm:prSet>
      <dgm:spPr/>
    </dgm:pt>
  </dgm:ptLst>
  <dgm:cxnLst>
    <dgm:cxn modelId="{9A2E676B-AAF3-47E0-ABFD-5BA61C681C34}" type="presOf" srcId="{162FFD65-464E-4B0A-A1C4-EAE2D0A23984}" destId="{897DA340-58EE-4B76-A19D-D5ACAB986F40}" srcOrd="0" destOrd="0" presId="urn:microsoft.com/office/officeart/2005/8/layout/process5"/>
    <dgm:cxn modelId="{613F6F3D-F248-4F9D-83AE-D430E0A7D165}" type="presOf" srcId="{460C3D7A-0F63-4DB5-A008-6EA7EE5556AB}" destId="{C5750E63-4045-4071-A612-CF60D250B769}" srcOrd="0" destOrd="0" presId="urn:microsoft.com/office/officeart/2005/8/layout/process5"/>
    <dgm:cxn modelId="{AF5EDF58-4DA5-4C8D-B60D-3EFAD9A28EBE}" type="presOf" srcId="{01FD7D43-82FA-4826-A149-9A5F54E0956B}" destId="{75BE406E-F1CA-475A-B82C-797AA3D9EB2D}" srcOrd="0" destOrd="0" presId="urn:microsoft.com/office/officeart/2005/8/layout/process5"/>
    <dgm:cxn modelId="{D262C97F-CAC6-4438-8B61-0E54F84F2D69}" srcId="{992345A1-544F-40E0-913B-81F181574E2F}" destId="{DC3EFE52-3593-4184-BCC9-DE1DAA3758E4}" srcOrd="0" destOrd="0" parTransId="{0D9051D4-5E5D-4039-92B7-73A27D171A4C}" sibTransId="{162FFD65-464E-4B0A-A1C4-EAE2D0A23984}"/>
    <dgm:cxn modelId="{AE8BD250-828B-4B38-9749-B0BF75CCE1E4}" srcId="{992345A1-544F-40E0-913B-81F181574E2F}" destId="{460C3D7A-0F63-4DB5-A008-6EA7EE5556AB}" srcOrd="2" destOrd="0" parTransId="{E11796A0-EFD2-4D42-913F-966325F228B0}" sibTransId="{CD031965-0B40-4383-BF19-9DF071EF10C2}"/>
    <dgm:cxn modelId="{E02ACA81-B425-4F4B-89A7-4300D7EA2649}" type="presOf" srcId="{63084AF8-CD9A-4235-AD0A-0F76A6C01BEC}" destId="{3F0B3BAB-986D-4656-9BCB-E69B8ECA8D27}" srcOrd="0" destOrd="0" presId="urn:microsoft.com/office/officeart/2005/8/layout/process5"/>
    <dgm:cxn modelId="{9DBA7D7A-AE9E-49A3-AF77-1EF501AF42CE}" type="presOf" srcId="{CD031965-0B40-4383-BF19-9DF071EF10C2}" destId="{0BE7BC50-8B2A-48C3-BFE1-9E9821039613}" srcOrd="0" destOrd="0" presId="urn:microsoft.com/office/officeart/2005/8/layout/process5"/>
    <dgm:cxn modelId="{EE57992C-CD47-4FEB-AC72-F7C5C56F5FF6}" type="presOf" srcId="{DC3EFE52-3593-4184-BCC9-DE1DAA3758E4}" destId="{EF050066-7164-4511-A761-75DE11DF1E07}" srcOrd="0" destOrd="0" presId="urn:microsoft.com/office/officeart/2005/8/layout/process5"/>
    <dgm:cxn modelId="{D72F7C6E-F534-4929-9A52-686B6635A68D}" srcId="{992345A1-544F-40E0-913B-81F181574E2F}" destId="{BB44F2A2-35BB-4473-9501-F9700A40BE3E}" srcOrd="3" destOrd="0" parTransId="{DC6DD00A-6FE4-4652-B9CD-8C551FD8AD20}" sibTransId="{4663B29D-616F-4B37-909F-BF8C971889C1}"/>
    <dgm:cxn modelId="{E20171B2-1825-454D-900C-B69CE1F92A3F}" type="presOf" srcId="{CD031965-0B40-4383-BF19-9DF071EF10C2}" destId="{A28D292C-643D-46AB-9052-B6B286CD81DA}" srcOrd="1" destOrd="0" presId="urn:microsoft.com/office/officeart/2005/8/layout/process5"/>
    <dgm:cxn modelId="{5ACDF596-2DA7-42E3-B0E8-C7FC48777220}" type="presOf" srcId="{BB44F2A2-35BB-4473-9501-F9700A40BE3E}" destId="{EDD0FEB4-B9D0-4A6E-83F1-23B96DCA0D30}" srcOrd="0" destOrd="0" presId="urn:microsoft.com/office/officeart/2005/8/layout/process5"/>
    <dgm:cxn modelId="{39EA4A94-561B-4F3C-B79A-1265247CFC4F}" type="presOf" srcId="{FB6F831B-7620-40C7-B4F6-E153B26C10C2}" destId="{6E6EAE1F-28E4-4FCB-AFDA-0FA403407BB2}" srcOrd="0" destOrd="0" presId="urn:microsoft.com/office/officeart/2005/8/layout/process5"/>
    <dgm:cxn modelId="{AA4B9B6C-A844-4B8A-969D-2F16AC7C4F2F}" srcId="{992345A1-544F-40E0-913B-81F181574E2F}" destId="{63084AF8-CD9A-4235-AD0A-0F76A6C01BEC}" srcOrd="4" destOrd="0" parTransId="{0C309363-51A9-4772-90C9-FE19728E5FDE}" sibTransId="{BCE42ED5-A325-4FFC-B6D1-ECF2EE8420A5}"/>
    <dgm:cxn modelId="{1F905828-8156-4C17-A2AC-9E890A90434B}" srcId="{992345A1-544F-40E0-913B-81F181574E2F}" destId="{FB6F831B-7620-40C7-B4F6-E153B26C10C2}" srcOrd="1" destOrd="0" parTransId="{70BDF898-5FFD-49AC-A0A3-AE24527A51B8}" sibTransId="{01FD7D43-82FA-4826-A149-9A5F54E0956B}"/>
    <dgm:cxn modelId="{AE96F3C7-54CB-4D48-B30C-5FB8E4AAB0F4}" type="presOf" srcId="{4663B29D-616F-4B37-909F-BF8C971889C1}" destId="{F5A057BD-F25C-4041-9290-24C8F846BCCD}" srcOrd="0" destOrd="0" presId="urn:microsoft.com/office/officeart/2005/8/layout/process5"/>
    <dgm:cxn modelId="{5237FCAF-9D87-4968-8862-94FC3CFA2CA6}" type="presOf" srcId="{4663B29D-616F-4B37-909F-BF8C971889C1}" destId="{12850BA1-5CB6-4391-BBD3-C1C7A9AA838C}" srcOrd="1" destOrd="0" presId="urn:microsoft.com/office/officeart/2005/8/layout/process5"/>
    <dgm:cxn modelId="{A16D0648-67BF-469D-8E67-FA374BA9C666}" type="presOf" srcId="{01FD7D43-82FA-4826-A149-9A5F54E0956B}" destId="{E62CF643-4E2E-41AC-9BFA-792E824107FD}" srcOrd="1" destOrd="0" presId="urn:microsoft.com/office/officeart/2005/8/layout/process5"/>
    <dgm:cxn modelId="{3EB9A585-4764-4096-BFCA-82757D27B4EF}" type="presOf" srcId="{992345A1-544F-40E0-913B-81F181574E2F}" destId="{2BEB6606-AC9D-406E-9DB0-D061A4CE799D}" srcOrd="0" destOrd="0" presId="urn:microsoft.com/office/officeart/2005/8/layout/process5"/>
    <dgm:cxn modelId="{D58348EA-B587-41C5-B79D-7D25988FB268}" type="presOf" srcId="{162FFD65-464E-4B0A-A1C4-EAE2D0A23984}" destId="{0944BD7F-442E-441C-9116-367B5A48A782}" srcOrd="1" destOrd="0" presId="urn:microsoft.com/office/officeart/2005/8/layout/process5"/>
    <dgm:cxn modelId="{943D79AA-7603-44F1-BED2-8BF96EB5CA77}" type="presParOf" srcId="{2BEB6606-AC9D-406E-9DB0-D061A4CE799D}" destId="{EF050066-7164-4511-A761-75DE11DF1E07}" srcOrd="0" destOrd="0" presId="urn:microsoft.com/office/officeart/2005/8/layout/process5"/>
    <dgm:cxn modelId="{7AAAC3E7-8EA4-4FA3-B38D-61E5F6A3703A}" type="presParOf" srcId="{2BEB6606-AC9D-406E-9DB0-D061A4CE799D}" destId="{897DA340-58EE-4B76-A19D-D5ACAB986F40}" srcOrd="1" destOrd="0" presId="urn:microsoft.com/office/officeart/2005/8/layout/process5"/>
    <dgm:cxn modelId="{D7B20E96-EC4D-42C4-912A-81FA7831F06B}" type="presParOf" srcId="{897DA340-58EE-4B76-A19D-D5ACAB986F40}" destId="{0944BD7F-442E-441C-9116-367B5A48A782}" srcOrd="0" destOrd="0" presId="urn:microsoft.com/office/officeart/2005/8/layout/process5"/>
    <dgm:cxn modelId="{FB2858D7-4A10-49EC-B049-6552F2C15074}" type="presParOf" srcId="{2BEB6606-AC9D-406E-9DB0-D061A4CE799D}" destId="{6E6EAE1F-28E4-4FCB-AFDA-0FA403407BB2}" srcOrd="2" destOrd="0" presId="urn:microsoft.com/office/officeart/2005/8/layout/process5"/>
    <dgm:cxn modelId="{E229FD3D-3B33-463F-A6FC-3DFEBF3CFF2F}" type="presParOf" srcId="{2BEB6606-AC9D-406E-9DB0-D061A4CE799D}" destId="{75BE406E-F1CA-475A-B82C-797AA3D9EB2D}" srcOrd="3" destOrd="0" presId="urn:microsoft.com/office/officeart/2005/8/layout/process5"/>
    <dgm:cxn modelId="{0BC63847-4BBD-4BA7-8419-368155652E2F}" type="presParOf" srcId="{75BE406E-F1CA-475A-B82C-797AA3D9EB2D}" destId="{E62CF643-4E2E-41AC-9BFA-792E824107FD}" srcOrd="0" destOrd="0" presId="urn:microsoft.com/office/officeart/2005/8/layout/process5"/>
    <dgm:cxn modelId="{4E0090BD-179D-44A0-BB54-D15C878426A7}" type="presParOf" srcId="{2BEB6606-AC9D-406E-9DB0-D061A4CE799D}" destId="{C5750E63-4045-4071-A612-CF60D250B769}" srcOrd="4" destOrd="0" presId="urn:microsoft.com/office/officeart/2005/8/layout/process5"/>
    <dgm:cxn modelId="{858FD2C2-E0A3-41DD-ACF9-4BF02D81CD26}" type="presParOf" srcId="{2BEB6606-AC9D-406E-9DB0-D061A4CE799D}" destId="{0BE7BC50-8B2A-48C3-BFE1-9E9821039613}" srcOrd="5" destOrd="0" presId="urn:microsoft.com/office/officeart/2005/8/layout/process5"/>
    <dgm:cxn modelId="{FAD16F29-7436-4CE4-A20A-74B1C3738F0B}" type="presParOf" srcId="{0BE7BC50-8B2A-48C3-BFE1-9E9821039613}" destId="{A28D292C-643D-46AB-9052-B6B286CD81DA}" srcOrd="0" destOrd="0" presId="urn:microsoft.com/office/officeart/2005/8/layout/process5"/>
    <dgm:cxn modelId="{C5E4E887-B854-4FB7-9916-3D76445CBF53}" type="presParOf" srcId="{2BEB6606-AC9D-406E-9DB0-D061A4CE799D}" destId="{EDD0FEB4-B9D0-4A6E-83F1-23B96DCA0D30}" srcOrd="6" destOrd="0" presId="urn:microsoft.com/office/officeart/2005/8/layout/process5"/>
    <dgm:cxn modelId="{8EE22CC3-FC5A-4D1C-84F6-237BD39B7D8C}" type="presParOf" srcId="{2BEB6606-AC9D-406E-9DB0-D061A4CE799D}" destId="{F5A057BD-F25C-4041-9290-24C8F846BCCD}" srcOrd="7" destOrd="0" presId="urn:microsoft.com/office/officeart/2005/8/layout/process5"/>
    <dgm:cxn modelId="{F47895F6-B07E-495F-A4CA-986757FB581E}" type="presParOf" srcId="{F5A057BD-F25C-4041-9290-24C8F846BCCD}" destId="{12850BA1-5CB6-4391-BBD3-C1C7A9AA838C}" srcOrd="0" destOrd="0" presId="urn:microsoft.com/office/officeart/2005/8/layout/process5"/>
    <dgm:cxn modelId="{729AFCA7-33E8-4F54-BD17-3EB962E7BC38}" type="presParOf" srcId="{2BEB6606-AC9D-406E-9DB0-D061A4CE799D}" destId="{3F0B3BAB-986D-4656-9BCB-E69B8ECA8D27}" srcOrd="8" destOrd="0" presId="urn:microsoft.com/office/officeart/2005/8/layout/process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90133A-228A-492F-ADDC-C41D28185CF5}" type="doc">
      <dgm:prSet loTypeId="urn:microsoft.com/office/officeart/2005/8/layout/cycle6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CAD23117-6C90-4AE3-A8D6-E079DCAAD12B}">
      <dgm:prSet phldrT="[텍스트]"/>
      <dgm:spPr/>
      <dgm:t>
        <a:bodyPr/>
        <a:lstStyle/>
        <a:p>
          <a:pPr latinLnBrk="1"/>
          <a:r>
            <a:rPr lang="en-US" altLang="en-US" dirty="0" smtClean="0"/>
            <a:t>Web Crawling</a:t>
          </a:r>
          <a:endParaRPr lang="ko-KR" altLang="en-US" dirty="0"/>
        </a:p>
      </dgm:t>
    </dgm:pt>
    <dgm:pt modelId="{F4576EDC-36F0-4056-992D-66AF805AFE6F}" type="parTrans" cxnId="{502461CC-65FC-44D4-8B95-49C461205464}">
      <dgm:prSet/>
      <dgm:spPr/>
      <dgm:t>
        <a:bodyPr/>
        <a:lstStyle/>
        <a:p>
          <a:pPr latinLnBrk="1"/>
          <a:endParaRPr lang="ko-KR" altLang="en-US"/>
        </a:p>
      </dgm:t>
    </dgm:pt>
    <dgm:pt modelId="{1BF127A1-FD62-4B60-93FA-3FE1E43D91F6}" type="sibTrans" cxnId="{502461CC-65FC-44D4-8B95-49C461205464}">
      <dgm:prSet/>
      <dgm:spPr/>
      <dgm:t>
        <a:bodyPr/>
        <a:lstStyle/>
        <a:p>
          <a:pPr latinLnBrk="1"/>
          <a:endParaRPr lang="ko-KR" altLang="en-US"/>
        </a:p>
      </dgm:t>
    </dgm:pt>
    <dgm:pt modelId="{0E3B071C-EAE6-4BF3-8573-0EF05E2FE7F1}">
      <dgm:prSet phldrT="[텍스트]"/>
      <dgm:spPr/>
      <dgm:t>
        <a:bodyPr/>
        <a:lstStyle/>
        <a:p>
          <a:pPr latinLnBrk="1"/>
          <a:r>
            <a:rPr lang="ko-KR" altLang="en-US" dirty="0" smtClean="0"/>
            <a:t>공공 기관 데이터</a:t>
          </a:r>
          <a:endParaRPr lang="ko-KR" altLang="en-US" dirty="0"/>
        </a:p>
      </dgm:t>
    </dgm:pt>
    <dgm:pt modelId="{38980B28-279C-4DB7-8214-3A0BDCDCAF90}" type="parTrans" cxnId="{3D76DA03-66F3-432A-BAC7-C7F9CDC8D1AF}">
      <dgm:prSet/>
      <dgm:spPr/>
      <dgm:t>
        <a:bodyPr/>
        <a:lstStyle/>
        <a:p>
          <a:pPr latinLnBrk="1"/>
          <a:endParaRPr lang="ko-KR" altLang="en-US"/>
        </a:p>
      </dgm:t>
    </dgm:pt>
    <dgm:pt modelId="{C9E911F1-9B2D-497F-94DF-1F0D4D3D64A3}" type="sibTrans" cxnId="{3D76DA03-66F3-432A-BAC7-C7F9CDC8D1AF}">
      <dgm:prSet/>
      <dgm:spPr/>
      <dgm:t>
        <a:bodyPr/>
        <a:lstStyle/>
        <a:p>
          <a:pPr latinLnBrk="1"/>
          <a:endParaRPr lang="ko-KR" altLang="en-US"/>
        </a:p>
      </dgm:t>
    </dgm:pt>
    <dgm:pt modelId="{63C52E1B-6ECA-4109-A615-F1BCCB7FD70F}">
      <dgm:prSet phldrT="[텍스트]"/>
      <dgm:spPr/>
      <dgm:t>
        <a:bodyPr/>
        <a:lstStyle/>
        <a:p>
          <a:pPr latinLnBrk="1"/>
          <a:r>
            <a:rPr lang="en-US" altLang="en-US" dirty="0" smtClean="0"/>
            <a:t>Ctrl + C / V</a:t>
          </a:r>
          <a:endParaRPr lang="ko-KR" altLang="en-US" dirty="0"/>
        </a:p>
      </dgm:t>
    </dgm:pt>
    <dgm:pt modelId="{1DFF2B72-043E-4CF8-BE74-48CDB5B81D94}" type="parTrans" cxnId="{7805D43C-CD14-4BA3-B9EB-0E94FF614371}">
      <dgm:prSet/>
      <dgm:spPr/>
      <dgm:t>
        <a:bodyPr/>
        <a:lstStyle/>
        <a:p>
          <a:pPr latinLnBrk="1"/>
          <a:endParaRPr lang="ko-KR" altLang="en-US"/>
        </a:p>
      </dgm:t>
    </dgm:pt>
    <dgm:pt modelId="{FA1D9D12-40E4-476E-AEB0-E45928A9809F}" type="sibTrans" cxnId="{7805D43C-CD14-4BA3-B9EB-0E94FF614371}">
      <dgm:prSet/>
      <dgm:spPr/>
      <dgm:t>
        <a:bodyPr/>
        <a:lstStyle/>
        <a:p>
          <a:pPr latinLnBrk="1"/>
          <a:endParaRPr lang="ko-KR" altLang="en-US"/>
        </a:p>
      </dgm:t>
    </dgm:pt>
    <dgm:pt modelId="{BC4D16A9-8301-461C-9DA9-ED2F060940DB}">
      <dgm:prSet phldrT="[텍스트]"/>
      <dgm:spPr/>
      <dgm:t>
        <a:bodyPr/>
        <a:lstStyle/>
        <a:p>
          <a:pPr latinLnBrk="1"/>
          <a:r>
            <a:rPr lang="en-US" altLang="en-US" dirty="0" smtClean="0"/>
            <a:t>SNS</a:t>
          </a:r>
          <a:endParaRPr lang="ko-KR" altLang="en-US" dirty="0"/>
        </a:p>
      </dgm:t>
    </dgm:pt>
    <dgm:pt modelId="{1C078B1C-23EC-43D6-AAAE-CF06C8D893DF}" type="parTrans" cxnId="{F519A695-1189-4E29-8948-534A37747E39}">
      <dgm:prSet/>
      <dgm:spPr/>
      <dgm:t>
        <a:bodyPr/>
        <a:lstStyle/>
        <a:p>
          <a:pPr latinLnBrk="1"/>
          <a:endParaRPr lang="ko-KR" altLang="en-US"/>
        </a:p>
      </dgm:t>
    </dgm:pt>
    <dgm:pt modelId="{D3084824-CA5A-499B-A2CC-75CEFA69E4B3}" type="sibTrans" cxnId="{F519A695-1189-4E29-8948-534A37747E39}">
      <dgm:prSet/>
      <dgm:spPr/>
      <dgm:t>
        <a:bodyPr/>
        <a:lstStyle/>
        <a:p>
          <a:pPr latinLnBrk="1"/>
          <a:endParaRPr lang="ko-KR" altLang="en-US"/>
        </a:p>
      </dgm:t>
    </dgm:pt>
    <dgm:pt modelId="{71081396-5207-4FAF-9F8E-8BA8DAE933EE}">
      <dgm:prSet phldrT="[텍스트]"/>
      <dgm:spPr/>
      <dgm:t>
        <a:bodyPr/>
        <a:lstStyle/>
        <a:p>
          <a:pPr latinLnBrk="1"/>
          <a:r>
            <a:rPr lang="en-US" altLang="en-US" dirty="0" smtClean="0"/>
            <a:t>Open API</a:t>
          </a:r>
          <a:endParaRPr lang="ko-KR" altLang="en-US" dirty="0"/>
        </a:p>
      </dgm:t>
    </dgm:pt>
    <dgm:pt modelId="{F53CBCBC-808A-4B16-AB9C-363FA6547C2E}" type="parTrans" cxnId="{88E6042A-300A-4F60-9607-4F91BAC9BF34}">
      <dgm:prSet/>
      <dgm:spPr/>
      <dgm:t>
        <a:bodyPr/>
        <a:lstStyle/>
        <a:p>
          <a:pPr latinLnBrk="1"/>
          <a:endParaRPr lang="ko-KR" altLang="en-US"/>
        </a:p>
      </dgm:t>
    </dgm:pt>
    <dgm:pt modelId="{28D8F589-3ECF-4374-9154-5DE1833BF674}" type="sibTrans" cxnId="{88E6042A-300A-4F60-9607-4F91BAC9BF34}">
      <dgm:prSet/>
      <dgm:spPr/>
      <dgm:t>
        <a:bodyPr/>
        <a:lstStyle/>
        <a:p>
          <a:pPr latinLnBrk="1"/>
          <a:endParaRPr lang="ko-KR" altLang="en-US"/>
        </a:p>
      </dgm:t>
    </dgm:pt>
    <dgm:pt modelId="{61A2CDD0-1218-4BD2-AF36-CE7587DB2465}">
      <dgm:prSet phldrT="[텍스트]"/>
      <dgm:spPr/>
      <dgm:t>
        <a:bodyPr/>
        <a:lstStyle/>
        <a:p>
          <a:pPr latinLnBrk="1"/>
          <a:r>
            <a:rPr lang="ko-KR" altLang="en-US" dirty="0" smtClean="0"/>
            <a:t>로그 </a:t>
          </a:r>
          <a:r>
            <a:rPr lang="ko-KR" altLang="en-US" dirty="0" err="1" smtClean="0"/>
            <a:t>수집기</a:t>
          </a:r>
          <a:endParaRPr lang="ko-KR" altLang="en-US" dirty="0"/>
        </a:p>
      </dgm:t>
    </dgm:pt>
    <dgm:pt modelId="{7D583F09-C38A-4CA0-8864-10641F43D8B8}" type="parTrans" cxnId="{52DEE283-D2EA-465E-8730-9F882D07F55D}">
      <dgm:prSet/>
      <dgm:spPr/>
      <dgm:t>
        <a:bodyPr/>
        <a:lstStyle/>
        <a:p>
          <a:pPr latinLnBrk="1"/>
          <a:endParaRPr lang="ko-KR" altLang="en-US"/>
        </a:p>
      </dgm:t>
    </dgm:pt>
    <dgm:pt modelId="{65F3D3A4-14CF-4296-ACE0-16DE9FCB621E}" type="sibTrans" cxnId="{52DEE283-D2EA-465E-8730-9F882D07F55D}">
      <dgm:prSet/>
      <dgm:spPr/>
      <dgm:t>
        <a:bodyPr/>
        <a:lstStyle/>
        <a:p>
          <a:pPr latinLnBrk="1"/>
          <a:endParaRPr lang="ko-KR" altLang="en-US"/>
        </a:p>
      </dgm:t>
    </dgm:pt>
    <dgm:pt modelId="{F6A7A514-6872-4A86-A7C4-DD105BF2E858}">
      <dgm:prSet phldrT="[텍스트]"/>
      <dgm:spPr/>
      <dgm:t>
        <a:bodyPr/>
        <a:lstStyle/>
        <a:p>
          <a:pPr latinLnBrk="1"/>
          <a:r>
            <a:rPr lang="en-US" altLang="en-US" dirty="0" smtClean="0"/>
            <a:t>RSS</a:t>
          </a:r>
          <a:endParaRPr lang="ko-KR" altLang="en-US" dirty="0"/>
        </a:p>
      </dgm:t>
    </dgm:pt>
    <dgm:pt modelId="{74B57A5B-73F3-49C8-ABD0-1B117FD9BE45}" type="parTrans" cxnId="{9E00DFAE-0156-449D-938D-A5F4B9AF9750}">
      <dgm:prSet/>
      <dgm:spPr/>
      <dgm:t>
        <a:bodyPr/>
        <a:lstStyle/>
        <a:p>
          <a:pPr latinLnBrk="1"/>
          <a:endParaRPr lang="ko-KR" altLang="en-US"/>
        </a:p>
      </dgm:t>
    </dgm:pt>
    <dgm:pt modelId="{CF31A5A6-03D2-42FC-8F10-1B1C1638CBA8}" type="sibTrans" cxnId="{9E00DFAE-0156-449D-938D-A5F4B9AF9750}">
      <dgm:prSet/>
      <dgm:spPr/>
      <dgm:t>
        <a:bodyPr/>
        <a:lstStyle/>
        <a:p>
          <a:pPr latinLnBrk="1"/>
          <a:endParaRPr lang="ko-KR" altLang="en-US"/>
        </a:p>
      </dgm:t>
    </dgm:pt>
    <dgm:pt modelId="{0DA98363-2CB6-4350-9458-843C9D719C32}" type="pres">
      <dgm:prSet presAssocID="{F890133A-228A-492F-ADDC-C41D28185CF5}" presName="cycle" presStyleCnt="0">
        <dgm:presLayoutVars>
          <dgm:dir/>
          <dgm:resizeHandles val="exact"/>
        </dgm:presLayoutVars>
      </dgm:prSet>
      <dgm:spPr/>
    </dgm:pt>
    <dgm:pt modelId="{8E9F284A-1D10-43D1-8D5C-22EA3827B5F5}" type="pres">
      <dgm:prSet presAssocID="{CAD23117-6C90-4AE3-A8D6-E079DCAAD12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F2ADFA-1382-41FF-857F-4203597BFD46}" type="pres">
      <dgm:prSet presAssocID="{CAD23117-6C90-4AE3-A8D6-E079DCAAD12B}" presName="spNode" presStyleCnt="0"/>
      <dgm:spPr/>
    </dgm:pt>
    <dgm:pt modelId="{6C7EFA08-F059-413F-9C1E-551A3D0594B0}" type="pres">
      <dgm:prSet presAssocID="{1BF127A1-FD62-4B60-93FA-3FE1E43D91F6}" presName="sibTrans" presStyleLbl="sibTrans1D1" presStyleIdx="0" presStyleCnt="7"/>
      <dgm:spPr/>
    </dgm:pt>
    <dgm:pt modelId="{7B5E7A04-8E85-409B-AA48-AE99AB839FDB}" type="pres">
      <dgm:prSet presAssocID="{0E3B071C-EAE6-4BF3-8573-0EF05E2FE7F1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799B5A0-6C88-4FBB-96D1-312EE9E6014F}" type="pres">
      <dgm:prSet presAssocID="{0E3B071C-EAE6-4BF3-8573-0EF05E2FE7F1}" presName="spNode" presStyleCnt="0"/>
      <dgm:spPr/>
    </dgm:pt>
    <dgm:pt modelId="{41AFD734-2608-402C-9C0D-45F9BBF50095}" type="pres">
      <dgm:prSet presAssocID="{C9E911F1-9B2D-497F-94DF-1F0D4D3D64A3}" presName="sibTrans" presStyleLbl="sibTrans1D1" presStyleIdx="1" presStyleCnt="7"/>
      <dgm:spPr/>
    </dgm:pt>
    <dgm:pt modelId="{D3C7D1D7-DCB7-4D11-B3C8-F622D94C4297}" type="pres">
      <dgm:prSet presAssocID="{63C52E1B-6ECA-4109-A615-F1BCCB7FD70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C96597-C759-422A-808B-E04A93FC9598}" type="pres">
      <dgm:prSet presAssocID="{63C52E1B-6ECA-4109-A615-F1BCCB7FD70F}" presName="spNode" presStyleCnt="0"/>
      <dgm:spPr/>
    </dgm:pt>
    <dgm:pt modelId="{26F2F7D4-0CD7-4CCB-A2CF-55C8F91E3030}" type="pres">
      <dgm:prSet presAssocID="{FA1D9D12-40E4-476E-AEB0-E45928A9809F}" presName="sibTrans" presStyleLbl="sibTrans1D1" presStyleIdx="2" presStyleCnt="7"/>
      <dgm:spPr/>
    </dgm:pt>
    <dgm:pt modelId="{0045DB1C-6504-4B2A-98B2-C963A0537DA7}" type="pres">
      <dgm:prSet presAssocID="{BC4D16A9-8301-461C-9DA9-ED2F060940D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4B4730-EED4-464F-AD48-18AF32C5D011}" type="pres">
      <dgm:prSet presAssocID="{BC4D16A9-8301-461C-9DA9-ED2F060940DB}" presName="spNode" presStyleCnt="0"/>
      <dgm:spPr/>
    </dgm:pt>
    <dgm:pt modelId="{0B4A8654-00B5-43E4-B63F-D8848128533B}" type="pres">
      <dgm:prSet presAssocID="{D3084824-CA5A-499B-A2CC-75CEFA69E4B3}" presName="sibTrans" presStyleLbl="sibTrans1D1" presStyleIdx="3" presStyleCnt="7"/>
      <dgm:spPr/>
    </dgm:pt>
    <dgm:pt modelId="{CFE8CDAA-A8FE-4410-B4E3-B5008F45F6E7}" type="pres">
      <dgm:prSet presAssocID="{71081396-5207-4FAF-9F8E-8BA8DAE933E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03B12A-C463-4895-93A8-E2AA9F976C7F}" type="pres">
      <dgm:prSet presAssocID="{71081396-5207-4FAF-9F8E-8BA8DAE933EE}" presName="spNode" presStyleCnt="0"/>
      <dgm:spPr/>
    </dgm:pt>
    <dgm:pt modelId="{444339B3-FFB3-4705-98CF-9A8F1BFC0D44}" type="pres">
      <dgm:prSet presAssocID="{28D8F589-3ECF-4374-9154-5DE1833BF674}" presName="sibTrans" presStyleLbl="sibTrans1D1" presStyleIdx="4" presStyleCnt="7"/>
      <dgm:spPr/>
    </dgm:pt>
    <dgm:pt modelId="{9683144C-FF38-454F-9683-16395DD54162}" type="pres">
      <dgm:prSet presAssocID="{61A2CDD0-1218-4BD2-AF36-CE7587DB246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3DE5B4-8EB4-446E-AFF5-26EA552CA5D7}" type="pres">
      <dgm:prSet presAssocID="{61A2CDD0-1218-4BD2-AF36-CE7587DB2465}" presName="spNode" presStyleCnt="0"/>
      <dgm:spPr/>
    </dgm:pt>
    <dgm:pt modelId="{44FE9AFF-5691-49F4-B2D3-3B1A19C3E241}" type="pres">
      <dgm:prSet presAssocID="{65F3D3A4-14CF-4296-ACE0-16DE9FCB621E}" presName="sibTrans" presStyleLbl="sibTrans1D1" presStyleIdx="5" presStyleCnt="7"/>
      <dgm:spPr/>
    </dgm:pt>
    <dgm:pt modelId="{2C038598-08FF-4A82-8B23-21EF1D0E48AD}" type="pres">
      <dgm:prSet presAssocID="{F6A7A514-6872-4A86-A7C4-DD105BF2E858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AF8ED3-DCB9-4C2E-B584-F9E07D7E4F86}" type="pres">
      <dgm:prSet presAssocID="{F6A7A514-6872-4A86-A7C4-DD105BF2E858}" presName="spNode" presStyleCnt="0"/>
      <dgm:spPr/>
    </dgm:pt>
    <dgm:pt modelId="{2C80DB9B-9B8E-4D57-9CB6-332F7B6391E9}" type="pres">
      <dgm:prSet presAssocID="{CF31A5A6-03D2-42FC-8F10-1B1C1638CBA8}" presName="sibTrans" presStyleLbl="sibTrans1D1" presStyleIdx="6" presStyleCnt="7"/>
      <dgm:spPr/>
    </dgm:pt>
  </dgm:ptLst>
  <dgm:cxnLst>
    <dgm:cxn modelId="{88E6042A-300A-4F60-9607-4F91BAC9BF34}" srcId="{F890133A-228A-492F-ADDC-C41D28185CF5}" destId="{71081396-5207-4FAF-9F8E-8BA8DAE933EE}" srcOrd="4" destOrd="0" parTransId="{F53CBCBC-808A-4B16-AB9C-363FA6547C2E}" sibTransId="{28D8F589-3ECF-4374-9154-5DE1833BF674}"/>
    <dgm:cxn modelId="{06D2D3FB-303D-4D7F-86EB-B2A4ECDEA572}" type="presOf" srcId="{1BF127A1-FD62-4B60-93FA-3FE1E43D91F6}" destId="{6C7EFA08-F059-413F-9C1E-551A3D0594B0}" srcOrd="0" destOrd="0" presId="urn:microsoft.com/office/officeart/2005/8/layout/cycle6"/>
    <dgm:cxn modelId="{1D08D5DB-9DD0-41A9-BC7A-2216E4F8DF3A}" type="presOf" srcId="{CF31A5A6-03D2-42FC-8F10-1B1C1638CBA8}" destId="{2C80DB9B-9B8E-4D57-9CB6-332F7B6391E9}" srcOrd="0" destOrd="0" presId="urn:microsoft.com/office/officeart/2005/8/layout/cycle6"/>
    <dgm:cxn modelId="{4AA162BF-3BBD-431A-BE91-B33613A00951}" type="presOf" srcId="{0E3B071C-EAE6-4BF3-8573-0EF05E2FE7F1}" destId="{7B5E7A04-8E85-409B-AA48-AE99AB839FDB}" srcOrd="0" destOrd="0" presId="urn:microsoft.com/office/officeart/2005/8/layout/cycle6"/>
    <dgm:cxn modelId="{7805D43C-CD14-4BA3-B9EB-0E94FF614371}" srcId="{F890133A-228A-492F-ADDC-C41D28185CF5}" destId="{63C52E1B-6ECA-4109-A615-F1BCCB7FD70F}" srcOrd="2" destOrd="0" parTransId="{1DFF2B72-043E-4CF8-BE74-48CDB5B81D94}" sibTransId="{FA1D9D12-40E4-476E-AEB0-E45928A9809F}"/>
    <dgm:cxn modelId="{4ADA66EC-E63C-4B03-9328-0BC2A76C6785}" type="presOf" srcId="{61A2CDD0-1218-4BD2-AF36-CE7587DB2465}" destId="{9683144C-FF38-454F-9683-16395DD54162}" srcOrd="0" destOrd="0" presId="urn:microsoft.com/office/officeart/2005/8/layout/cycle6"/>
    <dgm:cxn modelId="{46CC94AF-6CE8-4778-A1FC-7FA2F0736B8C}" type="presOf" srcId="{D3084824-CA5A-499B-A2CC-75CEFA69E4B3}" destId="{0B4A8654-00B5-43E4-B63F-D8848128533B}" srcOrd="0" destOrd="0" presId="urn:microsoft.com/office/officeart/2005/8/layout/cycle6"/>
    <dgm:cxn modelId="{9E00DFAE-0156-449D-938D-A5F4B9AF9750}" srcId="{F890133A-228A-492F-ADDC-C41D28185CF5}" destId="{F6A7A514-6872-4A86-A7C4-DD105BF2E858}" srcOrd="6" destOrd="0" parTransId="{74B57A5B-73F3-49C8-ABD0-1B117FD9BE45}" sibTransId="{CF31A5A6-03D2-42FC-8F10-1B1C1638CBA8}"/>
    <dgm:cxn modelId="{6841A059-13CA-4919-BA53-52744F8C82AC}" type="presOf" srcId="{C9E911F1-9B2D-497F-94DF-1F0D4D3D64A3}" destId="{41AFD734-2608-402C-9C0D-45F9BBF50095}" srcOrd="0" destOrd="0" presId="urn:microsoft.com/office/officeart/2005/8/layout/cycle6"/>
    <dgm:cxn modelId="{2BDFDCCC-BA2F-4FFC-9A0F-B7CD7D4E3F4A}" type="presOf" srcId="{63C52E1B-6ECA-4109-A615-F1BCCB7FD70F}" destId="{D3C7D1D7-DCB7-4D11-B3C8-F622D94C4297}" srcOrd="0" destOrd="0" presId="urn:microsoft.com/office/officeart/2005/8/layout/cycle6"/>
    <dgm:cxn modelId="{2B246650-A9D3-4C78-8CBC-40E22557A3B3}" type="presOf" srcId="{FA1D9D12-40E4-476E-AEB0-E45928A9809F}" destId="{26F2F7D4-0CD7-4CCB-A2CF-55C8F91E3030}" srcOrd="0" destOrd="0" presId="urn:microsoft.com/office/officeart/2005/8/layout/cycle6"/>
    <dgm:cxn modelId="{ABA75DED-C9EA-4A5E-AAEC-C87829BE5308}" type="presOf" srcId="{65F3D3A4-14CF-4296-ACE0-16DE9FCB621E}" destId="{44FE9AFF-5691-49F4-B2D3-3B1A19C3E241}" srcOrd="0" destOrd="0" presId="urn:microsoft.com/office/officeart/2005/8/layout/cycle6"/>
    <dgm:cxn modelId="{988341F0-CE5C-4C5A-9EAD-A084AF13A845}" type="presOf" srcId="{F890133A-228A-492F-ADDC-C41D28185CF5}" destId="{0DA98363-2CB6-4350-9458-843C9D719C32}" srcOrd="0" destOrd="0" presId="urn:microsoft.com/office/officeart/2005/8/layout/cycle6"/>
    <dgm:cxn modelId="{14F3D959-34AF-4BEF-9ED5-0F7BCC0609F8}" type="presOf" srcId="{F6A7A514-6872-4A86-A7C4-DD105BF2E858}" destId="{2C038598-08FF-4A82-8B23-21EF1D0E48AD}" srcOrd="0" destOrd="0" presId="urn:microsoft.com/office/officeart/2005/8/layout/cycle6"/>
    <dgm:cxn modelId="{502461CC-65FC-44D4-8B95-49C461205464}" srcId="{F890133A-228A-492F-ADDC-C41D28185CF5}" destId="{CAD23117-6C90-4AE3-A8D6-E079DCAAD12B}" srcOrd="0" destOrd="0" parTransId="{F4576EDC-36F0-4056-992D-66AF805AFE6F}" sibTransId="{1BF127A1-FD62-4B60-93FA-3FE1E43D91F6}"/>
    <dgm:cxn modelId="{F519A695-1189-4E29-8948-534A37747E39}" srcId="{F890133A-228A-492F-ADDC-C41D28185CF5}" destId="{BC4D16A9-8301-461C-9DA9-ED2F060940DB}" srcOrd="3" destOrd="0" parTransId="{1C078B1C-23EC-43D6-AAAE-CF06C8D893DF}" sibTransId="{D3084824-CA5A-499B-A2CC-75CEFA69E4B3}"/>
    <dgm:cxn modelId="{CED3F697-E7D0-45B6-BF10-29ACA9661F5C}" type="presOf" srcId="{71081396-5207-4FAF-9F8E-8BA8DAE933EE}" destId="{CFE8CDAA-A8FE-4410-B4E3-B5008F45F6E7}" srcOrd="0" destOrd="0" presId="urn:microsoft.com/office/officeart/2005/8/layout/cycle6"/>
    <dgm:cxn modelId="{52DEE283-D2EA-465E-8730-9F882D07F55D}" srcId="{F890133A-228A-492F-ADDC-C41D28185CF5}" destId="{61A2CDD0-1218-4BD2-AF36-CE7587DB2465}" srcOrd="5" destOrd="0" parTransId="{7D583F09-C38A-4CA0-8864-10641F43D8B8}" sibTransId="{65F3D3A4-14CF-4296-ACE0-16DE9FCB621E}"/>
    <dgm:cxn modelId="{9A7760D0-5153-4BB1-9750-C51CD577CEA6}" type="presOf" srcId="{28D8F589-3ECF-4374-9154-5DE1833BF674}" destId="{444339B3-FFB3-4705-98CF-9A8F1BFC0D44}" srcOrd="0" destOrd="0" presId="urn:microsoft.com/office/officeart/2005/8/layout/cycle6"/>
    <dgm:cxn modelId="{3D76DA03-66F3-432A-BAC7-C7F9CDC8D1AF}" srcId="{F890133A-228A-492F-ADDC-C41D28185CF5}" destId="{0E3B071C-EAE6-4BF3-8573-0EF05E2FE7F1}" srcOrd="1" destOrd="0" parTransId="{38980B28-279C-4DB7-8214-3A0BDCDCAF90}" sibTransId="{C9E911F1-9B2D-497F-94DF-1F0D4D3D64A3}"/>
    <dgm:cxn modelId="{28237776-AA43-40D3-9FE3-10F22F20E05E}" type="presOf" srcId="{CAD23117-6C90-4AE3-A8D6-E079DCAAD12B}" destId="{8E9F284A-1D10-43D1-8D5C-22EA3827B5F5}" srcOrd="0" destOrd="0" presId="urn:microsoft.com/office/officeart/2005/8/layout/cycle6"/>
    <dgm:cxn modelId="{F30569AF-0F53-4B6C-9BF1-F7F89A38D367}" type="presOf" srcId="{BC4D16A9-8301-461C-9DA9-ED2F060940DB}" destId="{0045DB1C-6504-4B2A-98B2-C963A0537DA7}" srcOrd="0" destOrd="0" presId="urn:microsoft.com/office/officeart/2005/8/layout/cycle6"/>
    <dgm:cxn modelId="{D7941D11-CC4C-4C49-BABD-33C40F6FA36A}" type="presParOf" srcId="{0DA98363-2CB6-4350-9458-843C9D719C32}" destId="{8E9F284A-1D10-43D1-8D5C-22EA3827B5F5}" srcOrd="0" destOrd="0" presId="urn:microsoft.com/office/officeart/2005/8/layout/cycle6"/>
    <dgm:cxn modelId="{EED10CF0-7CDE-4271-AF0A-E6A2DF22735C}" type="presParOf" srcId="{0DA98363-2CB6-4350-9458-843C9D719C32}" destId="{64F2ADFA-1382-41FF-857F-4203597BFD46}" srcOrd="1" destOrd="0" presId="urn:microsoft.com/office/officeart/2005/8/layout/cycle6"/>
    <dgm:cxn modelId="{3B53F3DC-F3BC-481C-A186-A3B38116BD01}" type="presParOf" srcId="{0DA98363-2CB6-4350-9458-843C9D719C32}" destId="{6C7EFA08-F059-413F-9C1E-551A3D0594B0}" srcOrd="2" destOrd="0" presId="urn:microsoft.com/office/officeart/2005/8/layout/cycle6"/>
    <dgm:cxn modelId="{65036911-D236-47F3-A9D5-F1A7FC4169CE}" type="presParOf" srcId="{0DA98363-2CB6-4350-9458-843C9D719C32}" destId="{7B5E7A04-8E85-409B-AA48-AE99AB839FDB}" srcOrd="3" destOrd="0" presId="urn:microsoft.com/office/officeart/2005/8/layout/cycle6"/>
    <dgm:cxn modelId="{33472732-46E8-494C-A677-C293DAC23F45}" type="presParOf" srcId="{0DA98363-2CB6-4350-9458-843C9D719C32}" destId="{4799B5A0-6C88-4FBB-96D1-312EE9E6014F}" srcOrd="4" destOrd="0" presId="urn:microsoft.com/office/officeart/2005/8/layout/cycle6"/>
    <dgm:cxn modelId="{A58ADFB1-FFEF-430B-89EB-B602E7BA6136}" type="presParOf" srcId="{0DA98363-2CB6-4350-9458-843C9D719C32}" destId="{41AFD734-2608-402C-9C0D-45F9BBF50095}" srcOrd="5" destOrd="0" presId="urn:microsoft.com/office/officeart/2005/8/layout/cycle6"/>
    <dgm:cxn modelId="{11DA9AC1-1EAF-45AD-B55A-D927E50D2CC6}" type="presParOf" srcId="{0DA98363-2CB6-4350-9458-843C9D719C32}" destId="{D3C7D1D7-DCB7-4D11-B3C8-F622D94C4297}" srcOrd="6" destOrd="0" presId="urn:microsoft.com/office/officeart/2005/8/layout/cycle6"/>
    <dgm:cxn modelId="{9D57D1F3-573A-4B98-ACDD-F56D2D65A318}" type="presParOf" srcId="{0DA98363-2CB6-4350-9458-843C9D719C32}" destId="{0EC96597-C759-422A-808B-E04A93FC9598}" srcOrd="7" destOrd="0" presId="urn:microsoft.com/office/officeart/2005/8/layout/cycle6"/>
    <dgm:cxn modelId="{A2121BC6-A663-465F-B2E3-C37F529DA63A}" type="presParOf" srcId="{0DA98363-2CB6-4350-9458-843C9D719C32}" destId="{26F2F7D4-0CD7-4CCB-A2CF-55C8F91E3030}" srcOrd="8" destOrd="0" presId="urn:microsoft.com/office/officeart/2005/8/layout/cycle6"/>
    <dgm:cxn modelId="{C2F607BC-2857-478A-A3DF-C05F59F015A4}" type="presParOf" srcId="{0DA98363-2CB6-4350-9458-843C9D719C32}" destId="{0045DB1C-6504-4B2A-98B2-C963A0537DA7}" srcOrd="9" destOrd="0" presId="urn:microsoft.com/office/officeart/2005/8/layout/cycle6"/>
    <dgm:cxn modelId="{2FBC0159-36E3-42BF-B232-911DAD8A0C24}" type="presParOf" srcId="{0DA98363-2CB6-4350-9458-843C9D719C32}" destId="{BC4B4730-EED4-464F-AD48-18AF32C5D011}" srcOrd="10" destOrd="0" presId="urn:microsoft.com/office/officeart/2005/8/layout/cycle6"/>
    <dgm:cxn modelId="{0EB75B3E-7B03-4D04-A1B1-976823BDD9C1}" type="presParOf" srcId="{0DA98363-2CB6-4350-9458-843C9D719C32}" destId="{0B4A8654-00B5-43E4-B63F-D8848128533B}" srcOrd="11" destOrd="0" presId="urn:microsoft.com/office/officeart/2005/8/layout/cycle6"/>
    <dgm:cxn modelId="{FD85B3FE-053F-48F0-8170-9C8C50E74F26}" type="presParOf" srcId="{0DA98363-2CB6-4350-9458-843C9D719C32}" destId="{CFE8CDAA-A8FE-4410-B4E3-B5008F45F6E7}" srcOrd="12" destOrd="0" presId="urn:microsoft.com/office/officeart/2005/8/layout/cycle6"/>
    <dgm:cxn modelId="{20A73656-53F2-449B-8F91-852F50876566}" type="presParOf" srcId="{0DA98363-2CB6-4350-9458-843C9D719C32}" destId="{3803B12A-C463-4895-93A8-E2AA9F976C7F}" srcOrd="13" destOrd="0" presId="urn:microsoft.com/office/officeart/2005/8/layout/cycle6"/>
    <dgm:cxn modelId="{53656EF0-BF71-4AF1-BF4A-8BFF7FDBBC64}" type="presParOf" srcId="{0DA98363-2CB6-4350-9458-843C9D719C32}" destId="{444339B3-FFB3-4705-98CF-9A8F1BFC0D44}" srcOrd="14" destOrd="0" presId="urn:microsoft.com/office/officeart/2005/8/layout/cycle6"/>
    <dgm:cxn modelId="{74317331-1C1F-4A52-8E0F-7A77456669BD}" type="presParOf" srcId="{0DA98363-2CB6-4350-9458-843C9D719C32}" destId="{9683144C-FF38-454F-9683-16395DD54162}" srcOrd="15" destOrd="0" presId="urn:microsoft.com/office/officeart/2005/8/layout/cycle6"/>
    <dgm:cxn modelId="{08A514C9-8CAD-4F58-973B-ACBEBD4E0240}" type="presParOf" srcId="{0DA98363-2CB6-4350-9458-843C9D719C32}" destId="{373DE5B4-8EB4-446E-AFF5-26EA552CA5D7}" srcOrd="16" destOrd="0" presId="urn:microsoft.com/office/officeart/2005/8/layout/cycle6"/>
    <dgm:cxn modelId="{A4237AB9-E702-48AC-BBD0-89ECF1638E7B}" type="presParOf" srcId="{0DA98363-2CB6-4350-9458-843C9D719C32}" destId="{44FE9AFF-5691-49F4-B2D3-3B1A19C3E241}" srcOrd="17" destOrd="0" presId="urn:microsoft.com/office/officeart/2005/8/layout/cycle6"/>
    <dgm:cxn modelId="{B3D77484-39FD-4F3C-BF6F-1E2790535375}" type="presParOf" srcId="{0DA98363-2CB6-4350-9458-843C9D719C32}" destId="{2C038598-08FF-4A82-8B23-21EF1D0E48AD}" srcOrd="18" destOrd="0" presId="urn:microsoft.com/office/officeart/2005/8/layout/cycle6"/>
    <dgm:cxn modelId="{F157FEA6-FB45-4CFB-B601-FBCF456DA98E}" type="presParOf" srcId="{0DA98363-2CB6-4350-9458-843C9D719C32}" destId="{E3AF8ED3-DCB9-4C2E-B584-F9E07D7E4F86}" srcOrd="19" destOrd="0" presId="urn:microsoft.com/office/officeart/2005/8/layout/cycle6"/>
    <dgm:cxn modelId="{372F497A-E6B7-496D-8410-FF9C7A892B3C}" type="presParOf" srcId="{0DA98363-2CB6-4350-9458-843C9D719C32}" destId="{2C80DB9B-9B8E-4D57-9CB6-332F7B6391E9}" srcOrd="20" destOrd="0" presId="urn:microsoft.com/office/officeart/2005/8/layout/cycle6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E352A4-C9C9-411B-8E0D-B2C4E922624E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BA01BE04-A5BD-4208-8E11-C30B93B558F4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전처리</a:t>
          </a:r>
          <a:endParaRPr lang="ko-KR" altLang="en-US" sz="3200" dirty="0"/>
        </a:p>
      </dgm:t>
    </dgm:pt>
    <dgm:pt modelId="{6D5B4A7E-2B62-4AA8-9EE2-F846D34A6624}" type="parTrans" cxnId="{39D43CD0-1654-4DD0-B27B-F19B73FC4D6D}">
      <dgm:prSet/>
      <dgm:spPr/>
      <dgm:t>
        <a:bodyPr/>
        <a:lstStyle/>
        <a:p>
          <a:pPr latinLnBrk="1"/>
          <a:endParaRPr lang="ko-KR" altLang="en-US"/>
        </a:p>
      </dgm:t>
    </dgm:pt>
    <dgm:pt modelId="{7D0CFCB8-3291-4F8F-84BC-9CBFF4B0F3E1}" type="sibTrans" cxnId="{39D43CD0-1654-4DD0-B27B-F19B73FC4D6D}">
      <dgm:prSet/>
      <dgm:spPr/>
      <dgm:t>
        <a:bodyPr/>
        <a:lstStyle/>
        <a:p>
          <a:pPr latinLnBrk="1"/>
          <a:endParaRPr lang="ko-KR" altLang="en-US"/>
        </a:p>
      </dgm:t>
    </dgm:pt>
    <dgm:pt modelId="{DE3E4D6B-6F01-41F2-AF43-39FF3483D109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결측치</a:t>
          </a:r>
          <a:r>
            <a:rPr lang="ko-KR" altLang="en-US" sz="2000" dirty="0" smtClean="0"/>
            <a:t> </a:t>
          </a:r>
          <a:r>
            <a:rPr lang="en-US" altLang="ko-KR" sz="2000" dirty="0" smtClean="0"/>
            <a:t>/ </a:t>
          </a:r>
          <a:r>
            <a:rPr lang="ko-KR" altLang="en-US" sz="2000" dirty="0" err="1" smtClean="0"/>
            <a:t>극단치</a:t>
          </a:r>
          <a:r>
            <a:rPr lang="ko-KR" altLang="en-US" sz="2000" dirty="0" smtClean="0"/>
            <a:t> </a:t>
          </a:r>
          <a:r>
            <a:rPr lang="en-US" altLang="ko-KR" sz="2000" dirty="0" smtClean="0"/>
            <a:t>/ </a:t>
          </a:r>
          <a:r>
            <a:rPr lang="ko-KR" altLang="en-US" sz="2000" dirty="0" smtClean="0"/>
            <a:t>이상치</a:t>
          </a:r>
          <a:endParaRPr lang="ko-KR" altLang="en-US" sz="2000" dirty="0"/>
        </a:p>
      </dgm:t>
    </dgm:pt>
    <dgm:pt modelId="{88B8B146-9A76-4C1B-9030-FA88DCBF26D9}" type="parTrans" cxnId="{CFFD8848-378D-4C77-9B84-64762BBF1DC6}">
      <dgm:prSet/>
      <dgm:spPr/>
      <dgm:t>
        <a:bodyPr/>
        <a:lstStyle/>
        <a:p>
          <a:pPr latinLnBrk="1"/>
          <a:endParaRPr lang="ko-KR" altLang="en-US"/>
        </a:p>
      </dgm:t>
    </dgm:pt>
    <dgm:pt modelId="{8CD22600-31E6-4776-A9B4-2C78A3A19C07}" type="sibTrans" cxnId="{CFFD8848-378D-4C77-9B84-64762BBF1DC6}">
      <dgm:prSet/>
      <dgm:spPr/>
      <dgm:t>
        <a:bodyPr/>
        <a:lstStyle/>
        <a:p>
          <a:pPr latinLnBrk="1"/>
          <a:endParaRPr lang="ko-KR" altLang="en-US"/>
        </a:p>
      </dgm:t>
    </dgm:pt>
    <dgm:pt modelId="{B1264851-8604-4747-A463-7F7F21E487B0}">
      <dgm:prSet phldrT="[텍스트]" custT="1"/>
      <dgm:spPr/>
      <dgm:t>
        <a:bodyPr/>
        <a:lstStyle/>
        <a:p>
          <a:pPr latinLnBrk="1"/>
          <a:r>
            <a:rPr lang="en-US" altLang="en-US" sz="3200" dirty="0" smtClean="0"/>
            <a:t>Filtering</a:t>
          </a:r>
          <a:endParaRPr lang="ko-KR" altLang="en-US" sz="3200" dirty="0"/>
        </a:p>
      </dgm:t>
    </dgm:pt>
    <dgm:pt modelId="{6B1D8592-961C-4A74-9665-E4F7DBD2F483}" type="parTrans" cxnId="{4C42E2B5-DA07-41B6-97DF-DD9B045ED035}">
      <dgm:prSet/>
      <dgm:spPr/>
      <dgm:t>
        <a:bodyPr/>
        <a:lstStyle/>
        <a:p>
          <a:pPr latinLnBrk="1"/>
          <a:endParaRPr lang="ko-KR" altLang="en-US"/>
        </a:p>
      </dgm:t>
    </dgm:pt>
    <dgm:pt modelId="{D281F145-C875-4080-9D7B-FEA80DE2BB50}" type="sibTrans" cxnId="{4C42E2B5-DA07-41B6-97DF-DD9B045ED035}">
      <dgm:prSet/>
      <dgm:spPr/>
      <dgm:t>
        <a:bodyPr/>
        <a:lstStyle/>
        <a:p>
          <a:pPr latinLnBrk="1"/>
          <a:endParaRPr lang="ko-KR" altLang="en-US"/>
        </a:p>
      </dgm:t>
    </dgm:pt>
    <dgm:pt modelId="{13D58805-56EF-46EF-B809-59F4B1F0C132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행 단위의 필요한 데이터만 추출하는 기술</a:t>
          </a:r>
          <a:r>
            <a:rPr lang="en-US" altLang="ko-KR" sz="2000" dirty="0" smtClean="0"/>
            <a:t>(</a:t>
          </a:r>
          <a:r>
            <a:rPr lang="ko-KR" altLang="ko-KR" sz="2000" dirty="0" smtClean="0"/>
            <a:t>정규 </a:t>
          </a:r>
          <a:r>
            <a:rPr lang="ko-KR" altLang="ko-KR" sz="2000" dirty="0" err="1" smtClean="0"/>
            <a:t>표현식</a:t>
          </a:r>
          <a:r>
            <a:rPr lang="en-US" altLang="ko-KR" sz="2000" dirty="0" smtClean="0"/>
            <a:t>)</a:t>
          </a:r>
          <a:endParaRPr lang="ko-KR" altLang="en-US" sz="2000" dirty="0"/>
        </a:p>
      </dgm:t>
    </dgm:pt>
    <dgm:pt modelId="{1538CD31-01AD-4F73-8EDE-55A54947B155}" type="parTrans" cxnId="{B4578369-A96B-4761-A974-BEC4DE53E064}">
      <dgm:prSet/>
      <dgm:spPr/>
      <dgm:t>
        <a:bodyPr/>
        <a:lstStyle/>
        <a:p>
          <a:pPr latinLnBrk="1"/>
          <a:endParaRPr lang="ko-KR" altLang="en-US"/>
        </a:p>
      </dgm:t>
    </dgm:pt>
    <dgm:pt modelId="{ED4A638C-5881-4572-9711-8EE57F9E5B1D}" type="sibTrans" cxnId="{B4578369-A96B-4761-A974-BEC4DE53E064}">
      <dgm:prSet/>
      <dgm:spPr/>
      <dgm:t>
        <a:bodyPr/>
        <a:lstStyle/>
        <a:p>
          <a:pPr latinLnBrk="1"/>
          <a:endParaRPr lang="ko-KR" altLang="en-US"/>
        </a:p>
      </dgm:t>
    </dgm:pt>
    <dgm:pt modelId="{7999994A-A488-46C4-AEFF-503A822CE4A3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데이터 구조</a:t>
          </a:r>
          <a:endParaRPr lang="ko-KR" altLang="en-US" sz="3200" dirty="0"/>
        </a:p>
      </dgm:t>
    </dgm:pt>
    <dgm:pt modelId="{0F397CF0-C057-4C03-B523-9F6D847F65FE}" type="parTrans" cxnId="{2AD98823-EF56-48CA-9623-18F989996D82}">
      <dgm:prSet/>
      <dgm:spPr/>
      <dgm:t>
        <a:bodyPr/>
        <a:lstStyle/>
        <a:p>
          <a:pPr latinLnBrk="1"/>
          <a:endParaRPr lang="ko-KR" altLang="en-US"/>
        </a:p>
      </dgm:t>
    </dgm:pt>
    <dgm:pt modelId="{56BA28D2-27CC-4143-B40D-D247537F6865}" type="sibTrans" cxnId="{2AD98823-EF56-48CA-9623-18F989996D82}">
      <dgm:prSet/>
      <dgm:spPr/>
      <dgm:t>
        <a:bodyPr/>
        <a:lstStyle/>
        <a:p>
          <a:pPr latinLnBrk="1"/>
          <a:endParaRPr lang="ko-KR" altLang="en-US"/>
        </a:p>
      </dgm:t>
    </dgm:pt>
    <dgm:pt modelId="{414A8EDA-9177-47C6-905D-50715657B4F0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벡터 </a:t>
          </a:r>
          <a:r>
            <a:rPr lang="en-US" altLang="ko-KR" sz="2000" dirty="0" smtClean="0"/>
            <a:t>/ </a:t>
          </a:r>
          <a:r>
            <a:rPr lang="ko-KR" altLang="en-US" sz="2000" dirty="0" smtClean="0"/>
            <a:t>행렬 </a:t>
          </a:r>
          <a:r>
            <a:rPr lang="en-US" altLang="ko-KR" sz="2000" dirty="0" smtClean="0"/>
            <a:t>/ </a:t>
          </a:r>
          <a:r>
            <a:rPr lang="en-US" altLang="en-US" sz="2000" dirty="0" err="1" smtClean="0"/>
            <a:t>DataFrame</a:t>
          </a:r>
          <a:endParaRPr lang="ko-KR" altLang="en-US" sz="2000" dirty="0"/>
        </a:p>
      </dgm:t>
    </dgm:pt>
    <dgm:pt modelId="{D6769EDD-C15E-4A5C-A572-FE55148F664E}" type="parTrans" cxnId="{AACC3A91-8433-4617-853E-A6948580F592}">
      <dgm:prSet/>
      <dgm:spPr/>
      <dgm:t>
        <a:bodyPr/>
        <a:lstStyle/>
        <a:p>
          <a:pPr latinLnBrk="1"/>
          <a:endParaRPr lang="ko-KR" altLang="en-US"/>
        </a:p>
      </dgm:t>
    </dgm:pt>
    <dgm:pt modelId="{29B0DE68-D5C1-4827-AD84-89BC4A48A19F}" type="sibTrans" cxnId="{AACC3A91-8433-4617-853E-A6948580F592}">
      <dgm:prSet/>
      <dgm:spPr/>
      <dgm:t>
        <a:bodyPr/>
        <a:lstStyle/>
        <a:p>
          <a:pPr latinLnBrk="1"/>
          <a:endParaRPr lang="ko-KR" altLang="en-US"/>
        </a:p>
      </dgm:t>
    </dgm:pt>
    <dgm:pt modelId="{34329C08-793C-4593-98CF-DCBD2709ECC6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행 단위의 필요한 데이터만 추출하는 기술</a:t>
          </a:r>
          <a:endParaRPr lang="ko-KR" altLang="en-US" sz="2000" dirty="0"/>
        </a:p>
      </dgm:t>
    </dgm:pt>
    <dgm:pt modelId="{56AAE535-177E-4A3D-80FA-4F4E4C37C5F3}" type="parTrans" cxnId="{A9981136-C2C8-428E-A8A3-CEE3CA6DC793}">
      <dgm:prSet/>
      <dgm:spPr/>
      <dgm:t>
        <a:bodyPr/>
        <a:lstStyle/>
        <a:p>
          <a:pPr latinLnBrk="1"/>
          <a:endParaRPr lang="ko-KR" altLang="en-US"/>
        </a:p>
      </dgm:t>
    </dgm:pt>
    <dgm:pt modelId="{A7E45DAF-A9EC-4540-8268-4899843C4D13}" type="sibTrans" cxnId="{A9981136-C2C8-428E-A8A3-CEE3CA6DC793}">
      <dgm:prSet/>
      <dgm:spPr/>
      <dgm:t>
        <a:bodyPr/>
        <a:lstStyle/>
        <a:p>
          <a:pPr latinLnBrk="1"/>
          <a:endParaRPr lang="ko-KR" altLang="en-US"/>
        </a:p>
      </dgm:t>
    </dgm:pt>
    <dgm:pt modelId="{27D49A8F-BEF2-480C-9BDA-6BAC12147258}">
      <dgm:prSet phldrT="[텍스트]" custT="1"/>
      <dgm:spPr/>
      <dgm:t>
        <a:bodyPr/>
        <a:lstStyle/>
        <a:p>
          <a:pPr latinLnBrk="1"/>
          <a:r>
            <a:rPr lang="ko-KR" altLang="en-US" sz="3200" dirty="0" smtClean="0"/>
            <a:t>데이터 분리</a:t>
          </a:r>
          <a:endParaRPr lang="ko-KR" altLang="en-US" sz="3200" dirty="0"/>
        </a:p>
      </dgm:t>
    </dgm:pt>
    <dgm:pt modelId="{2CF35A33-8E21-4257-811F-1300F3D57F51}" type="parTrans" cxnId="{3E744D27-9433-4F01-9265-FF5291500D86}">
      <dgm:prSet/>
      <dgm:spPr/>
      <dgm:t>
        <a:bodyPr/>
        <a:lstStyle/>
        <a:p>
          <a:pPr latinLnBrk="1"/>
          <a:endParaRPr lang="ko-KR" altLang="en-US"/>
        </a:p>
      </dgm:t>
    </dgm:pt>
    <dgm:pt modelId="{BC8F15C1-868A-47F2-A9AB-9B90CDE1FCC2}" type="sibTrans" cxnId="{3E744D27-9433-4F01-9265-FF5291500D86}">
      <dgm:prSet/>
      <dgm:spPr/>
      <dgm:t>
        <a:bodyPr/>
        <a:lstStyle/>
        <a:p>
          <a:pPr latinLnBrk="1"/>
          <a:endParaRPr lang="ko-KR" altLang="en-US"/>
        </a:p>
      </dgm:t>
    </dgm:pt>
    <dgm:pt modelId="{DD791316-20B7-46E7-876B-6AAAA0A1A316}" type="pres">
      <dgm:prSet presAssocID="{62E352A4-C9C9-411B-8E0D-B2C4E922624E}" presName="Name0" presStyleCnt="0">
        <dgm:presLayoutVars>
          <dgm:dir/>
          <dgm:animLvl val="lvl"/>
          <dgm:resizeHandles val="exact"/>
        </dgm:presLayoutVars>
      </dgm:prSet>
      <dgm:spPr/>
    </dgm:pt>
    <dgm:pt modelId="{F4E5FB3A-AAAB-41F0-9A7C-43134BFAF89A}" type="pres">
      <dgm:prSet presAssocID="{BA01BE04-A5BD-4208-8E11-C30B93B558F4}" presName="linNode" presStyleCnt="0"/>
      <dgm:spPr/>
    </dgm:pt>
    <dgm:pt modelId="{8D105950-4D14-450F-8D1C-52E9537A33DE}" type="pres">
      <dgm:prSet presAssocID="{BA01BE04-A5BD-4208-8E11-C30B93B558F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C080F9-62B1-4DFE-99CC-17BD2BEBD450}" type="pres">
      <dgm:prSet presAssocID="{BA01BE04-A5BD-4208-8E11-C30B93B558F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D0CAB-F2AD-4D0F-9B53-260A2AC3498F}" type="pres">
      <dgm:prSet presAssocID="{7D0CFCB8-3291-4F8F-84BC-9CBFF4B0F3E1}" presName="sp" presStyleCnt="0"/>
      <dgm:spPr/>
    </dgm:pt>
    <dgm:pt modelId="{8DC03ABD-D9AB-4308-AC80-70FAE18F614D}" type="pres">
      <dgm:prSet presAssocID="{B1264851-8604-4747-A463-7F7F21E487B0}" presName="linNode" presStyleCnt="0"/>
      <dgm:spPr/>
    </dgm:pt>
    <dgm:pt modelId="{CE7188E2-C49E-4EF2-9680-9CA5059C4C59}" type="pres">
      <dgm:prSet presAssocID="{B1264851-8604-4747-A463-7F7F21E487B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C91C22-F39A-46B5-B6F1-74A279B90F6F}" type="pres">
      <dgm:prSet presAssocID="{B1264851-8604-4747-A463-7F7F21E487B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D6CAF-A056-43DC-BE0C-2D3166CBD043}" type="pres">
      <dgm:prSet presAssocID="{D281F145-C875-4080-9D7B-FEA80DE2BB50}" presName="sp" presStyleCnt="0"/>
      <dgm:spPr/>
    </dgm:pt>
    <dgm:pt modelId="{4B633A3A-3BDE-497C-BED4-E0D9C753E9A3}" type="pres">
      <dgm:prSet presAssocID="{27D49A8F-BEF2-480C-9BDA-6BAC12147258}" presName="linNode" presStyleCnt="0"/>
      <dgm:spPr/>
    </dgm:pt>
    <dgm:pt modelId="{7BAFEE51-F800-48D3-B307-C46D46BB1FF7}" type="pres">
      <dgm:prSet presAssocID="{27D49A8F-BEF2-480C-9BDA-6BAC1214725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8E809C-9289-42CA-9A81-69FF5A585014}" type="pres">
      <dgm:prSet presAssocID="{27D49A8F-BEF2-480C-9BDA-6BAC1214725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6DDCA9-0831-4D32-8359-521812A83AEC}" type="pres">
      <dgm:prSet presAssocID="{BC8F15C1-868A-47F2-A9AB-9B90CDE1FCC2}" presName="sp" presStyleCnt="0"/>
      <dgm:spPr/>
    </dgm:pt>
    <dgm:pt modelId="{2F080A2F-2925-471B-99E3-8A8BB5B356F2}" type="pres">
      <dgm:prSet presAssocID="{7999994A-A488-46C4-AEFF-503A822CE4A3}" presName="linNode" presStyleCnt="0"/>
      <dgm:spPr/>
    </dgm:pt>
    <dgm:pt modelId="{3EFD6BBC-9287-4EEE-860B-A2DF302A1C9F}" type="pres">
      <dgm:prSet presAssocID="{7999994A-A488-46C4-AEFF-503A822CE4A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E3E0CF-D611-4300-A229-C8631CF0B80C}" type="pres">
      <dgm:prSet presAssocID="{7999994A-A488-46C4-AEFF-503A822CE4A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4578369-A96B-4761-A974-BEC4DE53E064}" srcId="{B1264851-8604-4747-A463-7F7F21E487B0}" destId="{13D58805-56EF-46EF-B809-59F4B1F0C132}" srcOrd="0" destOrd="0" parTransId="{1538CD31-01AD-4F73-8EDE-55A54947B155}" sibTransId="{ED4A638C-5881-4572-9711-8EE57F9E5B1D}"/>
    <dgm:cxn modelId="{5E0DEA80-77D0-43EF-AA1E-5DCE34A14B47}" type="presOf" srcId="{13D58805-56EF-46EF-B809-59F4B1F0C132}" destId="{C7C91C22-F39A-46B5-B6F1-74A279B90F6F}" srcOrd="0" destOrd="0" presId="urn:microsoft.com/office/officeart/2005/8/layout/vList5"/>
    <dgm:cxn modelId="{2AD98823-EF56-48CA-9623-18F989996D82}" srcId="{62E352A4-C9C9-411B-8E0D-B2C4E922624E}" destId="{7999994A-A488-46C4-AEFF-503A822CE4A3}" srcOrd="3" destOrd="0" parTransId="{0F397CF0-C057-4C03-B523-9F6D847F65FE}" sibTransId="{56BA28D2-27CC-4143-B40D-D247537F6865}"/>
    <dgm:cxn modelId="{B7709716-12DA-43FA-B9AC-73D44F668036}" type="presOf" srcId="{DE3E4D6B-6F01-41F2-AF43-39FF3483D109}" destId="{ACC080F9-62B1-4DFE-99CC-17BD2BEBD450}" srcOrd="0" destOrd="0" presId="urn:microsoft.com/office/officeart/2005/8/layout/vList5"/>
    <dgm:cxn modelId="{4C42E2B5-DA07-41B6-97DF-DD9B045ED035}" srcId="{62E352A4-C9C9-411B-8E0D-B2C4E922624E}" destId="{B1264851-8604-4747-A463-7F7F21E487B0}" srcOrd="1" destOrd="0" parTransId="{6B1D8592-961C-4A74-9665-E4F7DBD2F483}" sibTransId="{D281F145-C875-4080-9D7B-FEA80DE2BB50}"/>
    <dgm:cxn modelId="{817D16F7-882C-4131-BF7D-63C54723FDF7}" type="presOf" srcId="{27D49A8F-BEF2-480C-9BDA-6BAC12147258}" destId="{7BAFEE51-F800-48D3-B307-C46D46BB1FF7}" srcOrd="0" destOrd="0" presId="urn:microsoft.com/office/officeart/2005/8/layout/vList5"/>
    <dgm:cxn modelId="{5EF35FA2-736E-4B80-96CB-C6E616579C57}" type="presOf" srcId="{B1264851-8604-4747-A463-7F7F21E487B0}" destId="{CE7188E2-C49E-4EF2-9680-9CA5059C4C59}" srcOrd="0" destOrd="0" presId="urn:microsoft.com/office/officeart/2005/8/layout/vList5"/>
    <dgm:cxn modelId="{2554A1D7-D48D-4E29-BB57-320ACAD3FE57}" type="presOf" srcId="{BA01BE04-A5BD-4208-8E11-C30B93B558F4}" destId="{8D105950-4D14-450F-8D1C-52E9537A33DE}" srcOrd="0" destOrd="0" presId="urn:microsoft.com/office/officeart/2005/8/layout/vList5"/>
    <dgm:cxn modelId="{CE24F387-BDFE-4C41-B5AB-62FDA30154E5}" type="presOf" srcId="{7999994A-A488-46C4-AEFF-503A822CE4A3}" destId="{3EFD6BBC-9287-4EEE-860B-A2DF302A1C9F}" srcOrd="0" destOrd="0" presId="urn:microsoft.com/office/officeart/2005/8/layout/vList5"/>
    <dgm:cxn modelId="{CFFD8848-378D-4C77-9B84-64762BBF1DC6}" srcId="{BA01BE04-A5BD-4208-8E11-C30B93B558F4}" destId="{DE3E4D6B-6F01-41F2-AF43-39FF3483D109}" srcOrd="0" destOrd="0" parTransId="{88B8B146-9A76-4C1B-9030-FA88DCBF26D9}" sibTransId="{8CD22600-31E6-4776-A9B4-2C78A3A19C07}"/>
    <dgm:cxn modelId="{47B45B28-859D-4AB9-8FA5-9D0904D4CF41}" type="presOf" srcId="{34329C08-793C-4593-98CF-DCBD2709ECC6}" destId="{BB8E809C-9289-42CA-9A81-69FF5A585014}" srcOrd="0" destOrd="0" presId="urn:microsoft.com/office/officeart/2005/8/layout/vList5"/>
    <dgm:cxn modelId="{39D43CD0-1654-4DD0-B27B-F19B73FC4D6D}" srcId="{62E352A4-C9C9-411B-8E0D-B2C4E922624E}" destId="{BA01BE04-A5BD-4208-8E11-C30B93B558F4}" srcOrd="0" destOrd="0" parTransId="{6D5B4A7E-2B62-4AA8-9EE2-F846D34A6624}" sibTransId="{7D0CFCB8-3291-4F8F-84BC-9CBFF4B0F3E1}"/>
    <dgm:cxn modelId="{A9981136-C2C8-428E-A8A3-CEE3CA6DC793}" srcId="{27D49A8F-BEF2-480C-9BDA-6BAC12147258}" destId="{34329C08-793C-4593-98CF-DCBD2709ECC6}" srcOrd="0" destOrd="0" parTransId="{56AAE535-177E-4A3D-80FA-4F4E4C37C5F3}" sibTransId="{A7E45DAF-A9EC-4540-8268-4899843C4D13}"/>
    <dgm:cxn modelId="{AC51BEDD-2DD7-4381-A03C-06C57431D275}" type="presOf" srcId="{414A8EDA-9177-47C6-905D-50715657B4F0}" destId="{96E3E0CF-D611-4300-A229-C8631CF0B80C}" srcOrd="0" destOrd="0" presId="urn:microsoft.com/office/officeart/2005/8/layout/vList5"/>
    <dgm:cxn modelId="{AACC3A91-8433-4617-853E-A6948580F592}" srcId="{7999994A-A488-46C4-AEFF-503A822CE4A3}" destId="{414A8EDA-9177-47C6-905D-50715657B4F0}" srcOrd="0" destOrd="0" parTransId="{D6769EDD-C15E-4A5C-A572-FE55148F664E}" sibTransId="{29B0DE68-D5C1-4827-AD84-89BC4A48A19F}"/>
    <dgm:cxn modelId="{3E744D27-9433-4F01-9265-FF5291500D86}" srcId="{62E352A4-C9C9-411B-8E0D-B2C4E922624E}" destId="{27D49A8F-BEF2-480C-9BDA-6BAC12147258}" srcOrd="2" destOrd="0" parTransId="{2CF35A33-8E21-4257-811F-1300F3D57F51}" sibTransId="{BC8F15C1-868A-47F2-A9AB-9B90CDE1FCC2}"/>
    <dgm:cxn modelId="{4D75FF78-6E1C-44DF-8D92-6D63B5723A60}" type="presOf" srcId="{62E352A4-C9C9-411B-8E0D-B2C4E922624E}" destId="{DD791316-20B7-46E7-876B-6AAAA0A1A316}" srcOrd="0" destOrd="0" presId="urn:microsoft.com/office/officeart/2005/8/layout/vList5"/>
    <dgm:cxn modelId="{C87E3DB2-271A-4E2E-837F-EF577414F46D}" type="presParOf" srcId="{DD791316-20B7-46E7-876B-6AAAA0A1A316}" destId="{F4E5FB3A-AAAB-41F0-9A7C-43134BFAF89A}" srcOrd="0" destOrd="0" presId="urn:microsoft.com/office/officeart/2005/8/layout/vList5"/>
    <dgm:cxn modelId="{88B01FEF-1334-4D10-A257-8C3A38A60528}" type="presParOf" srcId="{F4E5FB3A-AAAB-41F0-9A7C-43134BFAF89A}" destId="{8D105950-4D14-450F-8D1C-52E9537A33DE}" srcOrd="0" destOrd="0" presId="urn:microsoft.com/office/officeart/2005/8/layout/vList5"/>
    <dgm:cxn modelId="{A432B257-DF2D-4AD5-B6C3-589684AA10BA}" type="presParOf" srcId="{F4E5FB3A-AAAB-41F0-9A7C-43134BFAF89A}" destId="{ACC080F9-62B1-4DFE-99CC-17BD2BEBD450}" srcOrd="1" destOrd="0" presId="urn:microsoft.com/office/officeart/2005/8/layout/vList5"/>
    <dgm:cxn modelId="{733C19BE-E4AA-477A-A9C5-CC5BF943F8E0}" type="presParOf" srcId="{DD791316-20B7-46E7-876B-6AAAA0A1A316}" destId="{7E4D0CAB-F2AD-4D0F-9B53-260A2AC3498F}" srcOrd="1" destOrd="0" presId="urn:microsoft.com/office/officeart/2005/8/layout/vList5"/>
    <dgm:cxn modelId="{EA943802-800A-4DF7-94EF-C1E832102A78}" type="presParOf" srcId="{DD791316-20B7-46E7-876B-6AAAA0A1A316}" destId="{8DC03ABD-D9AB-4308-AC80-70FAE18F614D}" srcOrd="2" destOrd="0" presId="urn:microsoft.com/office/officeart/2005/8/layout/vList5"/>
    <dgm:cxn modelId="{A99B1B17-3BD0-4EEF-ADD4-E72C85A533C6}" type="presParOf" srcId="{8DC03ABD-D9AB-4308-AC80-70FAE18F614D}" destId="{CE7188E2-C49E-4EF2-9680-9CA5059C4C59}" srcOrd="0" destOrd="0" presId="urn:microsoft.com/office/officeart/2005/8/layout/vList5"/>
    <dgm:cxn modelId="{C3CAA87C-B6DE-493F-837D-0383F0367130}" type="presParOf" srcId="{8DC03ABD-D9AB-4308-AC80-70FAE18F614D}" destId="{C7C91C22-F39A-46B5-B6F1-74A279B90F6F}" srcOrd="1" destOrd="0" presId="urn:microsoft.com/office/officeart/2005/8/layout/vList5"/>
    <dgm:cxn modelId="{A0C36899-69BA-447D-8FE3-F12F4E72849C}" type="presParOf" srcId="{DD791316-20B7-46E7-876B-6AAAA0A1A316}" destId="{9DAD6CAF-A056-43DC-BE0C-2D3166CBD043}" srcOrd="3" destOrd="0" presId="urn:microsoft.com/office/officeart/2005/8/layout/vList5"/>
    <dgm:cxn modelId="{4BE6EB94-1A75-4733-AEAB-0B99214E4013}" type="presParOf" srcId="{DD791316-20B7-46E7-876B-6AAAA0A1A316}" destId="{4B633A3A-3BDE-497C-BED4-E0D9C753E9A3}" srcOrd="4" destOrd="0" presId="urn:microsoft.com/office/officeart/2005/8/layout/vList5"/>
    <dgm:cxn modelId="{774A9A21-20AD-4C65-A914-B080FF9C5021}" type="presParOf" srcId="{4B633A3A-3BDE-497C-BED4-E0D9C753E9A3}" destId="{7BAFEE51-F800-48D3-B307-C46D46BB1FF7}" srcOrd="0" destOrd="0" presId="urn:microsoft.com/office/officeart/2005/8/layout/vList5"/>
    <dgm:cxn modelId="{CF688601-2EF7-4778-9970-3A2EA4AC2636}" type="presParOf" srcId="{4B633A3A-3BDE-497C-BED4-E0D9C753E9A3}" destId="{BB8E809C-9289-42CA-9A81-69FF5A585014}" srcOrd="1" destOrd="0" presId="urn:microsoft.com/office/officeart/2005/8/layout/vList5"/>
    <dgm:cxn modelId="{1F3E8F2B-29DF-42DB-9AFD-C52DA31B483E}" type="presParOf" srcId="{DD791316-20B7-46E7-876B-6AAAA0A1A316}" destId="{CE6DDCA9-0831-4D32-8359-521812A83AEC}" srcOrd="5" destOrd="0" presId="urn:microsoft.com/office/officeart/2005/8/layout/vList5"/>
    <dgm:cxn modelId="{99878CBC-18F4-48D0-A6A8-63D157825F63}" type="presParOf" srcId="{DD791316-20B7-46E7-876B-6AAAA0A1A316}" destId="{2F080A2F-2925-471B-99E3-8A8BB5B356F2}" srcOrd="6" destOrd="0" presId="urn:microsoft.com/office/officeart/2005/8/layout/vList5"/>
    <dgm:cxn modelId="{B6B62F71-36A5-464D-AED6-926081F4A5C8}" type="presParOf" srcId="{2F080A2F-2925-471B-99E3-8A8BB5B356F2}" destId="{3EFD6BBC-9287-4EEE-860B-A2DF302A1C9F}" srcOrd="0" destOrd="0" presId="urn:microsoft.com/office/officeart/2005/8/layout/vList5"/>
    <dgm:cxn modelId="{062AD47D-0288-4F66-926F-770A9FE2530F}" type="presParOf" srcId="{2F080A2F-2925-471B-99E3-8A8BB5B356F2}" destId="{96E3E0CF-D611-4300-A229-C8631CF0B80C}" srcOrd="1" destOrd="0" presId="urn:microsoft.com/office/officeart/2005/8/layout/vList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ECEF2D-A5F9-4143-88DE-2CDCF04F4F93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5C2177AC-8C75-4BAA-841D-863788E9594F}">
      <dgm:prSet phldrT="[텍스트]"/>
      <dgm:spPr/>
      <dgm:t>
        <a:bodyPr/>
        <a:lstStyle/>
        <a:p>
          <a:pPr latinLnBrk="1"/>
          <a:r>
            <a:rPr lang="ko-KR" altLang="en-US" dirty="0" smtClean="0"/>
            <a:t>정형 데이터</a:t>
          </a:r>
          <a:endParaRPr lang="ko-KR" altLang="en-US" dirty="0"/>
        </a:p>
      </dgm:t>
    </dgm:pt>
    <dgm:pt modelId="{FC614450-7675-48A2-8617-BE34BFEA9C34}" type="parTrans" cxnId="{400471E4-C93A-4276-9BDF-3B3416BD2D47}">
      <dgm:prSet/>
      <dgm:spPr/>
      <dgm:t>
        <a:bodyPr/>
        <a:lstStyle/>
        <a:p>
          <a:pPr latinLnBrk="1"/>
          <a:endParaRPr lang="ko-KR" altLang="en-US"/>
        </a:p>
      </dgm:t>
    </dgm:pt>
    <dgm:pt modelId="{4DB70E8A-0815-4DA3-8375-578458CD3FBB}" type="sibTrans" cxnId="{400471E4-C93A-4276-9BDF-3B3416BD2D47}">
      <dgm:prSet/>
      <dgm:spPr/>
      <dgm:t>
        <a:bodyPr/>
        <a:lstStyle/>
        <a:p>
          <a:pPr latinLnBrk="1"/>
          <a:endParaRPr lang="ko-KR" altLang="en-US"/>
        </a:p>
      </dgm:t>
    </dgm:pt>
    <dgm:pt modelId="{5740D12D-559C-4F5E-8C97-600A9634B41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반정형</a:t>
          </a:r>
          <a:r>
            <a:rPr lang="ko-KR" altLang="en-US" dirty="0" smtClean="0"/>
            <a:t> 데이터</a:t>
          </a:r>
          <a:endParaRPr lang="ko-KR" altLang="en-US" dirty="0"/>
        </a:p>
      </dgm:t>
    </dgm:pt>
    <dgm:pt modelId="{ED7B10BB-BE79-4FC3-89D7-EEA8DE1A1419}" type="parTrans" cxnId="{8202632F-3A17-4FEB-A77D-C59E598C1D88}">
      <dgm:prSet/>
      <dgm:spPr/>
      <dgm:t>
        <a:bodyPr/>
        <a:lstStyle/>
        <a:p>
          <a:pPr latinLnBrk="1"/>
          <a:endParaRPr lang="ko-KR" altLang="en-US"/>
        </a:p>
      </dgm:t>
    </dgm:pt>
    <dgm:pt modelId="{5D8118A7-7359-4531-ADB0-511BDD161A9B}" type="sibTrans" cxnId="{8202632F-3A17-4FEB-A77D-C59E598C1D88}">
      <dgm:prSet/>
      <dgm:spPr/>
      <dgm:t>
        <a:bodyPr/>
        <a:lstStyle/>
        <a:p>
          <a:pPr latinLnBrk="1"/>
          <a:endParaRPr lang="ko-KR" altLang="en-US"/>
        </a:p>
      </dgm:t>
    </dgm:pt>
    <dgm:pt modelId="{D0414BF0-86B2-4552-B313-90E6DC8420D7}">
      <dgm:prSet phldrT="[텍스트]"/>
      <dgm:spPr/>
      <dgm:t>
        <a:bodyPr/>
        <a:lstStyle/>
        <a:p>
          <a:pPr latinLnBrk="1"/>
          <a:r>
            <a:rPr lang="ko-KR" altLang="en-US" dirty="0" smtClean="0"/>
            <a:t>비정형 데이터</a:t>
          </a:r>
          <a:endParaRPr lang="ko-KR" altLang="en-US" dirty="0"/>
        </a:p>
      </dgm:t>
    </dgm:pt>
    <dgm:pt modelId="{BA8672BE-62FD-4596-BF84-FC8BD5EE5198}" type="parTrans" cxnId="{8D07ACE9-1C43-47CA-B677-8AB7A24EA43F}">
      <dgm:prSet/>
      <dgm:spPr/>
      <dgm:t>
        <a:bodyPr/>
        <a:lstStyle/>
        <a:p>
          <a:pPr latinLnBrk="1"/>
          <a:endParaRPr lang="ko-KR" altLang="en-US"/>
        </a:p>
      </dgm:t>
    </dgm:pt>
    <dgm:pt modelId="{69572E9E-5986-4F8E-84D2-2BDF571D37EB}" type="sibTrans" cxnId="{8D07ACE9-1C43-47CA-B677-8AB7A24EA43F}">
      <dgm:prSet/>
      <dgm:spPr/>
      <dgm:t>
        <a:bodyPr/>
        <a:lstStyle/>
        <a:p>
          <a:pPr latinLnBrk="1"/>
          <a:endParaRPr lang="ko-KR" altLang="en-US"/>
        </a:p>
      </dgm:t>
    </dgm:pt>
    <dgm:pt modelId="{E014F030-1AB7-4F87-ACD3-F7EA8C783D69}">
      <dgm:prSet/>
      <dgm:spPr/>
      <dgm:t>
        <a:bodyPr/>
        <a:lstStyle/>
        <a:p>
          <a:pPr latinLnBrk="1"/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RDB</a:t>
          </a:r>
          <a:r>
            <a:rPr lang="en-US" altLang="ko-KR" dirty="0" smtClean="0">
              <a:latin typeface="휴먼모음T" pitchFamily="18" charset="-127"/>
              <a:ea typeface="휴먼모음T" pitchFamily="18" charset="-127"/>
            </a:rPr>
            <a:t>(</a:t>
          </a:r>
          <a:r>
            <a:rPr lang="en-US" altLang="ko-KR" dirty="0" err="1" smtClean="0">
              <a:latin typeface="휴먼모음T" pitchFamily="18" charset="-127"/>
              <a:ea typeface="휴먼모음T" pitchFamily="18" charset="-127"/>
            </a:rPr>
            <a:t>sqlite</a:t>
          </a:r>
          <a:r>
            <a:rPr lang="en-US" altLang="ko-KR" dirty="0" smtClean="0">
              <a:latin typeface="휴먼모음T" pitchFamily="18" charset="-127"/>
              <a:ea typeface="휴먼모음T" pitchFamily="18" charset="-127"/>
            </a:rPr>
            <a:t>, </a:t>
          </a:r>
          <a:r>
            <a:rPr lang="en-US" altLang="ko-KR" dirty="0" err="1" smtClean="0">
              <a:latin typeface="휴먼모음T" pitchFamily="18" charset="-127"/>
              <a:ea typeface="휴먼모음T" pitchFamily="18" charset="-127"/>
            </a:rPr>
            <a:t>maria</a:t>
          </a:r>
          <a:r>
            <a:rPr lang="en-US" altLang="ko-KR" baseline="0" dirty="0" smtClean="0">
              <a:latin typeface="휴먼모음T" pitchFamily="18" charset="-127"/>
              <a:ea typeface="휴먼모음T" pitchFamily="18" charset="-127"/>
            </a:rPr>
            <a:t> db, oracle </a:t>
          </a:r>
          <a:r>
            <a:rPr lang="ko-KR" altLang="en-US" baseline="0" dirty="0" smtClean="0">
              <a:latin typeface="휴먼모음T" pitchFamily="18" charset="-127"/>
              <a:ea typeface="휴먼모음T" pitchFamily="18" charset="-127"/>
            </a:rPr>
            <a:t>등</a:t>
          </a:r>
          <a:r>
            <a:rPr lang="en-US" altLang="ko-KR" dirty="0" smtClean="0">
              <a:latin typeface="휴먼모음T" pitchFamily="18" charset="-127"/>
              <a:ea typeface="휴먼모음T" pitchFamily="18" charset="-127"/>
            </a:rPr>
            <a:t>)</a:t>
          </a:r>
          <a:endParaRPr lang="ko-KR" altLang="en-US" dirty="0"/>
        </a:p>
      </dgm:t>
    </dgm:pt>
    <dgm:pt modelId="{E4345E1D-E629-498E-9CFF-5D7BB8FFB6C7}" type="parTrans" cxnId="{93505115-9A15-440A-A1E4-6318357711A0}">
      <dgm:prSet/>
      <dgm:spPr/>
      <dgm:t>
        <a:bodyPr/>
        <a:lstStyle/>
        <a:p>
          <a:pPr latinLnBrk="1"/>
          <a:endParaRPr lang="ko-KR" altLang="en-US"/>
        </a:p>
      </dgm:t>
    </dgm:pt>
    <dgm:pt modelId="{36E2AD34-7DEA-41A3-8DB5-283D60D45BE7}" type="sibTrans" cxnId="{93505115-9A15-440A-A1E4-6318357711A0}">
      <dgm:prSet/>
      <dgm:spPr/>
      <dgm:t>
        <a:bodyPr/>
        <a:lstStyle/>
        <a:p>
          <a:pPr latinLnBrk="1"/>
          <a:endParaRPr lang="ko-KR" altLang="en-US"/>
        </a:p>
      </dgm:t>
    </dgm:pt>
    <dgm:pt modelId="{B7E1B7F6-1FFF-40C6-A554-80F25648ED84}">
      <dgm:prSet/>
      <dgm:spPr/>
      <dgm:t>
        <a:bodyPr/>
        <a:lstStyle/>
        <a:p>
          <a:pPr latinLnBrk="1"/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HTML, XML, JSON</a:t>
          </a:r>
          <a:endParaRPr lang="ko-KR" altLang="en-US" dirty="0"/>
        </a:p>
      </dgm:t>
    </dgm:pt>
    <dgm:pt modelId="{1405EBAB-A05E-4F97-A4E0-D9E56EC4045F}" type="parTrans" cxnId="{9C5785B5-4E94-4784-946C-9764063733BD}">
      <dgm:prSet/>
      <dgm:spPr/>
      <dgm:t>
        <a:bodyPr/>
        <a:lstStyle/>
        <a:p>
          <a:pPr latinLnBrk="1"/>
          <a:endParaRPr lang="ko-KR" altLang="en-US"/>
        </a:p>
      </dgm:t>
    </dgm:pt>
    <dgm:pt modelId="{355640AD-0C58-4BC7-BB9C-1BCA5D6DD89A}" type="sibTrans" cxnId="{9C5785B5-4E94-4784-946C-9764063733BD}">
      <dgm:prSet/>
      <dgm:spPr/>
      <dgm:t>
        <a:bodyPr/>
        <a:lstStyle/>
        <a:p>
          <a:pPr latinLnBrk="1"/>
          <a:endParaRPr lang="ko-KR" altLang="en-US"/>
        </a:p>
      </dgm:t>
    </dgm:pt>
    <dgm:pt modelId="{908EFBCB-47F0-44FE-A3E3-1C8EBEDD9DB9}">
      <dgm:prSet/>
      <dgm:spPr/>
      <dgm:t>
        <a:bodyPr/>
        <a:lstStyle/>
        <a:p>
          <a:pPr latinLnBrk="1"/>
          <a:r>
            <a:rPr lang="ko-KR" altLang="en-US" b="1" baseline="0" dirty="0" err="1" smtClean="0">
              <a:latin typeface="맑은 고딕" pitchFamily="50" charset="-127"/>
              <a:ea typeface="맑은 고딕" pitchFamily="50" charset="-127"/>
            </a:rPr>
            <a:t>소셜</a:t>
          </a:r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 데이터</a:t>
          </a:r>
          <a:endParaRPr lang="ko-KR" altLang="en-US" dirty="0"/>
        </a:p>
      </dgm:t>
    </dgm:pt>
    <dgm:pt modelId="{62A05889-CCCE-42BB-9DE3-ABADB289A39A}" type="parTrans" cxnId="{692B0293-4481-4F52-A418-B6AB6EEFB80A}">
      <dgm:prSet/>
      <dgm:spPr/>
      <dgm:t>
        <a:bodyPr/>
        <a:lstStyle/>
        <a:p>
          <a:pPr latinLnBrk="1"/>
          <a:endParaRPr lang="ko-KR" altLang="en-US"/>
        </a:p>
      </dgm:t>
    </dgm:pt>
    <dgm:pt modelId="{A0362BFE-C50E-4190-8F94-84E70FFDE435}" type="sibTrans" cxnId="{692B0293-4481-4F52-A418-B6AB6EEFB80A}">
      <dgm:prSet/>
      <dgm:spPr/>
      <dgm:t>
        <a:bodyPr/>
        <a:lstStyle/>
        <a:p>
          <a:pPr latinLnBrk="1"/>
          <a:endParaRPr lang="ko-KR" altLang="en-US"/>
        </a:p>
      </dgm:t>
    </dgm:pt>
    <dgm:pt modelId="{7692B9EB-0F39-44B1-A589-21F0C0A40F1D}">
      <dgm:prSet/>
      <dgm:spPr/>
      <dgm:t>
        <a:bodyPr/>
        <a:lstStyle/>
        <a:p>
          <a:pPr rtl="0" latinLnBrk="1"/>
          <a:r>
            <a:rPr lang="en-US" altLang="ko-KR" dirty="0" err="1" smtClean="0">
              <a:latin typeface="휴먼모음T" pitchFamily="18" charset="-127"/>
              <a:ea typeface="휴먼모음T" pitchFamily="18" charset="-127"/>
            </a:rPr>
            <a:t>Nosql</a:t>
          </a:r>
          <a:r>
            <a:rPr lang="en-US" altLang="ko-KR" dirty="0" smtClean="0">
              <a:latin typeface="휴먼모음T" pitchFamily="18" charset="-127"/>
              <a:ea typeface="휴먼모음T" pitchFamily="18" charset="-127"/>
            </a:rPr>
            <a:t>(mongo</a:t>
          </a:r>
          <a:r>
            <a:rPr lang="en-US" altLang="ko-KR" baseline="0" dirty="0" smtClean="0">
              <a:latin typeface="휴먼모음T" pitchFamily="18" charset="-127"/>
              <a:ea typeface="휴먼모음T" pitchFamily="18" charset="-127"/>
            </a:rPr>
            <a:t> db </a:t>
          </a:r>
          <a:r>
            <a:rPr lang="ko-KR" altLang="en-US" baseline="0" dirty="0" smtClean="0">
              <a:latin typeface="휴먼모음T" pitchFamily="18" charset="-127"/>
              <a:ea typeface="휴먼모음T" pitchFamily="18" charset="-127"/>
            </a:rPr>
            <a:t>등</a:t>
          </a:r>
          <a:r>
            <a:rPr lang="en-US" altLang="ko-KR" dirty="0" smtClean="0">
              <a:latin typeface="휴먼모음T" pitchFamily="18" charset="-127"/>
              <a:ea typeface="휴먼모음T" pitchFamily="18" charset="-127"/>
            </a:rPr>
            <a:t>)</a:t>
          </a:r>
          <a:endParaRPr lang="en-US" altLang="ko-KR" dirty="0" smtClean="0">
            <a:latin typeface="휴먼모음T" pitchFamily="18" charset="-127"/>
            <a:ea typeface="휴먼모음T" pitchFamily="18" charset="-127"/>
          </a:endParaRPr>
        </a:p>
      </dgm:t>
    </dgm:pt>
    <dgm:pt modelId="{45EC26C7-8DD9-4B8D-B9EA-FC4BA17F325A}" type="parTrans" cxnId="{C293D436-56C5-4C52-A965-99D0BFCA85B0}">
      <dgm:prSet/>
      <dgm:spPr/>
      <dgm:t>
        <a:bodyPr/>
        <a:lstStyle/>
        <a:p>
          <a:pPr latinLnBrk="1"/>
          <a:endParaRPr lang="ko-KR" altLang="en-US"/>
        </a:p>
      </dgm:t>
    </dgm:pt>
    <dgm:pt modelId="{8B283B2F-1AE1-4D17-86B3-6B99D3B29EA0}" type="sibTrans" cxnId="{C293D436-56C5-4C52-A965-99D0BFCA85B0}">
      <dgm:prSet/>
      <dgm:spPr/>
      <dgm:t>
        <a:bodyPr/>
        <a:lstStyle/>
        <a:p>
          <a:pPr latinLnBrk="1"/>
          <a:endParaRPr lang="ko-KR" altLang="en-US"/>
        </a:p>
      </dgm:t>
    </dgm:pt>
    <dgm:pt modelId="{13C1B0DF-02CF-444D-B8B0-133919FDE8FE}">
      <dgm:prSet/>
      <dgm:spPr/>
      <dgm:t>
        <a:bodyPr/>
        <a:lstStyle/>
        <a:p>
          <a:pPr rtl="0" latinLnBrk="1"/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스프레드시트</a:t>
          </a:r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en-US" altLang="ko-KR" dirty="0" smtClean="0">
              <a:latin typeface="휴먼모음T" pitchFamily="18" charset="-127"/>
              <a:ea typeface="휴먼모음T" pitchFamily="18" charset="-127"/>
            </a:rPr>
            <a:t>CSV,</a:t>
          </a:r>
          <a:r>
            <a:rPr lang="en-US" altLang="ko-KR" baseline="0" dirty="0" smtClean="0">
              <a:latin typeface="휴먼모음T" pitchFamily="18" charset="-127"/>
              <a:ea typeface="휴먼모음T" pitchFamily="18" charset="-127"/>
            </a:rPr>
            <a:t> XLS </a:t>
          </a:r>
          <a:r>
            <a:rPr lang="ko-KR" altLang="en-US" baseline="0" dirty="0" smtClean="0">
              <a:latin typeface="휴먼모음T" pitchFamily="18" charset="-127"/>
              <a:ea typeface="휴먼모음T" pitchFamily="18" charset="-127"/>
            </a:rPr>
            <a:t>등</a:t>
          </a:r>
          <a:r>
            <a:rPr lang="en-US" altLang="ko-KR" baseline="0" dirty="0" smtClean="0">
              <a:latin typeface="휴먼모음T" pitchFamily="18" charset="-127"/>
              <a:ea typeface="휴먼모음T" pitchFamily="18" charset="-127"/>
            </a:rPr>
            <a:t>)</a:t>
          </a:r>
          <a:endParaRPr lang="ko-KR" altLang="en-US" dirty="0" smtClean="0">
            <a:latin typeface="휴먼모음T" pitchFamily="18" charset="-127"/>
            <a:ea typeface="휴먼모음T" pitchFamily="18" charset="-127"/>
          </a:endParaRPr>
        </a:p>
      </dgm:t>
    </dgm:pt>
    <dgm:pt modelId="{7333CAD5-ACB0-4EE0-8F80-5DC85ACC6E44}" type="parTrans" cxnId="{E91CA716-9BF2-4B11-A0ED-5F3E1353EDFF}">
      <dgm:prSet/>
      <dgm:spPr/>
      <dgm:t>
        <a:bodyPr/>
        <a:lstStyle/>
        <a:p>
          <a:pPr latinLnBrk="1"/>
          <a:endParaRPr lang="ko-KR" altLang="en-US"/>
        </a:p>
      </dgm:t>
    </dgm:pt>
    <dgm:pt modelId="{8842A3CF-B887-47DA-9D7A-0ED162A31FEF}" type="sibTrans" cxnId="{E91CA716-9BF2-4B11-A0ED-5F3E1353EDFF}">
      <dgm:prSet/>
      <dgm:spPr/>
      <dgm:t>
        <a:bodyPr/>
        <a:lstStyle/>
        <a:p>
          <a:pPr latinLnBrk="1"/>
          <a:endParaRPr lang="ko-KR" altLang="en-US"/>
        </a:p>
      </dgm:t>
    </dgm:pt>
    <dgm:pt modelId="{F843A298-EC49-4770-ADAB-456EAB809DC7}">
      <dgm:prSet/>
      <dgm:spPr/>
      <dgm:t>
        <a:bodyPr/>
        <a:lstStyle/>
        <a:p>
          <a:pPr latinLnBrk="1"/>
          <a:r>
            <a:rPr lang="ko-KR" altLang="en-US" b="1" baseline="0" dirty="0" err="1" smtClean="0">
              <a:latin typeface="맑은 고딕" pitchFamily="50" charset="-127"/>
              <a:ea typeface="맑은 고딕" pitchFamily="50" charset="-127"/>
            </a:rPr>
            <a:t>웹문서</a:t>
          </a:r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b="1" baseline="0" dirty="0" err="1" smtClean="0">
              <a:latin typeface="맑은 고딕" pitchFamily="50" charset="-127"/>
              <a:ea typeface="맑은 고딕" pitchFamily="50" charset="-127"/>
            </a:rPr>
            <a:t>웹로그</a:t>
          </a:r>
          <a:endParaRPr lang="ko-KR" altLang="en-US" dirty="0"/>
        </a:p>
      </dgm:t>
    </dgm:pt>
    <dgm:pt modelId="{334555D2-9EAC-4554-8D94-1DD8BB3D3DE9}" type="parTrans" cxnId="{474AF148-83FA-4E1B-9C07-517FE12A7171}">
      <dgm:prSet/>
      <dgm:spPr/>
      <dgm:t>
        <a:bodyPr/>
        <a:lstStyle/>
        <a:p>
          <a:pPr latinLnBrk="1"/>
          <a:endParaRPr lang="ko-KR" altLang="en-US"/>
        </a:p>
      </dgm:t>
    </dgm:pt>
    <dgm:pt modelId="{CF1F95C5-D5B1-4882-B7B8-A724D9EA557E}" type="sibTrans" cxnId="{474AF148-83FA-4E1B-9C07-517FE12A7171}">
      <dgm:prSet/>
      <dgm:spPr/>
      <dgm:t>
        <a:bodyPr/>
        <a:lstStyle/>
        <a:p>
          <a:pPr latinLnBrk="1"/>
          <a:endParaRPr lang="ko-KR" altLang="en-US"/>
        </a:p>
      </dgm:t>
    </dgm:pt>
    <dgm:pt modelId="{0F1D3140-C3AF-4BB6-9B57-33D2643C4281}">
      <dgm:prSet/>
      <dgm:spPr/>
      <dgm:t>
        <a:bodyPr/>
        <a:lstStyle/>
        <a:p>
          <a:pPr latinLnBrk="1"/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센서 데이터</a:t>
          </a:r>
          <a:endParaRPr lang="ko-KR" altLang="en-US" dirty="0"/>
        </a:p>
      </dgm:t>
    </dgm:pt>
    <dgm:pt modelId="{AD0649EE-0341-40DE-A20E-33FD67915B52}" type="parTrans" cxnId="{2682D6C6-FDB0-40A5-BAC1-DD9F42214659}">
      <dgm:prSet/>
      <dgm:spPr/>
      <dgm:t>
        <a:bodyPr/>
        <a:lstStyle/>
        <a:p>
          <a:pPr latinLnBrk="1"/>
          <a:endParaRPr lang="ko-KR" altLang="en-US"/>
        </a:p>
      </dgm:t>
    </dgm:pt>
    <dgm:pt modelId="{C559C7D2-AB29-4225-8040-5CDAF1713584}" type="sibTrans" cxnId="{2682D6C6-FDB0-40A5-BAC1-DD9F42214659}">
      <dgm:prSet/>
      <dgm:spPr/>
      <dgm:t>
        <a:bodyPr/>
        <a:lstStyle/>
        <a:p>
          <a:pPr latinLnBrk="1"/>
          <a:endParaRPr lang="ko-KR" altLang="en-US"/>
        </a:p>
      </dgm:t>
    </dgm:pt>
    <dgm:pt modelId="{E64CFF97-64DF-4858-B300-D9F2EFE7E178}">
      <dgm:prSet/>
      <dgm:spPr/>
      <dgm:t>
        <a:bodyPr/>
        <a:lstStyle/>
        <a:p>
          <a:pPr latinLnBrk="1"/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문서</a:t>
          </a:r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(</a:t>
          </a:r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워드</a:t>
          </a:r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한글</a:t>
          </a:r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)</a:t>
          </a:r>
          <a:endParaRPr lang="ko-KR" altLang="en-US" dirty="0"/>
        </a:p>
      </dgm:t>
    </dgm:pt>
    <dgm:pt modelId="{BA5BE56C-8CDB-4BE6-BDE3-1065E2C5D43D}" type="parTrans" cxnId="{1DC06202-E244-4381-9EA5-99761D40DE1E}">
      <dgm:prSet/>
      <dgm:spPr/>
      <dgm:t>
        <a:bodyPr/>
        <a:lstStyle/>
        <a:p>
          <a:pPr latinLnBrk="1"/>
          <a:endParaRPr lang="ko-KR" altLang="en-US"/>
        </a:p>
      </dgm:t>
    </dgm:pt>
    <dgm:pt modelId="{4A5D6E7E-0C78-4ED2-AEEB-AFA478CB647E}" type="sibTrans" cxnId="{1DC06202-E244-4381-9EA5-99761D40DE1E}">
      <dgm:prSet/>
      <dgm:spPr/>
      <dgm:t>
        <a:bodyPr/>
        <a:lstStyle/>
        <a:p>
          <a:pPr latinLnBrk="1"/>
          <a:endParaRPr lang="ko-KR" altLang="en-US"/>
        </a:p>
      </dgm:t>
    </dgm:pt>
    <dgm:pt modelId="{DB1CFED2-570F-4EEA-A2E3-36C8B96CD643}">
      <dgm:prSet/>
      <dgm:spPr/>
      <dgm:t>
        <a:bodyPr/>
        <a:lstStyle/>
        <a:p>
          <a:pPr latinLnBrk="1"/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이미지</a:t>
          </a:r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오디오</a:t>
          </a:r>
          <a:r>
            <a:rPr lang="en-US" altLang="ko-KR" b="1" baseline="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b="1" baseline="0" dirty="0" smtClean="0">
              <a:latin typeface="맑은 고딕" pitchFamily="50" charset="-127"/>
              <a:ea typeface="맑은 고딕" pitchFamily="50" charset="-127"/>
            </a:rPr>
            <a:t>비디오</a:t>
          </a:r>
          <a:endParaRPr lang="ko-KR" altLang="en-US" dirty="0"/>
        </a:p>
      </dgm:t>
    </dgm:pt>
    <dgm:pt modelId="{825CD1DA-CFE8-4A1C-B086-46CF7F4B62D9}" type="parTrans" cxnId="{E6C40111-6CE7-4287-B118-97EDD6DFBDA4}">
      <dgm:prSet/>
      <dgm:spPr/>
      <dgm:t>
        <a:bodyPr/>
        <a:lstStyle/>
        <a:p>
          <a:pPr latinLnBrk="1"/>
          <a:endParaRPr lang="ko-KR" altLang="en-US"/>
        </a:p>
      </dgm:t>
    </dgm:pt>
    <dgm:pt modelId="{5729F995-9E5E-4E96-9E6B-81BCCC1F499D}" type="sibTrans" cxnId="{E6C40111-6CE7-4287-B118-97EDD6DFBDA4}">
      <dgm:prSet/>
      <dgm:spPr/>
      <dgm:t>
        <a:bodyPr/>
        <a:lstStyle/>
        <a:p>
          <a:pPr latinLnBrk="1"/>
          <a:endParaRPr lang="ko-KR" altLang="en-US"/>
        </a:p>
      </dgm:t>
    </dgm:pt>
    <dgm:pt modelId="{3E0C2BF2-229D-4CB7-8591-E5EC37F93FBF}" type="pres">
      <dgm:prSet presAssocID="{9BECEF2D-A5F9-4143-88DE-2CDCF04F4F93}" presName="linear" presStyleCnt="0">
        <dgm:presLayoutVars>
          <dgm:dir/>
          <dgm:animLvl val="lvl"/>
          <dgm:resizeHandles val="exact"/>
        </dgm:presLayoutVars>
      </dgm:prSet>
      <dgm:spPr/>
    </dgm:pt>
    <dgm:pt modelId="{18AD1F04-DB91-4BA3-ABD8-E5AC9566CDE8}" type="pres">
      <dgm:prSet presAssocID="{5C2177AC-8C75-4BAA-841D-863788E9594F}" presName="parentLin" presStyleCnt="0"/>
      <dgm:spPr/>
    </dgm:pt>
    <dgm:pt modelId="{82A01BDC-4E4A-4605-A0B3-5EA703F11E95}" type="pres">
      <dgm:prSet presAssocID="{5C2177AC-8C75-4BAA-841D-863788E9594F}" presName="parentLeftMargin" presStyleLbl="node1" presStyleIdx="0" presStyleCnt="3"/>
      <dgm:spPr/>
    </dgm:pt>
    <dgm:pt modelId="{9EB70D8A-E32F-46A1-9045-1BC90C8FF6FE}" type="pres">
      <dgm:prSet presAssocID="{5C2177AC-8C75-4BAA-841D-863788E959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13FE80-A7F8-4741-B13B-1662D8171480}" type="pres">
      <dgm:prSet presAssocID="{5C2177AC-8C75-4BAA-841D-863788E9594F}" presName="negativeSpace" presStyleCnt="0"/>
      <dgm:spPr/>
    </dgm:pt>
    <dgm:pt modelId="{83471319-361A-497A-B968-1CBCC58CD67E}" type="pres">
      <dgm:prSet presAssocID="{5C2177AC-8C75-4BAA-841D-863788E9594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F190F60-20B5-4734-A1B6-3DD263691FAE}" type="pres">
      <dgm:prSet presAssocID="{4DB70E8A-0815-4DA3-8375-578458CD3FBB}" presName="spaceBetweenRectangles" presStyleCnt="0"/>
      <dgm:spPr/>
    </dgm:pt>
    <dgm:pt modelId="{2FDE5F3D-F12B-41C8-BDEF-E7D19074A061}" type="pres">
      <dgm:prSet presAssocID="{5740D12D-559C-4F5E-8C97-600A9634B41B}" presName="parentLin" presStyleCnt="0"/>
      <dgm:spPr/>
    </dgm:pt>
    <dgm:pt modelId="{5D62A715-3138-488A-891D-DA29D8A25BEC}" type="pres">
      <dgm:prSet presAssocID="{5740D12D-559C-4F5E-8C97-600A9634B41B}" presName="parentLeftMargin" presStyleLbl="node1" presStyleIdx="0" presStyleCnt="3"/>
      <dgm:spPr/>
    </dgm:pt>
    <dgm:pt modelId="{468D3767-FC2A-4139-9F49-9ED619D3CE0C}" type="pres">
      <dgm:prSet presAssocID="{5740D12D-559C-4F5E-8C97-600A9634B4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6A25C5-2A85-458A-9B4D-B0D27FFC2E7C}" type="pres">
      <dgm:prSet presAssocID="{5740D12D-559C-4F5E-8C97-600A9634B41B}" presName="negativeSpace" presStyleCnt="0"/>
      <dgm:spPr/>
    </dgm:pt>
    <dgm:pt modelId="{D1579BBF-AD8F-4C21-ABFF-76F34310E0B4}" type="pres">
      <dgm:prSet presAssocID="{5740D12D-559C-4F5E-8C97-600A9634B41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5B123F-D88B-4A6A-B938-C06F763FB86B}" type="pres">
      <dgm:prSet presAssocID="{5D8118A7-7359-4531-ADB0-511BDD161A9B}" presName="spaceBetweenRectangles" presStyleCnt="0"/>
      <dgm:spPr/>
    </dgm:pt>
    <dgm:pt modelId="{A32CC713-41CC-4A8D-8463-EE7AC1C9869F}" type="pres">
      <dgm:prSet presAssocID="{D0414BF0-86B2-4552-B313-90E6DC8420D7}" presName="parentLin" presStyleCnt="0"/>
      <dgm:spPr/>
    </dgm:pt>
    <dgm:pt modelId="{3801D050-4730-4B68-8FC8-715FA724E367}" type="pres">
      <dgm:prSet presAssocID="{D0414BF0-86B2-4552-B313-90E6DC8420D7}" presName="parentLeftMargin" presStyleLbl="node1" presStyleIdx="1" presStyleCnt="3"/>
      <dgm:spPr/>
    </dgm:pt>
    <dgm:pt modelId="{B72565AE-6461-4CEC-AFB2-FD15508AC35C}" type="pres">
      <dgm:prSet presAssocID="{D0414BF0-86B2-4552-B313-90E6DC8420D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A4FC5E-0051-43D0-8687-EC7344097DBC}" type="pres">
      <dgm:prSet presAssocID="{D0414BF0-86B2-4552-B313-90E6DC8420D7}" presName="negativeSpace" presStyleCnt="0"/>
      <dgm:spPr/>
    </dgm:pt>
    <dgm:pt modelId="{8ACAEBA7-4ECB-4F7D-8355-2A7B8DD54AF0}" type="pres">
      <dgm:prSet presAssocID="{D0414BF0-86B2-4552-B313-90E6DC8420D7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1643A1D-C71F-45F9-B134-F430AADDD053}" type="presOf" srcId="{7692B9EB-0F39-44B1-A589-21F0C0A40F1D}" destId="{83471319-361A-497A-B968-1CBCC58CD67E}" srcOrd="0" destOrd="1" presId="urn:microsoft.com/office/officeart/2005/8/layout/list1"/>
    <dgm:cxn modelId="{27FBA837-22CA-4B3D-BD24-F76F2A5940FA}" type="presOf" srcId="{E64CFF97-64DF-4858-B300-D9F2EFE7E178}" destId="{8ACAEBA7-4ECB-4F7D-8355-2A7B8DD54AF0}" srcOrd="0" destOrd="1" presId="urn:microsoft.com/office/officeart/2005/8/layout/list1"/>
    <dgm:cxn modelId="{27280007-2719-4387-B6A9-05CA1B454C58}" type="presOf" srcId="{908EFBCB-47F0-44FE-A3E3-1C8EBEDD9DB9}" destId="{8ACAEBA7-4ECB-4F7D-8355-2A7B8DD54AF0}" srcOrd="0" destOrd="0" presId="urn:microsoft.com/office/officeart/2005/8/layout/list1"/>
    <dgm:cxn modelId="{D08283ED-4D44-4993-B124-2D6696788EF9}" type="presOf" srcId="{5C2177AC-8C75-4BAA-841D-863788E9594F}" destId="{9EB70D8A-E32F-46A1-9045-1BC90C8FF6FE}" srcOrd="1" destOrd="0" presId="urn:microsoft.com/office/officeart/2005/8/layout/list1"/>
    <dgm:cxn modelId="{9C5785B5-4E94-4784-946C-9764063733BD}" srcId="{5740D12D-559C-4F5E-8C97-600A9634B41B}" destId="{B7E1B7F6-1FFF-40C6-A554-80F25648ED84}" srcOrd="0" destOrd="0" parTransId="{1405EBAB-A05E-4F97-A4E0-D9E56EC4045F}" sibTransId="{355640AD-0C58-4BC7-BB9C-1BCA5D6DD89A}"/>
    <dgm:cxn modelId="{86C0128B-A471-4CEF-86BF-8820B4273DA2}" type="presOf" srcId="{0F1D3140-C3AF-4BB6-9B57-33D2643C4281}" destId="{D1579BBF-AD8F-4C21-ABFF-76F34310E0B4}" srcOrd="0" destOrd="2" presId="urn:microsoft.com/office/officeart/2005/8/layout/list1"/>
    <dgm:cxn modelId="{2682D6C6-FDB0-40A5-BAC1-DD9F42214659}" srcId="{5740D12D-559C-4F5E-8C97-600A9634B41B}" destId="{0F1D3140-C3AF-4BB6-9B57-33D2643C4281}" srcOrd="2" destOrd="0" parTransId="{AD0649EE-0341-40DE-A20E-33FD67915B52}" sibTransId="{C559C7D2-AB29-4225-8040-5CDAF1713584}"/>
    <dgm:cxn modelId="{7C10487E-C0BA-44EA-97E0-0741B7CC0D6F}" type="presOf" srcId="{13C1B0DF-02CF-444D-B8B0-133919FDE8FE}" destId="{83471319-361A-497A-B968-1CBCC58CD67E}" srcOrd="0" destOrd="2" presId="urn:microsoft.com/office/officeart/2005/8/layout/list1"/>
    <dgm:cxn modelId="{8D860A46-96A3-4533-B860-5AA20E049F66}" type="presOf" srcId="{D0414BF0-86B2-4552-B313-90E6DC8420D7}" destId="{B72565AE-6461-4CEC-AFB2-FD15508AC35C}" srcOrd="1" destOrd="0" presId="urn:microsoft.com/office/officeart/2005/8/layout/list1"/>
    <dgm:cxn modelId="{A0BAC683-2E44-48AB-A679-01D1C5F4994A}" type="presOf" srcId="{F843A298-EC49-4770-ADAB-456EAB809DC7}" destId="{D1579BBF-AD8F-4C21-ABFF-76F34310E0B4}" srcOrd="0" destOrd="1" presId="urn:microsoft.com/office/officeart/2005/8/layout/list1"/>
    <dgm:cxn modelId="{A8BF2F91-0E70-48C4-9359-FA45A1F09145}" type="presOf" srcId="{D0414BF0-86B2-4552-B313-90E6DC8420D7}" destId="{3801D050-4730-4B68-8FC8-715FA724E367}" srcOrd="0" destOrd="0" presId="urn:microsoft.com/office/officeart/2005/8/layout/list1"/>
    <dgm:cxn modelId="{FF213974-53EB-48D0-854F-D07B21E91E91}" type="presOf" srcId="{5740D12D-559C-4F5E-8C97-600A9634B41B}" destId="{468D3767-FC2A-4139-9F49-9ED619D3CE0C}" srcOrd="1" destOrd="0" presId="urn:microsoft.com/office/officeart/2005/8/layout/list1"/>
    <dgm:cxn modelId="{C293D436-56C5-4C52-A965-99D0BFCA85B0}" srcId="{5C2177AC-8C75-4BAA-841D-863788E9594F}" destId="{7692B9EB-0F39-44B1-A589-21F0C0A40F1D}" srcOrd="1" destOrd="0" parTransId="{45EC26C7-8DD9-4B8D-B9EA-FC4BA17F325A}" sibTransId="{8B283B2F-1AE1-4D17-86B3-6B99D3B29EA0}"/>
    <dgm:cxn modelId="{C8CD42E9-20FF-4B57-9A60-8355F0EC0733}" type="presOf" srcId="{5740D12D-559C-4F5E-8C97-600A9634B41B}" destId="{5D62A715-3138-488A-891D-DA29D8A25BEC}" srcOrd="0" destOrd="0" presId="urn:microsoft.com/office/officeart/2005/8/layout/list1"/>
    <dgm:cxn modelId="{8D07ACE9-1C43-47CA-B677-8AB7A24EA43F}" srcId="{9BECEF2D-A5F9-4143-88DE-2CDCF04F4F93}" destId="{D0414BF0-86B2-4552-B313-90E6DC8420D7}" srcOrd="2" destOrd="0" parTransId="{BA8672BE-62FD-4596-BF84-FC8BD5EE5198}" sibTransId="{69572E9E-5986-4F8E-84D2-2BDF571D37EB}"/>
    <dgm:cxn modelId="{6024A4CD-4FDF-454D-BE09-72C0A535B500}" type="presOf" srcId="{E014F030-1AB7-4F87-ACD3-F7EA8C783D69}" destId="{83471319-361A-497A-B968-1CBCC58CD67E}" srcOrd="0" destOrd="0" presId="urn:microsoft.com/office/officeart/2005/8/layout/list1"/>
    <dgm:cxn modelId="{93505115-9A15-440A-A1E4-6318357711A0}" srcId="{5C2177AC-8C75-4BAA-841D-863788E9594F}" destId="{E014F030-1AB7-4F87-ACD3-F7EA8C783D69}" srcOrd="0" destOrd="0" parTransId="{E4345E1D-E629-498E-9CFF-5D7BB8FFB6C7}" sibTransId="{36E2AD34-7DEA-41A3-8DB5-283D60D45BE7}"/>
    <dgm:cxn modelId="{8202632F-3A17-4FEB-A77D-C59E598C1D88}" srcId="{9BECEF2D-A5F9-4143-88DE-2CDCF04F4F93}" destId="{5740D12D-559C-4F5E-8C97-600A9634B41B}" srcOrd="1" destOrd="0" parTransId="{ED7B10BB-BE79-4FC3-89D7-EEA8DE1A1419}" sibTransId="{5D8118A7-7359-4531-ADB0-511BDD161A9B}"/>
    <dgm:cxn modelId="{474AF148-83FA-4E1B-9C07-517FE12A7171}" srcId="{5740D12D-559C-4F5E-8C97-600A9634B41B}" destId="{F843A298-EC49-4770-ADAB-456EAB809DC7}" srcOrd="1" destOrd="0" parTransId="{334555D2-9EAC-4554-8D94-1DD8BB3D3DE9}" sibTransId="{CF1F95C5-D5B1-4882-B7B8-A724D9EA557E}"/>
    <dgm:cxn modelId="{6D8403EE-F882-4086-A6B8-ED885D2E4068}" type="presOf" srcId="{DB1CFED2-570F-4EEA-A2E3-36C8B96CD643}" destId="{8ACAEBA7-4ECB-4F7D-8355-2A7B8DD54AF0}" srcOrd="0" destOrd="2" presId="urn:microsoft.com/office/officeart/2005/8/layout/list1"/>
    <dgm:cxn modelId="{1DC06202-E244-4381-9EA5-99761D40DE1E}" srcId="{D0414BF0-86B2-4552-B313-90E6DC8420D7}" destId="{E64CFF97-64DF-4858-B300-D9F2EFE7E178}" srcOrd="1" destOrd="0" parTransId="{BA5BE56C-8CDB-4BE6-BDE3-1065E2C5D43D}" sibTransId="{4A5D6E7E-0C78-4ED2-AEEB-AFA478CB647E}"/>
    <dgm:cxn modelId="{400471E4-C93A-4276-9BDF-3B3416BD2D47}" srcId="{9BECEF2D-A5F9-4143-88DE-2CDCF04F4F93}" destId="{5C2177AC-8C75-4BAA-841D-863788E9594F}" srcOrd="0" destOrd="0" parTransId="{FC614450-7675-48A2-8617-BE34BFEA9C34}" sibTransId="{4DB70E8A-0815-4DA3-8375-578458CD3FBB}"/>
    <dgm:cxn modelId="{6A74F4AC-C52D-47F4-8614-709CD7A1B920}" type="presOf" srcId="{9BECEF2D-A5F9-4143-88DE-2CDCF04F4F93}" destId="{3E0C2BF2-229D-4CB7-8591-E5EC37F93FBF}" srcOrd="0" destOrd="0" presId="urn:microsoft.com/office/officeart/2005/8/layout/list1"/>
    <dgm:cxn modelId="{E6C40111-6CE7-4287-B118-97EDD6DFBDA4}" srcId="{D0414BF0-86B2-4552-B313-90E6DC8420D7}" destId="{DB1CFED2-570F-4EEA-A2E3-36C8B96CD643}" srcOrd="2" destOrd="0" parTransId="{825CD1DA-CFE8-4A1C-B086-46CF7F4B62D9}" sibTransId="{5729F995-9E5E-4E96-9E6B-81BCCC1F499D}"/>
    <dgm:cxn modelId="{E91CA716-9BF2-4B11-A0ED-5F3E1353EDFF}" srcId="{5C2177AC-8C75-4BAA-841D-863788E9594F}" destId="{13C1B0DF-02CF-444D-B8B0-133919FDE8FE}" srcOrd="2" destOrd="0" parTransId="{7333CAD5-ACB0-4EE0-8F80-5DC85ACC6E44}" sibTransId="{8842A3CF-B887-47DA-9D7A-0ED162A31FEF}"/>
    <dgm:cxn modelId="{5F63F6B8-953D-4349-8610-64C472928EFD}" type="presOf" srcId="{5C2177AC-8C75-4BAA-841D-863788E9594F}" destId="{82A01BDC-4E4A-4605-A0B3-5EA703F11E95}" srcOrd="0" destOrd="0" presId="urn:microsoft.com/office/officeart/2005/8/layout/list1"/>
    <dgm:cxn modelId="{0163F6BA-F108-46BC-B083-CFD78D7E9A93}" type="presOf" srcId="{B7E1B7F6-1FFF-40C6-A554-80F25648ED84}" destId="{D1579BBF-AD8F-4C21-ABFF-76F34310E0B4}" srcOrd="0" destOrd="0" presId="urn:microsoft.com/office/officeart/2005/8/layout/list1"/>
    <dgm:cxn modelId="{692B0293-4481-4F52-A418-B6AB6EEFB80A}" srcId="{D0414BF0-86B2-4552-B313-90E6DC8420D7}" destId="{908EFBCB-47F0-44FE-A3E3-1C8EBEDD9DB9}" srcOrd="0" destOrd="0" parTransId="{62A05889-CCCE-42BB-9DE3-ABADB289A39A}" sibTransId="{A0362BFE-C50E-4190-8F94-84E70FFDE435}"/>
    <dgm:cxn modelId="{4946399F-79B7-4089-8897-D48258B38161}" type="presParOf" srcId="{3E0C2BF2-229D-4CB7-8591-E5EC37F93FBF}" destId="{18AD1F04-DB91-4BA3-ABD8-E5AC9566CDE8}" srcOrd="0" destOrd="0" presId="urn:microsoft.com/office/officeart/2005/8/layout/list1"/>
    <dgm:cxn modelId="{7AE654E1-97AF-400A-A27B-DDC61C65F4B9}" type="presParOf" srcId="{18AD1F04-DB91-4BA3-ABD8-E5AC9566CDE8}" destId="{82A01BDC-4E4A-4605-A0B3-5EA703F11E95}" srcOrd="0" destOrd="0" presId="urn:microsoft.com/office/officeart/2005/8/layout/list1"/>
    <dgm:cxn modelId="{2026D6B3-95EB-4C16-8EAC-521631213957}" type="presParOf" srcId="{18AD1F04-DB91-4BA3-ABD8-E5AC9566CDE8}" destId="{9EB70D8A-E32F-46A1-9045-1BC90C8FF6FE}" srcOrd="1" destOrd="0" presId="urn:microsoft.com/office/officeart/2005/8/layout/list1"/>
    <dgm:cxn modelId="{2B295343-0C86-482A-AFB6-74E8EF4CDBC6}" type="presParOf" srcId="{3E0C2BF2-229D-4CB7-8591-E5EC37F93FBF}" destId="{5113FE80-A7F8-4741-B13B-1662D8171480}" srcOrd="1" destOrd="0" presId="urn:microsoft.com/office/officeart/2005/8/layout/list1"/>
    <dgm:cxn modelId="{F7BAC58D-6FCF-405B-883B-80AF773959DC}" type="presParOf" srcId="{3E0C2BF2-229D-4CB7-8591-E5EC37F93FBF}" destId="{83471319-361A-497A-B968-1CBCC58CD67E}" srcOrd="2" destOrd="0" presId="urn:microsoft.com/office/officeart/2005/8/layout/list1"/>
    <dgm:cxn modelId="{34EA53ED-2CCE-4EF7-AA11-1CAA82AC62D8}" type="presParOf" srcId="{3E0C2BF2-229D-4CB7-8591-E5EC37F93FBF}" destId="{AF190F60-20B5-4734-A1B6-3DD263691FAE}" srcOrd="3" destOrd="0" presId="urn:microsoft.com/office/officeart/2005/8/layout/list1"/>
    <dgm:cxn modelId="{4B2C3D1B-42F1-4425-87D3-4981D0D2F0A1}" type="presParOf" srcId="{3E0C2BF2-229D-4CB7-8591-E5EC37F93FBF}" destId="{2FDE5F3D-F12B-41C8-BDEF-E7D19074A061}" srcOrd="4" destOrd="0" presId="urn:microsoft.com/office/officeart/2005/8/layout/list1"/>
    <dgm:cxn modelId="{944926B1-B07A-4F08-9C39-F956F5398069}" type="presParOf" srcId="{2FDE5F3D-F12B-41C8-BDEF-E7D19074A061}" destId="{5D62A715-3138-488A-891D-DA29D8A25BEC}" srcOrd="0" destOrd="0" presId="urn:microsoft.com/office/officeart/2005/8/layout/list1"/>
    <dgm:cxn modelId="{9C70FA59-B0CF-44AA-8E5B-3489FAA7D835}" type="presParOf" srcId="{2FDE5F3D-F12B-41C8-BDEF-E7D19074A061}" destId="{468D3767-FC2A-4139-9F49-9ED619D3CE0C}" srcOrd="1" destOrd="0" presId="urn:microsoft.com/office/officeart/2005/8/layout/list1"/>
    <dgm:cxn modelId="{BF21D200-5AFB-4B88-B0D9-BED8597703B5}" type="presParOf" srcId="{3E0C2BF2-229D-4CB7-8591-E5EC37F93FBF}" destId="{556A25C5-2A85-458A-9B4D-B0D27FFC2E7C}" srcOrd="5" destOrd="0" presId="urn:microsoft.com/office/officeart/2005/8/layout/list1"/>
    <dgm:cxn modelId="{3037D70A-1FB3-4250-865C-4E5CA03AB386}" type="presParOf" srcId="{3E0C2BF2-229D-4CB7-8591-E5EC37F93FBF}" destId="{D1579BBF-AD8F-4C21-ABFF-76F34310E0B4}" srcOrd="6" destOrd="0" presId="urn:microsoft.com/office/officeart/2005/8/layout/list1"/>
    <dgm:cxn modelId="{65B1B86F-3847-4310-860F-599D8158A19F}" type="presParOf" srcId="{3E0C2BF2-229D-4CB7-8591-E5EC37F93FBF}" destId="{8A5B123F-D88B-4A6A-B938-C06F763FB86B}" srcOrd="7" destOrd="0" presId="urn:microsoft.com/office/officeart/2005/8/layout/list1"/>
    <dgm:cxn modelId="{37166C1D-7062-4752-A9B6-854DA58ED9F1}" type="presParOf" srcId="{3E0C2BF2-229D-4CB7-8591-E5EC37F93FBF}" destId="{A32CC713-41CC-4A8D-8463-EE7AC1C9869F}" srcOrd="8" destOrd="0" presId="urn:microsoft.com/office/officeart/2005/8/layout/list1"/>
    <dgm:cxn modelId="{F740B626-638C-419A-A66D-84C9DD25ABE0}" type="presParOf" srcId="{A32CC713-41CC-4A8D-8463-EE7AC1C9869F}" destId="{3801D050-4730-4B68-8FC8-715FA724E367}" srcOrd="0" destOrd="0" presId="urn:microsoft.com/office/officeart/2005/8/layout/list1"/>
    <dgm:cxn modelId="{50AFFBED-C078-41E4-A70D-6C9179434067}" type="presParOf" srcId="{A32CC713-41CC-4A8D-8463-EE7AC1C9869F}" destId="{B72565AE-6461-4CEC-AFB2-FD15508AC35C}" srcOrd="1" destOrd="0" presId="urn:microsoft.com/office/officeart/2005/8/layout/list1"/>
    <dgm:cxn modelId="{6494A141-32D5-4570-B475-E2A59D377E7C}" type="presParOf" srcId="{3E0C2BF2-229D-4CB7-8591-E5EC37F93FBF}" destId="{E0A4FC5E-0051-43D0-8687-EC7344097DBC}" srcOrd="9" destOrd="0" presId="urn:microsoft.com/office/officeart/2005/8/layout/list1"/>
    <dgm:cxn modelId="{654C3D8A-CC46-46DF-A2BB-19D5EFE52EF2}" type="presParOf" srcId="{3E0C2BF2-229D-4CB7-8591-E5EC37F93FBF}" destId="{8ACAEBA7-4ECB-4F7D-8355-2A7B8DD54AF0}" srcOrd="10" destOrd="0" presId="urn:microsoft.com/office/officeart/2005/8/layout/lis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E352A4-C9C9-411B-8E0D-B2C4E922624E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pPr latinLnBrk="1"/>
          <a:endParaRPr lang="ko-KR" altLang="en-US"/>
        </a:p>
      </dgm:t>
    </dgm:pt>
    <dgm:pt modelId="{BA01BE04-A5BD-4208-8E11-C30B93B558F4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분류 규칙</a:t>
          </a:r>
          <a:endParaRPr lang="ko-KR" altLang="en-US" sz="2400" dirty="0"/>
        </a:p>
      </dgm:t>
    </dgm:pt>
    <dgm:pt modelId="{6D5B4A7E-2B62-4AA8-9EE2-F846D34A6624}" type="parTrans" cxnId="{39D43CD0-1654-4DD0-B27B-F19B73FC4D6D}">
      <dgm:prSet/>
      <dgm:spPr/>
      <dgm:t>
        <a:bodyPr/>
        <a:lstStyle/>
        <a:p>
          <a:pPr latinLnBrk="1"/>
          <a:endParaRPr lang="ko-KR" altLang="en-US"/>
        </a:p>
      </dgm:t>
    </dgm:pt>
    <dgm:pt modelId="{7D0CFCB8-3291-4F8F-84BC-9CBFF4B0F3E1}" type="sibTrans" cxnId="{39D43CD0-1654-4DD0-B27B-F19B73FC4D6D}">
      <dgm:prSet/>
      <dgm:spPr/>
      <dgm:t>
        <a:bodyPr/>
        <a:lstStyle/>
        <a:p>
          <a:pPr latinLnBrk="1"/>
          <a:endParaRPr lang="ko-KR" altLang="en-US"/>
        </a:p>
      </dgm:t>
    </dgm:pt>
    <dgm:pt modelId="{DE3E4D6B-6F01-41F2-AF43-39FF3483D109}">
      <dgm:prSet phldrT="[텍스트]" custT="1"/>
      <dgm:spPr/>
      <dgm:t>
        <a:bodyPr/>
        <a:lstStyle/>
        <a:p>
          <a:pPr latinLnBrk="1"/>
          <a:r>
            <a:rPr lang="ko-KR" altLang="en-US" sz="2000" dirty="0" err="1" smtClean="0"/>
            <a:t>분류별</a:t>
          </a:r>
          <a:r>
            <a:rPr lang="ko-KR" altLang="en-US" sz="2000" dirty="0" smtClean="0"/>
            <a:t> 특성을 찾아 내어 분류에 대한 모형을 만들고 이를 토대로 분류 값을 예측하는 방법</a:t>
          </a:r>
          <a:endParaRPr lang="ko-KR" altLang="en-US" sz="2000" dirty="0"/>
        </a:p>
      </dgm:t>
    </dgm:pt>
    <dgm:pt modelId="{88B8B146-9A76-4C1B-9030-FA88DCBF26D9}" type="parTrans" cxnId="{CFFD8848-378D-4C77-9B84-64762BBF1DC6}">
      <dgm:prSet/>
      <dgm:spPr/>
      <dgm:t>
        <a:bodyPr/>
        <a:lstStyle/>
        <a:p>
          <a:pPr latinLnBrk="1"/>
          <a:endParaRPr lang="ko-KR" altLang="en-US"/>
        </a:p>
      </dgm:t>
    </dgm:pt>
    <dgm:pt modelId="{8CD22600-31E6-4776-A9B4-2C78A3A19C07}" type="sibTrans" cxnId="{CFFD8848-378D-4C77-9B84-64762BBF1DC6}">
      <dgm:prSet/>
      <dgm:spPr/>
      <dgm:t>
        <a:bodyPr/>
        <a:lstStyle/>
        <a:p>
          <a:pPr latinLnBrk="1"/>
          <a:endParaRPr lang="ko-KR" altLang="en-US"/>
        </a:p>
      </dgm:t>
    </dgm:pt>
    <dgm:pt modelId="{B1264851-8604-4747-A463-7F7F21E487B0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군집화</a:t>
          </a:r>
          <a:endParaRPr lang="ko-KR" altLang="en-US" sz="2400" dirty="0"/>
        </a:p>
      </dgm:t>
    </dgm:pt>
    <dgm:pt modelId="{6B1D8592-961C-4A74-9665-E4F7DBD2F483}" type="parTrans" cxnId="{4C42E2B5-DA07-41B6-97DF-DD9B045ED035}">
      <dgm:prSet/>
      <dgm:spPr/>
      <dgm:t>
        <a:bodyPr/>
        <a:lstStyle/>
        <a:p>
          <a:pPr latinLnBrk="1"/>
          <a:endParaRPr lang="ko-KR" altLang="en-US"/>
        </a:p>
      </dgm:t>
    </dgm:pt>
    <dgm:pt modelId="{D281F145-C875-4080-9D7B-FEA80DE2BB50}" type="sibTrans" cxnId="{4C42E2B5-DA07-41B6-97DF-DD9B045ED035}">
      <dgm:prSet/>
      <dgm:spPr/>
      <dgm:t>
        <a:bodyPr/>
        <a:lstStyle/>
        <a:p>
          <a:pPr latinLnBrk="1"/>
          <a:endParaRPr lang="ko-KR" altLang="en-US"/>
        </a:p>
      </dgm:t>
    </dgm:pt>
    <dgm:pt modelId="{13D58805-56EF-46EF-B809-59F4B1F0C132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다양한 특성을 가진 다수의 집단에 대하여 특성을 가진 집단으로 </a:t>
          </a:r>
          <a:r>
            <a:rPr lang="ko-KR" altLang="en-US" sz="2000" dirty="0" err="1" smtClean="0"/>
            <a:t>뷴류하는</a:t>
          </a:r>
          <a:r>
            <a:rPr lang="ko-KR" altLang="en-US" sz="2000" dirty="0" smtClean="0"/>
            <a:t> 방법</a:t>
          </a:r>
          <a:endParaRPr lang="ko-KR" altLang="en-US" sz="2000" dirty="0"/>
        </a:p>
      </dgm:t>
    </dgm:pt>
    <dgm:pt modelId="{1538CD31-01AD-4F73-8EDE-55A54947B155}" type="parTrans" cxnId="{B4578369-A96B-4761-A974-BEC4DE53E064}">
      <dgm:prSet/>
      <dgm:spPr/>
      <dgm:t>
        <a:bodyPr/>
        <a:lstStyle/>
        <a:p>
          <a:pPr latinLnBrk="1"/>
          <a:endParaRPr lang="ko-KR" altLang="en-US"/>
        </a:p>
      </dgm:t>
    </dgm:pt>
    <dgm:pt modelId="{ED4A638C-5881-4572-9711-8EE57F9E5B1D}" type="sibTrans" cxnId="{B4578369-A96B-4761-A974-BEC4DE53E064}">
      <dgm:prSet/>
      <dgm:spPr/>
      <dgm:t>
        <a:bodyPr/>
        <a:lstStyle/>
        <a:p>
          <a:pPr latinLnBrk="1"/>
          <a:endParaRPr lang="ko-KR" altLang="en-US"/>
        </a:p>
      </dgm:t>
    </dgm:pt>
    <dgm:pt modelId="{7999994A-A488-46C4-AEFF-503A822CE4A3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텍스트 </a:t>
          </a:r>
          <a:r>
            <a:rPr lang="ko-KR" altLang="en-US" sz="2400" dirty="0" err="1" smtClean="0"/>
            <a:t>마이닝</a:t>
          </a:r>
          <a:r>
            <a:rPr lang="ko-KR" altLang="en-US" sz="2400" dirty="0" smtClean="0"/>
            <a:t> 기반 데이터 분석</a:t>
          </a:r>
          <a:endParaRPr lang="ko-KR" altLang="en-US" sz="2400" dirty="0"/>
        </a:p>
      </dgm:t>
    </dgm:pt>
    <dgm:pt modelId="{0F397CF0-C057-4C03-B523-9F6D847F65FE}" type="parTrans" cxnId="{2AD98823-EF56-48CA-9623-18F989996D82}">
      <dgm:prSet/>
      <dgm:spPr/>
      <dgm:t>
        <a:bodyPr/>
        <a:lstStyle/>
        <a:p>
          <a:pPr latinLnBrk="1"/>
          <a:endParaRPr lang="ko-KR" altLang="en-US"/>
        </a:p>
      </dgm:t>
    </dgm:pt>
    <dgm:pt modelId="{56BA28D2-27CC-4143-B40D-D247537F6865}" type="sibTrans" cxnId="{2AD98823-EF56-48CA-9623-18F989996D82}">
      <dgm:prSet/>
      <dgm:spPr/>
      <dgm:t>
        <a:bodyPr/>
        <a:lstStyle/>
        <a:p>
          <a:pPr latinLnBrk="1"/>
          <a:endParaRPr lang="ko-KR" altLang="en-US"/>
        </a:p>
      </dgm:t>
    </dgm:pt>
    <dgm:pt modelId="{414A8EDA-9177-47C6-905D-50715657B4F0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특정 데이터를 기반으로 다른 데이터를 추천하는 방법</a:t>
          </a:r>
          <a:endParaRPr lang="ko-KR" altLang="en-US" sz="2000" dirty="0"/>
        </a:p>
      </dgm:t>
    </dgm:pt>
    <dgm:pt modelId="{D6769EDD-C15E-4A5C-A572-FE55148F664E}" type="parTrans" cxnId="{AACC3A91-8433-4617-853E-A6948580F592}">
      <dgm:prSet/>
      <dgm:spPr/>
      <dgm:t>
        <a:bodyPr/>
        <a:lstStyle/>
        <a:p>
          <a:pPr latinLnBrk="1"/>
          <a:endParaRPr lang="ko-KR" altLang="en-US"/>
        </a:p>
      </dgm:t>
    </dgm:pt>
    <dgm:pt modelId="{29B0DE68-D5C1-4827-AD84-89BC4A48A19F}" type="sibTrans" cxnId="{AACC3A91-8433-4617-853E-A6948580F592}">
      <dgm:prSet/>
      <dgm:spPr/>
      <dgm:t>
        <a:bodyPr/>
        <a:lstStyle/>
        <a:p>
          <a:pPr latinLnBrk="1"/>
          <a:endParaRPr lang="ko-KR" altLang="en-US"/>
        </a:p>
      </dgm:t>
    </dgm:pt>
    <dgm:pt modelId="{34329C08-793C-4593-98CF-DCBD2709ECC6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하나의 변수가 다른 변수와 얼마 정도의 관련성이 있는 지를 개관하는 분석 방법 </a:t>
          </a:r>
          <a:endParaRPr lang="ko-KR" altLang="en-US" sz="2000" dirty="0"/>
        </a:p>
      </dgm:t>
    </dgm:pt>
    <dgm:pt modelId="{56AAE535-177E-4A3D-80FA-4F4E4C37C5F3}" type="parTrans" cxnId="{A9981136-C2C8-428E-A8A3-CEE3CA6DC793}">
      <dgm:prSet/>
      <dgm:spPr/>
      <dgm:t>
        <a:bodyPr/>
        <a:lstStyle/>
        <a:p>
          <a:pPr latinLnBrk="1"/>
          <a:endParaRPr lang="ko-KR" altLang="en-US"/>
        </a:p>
      </dgm:t>
    </dgm:pt>
    <dgm:pt modelId="{A7E45DAF-A9EC-4540-8268-4899843C4D13}" type="sibTrans" cxnId="{A9981136-C2C8-428E-A8A3-CEE3CA6DC793}">
      <dgm:prSet/>
      <dgm:spPr/>
      <dgm:t>
        <a:bodyPr/>
        <a:lstStyle/>
        <a:p>
          <a:pPr latinLnBrk="1"/>
          <a:endParaRPr lang="ko-KR" altLang="en-US"/>
        </a:p>
      </dgm:t>
    </dgm:pt>
    <dgm:pt modelId="{27D49A8F-BEF2-480C-9BDA-6BAC12147258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상관 관계 분석</a:t>
          </a:r>
          <a:endParaRPr lang="ko-KR" altLang="en-US" sz="2400" dirty="0"/>
        </a:p>
      </dgm:t>
    </dgm:pt>
    <dgm:pt modelId="{2CF35A33-8E21-4257-811F-1300F3D57F51}" type="parTrans" cxnId="{3E744D27-9433-4F01-9265-FF5291500D86}">
      <dgm:prSet/>
      <dgm:spPr/>
      <dgm:t>
        <a:bodyPr/>
        <a:lstStyle/>
        <a:p>
          <a:pPr latinLnBrk="1"/>
          <a:endParaRPr lang="ko-KR" altLang="en-US"/>
        </a:p>
      </dgm:t>
    </dgm:pt>
    <dgm:pt modelId="{BC8F15C1-868A-47F2-A9AB-9B90CDE1FCC2}" type="sibTrans" cxnId="{3E744D27-9433-4F01-9265-FF5291500D86}">
      <dgm:prSet/>
      <dgm:spPr/>
      <dgm:t>
        <a:bodyPr/>
        <a:lstStyle/>
        <a:p>
          <a:pPr latinLnBrk="1"/>
          <a:endParaRPr lang="ko-KR" altLang="en-US"/>
        </a:p>
      </dgm:t>
    </dgm:pt>
    <dgm:pt modelId="{F768515A-8409-48C5-BE67-7314C9EC73B3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기계 학습</a:t>
          </a:r>
          <a:r>
            <a:rPr lang="en-US" altLang="en-US" sz="2400" dirty="0" smtClean="0"/>
            <a:t>(</a:t>
          </a:r>
          <a:r>
            <a:rPr lang="ko-KR" altLang="en-US" sz="2400" dirty="0" smtClean="0"/>
            <a:t>머신 러닝</a:t>
          </a:r>
          <a:r>
            <a:rPr lang="en-US" altLang="en-US" sz="2400" dirty="0" smtClean="0"/>
            <a:t>) </a:t>
          </a:r>
          <a:r>
            <a:rPr lang="ko-KR" altLang="en-US" sz="2400" dirty="0" smtClean="0"/>
            <a:t>기반 데이터 분석</a:t>
          </a:r>
          <a:endParaRPr lang="ko-KR" altLang="en-US" sz="2400" dirty="0"/>
        </a:p>
      </dgm:t>
    </dgm:pt>
    <dgm:pt modelId="{2DD945A5-9998-4FBB-8BE5-CB6D09704974}" type="parTrans" cxnId="{30963FF3-F87D-4F95-8899-C1E58F74699B}">
      <dgm:prSet/>
      <dgm:spPr/>
      <dgm:t>
        <a:bodyPr/>
        <a:lstStyle/>
        <a:p>
          <a:pPr latinLnBrk="1"/>
          <a:endParaRPr lang="ko-KR" altLang="en-US"/>
        </a:p>
      </dgm:t>
    </dgm:pt>
    <dgm:pt modelId="{AEC247F2-893F-48F0-9FF6-91269887F79E}" type="sibTrans" cxnId="{30963FF3-F87D-4F95-8899-C1E58F74699B}">
      <dgm:prSet/>
      <dgm:spPr/>
      <dgm:t>
        <a:bodyPr/>
        <a:lstStyle/>
        <a:p>
          <a:pPr latinLnBrk="1"/>
          <a:endParaRPr lang="ko-KR" altLang="en-US"/>
        </a:p>
      </dgm:t>
    </dgm:pt>
    <dgm:pt modelId="{9F12CC2B-19B8-4EEF-8226-9AD78D8EB8E4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연관 규칙 </a:t>
          </a:r>
          <a:r>
            <a:rPr lang="en-US" altLang="en-US" sz="2000" dirty="0" smtClean="0"/>
            <a:t>/ </a:t>
          </a:r>
          <a:r>
            <a:rPr lang="ko-KR" altLang="en-US" sz="2000" dirty="0" smtClean="0"/>
            <a:t>의사 결정 트리</a:t>
          </a:r>
          <a:endParaRPr lang="ko-KR" altLang="en-US" sz="2000" dirty="0"/>
        </a:p>
      </dgm:t>
    </dgm:pt>
    <dgm:pt modelId="{B1BCCAFA-2DFF-4BF8-9FA4-61C0226446B3}" type="parTrans" cxnId="{40F16925-F63E-4828-8B51-4813C307A5BB}">
      <dgm:prSet/>
      <dgm:spPr/>
      <dgm:t>
        <a:bodyPr/>
        <a:lstStyle/>
        <a:p>
          <a:pPr latinLnBrk="1"/>
          <a:endParaRPr lang="ko-KR" altLang="en-US"/>
        </a:p>
      </dgm:t>
    </dgm:pt>
    <dgm:pt modelId="{A05E14A8-B628-4C00-B5AB-6C6A75F37FE2}" type="sibTrans" cxnId="{40F16925-F63E-4828-8B51-4813C307A5BB}">
      <dgm:prSet/>
      <dgm:spPr/>
      <dgm:t>
        <a:bodyPr/>
        <a:lstStyle/>
        <a:p>
          <a:pPr latinLnBrk="1"/>
          <a:endParaRPr lang="ko-KR" altLang="en-US"/>
        </a:p>
      </dgm:t>
    </dgm:pt>
    <dgm:pt modelId="{683B2C02-1A0D-44C8-AE73-C0C6CEDA3056}">
      <dgm:prSet phldrT="[텍스트]" custT="1"/>
      <dgm:spPr/>
      <dgm:t>
        <a:bodyPr/>
        <a:lstStyle/>
        <a:p>
          <a:pPr latinLnBrk="1"/>
          <a:r>
            <a:rPr lang="ko-KR" altLang="en-US" sz="2400" dirty="0" smtClean="0"/>
            <a:t>추천</a:t>
          </a:r>
          <a:endParaRPr lang="ko-KR" altLang="en-US" sz="2400" dirty="0"/>
        </a:p>
      </dgm:t>
    </dgm:pt>
    <dgm:pt modelId="{BB06CBEC-756B-40EC-9063-78285B69AFD7}" type="parTrans" cxnId="{F413133B-7A73-4AB5-ADAC-C48BE589C15B}">
      <dgm:prSet/>
      <dgm:spPr/>
      <dgm:t>
        <a:bodyPr/>
        <a:lstStyle/>
        <a:p>
          <a:pPr latinLnBrk="1"/>
          <a:endParaRPr lang="ko-KR" altLang="en-US"/>
        </a:p>
      </dgm:t>
    </dgm:pt>
    <dgm:pt modelId="{15CA5FCB-775C-4DB5-BFF9-7AB30AF6189E}" type="sibTrans" cxnId="{F413133B-7A73-4AB5-ADAC-C48BE589C15B}">
      <dgm:prSet/>
      <dgm:spPr/>
      <dgm:t>
        <a:bodyPr/>
        <a:lstStyle/>
        <a:p>
          <a:pPr latinLnBrk="1"/>
          <a:endParaRPr lang="ko-KR" altLang="en-US"/>
        </a:p>
      </dgm:t>
    </dgm:pt>
    <dgm:pt modelId="{B314F9EA-4081-440F-AECF-8F99EB6B8D34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선형 회귀</a:t>
          </a:r>
          <a:r>
            <a:rPr lang="en-US" altLang="ko-KR" sz="2000" dirty="0" smtClean="0"/>
            <a:t>/</a:t>
          </a:r>
          <a:r>
            <a:rPr lang="ko-KR" altLang="en-US" sz="2000" dirty="0" err="1" smtClean="0"/>
            <a:t>로지스틱</a:t>
          </a:r>
          <a:r>
            <a:rPr lang="ko-KR" altLang="en-US" sz="2000" dirty="0" smtClean="0"/>
            <a:t> 회귀</a:t>
          </a:r>
          <a:r>
            <a:rPr lang="en-US" altLang="ko-KR" sz="2000" dirty="0" smtClean="0"/>
            <a:t>/</a:t>
          </a:r>
          <a:r>
            <a:rPr lang="ko-KR" altLang="en-US" sz="2000" dirty="0" smtClean="0"/>
            <a:t>소프트 </a:t>
          </a:r>
          <a:r>
            <a:rPr lang="ko-KR" altLang="en-US" sz="2000" dirty="0" err="1" smtClean="0"/>
            <a:t>맥스</a:t>
          </a:r>
          <a:r>
            <a:rPr lang="en-US" altLang="ko-KR" sz="2000" dirty="0" smtClean="0"/>
            <a:t>/</a:t>
          </a:r>
          <a:r>
            <a:rPr lang="ko-KR" altLang="en-US" sz="2000" dirty="0" smtClean="0"/>
            <a:t>인공 신경망</a:t>
          </a:r>
          <a:r>
            <a:rPr lang="en-US" altLang="ko-KR" sz="2000" dirty="0" smtClean="0"/>
            <a:t>/CNN/RNN</a:t>
          </a:r>
          <a:endParaRPr lang="ko-KR" altLang="en-US" sz="2000" dirty="0"/>
        </a:p>
      </dgm:t>
    </dgm:pt>
    <dgm:pt modelId="{E586B667-E8B5-41F9-A609-062392A11301}" type="parTrans" cxnId="{CA440A29-38FD-403F-9E81-DC293B7CB917}">
      <dgm:prSet/>
      <dgm:spPr/>
      <dgm:t>
        <a:bodyPr/>
        <a:lstStyle/>
        <a:p>
          <a:pPr latinLnBrk="1"/>
          <a:endParaRPr lang="ko-KR" altLang="en-US"/>
        </a:p>
      </dgm:t>
    </dgm:pt>
    <dgm:pt modelId="{BD58373B-9B93-4469-9FD0-3C49B8099F09}" type="sibTrans" cxnId="{CA440A29-38FD-403F-9E81-DC293B7CB917}">
      <dgm:prSet/>
      <dgm:spPr/>
      <dgm:t>
        <a:bodyPr/>
        <a:lstStyle/>
        <a:p>
          <a:pPr latinLnBrk="1"/>
          <a:endParaRPr lang="ko-KR" altLang="en-US"/>
        </a:p>
      </dgm:t>
    </dgm:pt>
    <dgm:pt modelId="{DD791316-20B7-46E7-876B-6AAAA0A1A316}" type="pres">
      <dgm:prSet presAssocID="{62E352A4-C9C9-411B-8E0D-B2C4E922624E}" presName="Name0" presStyleCnt="0">
        <dgm:presLayoutVars>
          <dgm:dir/>
          <dgm:animLvl val="lvl"/>
          <dgm:resizeHandles val="exact"/>
        </dgm:presLayoutVars>
      </dgm:prSet>
      <dgm:spPr/>
    </dgm:pt>
    <dgm:pt modelId="{F4E5FB3A-AAAB-41F0-9A7C-43134BFAF89A}" type="pres">
      <dgm:prSet presAssocID="{BA01BE04-A5BD-4208-8E11-C30B93B558F4}" presName="linNode" presStyleCnt="0"/>
      <dgm:spPr/>
    </dgm:pt>
    <dgm:pt modelId="{8D105950-4D14-450F-8D1C-52E9537A33DE}" type="pres">
      <dgm:prSet presAssocID="{BA01BE04-A5BD-4208-8E11-C30B93B558F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CC080F9-62B1-4DFE-99CC-17BD2BEBD450}" type="pres">
      <dgm:prSet presAssocID="{BA01BE04-A5BD-4208-8E11-C30B93B558F4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4D0CAB-F2AD-4D0F-9B53-260A2AC3498F}" type="pres">
      <dgm:prSet presAssocID="{7D0CFCB8-3291-4F8F-84BC-9CBFF4B0F3E1}" presName="sp" presStyleCnt="0"/>
      <dgm:spPr/>
    </dgm:pt>
    <dgm:pt modelId="{8DC03ABD-D9AB-4308-AC80-70FAE18F614D}" type="pres">
      <dgm:prSet presAssocID="{B1264851-8604-4747-A463-7F7F21E487B0}" presName="linNode" presStyleCnt="0"/>
      <dgm:spPr/>
    </dgm:pt>
    <dgm:pt modelId="{CE7188E2-C49E-4EF2-9680-9CA5059C4C59}" type="pres">
      <dgm:prSet presAssocID="{B1264851-8604-4747-A463-7F7F21E487B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C91C22-F39A-46B5-B6F1-74A279B90F6F}" type="pres">
      <dgm:prSet presAssocID="{B1264851-8604-4747-A463-7F7F21E487B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DAD6CAF-A056-43DC-BE0C-2D3166CBD043}" type="pres">
      <dgm:prSet presAssocID="{D281F145-C875-4080-9D7B-FEA80DE2BB50}" presName="sp" presStyleCnt="0"/>
      <dgm:spPr/>
    </dgm:pt>
    <dgm:pt modelId="{4B633A3A-3BDE-497C-BED4-E0D9C753E9A3}" type="pres">
      <dgm:prSet presAssocID="{27D49A8F-BEF2-480C-9BDA-6BAC12147258}" presName="linNode" presStyleCnt="0"/>
      <dgm:spPr/>
    </dgm:pt>
    <dgm:pt modelId="{7BAFEE51-F800-48D3-B307-C46D46BB1FF7}" type="pres">
      <dgm:prSet presAssocID="{27D49A8F-BEF2-480C-9BDA-6BAC12147258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8E809C-9289-42CA-9A81-69FF5A585014}" type="pres">
      <dgm:prSet presAssocID="{27D49A8F-BEF2-480C-9BDA-6BAC12147258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6DDCA9-0831-4D32-8359-521812A83AEC}" type="pres">
      <dgm:prSet presAssocID="{BC8F15C1-868A-47F2-A9AB-9B90CDE1FCC2}" presName="sp" presStyleCnt="0"/>
      <dgm:spPr/>
    </dgm:pt>
    <dgm:pt modelId="{2F080A2F-2925-471B-99E3-8A8BB5B356F2}" type="pres">
      <dgm:prSet presAssocID="{7999994A-A488-46C4-AEFF-503A822CE4A3}" presName="linNode" presStyleCnt="0"/>
      <dgm:spPr/>
    </dgm:pt>
    <dgm:pt modelId="{3EFD6BBC-9287-4EEE-860B-A2DF302A1C9F}" type="pres">
      <dgm:prSet presAssocID="{7999994A-A488-46C4-AEFF-503A822CE4A3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E3E0CF-D611-4300-A229-C8631CF0B80C}" type="pres">
      <dgm:prSet presAssocID="{7999994A-A488-46C4-AEFF-503A822CE4A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5B559F-BFE5-4BF0-BB55-BD83370A6D59}" type="pres">
      <dgm:prSet presAssocID="{56BA28D2-27CC-4143-B40D-D247537F6865}" presName="sp" presStyleCnt="0"/>
      <dgm:spPr/>
    </dgm:pt>
    <dgm:pt modelId="{AC460404-8E18-4CCD-8430-E18F24A8E255}" type="pres">
      <dgm:prSet presAssocID="{F768515A-8409-48C5-BE67-7314C9EC73B3}" presName="linNode" presStyleCnt="0"/>
      <dgm:spPr/>
    </dgm:pt>
    <dgm:pt modelId="{6A131C26-7896-4D21-A357-5DC22737294C}" type="pres">
      <dgm:prSet presAssocID="{F768515A-8409-48C5-BE67-7314C9EC73B3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B58E9B-2A35-4230-9BB6-F53630C1DCA3}" type="pres">
      <dgm:prSet presAssocID="{F768515A-8409-48C5-BE67-7314C9EC73B3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E3149C-7E62-46C4-891A-ADB0FDFBDDDB}" type="pres">
      <dgm:prSet presAssocID="{AEC247F2-893F-48F0-9FF6-91269887F79E}" presName="sp" presStyleCnt="0"/>
      <dgm:spPr/>
    </dgm:pt>
    <dgm:pt modelId="{7D1AF424-78AC-4DFE-A3FD-736AEB93B6BD}" type="pres">
      <dgm:prSet presAssocID="{683B2C02-1A0D-44C8-AE73-C0C6CEDA3056}" presName="linNode" presStyleCnt="0"/>
      <dgm:spPr/>
    </dgm:pt>
    <dgm:pt modelId="{6C143C8F-B2D6-4B5A-AD0E-37DD556F42F8}" type="pres">
      <dgm:prSet presAssocID="{683B2C02-1A0D-44C8-AE73-C0C6CEDA3056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EEC30E-8D7B-46B9-9BF6-F594150A7A20}" type="pres">
      <dgm:prSet presAssocID="{683B2C02-1A0D-44C8-AE73-C0C6CEDA3056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413133B-7A73-4AB5-ADAC-C48BE589C15B}" srcId="{62E352A4-C9C9-411B-8E0D-B2C4E922624E}" destId="{683B2C02-1A0D-44C8-AE73-C0C6CEDA3056}" srcOrd="5" destOrd="0" parTransId="{BB06CBEC-756B-40EC-9063-78285B69AFD7}" sibTransId="{15CA5FCB-775C-4DB5-BFF9-7AB30AF6189E}"/>
    <dgm:cxn modelId="{AACC3A91-8433-4617-853E-A6948580F592}" srcId="{683B2C02-1A0D-44C8-AE73-C0C6CEDA3056}" destId="{414A8EDA-9177-47C6-905D-50715657B4F0}" srcOrd="0" destOrd="0" parTransId="{D6769EDD-C15E-4A5C-A572-FE55148F664E}" sibTransId="{29B0DE68-D5C1-4827-AD84-89BC4A48A19F}"/>
    <dgm:cxn modelId="{40F16925-F63E-4828-8B51-4813C307A5BB}" srcId="{7999994A-A488-46C4-AEFF-503A822CE4A3}" destId="{9F12CC2B-19B8-4EEF-8226-9AD78D8EB8E4}" srcOrd="0" destOrd="0" parTransId="{B1BCCAFA-2DFF-4BF8-9FA4-61C0226446B3}" sibTransId="{A05E14A8-B628-4C00-B5AB-6C6A75F37FE2}"/>
    <dgm:cxn modelId="{D705723C-E17C-40F6-BB03-B0AF125D23D5}" type="presOf" srcId="{B314F9EA-4081-440F-AECF-8F99EB6B8D34}" destId="{7EB58E9B-2A35-4230-9BB6-F53630C1DCA3}" srcOrd="0" destOrd="0" presId="urn:microsoft.com/office/officeart/2005/8/layout/vList5"/>
    <dgm:cxn modelId="{C734142C-151F-4C7F-B068-701FC3AB6ED4}" type="presOf" srcId="{13D58805-56EF-46EF-B809-59F4B1F0C132}" destId="{C7C91C22-F39A-46B5-B6F1-74A279B90F6F}" srcOrd="0" destOrd="0" presId="urn:microsoft.com/office/officeart/2005/8/layout/vList5"/>
    <dgm:cxn modelId="{4C42E2B5-DA07-41B6-97DF-DD9B045ED035}" srcId="{62E352A4-C9C9-411B-8E0D-B2C4E922624E}" destId="{B1264851-8604-4747-A463-7F7F21E487B0}" srcOrd="1" destOrd="0" parTransId="{6B1D8592-961C-4A74-9665-E4F7DBD2F483}" sibTransId="{D281F145-C875-4080-9D7B-FEA80DE2BB50}"/>
    <dgm:cxn modelId="{75F4D645-FCC7-456D-855D-7223CEE21CEB}" type="presOf" srcId="{414A8EDA-9177-47C6-905D-50715657B4F0}" destId="{FBEEC30E-8D7B-46B9-9BF6-F594150A7A20}" srcOrd="0" destOrd="0" presId="urn:microsoft.com/office/officeart/2005/8/layout/vList5"/>
    <dgm:cxn modelId="{CFFD8848-378D-4C77-9B84-64762BBF1DC6}" srcId="{BA01BE04-A5BD-4208-8E11-C30B93B558F4}" destId="{DE3E4D6B-6F01-41F2-AF43-39FF3483D109}" srcOrd="0" destOrd="0" parTransId="{88B8B146-9A76-4C1B-9030-FA88DCBF26D9}" sibTransId="{8CD22600-31E6-4776-A9B4-2C78A3A19C07}"/>
    <dgm:cxn modelId="{CEB959DF-CEE6-4D77-89EE-262C8632CDC7}" type="presOf" srcId="{BA01BE04-A5BD-4208-8E11-C30B93B558F4}" destId="{8D105950-4D14-450F-8D1C-52E9537A33DE}" srcOrd="0" destOrd="0" presId="urn:microsoft.com/office/officeart/2005/8/layout/vList5"/>
    <dgm:cxn modelId="{A9981136-C2C8-428E-A8A3-CEE3CA6DC793}" srcId="{27D49A8F-BEF2-480C-9BDA-6BAC12147258}" destId="{34329C08-793C-4593-98CF-DCBD2709ECC6}" srcOrd="0" destOrd="0" parTransId="{56AAE535-177E-4A3D-80FA-4F4E4C37C5F3}" sibTransId="{A7E45DAF-A9EC-4540-8268-4899843C4D13}"/>
    <dgm:cxn modelId="{DD893C4D-0BA5-467A-8C8A-6AF6E08DA69D}" type="presOf" srcId="{9F12CC2B-19B8-4EEF-8226-9AD78D8EB8E4}" destId="{96E3E0CF-D611-4300-A229-C8631CF0B80C}" srcOrd="0" destOrd="0" presId="urn:microsoft.com/office/officeart/2005/8/layout/vList5"/>
    <dgm:cxn modelId="{FE3C118B-98EE-4C4F-BB09-B831B8A68BB8}" type="presOf" srcId="{34329C08-793C-4593-98CF-DCBD2709ECC6}" destId="{BB8E809C-9289-42CA-9A81-69FF5A585014}" srcOrd="0" destOrd="0" presId="urn:microsoft.com/office/officeart/2005/8/layout/vList5"/>
    <dgm:cxn modelId="{FF74E286-421C-42A9-AC31-A9A6FC6F6E14}" type="presOf" srcId="{683B2C02-1A0D-44C8-AE73-C0C6CEDA3056}" destId="{6C143C8F-B2D6-4B5A-AD0E-37DD556F42F8}" srcOrd="0" destOrd="0" presId="urn:microsoft.com/office/officeart/2005/8/layout/vList5"/>
    <dgm:cxn modelId="{3E4BD0E5-4436-4887-A3DD-92B13D2AFA8D}" type="presOf" srcId="{27D49A8F-BEF2-480C-9BDA-6BAC12147258}" destId="{7BAFEE51-F800-48D3-B307-C46D46BB1FF7}" srcOrd="0" destOrd="0" presId="urn:microsoft.com/office/officeart/2005/8/layout/vList5"/>
    <dgm:cxn modelId="{77677159-3EAA-46D9-887D-1F4975FFACF1}" type="presOf" srcId="{7999994A-A488-46C4-AEFF-503A822CE4A3}" destId="{3EFD6BBC-9287-4EEE-860B-A2DF302A1C9F}" srcOrd="0" destOrd="0" presId="urn:microsoft.com/office/officeart/2005/8/layout/vList5"/>
    <dgm:cxn modelId="{259AE78E-9605-42BC-BF16-83636C38D416}" type="presOf" srcId="{DE3E4D6B-6F01-41F2-AF43-39FF3483D109}" destId="{ACC080F9-62B1-4DFE-99CC-17BD2BEBD450}" srcOrd="0" destOrd="0" presId="urn:microsoft.com/office/officeart/2005/8/layout/vList5"/>
    <dgm:cxn modelId="{2AD98823-EF56-48CA-9623-18F989996D82}" srcId="{62E352A4-C9C9-411B-8E0D-B2C4E922624E}" destId="{7999994A-A488-46C4-AEFF-503A822CE4A3}" srcOrd="3" destOrd="0" parTransId="{0F397CF0-C057-4C03-B523-9F6D847F65FE}" sibTransId="{56BA28D2-27CC-4143-B40D-D247537F6865}"/>
    <dgm:cxn modelId="{B4578369-A96B-4761-A974-BEC4DE53E064}" srcId="{B1264851-8604-4747-A463-7F7F21E487B0}" destId="{13D58805-56EF-46EF-B809-59F4B1F0C132}" srcOrd="0" destOrd="0" parTransId="{1538CD31-01AD-4F73-8EDE-55A54947B155}" sibTransId="{ED4A638C-5881-4572-9711-8EE57F9E5B1D}"/>
    <dgm:cxn modelId="{9EF7D1D8-F65F-4BDC-82BB-B64AD59D554B}" type="presOf" srcId="{F768515A-8409-48C5-BE67-7314C9EC73B3}" destId="{6A131C26-7896-4D21-A357-5DC22737294C}" srcOrd="0" destOrd="0" presId="urn:microsoft.com/office/officeart/2005/8/layout/vList5"/>
    <dgm:cxn modelId="{30963FF3-F87D-4F95-8899-C1E58F74699B}" srcId="{62E352A4-C9C9-411B-8E0D-B2C4E922624E}" destId="{F768515A-8409-48C5-BE67-7314C9EC73B3}" srcOrd="4" destOrd="0" parTransId="{2DD945A5-9998-4FBB-8BE5-CB6D09704974}" sibTransId="{AEC247F2-893F-48F0-9FF6-91269887F79E}"/>
    <dgm:cxn modelId="{CA440A29-38FD-403F-9E81-DC293B7CB917}" srcId="{F768515A-8409-48C5-BE67-7314C9EC73B3}" destId="{B314F9EA-4081-440F-AECF-8F99EB6B8D34}" srcOrd="0" destOrd="0" parTransId="{E586B667-E8B5-41F9-A609-062392A11301}" sibTransId="{BD58373B-9B93-4469-9FD0-3C49B8099F09}"/>
    <dgm:cxn modelId="{39D43CD0-1654-4DD0-B27B-F19B73FC4D6D}" srcId="{62E352A4-C9C9-411B-8E0D-B2C4E922624E}" destId="{BA01BE04-A5BD-4208-8E11-C30B93B558F4}" srcOrd="0" destOrd="0" parTransId="{6D5B4A7E-2B62-4AA8-9EE2-F846D34A6624}" sibTransId="{7D0CFCB8-3291-4F8F-84BC-9CBFF4B0F3E1}"/>
    <dgm:cxn modelId="{D269C3CA-BCD4-462F-A4AC-AD706F4CCB35}" type="presOf" srcId="{62E352A4-C9C9-411B-8E0D-B2C4E922624E}" destId="{DD791316-20B7-46E7-876B-6AAAA0A1A316}" srcOrd="0" destOrd="0" presId="urn:microsoft.com/office/officeart/2005/8/layout/vList5"/>
    <dgm:cxn modelId="{3E744D27-9433-4F01-9265-FF5291500D86}" srcId="{62E352A4-C9C9-411B-8E0D-B2C4E922624E}" destId="{27D49A8F-BEF2-480C-9BDA-6BAC12147258}" srcOrd="2" destOrd="0" parTransId="{2CF35A33-8E21-4257-811F-1300F3D57F51}" sibTransId="{BC8F15C1-868A-47F2-A9AB-9B90CDE1FCC2}"/>
    <dgm:cxn modelId="{42DB04A1-AEBD-4615-93DF-B4CDDDC651CD}" type="presOf" srcId="{B1264851-8604-4747-A463-7F7F21E487B0}" destId="{CE7188E2-C49E-4EF2-9680-9CA5059C4C59}" srcOrd="0" destOrd="0" presId="urn:microsoft.com/office/officeart/2005/8/layout/vList5"/>
    <dgm:cxn modelId="{A814028B-72E2-4F00-8502-A078AFC53DA5}" type="presParOf" srcId="{DD791316-20B7-46E7-876B-6AAAA0A1A316}" destId="{F4E5FB3A-AAAB-41F0-9A7C-43134BFAF89A}" srcOrd="0" destOrd="0" presId="urn:microsoft.com/office/officeart/2005/8/layout/vList5"/>
    <dgm:cxn modelId="{46E2171D-B0EE-42B7-8B76-104A41A8F666}" type="presParOf" srcId="{F4E5FB3A-AAAB-41F0-9A7C-43134BFAF89A}" destId="{8D105950-4D14-450F-8D1C-52E9537A33DE}" srcOrd="0" destOrd="0" presId="urn:microsoft.com/office/officeart/2005/8/layout/vList5"/>
    <dgm:cxn modelId="{AABD3F2E-03EC-4E6A-96DB-77DC6D342792}" type="presParOf" srcId="{F4E5FB3A-AAAB-41F0-9A7C-43134BFAF89A}" destId="{ACC080F9-62B1-4DFE-99CC-17BD2BEBD450}" srcOrd="1" destOrd="0" presId="urn:microsoft.com/office/officeart/2005/8/layout/vList5"/>
    <dgm:cxn modelId="{CB83BB49-2BF2-4534-B601-DAD1611EBA74}" type="presParOf" srcId="{DD791316-20B7-46E7-876B-6AAAA0A1A316}" destId="{7E4D0CAB-F2AD-4D0F-9B53-260A2AC3498F}" srcOrd="1" destOrd="0" presId="urn:microsoft.com/office/officeart/2005/8/layout/vList5"/>
    <dgm:cxn modelId="{3E5B347C-0B43-493B-8F25-A9C8739DE022}" type="presParOf" srcId="{DD791316-20B7-46E7-876B-6AAAA0A1A316}" destId="{8DC03ABD-D9AB-4308-AC80-70FAE18F614D}" srcOrd="2" destOrd="0" presId="urn:microsoft.com/office/officeart/2005/8/layout/vList5"/>
    <dgm:cxn modelId="{7F98E77F-CCCF-4BDD-9188-D0321BAF9E3D}" type="presParOf" srcId="{8DC03ABD-D9AB-4308-AC80-70FAE18F614D}" destId="{CE7188E2-C49E-4EF2-9680-9CA5059C4C59}" srcOrd="0" destOrd="0" presId="urn:microsoft.com/office/officeart/2005/8/layout/vList5"/>
    <dgm:cxn modelId="{9CEFCC20-5717-4D73-BFC0-9FE210DDA421}" type="presParOf" srcId="{8DC03ABD-D9AB-4308-AC80-70FAE18F614D}" destId="{C7C91C22-F39A-46B5-B6F1-74A279B90F6F}" srcOrd="1" destOrd="0" presId="urn:microsoft.com/office/officeart/2005/8/layout/vList5"/>
    <dgm:cxn modelId="{77C0A92B-208D-4D73-890B-4D912BCCD0B6}" type="presParOf" srcId="{DD791316-20B7-46E7-876B-6AAAA0A1A316}" destId="{9DAD6CAF-A056-43DC-BE0C-2D3166CBD043}" srcOrd="3" destOrd="0" presId="urn:microsoft.com/office/officeart/2005/8/layout/vList5"/>
    <dgm:cxn modelId="{68CCE0CE-846B-4C47-BA8B-31DEDCD199CD}" type="presParOf" srcId="{DD791316-20B7-46E7-876B-6AAAA0A1A316}" destId="{4B633A3A-3BDE-497C-BED4-E0D9C753E9A3}" srcOrd="4" destOrd="0" presId="urn:microsoft.com/office/officeart/2005/8/layout/vList5"/>
    <dgm:cxn modelId="{78974FF9-8463-4306-81BB-0634E42952B1}" type="presParOf" srcId="{4B633A3A-3BDE-497C-BED4-E0D9C753E9A3}" destId="{7BAFEE51-F800-48D3-B307-C46D46BB1FF7}" srcOrd="0" destOrd="0" presId="urn:microsoft.com/office/officeart/2005/8/layout/vList5"/>
    <dgm:cxn modelId="{E4BA9D80-55BE-452B-95B2-1D2B9208C22A}" type="presParOf" srcId="{4B633A3A-3BDE-497C-BED4-E0D9C753E9A3}" destId="{BB8E809C-9289-42CA-9A81-69FF5A585014}" srcOrd="1" destOrd="0" presId="urn:microsoft.com/office/officeart/2005/8/layout/vList5"/>
    <dgm:cxn modelId="{83132889-E883-4BBA-BB26-88CADFB3A045}" type="presParOf" srcId="{DD791316-20B7-46E7-876B-6AAAA0A1A316}" destId="{CE6DDCA9-0831-4D32-8359-521812A83AEC}" srcOrd="5" destOrd="0" presId="urn:microsoft.com/office/officeart/2005/8/layout/vList5"/>
    <dgm:cxn modelId="{2356EF26-C411-410E-99C6-BD236183AEEC}" type="presParOf" srcId="{DD791316-20B7-46E7-876B-6AAAA0A1A316}" destId="{2F080A2F-2925-471B-99E3-8A8BB5B356F2}" srcOrd="6" destOrd="0" presId="urn:microsoft.com/office/officeart/2005/8/layout/vList5"/>
    <dgm:cxn modelId="{3A4B6BE0-678F-4D70-BF16-79F8FC05DA5F}" type="presParOf" srcId="{2F080A2F-2925-471B-99E3-8A8BB5B356F2}" destId="{3EFD6BBC-9287-4EEE-860B-A2DF302A1C9F}" srcOrd="0" destOrd="0" presId="urn:microsoft.com/office/officeart/2005/8/layout/vList5"/>
    <dgm:cxn modelId="{20ED7D5B-1493-4931-8BD0-E34F7D426DB2}" type="presParOf" srcId="{2F080A2F-2925-471B-99E3-8A8BB5B356F2}" destId="{96E3E0CF-D611-4300-A229-C8631CF0B80C}" srcOrd="1" destOrd="0" presId="urn:microsoft.com/office/officeart/2005/8/layout/vList5"/>
    <dgm:cxn modelId="{861B3A03-0358-4DE7-A8AF-3875D164CC4B}" type="presParOf" srcId="{DD791316-20B7-46E7-876B-6AAAA0A1A316}" destId="{845B559F-BFE5-4BF0-BB55-BD83370A6D59}" srcOrd="7" destOrd="0" presId="urn:microsoft.com/office/officeart/2005/8/layout/vList5"/>
    <dgm:cxn modelId="{E31311A2-9357-4AE7-843D-C171B99DF70E}" type="presParOf" srcId="{DD791316-20B7-46E7-876B-6AAAA0A1A316}" destId="{AC460404-8E18-4CCD-8430-E18F24A8E255}" srcOrd="8" destOrd="0" presId="urn:microsoft.com/office/officeart/2005/8/layout/vList5"/>
    <dgm:cxn modelId="{32C310DA-74BA-476E-8D48-D459653582F9}" type="presParOf" srcId="{AC460404-8E18-4CCD-8430-E18F24A8E255}" destId="{6A131C26-7896-4D21-A357-5DC22737294C}" srcOrd="0" destOrd="0" presId="urn:microsoft.com/office/officeart/2005/8/layout/vList5"/>
    <dgm:cxn modelId="{2FB5EDCB-9955-49A5-A8B7-9323DE3AA257}" type="presParOf" srcId="{AC460404-8E18-4CCD-8430-E18F24A8E255}" destId="{7EB58E9B-2A35-4230-9BB6-F53630C1DCA3}" srcOrd="1" destOrd="0" presId="urn:microsoft.com/office/officeart/2005/8/layout/vList5"/>
    <dgm:cxn modelId="{38692B65-0F0C-4AA8-BC86-7DF6283FEBC6}" type="presParOf" srcId="{DD791316-20B7-46E7-876B-6AAAA0A1A316}" destId="{5EE3149C-7E62-46C4-891A-ADB0FDFBDDDB}" srcOrd="9" destOrd="0" presId="urn:microsoft.com/office/officeart/2005/8/layout/vList5"/>
    <dgm:cxn modelId="{A02AD2C1-93D1-4950-8F8F-4DB459689EFE}" type="presParOf" srcId="{DD791316-20B7-46E7-876B-6AAAA0A1A316}" destId="{7D1AF424-78AC-4DFE-A3FD-736AEB93B6BD}" srcOrd="10" destOrd="0" presId="urn:microsoft.com/office/officeart/2005/8/layout/vList5"/>
    <dgm:cxn modelId="{C3493845-180A-43E6-BF1B-A949C230DE34}" type="presParOf" srcId="{7D1AF424-78AC-4DFE-A3FD-736AEB93B6BD}" destId="{6C143C8F-B2D6-4B5A-AD0E-37DD556F42F8}" srcOrd="0" destOrd="0" presId="urn:microsoft.com/office/officeart/2005/8/layout/vList5"/>
    <dgm:cxn modelId="{BCBBEEE1-3487-4967-B896-E6E168568B26}" type="presParOf" srcId="{7D1AF424-78AC-4DFE-A3FD-736AEB93B6BD}" destId="{FBEEC30E-8D7B-46B9-9BF6-F594150A7A20}" srcOrd="1" destOrd="0" presId="urn:microsoft.com/office/officeart/2005/8/layout/vList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SMS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문자 서비스</a:t>
            </a:r>
            <a:endParaRPr lang="en-US" altLang="ko-KR" dirty="0" smtClean="0"/>
          </a:p>
          <a:p>
            <a:r>
              <a:rPr lang="en-US" altLang="ko-KR" dirty="0" smtClean="0"/>
              <a:t>SNS : Social Network Service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z="1800" dirty="0" smtClean="0"/>
              <a:t>Web Crawling(</a:t>
            </a:r>
            <a:r>
              <a:rPr lang="ko-KR" altLang="en-US" sz="1800" dirty="0" err="1" smtClean="0"/>
              <a:t>크롤링</a:t>
            </a:r>
            <a:r>
              <a:rPr lang="en-US" altLang="ko-KR" sz="1800" dirty="0" smtClean="0"/>
              <a:t>)</a:t>
            </a:r>
          </a:p>
          <a:p>
            <a:pPr eaLnBrk="1" hangingPunct="1"/>
            <a:r>
              <a:rPr lang="ko-KR" altLang="en-US" sz="1800" dirty="0" smtClean="0"/>
              <a:t>공공 기관 데이터</a:t>
            </a:r>
            <a:endParaRPr lang="en-US" altLang="ko-KR" sz="1800" dirty="0" smtClean="0"/>
          </a:p>
          <a:p>
            <a:pPr eaLnBrk="1" hangingPunct="1"/>
            <a:r>
              <a:rPr lang="en-US" altLang="ko-KR" sz="1800" dirty="0" smtClean="0"/>
              <a:t>Ctrl + C / V</a:t>
            </a:r>
          </a:p>
          <a:p>
            <a:pPr eaLnBrk="1" hangingPunct="1"/>
            <a:r>
              <a:rPr lang="en-US" altLang="ko-KR" sz="1800" dirty="0" smtClean="0"/>
              <a:t>SNS(</a:t>
            </a:r>
            <a:r>
              <a:rPr lang="ko-KR" altLang="en-US" sz="1800" dirty="0" err="1" smtClean="0"/>
              <a:t>인스타그램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FaceBook</a:t>
            </a:r>
            <a:r>
              <a:rPr lang="en-US" altLang="ko-KR" sz="1800" dirty="0" smtClean="0"/>
              <a:t>)</a:t>
            </a:r>
          </a:p>
          <a:p>
            <a:pPr eaLnBrk="1" hangingPunct="1"/>
            <a:r>
              <a:rPr lang="en-US" altLang="ko-KR" sz="1800" dirty="0" smtClean="0"/>
              <a:t>Open API(</a:t>
            </a:r>
            <a:r>
              <a:rPr lang="ko-KR" altLang="en-US" sz="1800" dirty="0" err="1" smtClean="0"/>
              <a:t>네이버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다음 등 포털 사이트</a:t>
            </a:r>
            <a:r>
              <a:rPr lang="en-US" altLang="ko-KR" sz="1800" dirty="0" smtClean="0"/>
              <a:t>)</a:t>
            </a:r>
          </a:p>
          <a:p>
            <a:pPr eaLnBrk="1" hangingPunct="1"/>
            <a:r>
              <a:rPr lang="ko-KR" altLang="en-US" sz="1800" dirty="0" smtClean="0"/>
              <a:t>로그 </a:t>
            </a:r>
            <a:r>
              <a:rPr lang="ko-KR" altLang="en-US" sz="1800" dirty="0" err="1" smtClean="0"/>
              <a:t>수집기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트랜잭션 </a:t>
            </a:r>
            <a:r>
              <a:rPr lang="en-US" altLang="ko-KR" sz="1800" dirty="0" smtClean="0"/>
              <a:t>log, Web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Server log)</a:t>
            </a:r>
          </a:p>
          <a:p>
            <a:pPr eaLnBrk="1" hangingPunct="1"/>
            <a:r>
              <a:rPr lang="en-US" altLang="ko-KR" sz="1800" dirty="0" smtClean="0"/>
              <a:t>RSS(Rich Site Summary)</a:t>
            </a:r>
          </a:p>
          <a:p>
            <a:pPr algn="l"/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  뉴스나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블로그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등에서 데이터를 제공해주는 방식</a:t>
            </a:r>
          </a:p>
          <a:p>
            <a:pPr eaLnBrk="1" hangingPunct="1"/>
            <a:endParaRPr lang="en-US" altLang="ko-KR" sz="1800" dirty="0" smtClean="0"/>
          </a:p>
          <a:p>
            <a:pPr eaLnBrk="1" hangingPunct="1"/>
            <a:r>
              <a:rPr lang="ko-KR" altLang="en-US" sz="1800" dirty="0" smtClean="0"/>
              <a:t>필요 지식</a:t>
            </a:r>
            <a:endParaRPr lang="en-US" altLang="ko-KR" sz="1800" dirty="0" smtClean="0"/>
          </a:p>
          <a:p>
            <a:pPr eaLnBrk="1" hangingPunct="1"/>
            <a:r>
              <a:rPr lang="en-US" altLang="ko-KR" sz="1800" baseline="0" dirty="0" smtClean="0"/>
              <a:t>   </a:t>
            </a:r>
            <a:r>
              <a:rPr lang="en-US" altLang="ko-KR" sz="1400" dirty="0" smtClean="0"/>
              <a:t>Html, java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script,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등에 대한 이해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분류 규칙</a:t>
            </a:r>
          </a:p>
          <a:p>
            <a:r>
              <a:rPr lang="ko-KR" altLang="en-US" dirty="0" smtClean="0"/>
              <a:t>고객 중에서 최우수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진상 고객으로 분류하기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군집화</a:t>
            </a:r>
            <a:endParaRPr lang="en-US" altLang="ko-KR" dirty="0" smtClean="0"/>
          </a:p>
          <a:p>
            <a:r>
              <a:rPr lang="ko-KR" altLang="en-US" dirty="0" smtClean="0"/>
              <a:t>중학생들에 대한 신체 검사를 통한 학생의 군집 분류</a:t>
            </a:r>
            <a:endParaRPr lang="en-US" altLang="ko-KR" dirty="0" smtClean="0"/>
          </a:p>
          <a:p>
            <a:r>
              <a:rPr lang="ko-KR" altLang="en-US" dirty="0" smtClean="0"/>
              <a:t>큰 애들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중간 애들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작은 애들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상관 관계 분석</a:t>
            </a:r>
            <a:endParaRPr lang="en-US" altLang="ko-KR" dirty="0" smtClean="0"/>
          </a:p>
          <a:p>
            <a:r>
              <a:rPr lang="ko-KR" altLang="en-US" dirty="0" smtClean="0"/>
              <a:t>높은 산에 올라가면 온도는 떨어지는가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덩치가 크면 신발 사이즈가 큰가 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추천</a:t>
            </a:r>
            <a:endParaRPr lang="en-US" altLang="ko-KR" dirty="0" smtClean="0"/>
          </a:p>
          <a:p>
            <a:r>
              <a:rPr lang="ko-KR" altLang="en-US" dirty="0" smtClean="0"/>
              <a:t>사용자가 인터넷 서점에서 구매한 책들을 기반으로 다른 책을 추천하는 경우를 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대형 </a:t>
            </a:r>
            <a:r>
              <a:rPr lang="ko-KR" altLang="en-US" dirty="0" err="1" smtClean="0"/>
              <a:t>마트에서</a:t>
            </a:r>
            <a:r>
              <a:rPr lang="ko-KR" altLang="en-US" dirty="0" smtClean="0"/>
              <a:t> 맥주를 구매한 고객은 땅콩도 구매를 하더라는 정보를 이용하여 판촉 활동에 사용한다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385A8-FB28-4222-9A17-E547CCE35CE3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 userDrawn="1"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354" y="168718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빅데이터의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200" dirty="0" smtClean="0"/>
              <a:t>유형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4" name="다이어그램 3"/>
          <p:cNvGraphicFramePr/>
          <p:nvPr/>
        </p:nvGraphicFramePr>
        <p:xfrm>
          <a:off x="1272052" y="972288"/>
          <a:ext cx="7822514" cy="5215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7758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354" y="168718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빅데이터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200" dirty="0" smtClean="0"/>
              <a:t>활용하기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12" name="다이어그램 11"/>
          <p:cNvGraphicFramePr/>
          <p:nvPr/>
        </p:nvGraphicFramePr>
        <p:xfrm>
          <a:off x="1339275" y="1789182"/>
          <a:ext cx="6387969" cy="369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354" y="168718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빅데이터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수집</a:t>
            </a:r>
          </a:p>
        </p:txBody>
      </p:sp>
      <p:graphicFrame>
        <p:nvGraphicFramePr>
          <p:cNvPr id="6" name="다이어그램 5"/>
          <p:cNvGraphicFramePr/>
          <p:nvPr/>
        </p:nvGraphicFramePr>
        <p:xfrm>
          <a:off x="1272052" y="972288"/>
          <a:ext cx="7822514" cy="5215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354" y="168718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빅데이터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처리</a:t>
            </a:r>
          </a:p>
        </p:txBody>
      </p:sp>
      <p:graphicFrame>
        <p:nvGraphicFramePr>
          <p:cNvPr id="5" name="다이어그램 4"/>
          <p:cNvGraphicFramePr/>
          <p:nvPr/>
        </p:nvGraphicFramePr>
        <p:xfrm>
          <a:off x="687483" y="1847271"/>
          <a:ext cx="8103224" cy="349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270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354" y="168718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빅데이터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저장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954" y="815079"/>
            <a:ext cx="9628255" cy="36933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데이터의 유형에 따른 저장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7" name="다이어그램 6"/>
          <p:cNvGraphicFramePr/>
          <p:nvPr/>
        </p:nvGraphicFramePr>
        <p:xfrm>
          <a:off x="1020689" y="1227662"/>
          <a:ext cx="7510756" cy="500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270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354" y="168718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빅데이터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분석</a:t>
            </a:r>
          </a:p>
        </p:txBody>
      </p:sp>
      <p:graphicFrame>
        <p:nvGraphicFramePr>
          <p:cNvPr id="8" name="다이어그램 7"/>
          <p:cNvGraphicFramePr/>
          <p:nvPr/>
        </p:nvGraphicFramePr>
        <p:xfrm>
          <a:off x="239807" y="999546"/>
          <a:ext cx="9399493" cy="511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270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354" y="168718"/>
            <a:ext cx="7331075" cy="533400"/>
          </a:xfrm>
        </p:spPr>
        <p:txBody>
          <a:bodyPr/>
          <a:lstStyle/>
          <a:p>
            <a:pPr algn="ctr" eaLnBrk="1" hangingPunct="1"/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빅데이터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시각화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42" y="1088374"/>
            <a:ext cx="2843640" cy="1923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5566" y="1064728"/>
            <a:ext cx="2932541" cy="18936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956" y="3394149"/>
            <a:ext cx="2921578" cy="2544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57995" y="3283446"/>
            <a:ext cx="4863365" cy="30528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16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14439</TotalTime>
  <Words>360</Words>
  <Application>Microsoft Office PowerPoint</Application>
  <PresentationFormat>A4 용지(210x297mm)</PresentationFormat>
  <Paragraphs>92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기본 디자인</vt:lpstr>
      <vt:lpstr>빅데이터의 유형</vt:lpstr>
      <vt:lpstr>빅데이터 활용하기</vt:lpstr>
      <vt:lpstr>빅데이터 수집</vt:lpstr>
      <vt:lpstr>빅데이터 처리</vt:lpstr>
      <vt:lpstr>빅데이터 저장</vt:lpstr>
      <vt:lpstr>빅데이터 분석</vt:lpstr>
      <vt:lpstr>빅데이터 시각화</vt:lpstr>
    </vt:vector>
  </TitlesOfParts>
  <Company>현대정보기술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jinugi</cp:lastModifiedBy>
  <cp:revision>1823</cp:revision>
  <dcterms:created xsi:type="dcterms:W3CDTF">2000-05-16T11:16:41Z</dcterms:created>
  <dcterms:modified xsi:type="dcterms:W3CDTF">2019-09-30T13:06:50Z</dcterms:modified>
</cp:coreProperties>
</file>