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6" y="2057400"/>
            <a:ext cx="3932263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40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8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40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8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40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8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6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9" cy="716416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8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40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8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6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9" cy="716417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8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6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6" cy="6972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6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6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4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66" y="622898"/>
            <a:ext cx="1499035" cy="1611264"/>
            <a:chOff x="-1" y="-1"/>
            <a:chExt cx="1499033" cy="1611262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35" cy="1611264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8"/>
              <a:ext cx="1489447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6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3" cy="5270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3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62" cy="80650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06" cy="1404637"/>
            <a:chOff x="0" y="25400"/>
            <a:chExt cx="5468605" cy="1404636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71" cy="1404637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5" cy="30735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635006" y="300689"/>
              <a:ext cx="494451" cy="1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799" cy="380495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85" y="461572"/>
              <a:ext cx="1600786" cy="532288"/>
              <a:chOff x="0" y="0"/>
              <a:chExt cx="1600785" cy="532286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1" y="-1"/>
                <a:ext cx="1600786" cy="5322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1" y="42617"/>
                <a:ext cx="1600786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41" cy="13877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3" cy="3073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756823" y="3243903"/>
            <a:ext cx="494451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95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00" y="3404777"/>
            <a:ext cx="1600784" cy="532283"/>
            <a:chOff x="-1" y="-1"/>
            <a:chExt cx="1600783" cy="532281"/>
          </a:xfrm>
        </p:grpSpPr>
        <p:sp>
          <p:nvSpPr>
            <p:cNvPr id="221" name="직사각형"/>
            <p:cNvSpPr/>
            <p:nvPr/>
          </p:nvSpPr>
          <p:spPr>
            <a:xfrm>
              <a:off x="-2" y="-2"/>
              <a:ext cx="1600784" cy="53228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2" y="42615"/>
              <a:ext cx="160078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9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212"/>
            <a:ext cx="289860" cy="352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70" cy="424304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7" cy="424304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3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836217" y="3618403"/>
            <a:ext cx="757648" cy="8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836217" y="4378235"/>
            <a:ext cx="757648" cy="8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836217" y="2858573"/>
            <a:ext cx="757648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257545" y="3618403"/>
            <a:ext cx="757648" cy="8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257545" y="4378235"/>
            <a:ext cx="757648" cy="8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257545" y="2858573"/>
            <a:ext cx="757648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6"/>
            <a:ext cx="1270000" cy="382069"/>
            <a:chOff x="0" y="0"/>
            <a:chExt cx="1270000" cy="382068"/>
          </a:xfrm>
        </p:grpSpPr>
        <p:sp>
          <p:nvSpPr>
            <p:cNvPr id="239" name="직사각형"/>
            <p:cNvSpPr/>
            <p:nvPr/>
          </p:nvSpPr>
          <p:spPr>
            <a:xfrm>
              <a:off x="0" y="-1"/>
              <a:ext cx="1270000" cy="38206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1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31"/>
            <a:ext cx="1270000" cy="382069"/>
            <a:chOff x="0" y="0"/>
            <a:chExt cx="1270000" cy="382068"/>
          </a:xfrm>
        </p:grpSpPr>
        <p:sp>
          <p:nvSpPr>
            <p:cNvPr id="242" name="직사각형"/>
            <p:cNvSpPr/>
            <p:nvPr/>
          </p:nvSpPr>
          <p:spPr>
            <a:xfrm>
              <a:off x="0" y="-1"/>
              <a:ext cx="1270000" cy="38206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1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3" y="3162004"/>
            <a:ext cx="3754502" cy="433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5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73" y="4051944"/>
            <a:ext cx="728482" cy="634764"/>
            <a:chOff x="0" y="0"/>
            <a:chExt cx="728480" cy="634763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1" y="62933"/>
              <a:ext cx="632617" cy="508896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7" y="168808"/>
              <a:ext cx="471883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5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71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71" cy="424304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31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37" y="2439681"/>
            <a:ext cx="1270017" cy="382069"/>
            <a:chOff x="0" y="0"/>
            <a:chExt cx="1270015" cy="382068"/>
          </a:xfrm>
        </p:grpSpPr>
        <p:sp>
          <p:nvSpPr>
            <p:cNvPr id="259" name="직사각형"/>
            <p:cNvSpPr/>
            <p:nvPr/>
          </p:nvSpPr>
          <p:spPr>
            <a:xfrm>
              <a:off x="-1" y="-1"/>
              <a:ext cx="1270017" cy="38206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1" y="56410"/>
              <a:ext cx="127001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37" y="3143436"/>
            <a:ext cx="1270017" cy="382069"/>
            <a:chOff x="0" y="0"/>
            <a:chExt cx="1270015" cy="382068"/>
          </a:xfrm>
        </p:grpSpPr>
        <p:sp>
          <p:nvSpPr>
            <p:cNvPr id="262" name="직사각형"/>
            <p:cNvSpPr/>
            <p:nvPr/>
          </p:nvSpPr>
          <p:spPr>
            <a:xfrm>
              <a:off x="-1" y="-1"/>
              <a:ext cx="1270017" cy="38206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1" y="56410"/>
              <a:ext cx="127001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2" y="3633550"/>
            <a:ext cx="728482" cy="634764"/>
            <a:chOff x="0" y="-1"/>
            <a:chExt cx="728481" cy="634763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1" y="62933"/>
              <a:ext cx="632618" cy="508895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7" y="175158"/>
              <a:ext cx="47188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06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9" cy="7679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7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7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7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519765" y="3065036"/>
            <a:ext cx="834783" cy="1419489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2" y="3069362"/>
            <a:ext cx="1400931" cy="140093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88" y="126988"/>
            <a:ext cx="3682675" cy="4540510"/>
            <a:chOff x="-2" y="-2"/>
            <a:chExt cx="3682673" cy="4540509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3" y="-3"/>
              <a:ext cx="1269334" cy="323801"/>
              <a:chOff x="-1" y="0"/>
              <a:chExt cx="1269332" cy="323800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2" y="-1"/>
                <a:ext cx="1269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2" y="27278"/>
                <a:ext cx="1269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2" y="383338"/>
              <a:ext cx="1777337" cy="323801"/>
              <a:chOff x="-1" y="0"/>
              <a:chExt cx="1777336" cy="323800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2" y="-1"/>
                <a:ext cx="1777338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2" y="766673"/>
              <a:ext cx="1777337" cy="323803"/>
              <a:chOff x="-1" y="-1"/>
              <a:chExt cx="1777336" cy="323802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2" y="-2"/>
                <a:ext cx="1777338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3" y="1150011"/>
              <a:ext cx="1777339" cy="323801"/>
              <a:chOff x="0" y="0"/>
              <a:chExt cx="1777338" cy="323800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-1"/>
                <a:ext cx="1777339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1" y="27278"/>
                <a:ext cx="177733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3" y="1533346"/>
              <a:ext cx="1777339" cy="323803"/>
              <a:chOff x="0" y="-1"/>
              <a:chExt cx="1777338" cy="323802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1" y="-2"/>
                <a:ext cx="1777339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1" y="27279"/>
                <a:ext cx="177733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3" y="1916684"/>
              <a:ext cx="1777339" cy="323801"/>
              <a:chOff x="0" y="0"/>
              <a:chExt cx="1777338" cy="323800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1" y="-1"/>
                <a:ext cx="1777339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1" y="27278"/>
                <a:ext cx="177733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3" y="2300023"/>
              <a:ext cx="1777339" cy="323801"/>
              <a:chOff x="0" y="0"/>
              <a:chExt cx="1777338" cy="323800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1" y="-1"/>
                <a:ext cx="1777339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1" y="27278"/>
                <a:ext cx="177733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2" y="2683358"/>
              <a:ext cx="1777337" cy="323803"/>
              <a:chOff x="-1" y="-1"/>
              <a:chExt cx="1777336" cy="323802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2" y="-2"/>
                <a:ext cx="1777338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2" y="3066696"/>
              <a:ext cx="1777337" cy="323801"/>
              <a:chOff x="-1" y="0"/>
              <a:chExt cx="1777336" cy="323800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2" y="-1"/>
                <a:ext cx="1777338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2" y="3450032"/>
              <a:ext cx="1777337" cy="323801"/>
              <a:chOff x="-1" y="0"/>
              <a:chExt cx="1777336" cy="323800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2" y="-1"/>
                <a:ext cx="1777338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2" y="3833368"/>
              <a:ext cx="1777337" cy="323803"/>
              <a:chOff x="-1" y="-1"/>
              <a:chExt cx="1777336" cy="323802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2" y="-2"/>
                <a:ext cx="1777338" cy="32380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2" y="4216706"/>
              <a:ext cx="1777337" cy="323801"/>
              <a:chOff x="-1" y="0"/>
              <a:chExt cx="1777336" cy="323800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2" y="-1"/>
                <a:ext cx="1777338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37" y="370641"/>
              <a:ext cx="6" cy="57570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11" y="1132242"/>
              <a:ext cx="6" cy="5757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71" y="944995"/>
              <a:ext cx="368037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63" y="545236"/>
              <a:ext cx="17854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38" y="1311908"/>
              <a:ext cx="193434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46" y="1695245"/>
              <a:ext cx="38292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38" y="2078581"/>
              <a:ext cx="193434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38" y="2461921"/>
              <a:ext cx="193434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06" y="1299211"/>
              <a:ext cx="6" cy="117235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31" y="532534"/>
              <a:ext cx="6" cy="385877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03" y="3228593"/>
              <a:ext cx="190505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03" y="3611930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03" y="3995267"/>
              <a:ext cx="190505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03" y="4378606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03" y="2845257"/>
              <a:ext cx="190505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76" y="126993"/>
            <a:ext cx="1269333" cy="323803"/>
            <a:chOff x="0" y="-1"/>
            <a:chExt cx="1269332" cy="323802"/>
          </a:xfrm>
        </p:grpSpPr>
        <p:sp>
          <p:nvSpPr>
            <p:cNvPr id="332" name="직사각형"/>
            <p:cNvSpPr/>
            <p:nvPr/>
          </p:nvSpPr>
          <p:spPr>
            <a:xfrm>
              <a:off x="-1" y="-2"/>
              <a:ext cx="1269333" cy="32380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1" y="27279"/>
              <a:ext cx="1269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72" y="510333"/>
            <a:ext cx="1777329" cy="323796"/>
            <a:chOff x="0" y="-1"/>
            <a:chExt cx="1777327" cy="323795"/>
          </a:xfrm>
        </p:grpSpPr>
        <p:sp>
          <p:nvSpPr>
            <p:cNvPr id="335" name="직사각형"/>
            <p:cNvSpPr/>
            <p:nvPr/>
          </p:nvSpPr>
          <p:spPr>
            <a:xfrm>
              <a:off x="-1" y="-2"/>
              <a:ext cx="1777328" cy="32379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72" y="893665"/>
            <a:ext cx="1777329" cy="323803"/>
            <a:chOff x="0" y="-1"/>
            <a:chExt cx="1777327" cy="323802"/>
          </a:xfrm>
        </p:grpSpPr>
        <p:sp>
          <p:nvSpPr>
            <p:cNvPr id="338" name="직사각형"/>
            <p:cNvSpPr/>
            <p:nvPr/>
          </p:nvSpPr>
          <p:spPr>
            <a:xfrm>
              <a:off x="-1" y="-2"/>
              <a:ext cx="1777328" cy="32380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1" y="27279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12" y="1277004"/>
            <a:ext cx="1777331" cy="323798"/>
            <a:chOff x="-1" y="0"/>
            <a:chExt cx="1777330" cy="323796"/>
          </a:xfrm>
        </p:grpSpPr>
        <p:sp>
          <p:nvSpPr>
            <p:cNvPr id="341" name="직사각형"/>
            <p:cNvSpPr/>
            <p:nvPr/>
          </p:nvSpPr>
          <p:spPr>
            <a:xfrm>
              <a:off x="-2" y="-1"/>
              <a:ext cx="1777331" cy="32379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2" y="27277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12" y="1660340"/>
            <a:ext cx="1777331" cy="323800"/>
            <a:chOff x="-1" y="0"/>
            <a:chExt cx="1777330" cy="323799"/>
          </a:xfrm>
        </p:grpSpPr>
        <p:sp>
          <p:nvSpPr>
            <p:cNvPr id="344" name="직사각형"/>
            <p:cNvSpPr/>
            <p:nvPr/>
          </p:nvSpPr>
          <p:spPr>
            <a:xfrm>
              <a:off x="-2" y="-1"/>
              <a:ext cx="1777331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2" y="27277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12" y="2043681"/>
            <a:ext cx="1777331" cy="323799"/>
            <a:chOff x="-1" y="-1"/>
            <a:chExt cx="1777330" cy="323798"/>
          </a:xfrm>
        </p:grpSpPr>
        <p:sp>
          <p:nvSpPr>
            <p:cNvPr id="347" name="직사각형"/>
            <p:cNvSpPr/>
            <p:nvPr/>
          </p:nvSpPr>
          <p:spPr>
            <a:xfrm>
              <a:off x="-2" y="-2"/>
              <a:ext cx="1777331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2" y="27277"/>
              <a:ext cx="1777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72" y="2427011"/>
            <a:ext cx="1777329" cy="323802"/>
            <a:chOff x="0" y="0"/>
            <a:chExt cx="1777327" cy="323800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1777328" cy="32380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1" y="27279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72" y="2810355"/>
            <a:ext cx="1777329" cy="323796"/>
            <a:chOff x="0" y="0"/>
            <a:chExt cx="1777327" cy="323795"/>
          </a:xfrm>
        </p:grpSpPr>
        <p:sp>
          <p:nvSpPr>
            <p:cNvPr id="353" name="직사각형"/>
            <p:cNvSpPr/>
            <p:nvPr/>
          </p:nvSpPr>
          <p:spPr>
            <a:xfrm>
              <a:off x="-1" y="-1"/>
              <a:ext cx="1777328" cy="32379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72" y="3193687"/>
            <a:ext cx="1777329" cy="323799"/>
            <a:chOff x="0" y="-1"/>
            <a:chExt cx="1777327" cy="323798"/>
          </a:xfrm>
        </p:grpSpPr>
        <p:sp>
          <p:nvSpPr>
            <p:cNvPr id="356" name="직사각형"/>
            <p:cNvSpPr/>
            <p:nvPr/>
          </p:nvSpPr>
          <p:spPr>
            <a:xfrm>
              <a:off x="-1" y="-2"/>
              <a:ext cx="1777328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6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6" cy="575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07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4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7"/>
            <a:ext cx="382926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4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6" cy="7920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28"/>
            <a:ext cx="6" cy="270569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07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8" y="2588909"/>
            <a:ext cx="190507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07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5" y="4069781"/>
            <a:ext cx="20840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88" y="126990"/>
            <a:ext cx="3682675" cy="3773833"/>
            <a:chOff x="-2" y="-2"/>
            <a:chExt cx="3682673" cy="3773832"/>
          </a:xfrm>
        </p:grpSpPr>
        <p:grpSp>
          <p:nvGrpSpPr>
            <p:cNvPr id="376" name="Reader"/>
            <p:cNvGrpSpPr/>
            <p:nvPr/>
          </p:nvGrpSpPr>
          <p:grpSpPr>
            <a:xfrm>
              <a:off x="-3" y="-3"/>
              <a:ext cx="1269334" cy="323801"/>
              <a:chOff x="-1" y="-1"/>
              <a:chExt cx="1269332" cy="323800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2" y="-2"/>
                <a:ext cx="1269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2" y="27278"/>
                <a:ext cx="1269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2" y="393459"/>
              <a:ext cx="1777337" cy="323803"/>
              <a:chOff x="-1" y="-1"/>
              <a:chExt cx="1777336" cy="323802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3" y="766671"/>
              <a:ext cx="1777339" cy="323803"/>
              <a:chOff x="0" y="-1"/>
              <a:chExt cx="1777338" cy="323802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1" y="-2"/>
                <a:ext cx="1777339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1" y="27278"/>
                <a:ext cx="177733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2" y="1139883"/>
              <a:ext cx="1777337" cy="323803"/>
              <a:chOff x="-1" y="-1"/>
              <a:chExt cx="1777336" cy="323802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3" y="1523219"/>
              <a:ext cx="1777339" cy="323803"/>
              <a:chOff x="0" y="-1"/>
              <a:chExt cx="1777338" cy="323802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1" y="-2"/>
                <a:ext cx="1777339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1" y="27278"/>
                <a:ext cx="177733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3" y="2286002"/>
              <a:ext cx="1777339" cy="323801"/>
              <a:chOff x="0" y="-1"/>
              <a:chExt cx="1777338" cy="323800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1" y="-2"/>
                <a:ext cx="1777339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1" y="27278"/>
                <a:ext cx="177733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2" y="2683355"/>
              <a:ext cx="1777337" cy="323803"/>
              <a:chOff x="-1" y="-1"/>
              <a:chExt cx="1777336" cy="323802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2" y="3066693"/>
              <a:ext cx="1777337" cy="323801"/>
              <a:chOff x="-1" y="-1"/>
              <a:chExt cx="1777336" cy="323800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2" y="-2"/>
                <a:ext cx="1777338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2" y="3450029"/>
              <a:ext cx="1777337" cy="323801"/>
              <a:chOff x="-1" y="-1"/>
              <a:chExt cx="1777336" cy="323800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2" y="-2"/>
                <a:ext cx="1777338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37" y="381004"/>
              <a:ext cx="6" cy="16510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71" y="2032003"/>
              <a:ext cx="382926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03" y="545234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31" y="532534"/>
              <a:ext cx="6" cy="30869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03" y="3228590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03" y="3611928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03" y="2845254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2" y="1903442"/>
              <a:ext cx="1777337" cy="323803"/>
              <a:chOff x="-1" y="-1"/>
              <a:chExt cx="1777336" cy="323802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2" y="27278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3" y="1301782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80" y="762003"/>
              <a:ext cx="382934" cy="179280"/>
              <a:chOff x="0" y="0"/>
              <a:chExt cx="382932" cy="179279"/>
            </a:xfrm>
          </p:grpSpPr>
          <p:sp>
            <p:nvSpPr>
              <p:cNvPr id="412" name="선"/>
              <p:cNvSpPr/>
              <p:nvPr/>
            </p:nvSpPr>
            <p:spPr>
              <a:xfrm>
                <a:off x="-1" y="166571"/>
                <a:ext cx="382934" cy="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6" y="0"/>
                <a:ext cx="6" cy="17928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80" y="1519150"/>
              <a:ext cx="382934" cy="179280"/>
              <a:chOff x="0" y="0"/>
              <a:chExt cx="382932" cy="179279"/>
            </a:xfrm>
          </p:grpSpPr>
          <p:sp>
            <p:nvSpPr>
              <p:cNvPr id="415" name="선"/>
              <p:cNvSpPr/>
              <p:nvPr/>
            </p:nvSpPr>
            <p:spPr>
              <a:xfrm>
                <a:off x="-1" y="166571"/>
                <a:ext cx="382934" cy="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6" y="0"/>
                <a:ext cx="6" cy="17928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80" y="2289749"/>
              <a:ext cx="382934" cy="179280"/>
              <a:chOff x="0" y="0"/>
              <a:chExt cx="382932" cy="179279"/>
            </a:xfrm>
          </p:grpSpPr>
          <p:sp>
            <p:nvSpPr>
              <p:cNvPr id="418" name="선"/>
              <p:cNvSpPr/>
              <p:nvPr/>
            </p:nvSpPr>
            <p:spPr>
              <a:xfrm>
                <a:off x="-1" y="166571"/>
                <a:ext cx="382934" cy="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6" y="0"/>
                <a:ext cx="6" cy="17928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89" y="126992"/>
            <a:ext cx="3682675" cy="3368151"/>
            <a:chOff x="-1" y="-1"/>
            <a:chExt cx="3682674" cy="3368148"/>
          </a:xfrm>
        </p:grpSpPr>
        <p:grpSp>
          <p:nvGrpSpPr>
            <p:cNvPr id="424" name="Writer"/>
            <p:cNvGrpSpPr/>
            <p:nvPr/>
          </p:nvGrpSpPr>
          <p:grpSpPr>
            <a:xfrm>
              <a:off x="-2" y="-2"/>
              <a:ext cx="1269333" cy="323799"/>
              <a:chOff x="0" y="-1"/>
              <a:chExt cx="1269331" cy="323798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1" y="-2"/>
                <a:ext cx="1269332" cy="32380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1" y="27277"/>
                <a:ext cx="126933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2" y="393457"/>
              <a:ext cx="1777338" cy="323803"/>
              <a:chOff x="-1" y="-1"/>
              <a:chExt cx="1777337" cy="323802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5" y="766669"/>
              <a:ext cx="1777338" cy="323803"/>
              <a:chOff x="-1" y="-1"/>
              <a:chExt cx="1777337" cy="323802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2" y="1139881"/>
              <a:ext cx="1777338" cy="323803"/>
              <a:chOff x="-1" y="-1"/>
              <a:chExt cx="1777337" cy="323802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2" y="2280697"/>
              <a:ext cx="1777338" cy="323803"/>
              <a:chOff x="-1" y="-1"/>
              <a:chExt cx="1777337" cy="323802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37" y="381002"/>
              <a:ext cx="6" cy="16510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71" y="2032002"/>
              <a:ext cx="382926" cy="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3" y="545232"/>
              <a:ext cx="177805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31" y="528757"/>
              <a:ext cx="6" cy="269082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2002" y="2455296"/>
              <a:ext cx="2032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2" y="1903441"/>
              <a:ext cx="1777338" cy="323803"/>
              <a:chOff x="-1" y="-1"/>
              <a:chExt cx="1777337" cy="323802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3" y="1301780"/>
              <a:ext cx="177805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82" y="762001"/>
              <a:ext cx="382932" cy="179280"/>
              <a:chOff x="0" y="0"/>
              <a:chExt cx="382930" cy="179279"/>
            </a:xfrm>
          </p:grpSpPr>
          <p:sp>
            <p:nvSpPr>
              <p:cNvPr id="446" name="선"/>
              <p:cNvSpPr/>
              <p:nvPr/>
            </p:nvSpPr>
            <p:spPr>
              <a:xfrm>
                <a:off x="0" y="166571"/>
                <a:ext cx="382931" cy="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6" y="0"/>
                <a:ext cx="6" cy="17928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39" y="1521660"/>
              <a:ext cx="1777338" cy="323803"/>
              <a:chOff x="-1" y="-1"/>
              <a:chExt cx="1777337" cy="323802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3" y="1683560"/>
              <a:ext cx="1905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6" y="2662565"/>
              <a:ext cx="1777338" cy="323803"/>
              <a:chOff x="-1" y="-1"/>
              <a:chExt cx="1777337" cy="323802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52" y="2821888"/>
              <a:ext cx="1778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6" y="3044344"/>
              <a:ext cx="1777338" cy="323803"/>
              <a:chOff x="-1" y="-1"/>
              <a:chExt cx="1777337" cy="323802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2" y="-2"/>
                <a:ext cx="1777338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2" y="27279"/>
                <a:ext cx="177733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52" y="3203668"/>
              <a:ext cx="177806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82" y="1560336"/>
            <a:ext cx="2254215" cy="867327"/>
            <a:chOff x="0" y="0"/>
            <a:chExt cx="2254213" cy="867326"/>
          </a:xfrm>
        </p:grpSpPr>
        <p:sp>
          <p:nvSpPr>
            <p:cNvPr id="463" name="직사각형"/>
            <p:cNvSpPr/>
            <p:nvPr/>
          </p:nvSpPr>
          <p:spPr>
            <a:xfrm>
              <a:off x="-1" y="-1"/>
              <a:ext cx="2254214" cy="8673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1" y="32339"/>
              <a:ext cx="2254214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28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495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1"/>
            <a:ext cx="1413511" cy="52671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71" y="1922350"/>
            <a:ext cx="2081264" cy="1238770"/>
            <a:chOff x="-1" y="0"/>
            <a:chExt cx="2081262" cy="1238769"/>
          </a:xfrm>
        </p:grpSpPr>
        <p:sp>
          <p:nvSpPr>
            <p:cNvPr id="471" name="직사각형"/>
            <p:cNvSpPr/>
            <p:nvPr/>
          </p:nvSpPr>
          <p:spPr>
            <a:xfrm>
              <a:off x="-2" y="-1"/>
              <a:ext cx="2081264" cy="1238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2" y="40258"/>
              <a:ext cx="2081264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/>
              </a:pPr>
              <a:r>
                <a:t>    E pop() {...}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82" y="2655798"/>
            <a:ext cx="2254215" cy="867335"/>
            <a:chOff x="0" y="0"/>
            <a:chExt cx="2254213" cy="867333"/>
          </a:xfrm>
        </p:grpSpPr>
        <p:sp>
          <p:nvSpPr>
            <p:cNvPr id="474" name="직사각형"/>
            <p:cNvSpPr/>
            <p:nvPr/>
          </p:nvSpPr>
          <p:spPr>
            <a:xfrm>
              <a:off x="-1" y="-1"/>
              <a:ext cx="2254214" cy="8673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1" y="32343"/>
              <a:ext cx="2254214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0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9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9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56" y="1948562"/>
            <a:ext cx="891805" cy="380499"/>
            <a:chOff x="0" y="0"/>
            <a:chExt cx="891803" cy="380497"/>
          </a:xfrm>
        </p:grpSpPr>
        <p:sp>
          <p:nvSpPr>
            <p:cNvPr id="482" name="타원형"/>
            <p:cNvSpPr/>
            <p:nvPr/>
          </p:nvSpPr>
          <p:spPr>
            <a:xfrm>
              <a:off x="-1" y="-1"/>
              <a:ext cx="891805" cy="380499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2" y="81022"/>
              <a:ext cx="63059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56" y="1727550"/>
            <a:ext cx="891805" cy="380499"/>
            <a:chOff x="0" y="0"/>
            <a:chExt cx="891803" cy="380497"/>
          </a:xfrm>
        </p:grpSpPr>
        <p:sp>
          <p:nvSpPr>
            <p:cNvPr id="485" name="타원형"/>
            <p:cNvSpPr/>
            <p:nvPr/>
          </p:nvSpPr>
          <p:spPr>
            <a:xfrm>
              <a:off x="-1" y="-1"/>
              <a:ext cx="891805" cy="380499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2" y="81022"/>
              <a:ext cx="63059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56" y="1483295"/>
            <a:ext cx="891805" cy="380499"/>
            <a:chOff x="0" y="0"/>
            <a:chExt cx="891803" cy="380497"/>
          </a:xfrm>
        </p:grpSpPr>
        <p:sp>
          <p:nvSpPr>
            <p:cNvPr id="488" name="타원형"/>
            <p:cNvSpPr/>
            <p:nvPr/>
          </p:nvSpPr>
          <p:spPr>
            <a:xfrm>
              <a:off x="-1" y="-1"/>
              <a:ext cx="891805" cy="380499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2" y="81022"/>
              <a:ext cx="63059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9" cy="38049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495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9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9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63" y="3507650"/>
            <a:ext cx="891805" cy="380499"/>
            <a:chOff x="0" y="0"/>
            <a:chExt cx="891803" cy="380497"/>
          </a:xfrm>
        </p:grpSpPr>
        <p:sp>
          <p:nvSpPr>
            <p:cNvPr id="495" name="타원형"/>
            <p:cNvSpPr/>
            <p:nvPr/>
          </p:nvSpPr>
          <p:spPr>
            <a:xfrm>
              <a:off x="-1" y="-1"/>
              <a:ext cx="891805" cy="380499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2" y="81022"/>
              <a:ext cx="63059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63" y="3286637"/>
            <a:ext cx="891805" cy="380501"/>
            <a:chOff x="0" y="0"/>
            <a:chExt cx="891803" cy="380500"/>
          </a:xfrm>
        </p:grpSpPr>
        <p:sp>
          <p:nvSpPr>
            <p:cNvPr id="498" name="타원형"/>
            <p:cNvSpPr/>
            <p:nvPr/>
          </p:nvSpPr>
          <p:spPr>
            <a:xfrm>
              <a:off x="-1" y="-1"/>
              <a:ext cx="891805" cy="38050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2" y="81024"/>
              <a:ext cx="63059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63" y="3042384"/>
            <a:ext cx="891805" cy="380499"/>
            <a:chOff x="0" y="0"/>
            <a:chExt cx="891803" cy="380497"/>
          </a:xfrm>
        </p:grpSpPr>
        <p:sp>
          <p:nvSpPr>
            <p:cNvPr id="501" name="타원형"/>
            <p:cNvSpPr/>
            <p:nvPr/>
          </p:nvSpPr>
          <p:spPr>
            <a:xfrm>
              <a:off x="-1" y="-1"/>
              <a:ext cx="891805" cy="380499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2" y="81022"/>
              <a:ext cx="630595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7" cy="38049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83"/>
            <a:ext cx="1270000" cy="322928"/>
            <a:chOff x="0" y="0"/>
            <a:chExt cx="1270000" cy="322926"/>
          </a:xfrm>
        </p:grpSpPr>
        <p:sp>
          <p:nvSpPr>
            <p:cNvPr id="506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90"/>
            <a:ext cx="1270000" cy="322928"/>
            <a:chOff x="0" y="0"/>
            <a:chExt cx="1270000" cy="322926"/>
          </a:xfrm>
        </p:grpSpPr>
        <p:sp>
          <p:nvSpPr>
            <p:cNvPr id="509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90"/>
            <a:ext cx="1270000" cy="322928"/>
            <a:chOff x="0" y="0"/>
            <a:chExt cx="1270000" cy="322926"/>
          </a:xfrm>
        </p:grpSpPr>
        <p:sp>
          <p:nvSpPr>
            <p:cNvPr id="512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90"/>
            <a:ext cx="1270000" cy="322928"/>
            <a:chOff x="0" y="0"/>
            <a:chExt cx="1270000" cy="322926"/>
          </a:xfrm>
        </p:grpSpPr>
        <p:sp>
          <p:nvSpPr>
            <p:cNvPr id="515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83"/>
            <a:ext cx="1270000" cy="322928"/>
            <a:chOff x="0" y="0"/>
            <a:chExt cx="1270000" cy="322926"/>
          </a:xfrm>
        </p:grpSpPr>
        <p:sp>
          <p:nvSpPr>
            <p:cNvPr id="518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90"/>
            <a:ext cx="1270000" cy="322928"/>
            <a:chOff x="0" y="0"/>
            <a:chExt cx="1270000" cy="322926"/>
          </a:xfrm>
        </p:grpSpPr>
        <p:sp>
          <p:nvSpPr>
            <p:cNvPr id="521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90"/>
            <a:ext cx="1270000" cy="322928"/>
            <a:chOff x="0" y="0"/>
            <a:chExt cx="1270000" cy="322926"/>
          </a:xfrm>
        </p:grpSpPr>
        <p:sp>
          <p:nvSpPr>
            <p:cNvPr id="524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90"/>
            <a:ext cx="1270000" cy="322928"/>
            <a:chOff x="0" y="0"/>
            <a:chExt cx="1270000" cy="322926"/>
          </a:xfrm>
        </p:grpSpPr>
        <p:sp>
          <p:nvSpPr>
            <p:cNvPr id="527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90"/>
            <a:ext cx="1270000" cy="322928"/>
            <a:chOff x="0" y="0"/>
            <a:chExt cx="1270000" cy="322926"/>
          </a:xfrm>
        </p:grpSpPr>
        <p:sp>
          <p:nvSpPr>
            <p:cNvPr id="530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90"/>
            <a:ext cx="1270000" cy="322928"/>
            <a:chOff x="0" y="0"/>
            <a:chExt cx="1270000" cy="322926"/>
          </a:xfrm>
        </p:grpSpPr>
        <p:sp>
          <p:nvSpPr>
            <p:cNvPr id="533" name="직사각형"/>
            <p:cNvSpPr/>
            <p:nvPr/>
          </p:nvSpPr>
          <p:spPr>
            <a:xfrm>
              <a:off x="0" y="-1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91"/>
            <a:ext cx="1270000" cy="322929"/>
            <a:chOff x="0" y="0"/>
            <a:chExt cx="1270000" cy="322927"/>
          </a:xfrm>
        </p:grpSpPr>
        <p:sp>
          <p:nvSpPr>
            <p:cNvPr id="536" name="직사각형"/>
            <p:cNvSpPr/>
            <p:nvPr/>
          </p:nvSpPr>
          <p:spPr>
            <a:xfrm>
              <a:off x="0" y="-1"/>
              <a:ext cx="1270000" cy="3229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10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4" cy="70951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6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11" cy="72415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5" cy="77720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4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4" y="1803523"/>
            <a:ext cx="3784614" cy="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4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78" y="3115191"/>
            <a:ext cx="1270012" cy="627617"/>
            <a:chOff x="0" y="-1"/>
            <a:chExt cx="1270010" cy="627616"/>
          </a:xfrm>
        </p:grpSpPr>
        <p:sp>
          <p:nvSpPr>
            <p:cNvPr id="555" name="직사각형"/>
            <p:cNvSpPr/>
            <p:nvPr/>
          </p:nvSpPr>
          <p:spPr>
            <a:xfrm>
              <a:off x="-1" y="-2"/>
              <a:ext cx="1270011" cy="62761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1" y="179186"/>
              <a:ext cx="127001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93" y="3115191"/>
            <a:ext cx="1270012" cy="627617"/>
            <a:chOff x="-1" y="-1"/>
            <a:chExt cx="1270011" cy="627616"/>
          </a:xfrm>
        </p:grpSpPr>
        <p:sp>
          <p:nvSpPr>
            <p:cNvPr id="558" name="직사각형"/>
            <p:cNvSpPr/>
            <p:nvPr/>
          </p:nvSpPr>
          <p:spPr>
            <a:xfrm>
              <a:off x="-2" y="-2"/>
              <a:ext cx="1270013" cy="62761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2" y="179186"/>
              <a:ext cx="127001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3" y="3216746"/>
            <a:ext cx="2824779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6" y="2794746"/>
            <a:ext cx="124342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56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49" y="2985883"/>
            <a:ext cx="909374" cy="733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5" y="3062082"/>
            <a:ext cx="909376" cy="733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8" y="2411371"/>
          <a:ext cx="3556002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0"/>
          <a:ext cx="3556000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5" y="2089780"/>
          <a:ext cx="1778004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69" y="2089780"/>
          <a:ext cx="1778004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" name="연결선"/>
          <p:cNvSpPr/>
          <p:nvPr/>
        </p:nvSpPr>
        <p:spPr>
          <a:xfrm>
            <a:off x="2138768" y="2156128"/>
            <a:ext cx="5670079" cy="310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5" name="연결선"/>
          <p:cNvSpPr/>
          <p:nvPr/>
        </p:nvSpPr>
        <p:spPr>
          <a:xfrm>
            <a:off x="3721344" y="2465565"/>
            <a:ext cx="4244271" cy="60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6" name="연결선"/>
          <p:cNvSpPr/>
          <p:nvPr/>
        </p:nvSpPr>
        <p:spPr>
          <a:xfrm>
            <a:off x="7964067" y="2196497"/>
            <a:ext cx="1974096" cy="31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556003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556003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2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39" y="4392571"/>
          <a:ext cx="1778004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1" name="연결선"/>
          <p:cNvSpPr/>
          <p:nvPr/>
        </p:nvSpPr>
        <p:spPr>
          <a:xfrm>
            <a:off x="4114230" y="4318527"/>
            <a:ext cx="5852464" cy="191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4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3" name="연결선"/>
          <p:cNvSpPr/>
          <p:nvPr/>
        </p:nvSpPr>
        <p:spPr>
          <a:xfrm>
            <a:off x="4346645" y="3842137"/>
            <a:ext cx="3541613" cy="478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4" name="연결선"/>
          <p:cNvSpPr/>
          <p:nvPr/>
        </p:nvSpPr>
        <p:spPr>
          <a:xfrm>
            <a:off x="2165916" y="3933819"/>
            <a:ext cx="2188894" cy="578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5" name="동전"/>
          <p:cNvSpPr/>
          <p:nvPr/>
        </p:nvSpPr>
        <p:spPr>
          <a:xfrm>
            <a:off x="8439946" y="2787268"/>
            <a:ext cx="1021249" cy="1024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6" name="입력 장치"/>
          <p:cNvSpPr txBox="1"/>
          <p:nvPr/>
        </p:nvSpPr>
        <p:spPr>
          <a:xfrm>
            <a:off x="2926351" y="2365653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2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48" y="1993900"/>
            <a:ext cx="3746504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4" cy="100920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프로그램</a:t>
            </a:r>
          </a:p>
        </p:txBody>
      </p:sp>
      <p:sp>
        <p:nvSpPr>
          <p:cNvPr id="593" name="연결선"/>
          <p:cNvSpPr/>
          <p:nvPr/>
        </p:nvSpPr>
        <p:spPr>
          <a:xfrm>
            <a:off x="9547952" y="2343255"/>
            <a:ext cx="272114" cy="587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8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" name="연결선"/>
          <p:cNvSpPr/>
          <p:nvPr/>
        </p:nvSpPr>
        <p:spPr>
          <a:xfrm>
            <a:off x="9574717" y="3676005"/>
            <a:ext cx="305325" cy="67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실습 파일 읽어 오기"/>
          <p:cNvGrpSpPr/>
          <p:nvPr/>
        </p:nvGrpSpPr>
        <p:grpSpPr>
          <a:xfrm>
            <a:off x="4698278" y="878829"/>
            <a:ext cx="2795443" cy="629942"/>
            <a:chOff x="0" y="0"/>
            <a:chExt cx="2795442" cy="629941"/>
          </a:xfrm>
        </p:grpSpPr>
        <p:sp>
          <p:nvSpPr>
            <p:cNvPr id="596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7" name="실습 파일 읽어 오기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01" name="데이터 전처리"/>
          <p:cNvGrpSpPr/>
          <p:nvPr/>
        </p:nvGrpSpPr>
        <p:grpSpPr>
          <a:xfrm>
            <a:off x="4698278" y="1996430"/>
            <a:ext cx="2795443" cy="629943"/>
            <a:chOff x="0" y="0"/>
            <a:chExt cx="2795442" cy="629941"/>
          </a:xfrm>
        </p:grpSpPr>
        <p:sp>
          <p:nvSpPr>
            <p:cNvPr id="599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0" name="데이터 전처리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04" name="기술 통계량(빈도 분석)"/>
          <p:cNvGrpSpPr/>
          <p:nvPr/>
        </p:nvGrpSpPr>
        <p:grpSpPr>
          <a:xfrm>
            <a:off x="4698278" y="3114030"/>
            <a:ext cx="2795443" cy="629943"/>
            <a:chOff x="0" y="0"/>
            <a:chExt cx="2795442" cy="629941"/>
          </a:xfrm>
        </p:grpSpPr>
        <p:sp>
          <p:nvSpPr>
            <p:cNvPr id="602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3" name="기술 통계량(빈도 분석)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기술 통계량(빈도 분석)</a:t>
              </a:r>
            </a:p>
          </p:txBody>
        </p:sp>
      </p:grpSp>
      <p:grpSp>
        <p:nvGrpSpPr>
          <p:cNvPr id="607" name="binom.test()"/>
          <p:cNvGrpSpPr/>
          <p:nvPr/>
        </p:nvGrpSpPr>
        <p:grpSpPr>
          <a:xfrm>
            <a:off x="4698278" y="4231630"/>
            <a:ext cx="2795443" cy="629943"/>
            <a:chOff x="0" y="0"/>
            <a:chExt cx="2795442" cy="629941"/>
          </a:xfrm>
        </p:grpSpPr>
        <p:sp>
          <p:nvSpPr>
            <p:cNvPr id="605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6" name="binom.test()"/>
            <p:cNvSpPr txBox="1"/>
            <p:nvPr/>
          </p:nvSpPr>
          <p:spPr>
            <a:xfrm>
              <a:off x="-1" y="96772"/>
              <a:ext cx="279544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binom.test()</a:t>
              </a:r>
            </a:p>
          </p:txBody>
        </p:sp>
      </p:grpSp>
      <p:grpSp>
        <p:nvGrpSpPr>
          <p:cNvPr id="610" name="검정 통계량 분석"/>
          <p:cNvGrpSpPr/>
          <p:nvPr/>
        </p:nvGrpSpPr>
        <p:grpSpPr>
          <a:xfrm>
            <a:off x="4698278" y="5349230"/>
            <a:ext cx="2795443" cy="629943"/>
            <a:chOff x="0" y="0"/>
            <a:chExt cx="2795442" cy="629941"/>
          </a:xfrm>
        </p:grpSpPr>
        <p:sp>
          <p:nvSpPr>
            <p:cNvPr id="608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9" name="검정 통계량 분석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11" name="선"/>
          <p:cNvSpPr/>
          <p:nvPr/>
        </p:nvSpPr>
        <p:spPr>
          <a:xfrm>
            <a:off x="6096000" y="15214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2" name="선"/>
          <p:cNvSpPr/>
          <p:nvPr/>
        </p:nvSpPr>
        <p:spPr>
          <a:xfrm>
            <a:off x="6096000" y="26390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3" name="선"/>
          <p:cNvSpPr/>
          <p:nvPr/>
        </p:nvSpPr>
        <p:spPr>
          <a:xfrm>
            <a:off x="6096000" y="37566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4" name="선"/>
          <p:cNvSpPr/>
          <p:nvPr/>
        </p:nvSpPr>
        <p:spPr>
          <a:xfrm>
            <a:off x="6096000" y="48742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실습 파일 읽어 오기"/>
          <p:cNvGrpSpPr/>
          <p:nvPr/>
        </p:nvGrpSpPr>
        <p:grpSpPr>
          <a:xfrm>
            <a:off x="4698278" y="878829"/>
            <a:ext cx="2795443" cy="629942"/>
            <a:chOff x="0" y="0"/>
            <a:chExt cx="2795442" cy="629941"/>
          </a:xfrm>
        </p:grpSpPr>
        <p:sp>
          <p:nvSpPr>
            <p:cNvPr id="616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17" name="실습 파일 읽어 오기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21" name="데이터 전처리"/>
          <p:cNvGrpSpPr/>
          <p:nvPr/>
        </p:nvGrpSpPr>
        <p:grpSpPr>
          <a:xfrm>
            <a:off x="4698278" y="1996430"/>
            <a:ext cx="2795443" cy="629943"/>
            <a:chOff x="0" y="0"/>
            <a:chExt cx="2795442" cy="629941"/>
          </a:xfrm>
        </p:grpSpPr>
        <p:sp>
          <p:nvSpPr>
            <p:cNvPr id="619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0" name="데이터 전처리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24" name="기술 통계량(빈도 분석)"/>
          <p:cNvGrpSpPr/>
          <p:nvPr/>
        </p:nvGrpSpPr>
        <p:grpSpPr>
          <a:xfrm>
            <a:off x="4698278" y="3114030"/>
            <a:ext cx="2795443" cy="629943"/>
            <a:chOff x="0" y="0"/>
            <a:chExt cx="2795442" cy="629941"/>
          </a:xfrm>
        </p:grpSpPr>
        <p:sp>
          <p:nvSpPr>
            <p:cNvPr id="622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3" name="기술 통계량(빈도 분석)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두 집단 subset 생성</a:t>
              </a:r>
            </a:p>
          </p:txBody>
        </p:sp>
      </p:grpSp>
      <p:grpSp>
        <p:nvGrpSpPr>
          <p:cNvPr id="627" name="binom.test()"/>
          <p:cNvGrpSpPr/>
          <p:nvPr/>
        </p:nvGrpSpPr>
        <p:grpSpPr>
          <a:xfrm>
            <a:off x="4698278" y="4231630"/>
            <a:ext cx="2795443" cy="629943"/>
            <a:chOff x="0" y="0"/>
            <a:chExt cx="2795442" cy="629941"/>
          </a:xfrm>
        </p:grpSpPr>
        <p:sp>
          <p:nvSpPr>
            <p:cNvPr id="625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6" name="binom.test()"/>
            <p:cNvSpPr txBox="1"/>
            <p:nvPr/>
          </p:nvSpPr>
          <p:spPr>
            <a:xfrm>
              <a:off x="-1" y="96772"/>
              <a:ext cx="2795443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prop.test()</a:t>
              </a:r>
            </a:p>
          </p:txBody>
        </p:sp>
      </p:grpSp>
      <p:grpSp>
        <p:nvGrpSpPr>
          <p:cNvPr id="630" name="검정 통계량 분석"/>
          <p:cNvGrpSpPr/>
          <p:nvPr/>
        </p:nvGrpSpPr>
        <p:grpSpPr>
          <a:xfrm>
            <a:off x="4698278" y="5349230"/>
            <a:ext cx="2795443" cy="629943"/>
            <a:chOff x="0" y="0"/>
            <a:chExt cx="2795442" cy="629941"/>
          </a:xfrm>
        </p:grpSpPr>
        <p:sp>
          <p:nvSpPr>
            <p:cNvPr id="628" name="직사각형"/>
            <p:cNvSpPr/>
            <p:nvPr/>
          </p:nvSpPr>
          <p:spPr>
            <a:xfrm>
              <a:off x="-1" y="0"/>
              <a:ext cx="2795443" cy="62994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9" name="검정 통계량 분석"/>
            <p:cNvSpPr txBox="1"/>
            <p:nvPr/>
          </p:nvSpPr>
          <p:spPr>
            <a:xfrm>
              <a:off x="-1" y="85176"/>
              <a:ext cx="2795443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31" name="선"/>
          <p:cNvSpPr/>
          <p:nvPr/>
        </p:nvSpPr>
        <p:spPr>
          <a:xfrm>
            <a:off x="6095999" y="1521467"/>
            <a:ext cx="1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선"/>
          <p:cNvSpPr/>
          <p:nvPr/>
        </p:nvSpPr>
        <p:spPr>
          <a:xfrm>
            <a:off x="6095999" y="2639067"/>
            <a:ext cx="1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선"/>
          <p:cNvSpPr/>
          <p:nvPr/>
        </p:nvSpPr>
        <p:spPr>
          <a:xfrm>
            <a:off x="6095999" y="3756669"/>
            <a:ext cx="1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4" name="선"/>
          <p:cNvSpPr/>
          <p:nvPr/>
        </p:nvSpPr>
        <p:spPr>
          <a:xfrm>
            <a:off x="6095999" y="4874269"/>
            <a:ext cx="1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선"/>
          <p:cNvSpPr/>
          <p:nvPr/>
        </p:nvSpPr>
        <p:spPr>
          <a:xfrm>
            <a:off x="4748579" y="458279"/>
            <a:ext cx="2" cy="11711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7" name="실습 파일 읽어 오기"/>
          <p:cNvSpPr txBox="1"/>
          <p:nvPr/>
        </p:nvSpPr>
        <p:spPr>
          <a:xfrm>
            <a:off x="3796079" y="113131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38" name="데이터 전처리"/>
          <p:cNvSpPr txBox="1"/>
          <p:nvPr/>
        </p:nvSpPr>
        <p:spPr>
          <a:xfrm>
            <a:off x="3796079" y="616625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39" name="기술통계량(평균)"/>
          <p:cNvSpPr txBox="1"/>
          <p:nvPr/>
        </p:nvSpPr>
        <p:spPr>
          <a:xfrm>
            <a:off x="3796079" y="1120119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40" name="검정 통계량 분석"/>
          <p:cNvSpPr txBox="1"/>
          <p:nvPr/>
        </p:nvSpPr>
        <p:spPr>
          <a:xfrm>
            <a:off x="3796079" y="3583070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43" name="정규 분포"/>
          <p:cNvGrpSpPr/>
          <p:nvPr/>
        </p:nvGrpSpPr>
        <p:grpSpPr>
          <a:xfrm>
            <a:off x="3840314" y="1623613"/>
            <a:ext cx="1816532" cy="807114"/>
            <a:chOff x="0" y="0"/>
            <a:chExt cx="1816530" cy="807112"/>
          </a:xfrm>
        </p:grpSpPr>
        <p:sp>
          <p:nvSpPr>
            <p:cNvPr id="641" name="도형"/>
            <p:cNvSpPr/>
            <p:nvPr/>
          </p:nvSpPr>
          <p:spPr>
            <a:xfrm>
              <a:off x="-1" y="-1"/>
              <a:ext cx="1816532" cy="80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42" name="정규 분포"/>
            <p:cNvSpPr txBox="1"/>
            <p:nvPr/>
          </p:nvSpPr>
          <p:spPr>
            <a:xfrm>
              <a:off x="0" y="237187"/>
              <a:ext cx="181653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정규 분포</a:t>
              </a:r>
            </a:p>
          </p:txBody>
        </p:sp>
      </p:grpSp>
      <p:sp>
        <p:nvSpPr>
          <p:cNvPr id="644" name="shapiro.test()"/>
          <p:cNvSpPr txBox="1"/>
          <p:nvPr/>
        </p:nvSpPr>
        <p:spPr>
          <a:xfrm>
            <a:off x="5917696" y="1848101"/>
            <a:ext cx="1399839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shapiro.test()</a:t>
            </a:r>
          </a:p>
        </p:txBody>
      </p:sp>
      <p:sp>
        <p:nvSpPr>
          <p:cNvPr id="645" name="t.test()"/>
          <p:cNvSpPr txBox="1"/>
          <p:nvPr/>
        </p:nvSpPr>
        <p:spPr>
          <a:xfrm>
            <a:off x="3192953" y="2769701"/>
            <a:ext cx="1399839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46" name="wilcox.test()"/>
          <p:cNvSpPr txBox="1"/>
          <p:nvPr/>
        </p:nvSpPr>
        <p:spPr>
          <a:xfrm>
            <a:off x="4891182" y="2769701"/>
            <a:ext cx="1399839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47" name="선"/>
          <p:cNvSpPr/>
          <p:nvPr/>
        </p:nvSpPr>
        <p:spPr>
          <a:xfrm>
            <a:off x="3531201" y="2025493"/>
            <a:ext cx="2" cy="74028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선"/>
          <p:cNvSpPr/>
          <p:nvPr/>
        </p:nvSpPr>
        <p:spPr>
          <a:xfrm>
            <a:off x="4748579" y="3289300"/>
            <a:ext cx="2" cy="2794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선"/>
          <p:cNvSpPr/>
          <p:nvPr/>
        </p:nvSpPr>
        <p:spPr>
          <a:xfrm>
            <a:off x="3516310" y="2027170"/>
            <a:ext cx="339981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0" name="선"/>
          <p:cNvSpPr/>
          <p:nvPr/>
        </p:nvSpPr>
        <p:spPr>
          <a:xfrm>
            <a:off x="3893172" y="3297325"/>
            <a:ext cx="1710816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1" name="선"/>
          <p:cNvSpPr/>
          <p:nvPr/>
        </p:nvSpPr>
        <p:spPr>
          <a:xfrm>
            <a:off x="5656260" y="2027170"/>
            <a:ext cx="257516" cy="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2" name="선"/>
          <p:cNvSpPr/>
          <p:nvPr/>
        </p:nvSpPr>
        <p:spPr>
          <a:xfrm>
            <a:off x="4748210" y="2430725"/>
            <a:ext cx="845607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3" name="선"/>
          <p:cNvSpPr/>
          <p:nvPr/>
        </p:nvSpPr>
        <p:spPr>
          <a:xfrm>
            <a:off x="5591102" y="2425700"/>
            <a:ext cx="2" cy="3302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4" name="선"/>
          <p:cNvSpPr/>
          <p:nvPr/>
        </p:nvSpPr>
        <p:spPr>
          <a:xfrm flipV="1">
            <a:off x="5600699" y="3126220"/>
            <a:ext cx="3" cy="1757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5" name="선"/>
          <p:cNvSpPr/>
          <p:nvPr/>
        </p:nvSpPr>
        <p:spPr>
          <a:xfrm flipV="1">
            <a:off x="3892872" y="3126220"/>
            <a:ext cx="2" cy="1757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