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8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20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3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74" y="2057400"/>
            <a:ext cx="3932267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4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5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42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50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5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42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50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4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5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42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50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78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81" cy="716418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60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5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42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50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78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81" cy="716419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60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38" cy="697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38" cy="697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38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38" cy="69724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02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>
                <a:latin typeface="+mn-lt"/>
                <a:ea typeface="+mn-ea"/>
                <a:cs typeface="+mn-cs"/>
                <a:sym typeface="맑은 고딕"/>
              </a:defRPr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63" y="622894"/>
            <a:ext cx="1499041" cy="1611270"/>
            <a:chOff x="-1" y="-1"/>
            <a:chExt cx="1499039" cy="1611268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2"/>
              <a:ext cx="1499041" cy="1611270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90"/>
              <a:ext cx="1489453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08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6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13" cy="52706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85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0"/>
            <a:ext cx="1429364" cy="806508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4" y="1109368"/>
            <a:ext cx="5468610" cy="1404640"/>
            <a:chOff x="0" y="25400"/>
            <a:chExt cx="5468609" cy="1404639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75" cy="140464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>
                            <a:sym typeface="맑은 고딕"/>
                          </a:rPr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Line에서</a:t>
                        </a:r>
                      </a:p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77" cy="307353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ym typeface="맑은 고딕"/>
                          </a:rPr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660406" y="300689"/>
              <a:ext cx="469053" cy="1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8"/>
              <a:ext cx="891803" cy="380499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82" y="461570"/>
              <a:ext cx="1600790" cy="532294"/>
              <a:chOff x="-1" y="-1"/>
              <a:chExt cx="1600789" cy="532292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2" y="-2"/>
                <a:ext cx="1600790" cy="532294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2" y="42617"/>
                <a:ext cx="1600790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맑은 고딕"/>
                  </a:defRPr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>
                    <a:latin typeface="+mn-lt"/>
                    <a:ea typeface="+mn-ea"/>
                    <a:cs typeface="+mn-cs"/>
                    <a:sym typeface="맑은 고딕"/>
                  </a:defRPr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43" cy="138780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75" cy="3073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782223" y="3243903"/>
            <a:ext cx="469053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99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498" y="3404774"/>
            <a:ext cx="1600787" cy="532288"/>
            <a:chOff x="0" y="0"/>
            <a:chExt cx="1600786" cy="532286"/>
          </a:xfrm>
        </p:grpSpPr>
        <p:sp>
          <p:nvSpPr>
            <p:cNvPr id="221" name="직사각형"/>
            <p:cNvSpPr/>
            <p:nvPr/>
          </p:nvSpPr>
          <p:spPr>
            <a:xfrm>
              <a:off x="-1" y="-1"/>
              <a:ext cx="1600787" cy="53228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1" y="42617"/>
              <a:ext cx="1600787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맑은 고딕"/>
              </a:defRPr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31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226"/>
            <a:ext cx="289864" cy="35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72" cy="424306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0" name="화살표"/>
          <p:cNvSpPr/>
          <p:nvPr/>
        </p:nvSpPr>
        <p:spPr>
          <a:xfrm>
            <a:off x="3674509" y="2821880"/>
            <a:ext cx="1676227" cy="424306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31" name="표"/>
          <p:cNvGraphicFramePr/>
          <p:nvPr/>
        </p:nvGraphicFramePr>
        <p:xfrm>
          <a:off x="7306467" y="2273300"/>
          <a:ext cx="4371985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861617" y="3618403"/>
            <a:ext cx="732250" cy="10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861617" y="4378235"/>
            <a:ext cx="732250" cy="10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861617" y="2858573"/>
            <a:ext cx="732250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282945" y="3618403"/>
            <a:ext cx="732250" cy="10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282945" y="4378235"/>
            <a:ext cx="732250" cy="10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282945" y="2858573"/>
            <a:ext cx="732250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2"/>
            <a:ext cx="6181446" cy="2467419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73"/>
            <a:ext cx="1270000" cy="382074"/>
            <a:chOff x="0" y="0"/>
            <a:chExt cx="1270000" cy="382072"/>
          </a:xfrm>
        </p:grpSpPr>
        <p:sp>
          <p:nvSpPr>
            <p:cNvPr id="239" name="직사각형"/>
            <p:cNvSpPr/>
            <p:nvPr/>
          </p:nvSpPr>
          <p:spPr>
            <a:xfrm>
              <a:off x="0" y="-1"/>
              <a:ext cx="1270000" cy="382074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1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28"/>
            <a:ext cx="1270000" cy="382074"/>
            <a:chOff x="0" y="0"/>
            <a:chExt cx="1270000" cy="382072"/>
          </a:xfrm>
        </p:grpSpPr>
        <p:sp>
          <p:nvSpPr>
            <p:cNvPr id="242" name="직사각형"/>
            <p:cNvSpPr/>
            <p:nvPr/>
          </p:nvSpPr>
          <p:spPr>
            <a:xfrm>
              <a:off x="0" y="-1"/>
              <a:ext cx="1270000" cy="382074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1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9" cy="46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6" name="연결선"/>
          <p:cNvSpPr/>
          <p:nvPr/>
        </p:nvSpPr>
        <p:spPr>
          <a:xfrm>
            <a:off x="6390523" y="3162004"/>
            <a:ext cx="3754484" cy="43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67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51" name="그룹"/>
          <p:cNvGrpSpPr/>
          <p:nvPr/>
        </p:nvGrpSpPr>
        <p:grpSpPr>
          <a:xfrm>
            <a:off x="5003771" y="4051941"/>
            <a:ext cx="728485" cy="634768"/>
            <a:chOff x="-1" y="0"/>
            <a:chExt cx="728484" cy="634767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1" y="62934"/>
              <a:ext cx="632620" cy="508899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7" y="168809"/>
              <a:ext cx="471886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3"/>
          <a:ext cx="1408997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5" y="3107239"/>
            <a:ext cx="917673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56" name="화살표"/>
          <p:cNvSpPr/>
          <p:nvPr/>
        </p:nvSpPr>
        <p:spPr>
          <a:xfrm>
            <a:off x="4393015" y="2403485"/>
            <a:ext cx="917673" cy="424306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57" name="표"/>
          <p:cNvGraphicFramePr/>
          <p:nvPr/>
        </p:nvGraphicFramePr>
        <p:xfrm>
          <a:off x="7112537" y="2424227"/>
          <a:ext cx="1711333" cy="1535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2"/>
            <a:ext cx="4020266" cy="1889974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61" name="put(key, value)"/>
          <p:cNvGrpSpPr/>
          <p:nvPr/>
        </p:nvGrpSpPr>
        <p:grpSpPr>
          <a:xfrm>
            <a:off x="5420933" y="2439678"/>
            <a:ext cx="1270023" cy="382073"/>
            <a:chOff x="-1" y="0"/>
            <a:chExt cx="1270021" cy="382072"/>
          </a:xfrm>
        </p:grpSpPr>
        <p:sp>
          <p:nvSpPr>
            <p:cNvPr id="259" name="직사각형"/>
            <p:cNvSpPr/>
            <p:nvPr/>
          </p:nvSpPr>
          <p:spPr>
            <a:xfrm>
              <a:off x="-2" y="-1"/>
              <a:ext cx="1270023" cy="382074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-2" y="56411"/>
              <a:ext cx="127002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33" y="3143434"/>
            <a:ext cx="1270023" cy="382074"/>
            <a:chOff x="-1" y="0"/>
            <a:chExt cx="1270021" cy="382072"/>
          </a:xfrm>
        </p:grpSpPr>
        <p:sp>
          <p:nvSpPr>
            <p:cNvPr id="262" name="직사각형"/>
            <p:cNvSpPr/>
            <p:nvPr/>
          </p:nvSpPr>
          <p:spPr>
            <a:xfrm>
              <a:off x="-2" y="-1"/>
              <a:ext cx="1270023" cy="382074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-2" y="56411"/>
              <a:ext cx="127002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20" y="3633548"/>
            <a:ext cx="728485" cy="634768"/>
            <a:chOff x="0" y="0"/>
            <a:chExt cx="728483" cy="634766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1" y="62934"/>
              <a:ext cx="632620" cy="508898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7" y="175159"/>
              <a:ext cx="471886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4" y="2116128"/>
          <a:ext cx="635008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6" y="4457041"/>
          <a:ext cx="3870329" cy="7679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2" y="4592358"/>
            <a:ext cx="443462" cy="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7384580" y="4592358"/>
            <a:ext cx="443462" cy="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>
            <a:off x="8467056" y="4592358"/>
            <a:ext cx="443462" cy="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8467056" y="4727368"/>
            <a:ext cx="443462" cy="9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선"/>
          <p:cNvSpPr/>
          <p:nvPr/>
        </p:nvSpPr>
        <p:spPr>
          <a:xfrm>
            <a:off x="7384580" y="4727368"/>
            <a:ext cx="443462" cy="9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선"/>
          <p:cNvSpPr/>
          <p:nvPr/>
        </p:nvSpPr>
        <p:spPr>
          <a:xfrm>
            <a:off x="6302102" y="4727368"/>
            <a:ext cx="443462" cy="9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선"/>
          <p:cNvSpPr/>
          <p:nvPr/>
        </p:nvSpPr>
        <p:spPr>
          <a:xfrm>
            <a:off x="8532640" y="3086930"/>
            <a:ext cx="821908" cy="1397595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선"/>
          <p:cNvSpPr/>
          <p:nvPr/>
        </p:nvSpPr>
        <p:spPr>
          <a:xfrm flipH="1">
            <a:off x="5968972" y="3087322"/>
            <a:ext cx="1382971" cy="138297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"/>
          <p:cNvGrpSpPr/>
          <p:nvPr/>
        </p:nvGrpSpPr>
        <p:grpSpPr>
          <a:xfrm>
            <a:off x="1269984" y="126982"/>
            <a:ext cx="3682679" cy="4540517"/>
            <a:chOff x="-1" y="-1"/>
            <a:chExt cx="3682678" cy="4540514"/>
          </a:xfrm>
        </p:grpSpPr>
        <p:grpSp>
          <p:nvGrpSpPr>
            <p:cNvPr id="282" name="InputStream"/>
            <p:cNvGrpSpPr/>
            <p:nvPr/>
          </p:nvGrpSpPr>
          <p:grpSpPr>
            <a:xfrm>
              <a:off x="-2" y="-2"/>
              <a:ext cx="1269337" cy="323804"/>
              <a:chOff x="0" y="0"/>
              <a:chExt cx="1269336" cy="323803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-1" y="-1"/>
                <a:ext cx="1269337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1" name="InputStream"/>
              <p:cNvSpPr txBox="1"/>
              <p:nvPr/>
            </p:nvSpPr>
            <p:spPr>
              <a:xfrm>
                <a:off x="-1" y="27279"/>
                <a:ext cx="1269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InputStream</a:t>
                </a:r>
              </a:p>
            </p:txBody>
          </p:sp>
        </p:grpSp>
        <p:grpSp>
          <p:nvGrpSpPr>
            <p:cNvPr id="285" name="FileInputStream"/>
            <p:cNvGrpSpPr/>
            <p:nvPr/>
          </p:nvGrpSpPr>
          <p:grpSpPr>
            <a:xfrm>
              <a:off x="960093" y="383339"/>
              <a:ext cx="1777343" cy="323805"/>
              <a:chOff x="-1" y="0"/>
              <a:chExt cx="1777342" cy="323803"/>
            </a:xfrm>
          </p:grpSpPr>
          <p:sp>
            <p:nvSpPr>
              <p:cNvPr id="283" name="직사각형"/>
              <p:cNvSpPr/>
              <p:nvPr/>
            </p:nvSpPr>
            <p:spPr>
              <a:xfrm>
                <a:off x="-2" y="-1"/>
                <a:ext cx="1777344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4" name="FileInputStream"/>
              <p:cNvSpPr txBox="1"/>
              <p:nvPr/>
            </p:nvSpPr>
            <p:spPr>
              <a:xfrm>
                <a:off x="-2" y="27279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FileInputStream</a:t>
                </a:r>
              </a:p>
            </p:txBody>
          </p:sp>
        </p:grpSp>
        <p:grpSp>
          <p:nvGrpSpPr>
            <p:cNvPr id="288" name="FilterInputStream"/>
            <p:cNvGrpSpPr/>
            <p:nvPr/>
          </p:nvGrpSpPr>
          <p:grpSpPr>
            <a:xfrm>
              <a:off x="960093" y="766674"/>
              <a:ext cx="1777343" cy="323807"/>
              <a:chOff x="-1" y="-1"/>
              <a:chExt cx="1777342" cy="323806"/>
            </a:xfrm>
          </p:grpSpPr>
          <p:sp>
            <p:nvSpPr>
              <p:cNvPr id="286" name="직사각형"/>
              <p:cNvSpPr/>
              <p:nvPr/>
            </p:nvSpPr>
            <p:spPr>
              <a:xfrm>
                <a:off x="-2" y="-2"/>
                <a:ext cx="1777344" cy="32380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7" name="FilterInputStream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FilterInputStream</a:t>
                </a:r>
              </a:p>
            </p:txBody>
          </p:sp>
        </p:grpSp>
        <p:grpSp>
          <p:nvGrpSpPr>
            <p:cNvPr id="291" name="BufferedInputStream"/>
            <p:cNvGrpSpPr/>
            <p:nvPr/>
          </p:nvGrpSpPr>
          <p:grpSpPr>
            <a:xfrm>
              <a:off x="1905335" y="1150012"/>
              <a:ext cx="1777342" cy="323805"/>
              <a:chOff x="0" y="0"/>
              <a:chExt cx="1777340" cy="323803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1" y="-1"/>
                <a:ext cx="1777341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0" name="BufferedInputStream"/>
              <p:cNvSpPr txBox="1"/>
              <p:nvPr/>
            </p:nvSpPr>
            <p:spPr>
              <a:xfrm>
                <a:off x="-1" y="27279"/>
                <a:ext cx="177734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BufferedInputStream</a:t>
                </a:r>
              </a:p>
            </p:txBody>
          </p:sp>
        </p:grpSp>
        <p:grpSp>
          <p:nvGrpSpPr>
            <p:cNvPr id="294" name="DataInputStream"/>
            <p:cNvGrpSpPr/>
            <p:nvPr/>
          </p:nvGrpSpPr>
          <p:grpSpPr>
            <a:xfrm>
              <a:off x="1905335" y="1533347"/>
              <a:ext cx="1777342" cy="323807"/>
              <a:chOff x="0" y="-1"/>
              <a:chExt cx="1777340" cy="323806"/>
            </a:xfrm>
          </p:grpSpPr>
          <p:sp>
            <p:nvSpPr>
              <p:cNvPr id="292" name="직사각형"/>
              <p:cNvSpPr/>
              <p:nvPr/>
            </p:nvSpPr>
            <p:spPr>
              <a:xfrm>
                <a:off x="-1" y="-2"/>
                <a:ext cx="1777341" cy="32380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3" name="DataInputStream"/>
              <p:cNvSpPr txBox="1"/>
              <p:nvPr/>
            </p:nvSpPr>
            <p:spPr>
              <a:xfrm>
                <a:off x="-1" y="27280"/>
                <a:ext cx="177734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DataInputStream</a:t>
                </a:r>
              </a:p>
            </p:txBody>
          </p:sp>
        </p:grpSp>
        <p:grpSp>
          <p:nvGrpSpPr>
            <p:cNvPr id="297" name="LineNumberInputStream"/>
            <p:cNvGrpSpPr/>
            <p:nvPr/>
          </p:nvGrpSpPr>
          <p:grpSpPr>
            <a:xfrm>
              <a:off x="1905335" y="1916685"/>
              <a:ext cx="1777342" cy="323805"/>
              <a:chOff x="0" y="0"/>
              <a:chExt cx="1777340" cy="323803"/>
            </a:xfrm>
          </p:grpSpPr>
          <p:sp>
            <p:nvSpPr>
              <p:cNvPr id="295" name="직사각형"/>
              <p:cNvSpPr/>
              <p:nvPr/>
            </p:nvSpPr>
            <p:spPr>
              <a:xfrm>
                <a:off x="-1" y="-1"/>
                <a:ext cx="1777341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6" name="LineNumberInputStream"/>
              <p:cNvSpPr txBox="1"/>
              <p:nvPr/>
            </p:nvSpPr>
            <p:spPr>
              <a:xfrm>
                <a:off x="-1" y="27279"/>
                <a:ext cx="177734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LineNumberInputStream</a:t>
                </a:r>
              </a:p>
            </p:txBody>
          </p:sp>
        </p:grpSp>
        <p:grpSp>
          <p:nvGrpSpPr>
            <p:cNvPr id="300" name="PushbackInputStream"/>
            <p:cNvGrpSpPr/>
            <p:nvPr/>
          </p:nvGrpSpPr>
          <p:grpSpPr>
            <a:xfrm>
              <a:off x="1905335" y="2300025"/>
              <a:ext cx="1777342" cy="323805"/>
              <a:chOff x="0" y="0"/>
              <a:chExt cx="1777340" cy="323803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-1" y="-1"/>
                <a:ext cx="1777341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9" name="PushbackInputStream"/>
              <p:cNvSpPr txBox="1"/>
              <p:nvPr/>
            </p:nvSpPr>
            <p:spPr>
              <a:xfrm>
                <a:off x="-1" y="27279"/>
                <a:ext cx="177734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PushbackInputStream</a:t>
                </a:r>
              </a:p>
            </p:txBody>
          </p:sp>
        </p:grpSp>
        <p:grpSp>
          <p:nvGrpSpPr>
            <p:cNvPr id="303" name="PipedInputStream"/>
            <p:cNvGrpSpPr/>
            <p:nvPr/>
          </p:nvGrpSpPr>
          <p:grpSpPr>
            <a:xfrm>
              <a:off x="960093" y="2683360"/>
              <a:ext cx="1777343" cy="323807"/>
              <a:chOff x="-1" y="-1"/>
              <a:chExt cx="1777342" cy="323806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-2" y="-2"/>
                <a:ext cx="1777344" cy="32380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2" name="PipedInputStream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06" name="SequenceInputStream"/>
            <p:cNvGrpSpPr/>
            <p:nvPr/>
          </p:nvGrpSpPr>
          <p:grpSpPr>
            <a:xfrm>
              <a:off x="960093" y="3066698"/>
              <a:ext cx="1777343" cy="323805"/>
              <a:chOff x="-1" y="0"/>
              <a:chExt cx="1777342" cy="323803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-2" y="-1"/>
                <a:ext cx="1777344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5" name="SequenceInputStream"/>
              <p:cNvSpPr txBox="1"/>
              <p:nvPr/>
            </p:nvSpPr>
            <p:spPr>
              <a:xfrm>
                <a:off x="-2" y="27279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309" name="ByteArrayInputStream"/>
            <p:cNvGrpSpPr/>
            <p:nvPr/>
          </p:nvGrpSpPr>
          <p:grpSpPr>
            <a:xfrm>
              <a:off x="960093" y="3450034"/>
              <a:ext cx="1777343" cy="323805"/>
              <a:chOff x="-1" y="0"/>
              <a:chExt cx="1777342" cy="323803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-2" y="-1"/>
                <a:ext cx="1777344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8" name="ByteArrayInputStream"/>
              <p:cNvSpPr txBox="1"/>
              <p:nvPr/>
            </p:nvSpPr>
            <p:spPr>
              <a:xfrm>
                <a:off x="-2" y="27279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grpSp>
          <p:nvGrpSpPr>
            <p:cNvPr id="312" name="StringBufferInputStream"/>
            <p:cNvGrpSpPr/>
            <p:nvPr/>
          </p:nvGrpSpPr>
          <p:grpSpPr>
            <a:xfrm>
              <a:off x="960093" y="3833370"/>
              <a:ext cx="1777343" cy="323807"/>
              <a:chOff x="-1" y="-1"/>
              <a:chExt cx="1777342" cy="323806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-2" y="-2"/>
                <a:ext cx="1777344" cy="32380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1" name="StringBufferInputStream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StringBufferInputStream</a:t>
                </a:r>
              </a:p>
            </p:txBody>
          </p:sp>
        </p:grpSp>
        <p:grpSp>
          <p:nvGrpSpPr>
            <p:cNvPr id="315" name="ObjectInputStream"/>
            <p:cNvGrpSpPr/>
            <p:nvPr/>
          </p:nvGrpSpPr>
          <p:grpSpPr>
            <a:xfrm>
              <a:off x="960093" y="4216709"/>
              <a:ext cx="1777343" cy="323805"/>
              <a:chOff x="-1" y="0"/>
              <a:chExt cx="1777342" cy="323803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-2" y="-1"/>
                <a:ext cx="1777344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4" name="ObjectInputStream"/>
              <p:cNvSpPr txBox="1"/>
              <p:nvPr/>
            </p:nvSpPr>
            <p:spPr>
              <a:xfrm>
                <a:off x="-2" y="27279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ObjectInputStream</a:t>
                </a:r>
              </a:p>
            </p:txBody>
          </p:sp>
        </p:grpSp>
        <p:sp>
          <p:nvSpPr>
            <p:cNvPr id="316" name="선"/>
            <p:cNvSpPr/>
            <p:nvPr/>
          </p:nvSpPr>
          <p:spPr>
            <a:xfrm flipV="1">
              <a:off x="597440" y="370644"/>
              <a:ext cx="8" cy="5757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선"/>
            <p:cNvSpPr/>
            <p:nvPr/>
          </p:nvSpPr>
          <p:spPr>
            <a:xfrm flipV="1">
              <a:off x="1511714" y="1132245"/>
              <a:ext cx="8" cy="5757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선"/>
            <p:cNvSpPr/>
            <p:nvPr/>
          </p:nvSpPr>
          <p:spPr>
            <a:xfrm>
              <a:off x="584474" y="944998"/>
              <a:ext cx="368039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선"/>
            <p:cNvSpPr/>
            <p:nvPr/>
          </p:nvSpPr>
          <p:spPr>
            <a:xfrm>
              <a:off x="773966" y="545239"/>
              <a:ext cx="17854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선"/>
            <p:cNvSpPr/>
            <p:nvPr/>
          </p:nvSpPr>
          <p:spPr>
            <a:xfrm>
              <a:off x="1704241" y="1311911"/>
              <a:ext cx="193436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선"/>
            <p:cNvSpPr/>
            <p:nvPr/>
          </p:nvSpPr>
          <p:spPr>
            <a:xfrm>
              <a:off x="1514749" y="1695248"/>
              <a:ext cx="38292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선"/>
            <p:cNvSpPr/>
            <p:nvPr/>
          </p:nvSpPr>
          <p:spPr>
            <a:xfrm>
              <a:off x="1704241" y="2078584"/>
              <a:ext cx="193436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선"/>
            <p:cNvSpPr/>
            <p:nvPr/>
          </p:nvSpPr>
          <p:spPr>
            <a:xfrm>
              <a:off x="1704241" y="2461925"/>
              <a:ext cx="193436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선"/>
            <p:cNvSpPr/>
            <p:nvPr/>
          </p:nvSpPr>
          <p:spPr>
            <a:xfrm flipV="1">
              <a:off x="1706209" y="1299215"/>
              <a:ext cx="8" cy="117235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선"/>
            <p:cNvSpPr/>
            <p:nvPr/>
          </p:nvSpPr>
          <p:spPr>
            <a:xfrm flipV="1">
              <a:off x="775934" y="532539"/>
              <a:ext cx="8" cy="385877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선"/>
            <p:cNvSpPr/>
            <p:nvPr/>
          </p:nvSpPr>
          <p:spPr>
            <a:xfrm>
              <a:off x="762006" y="3228597"/>
              <a:ext cx="190507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선"/>
            <p:cNvSpPr/>
            <p:nvPr/>
          </p:nvSpPr>
          <p:spPr>
            <a:xfrm>
              <a:off x="762006" y="3611934"/>
              <a:ext cx="1905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" name="선"/>
            <p:cNvSpPr/>
            <p:nvPr/>
          </p:nvSpPr>
          <p:spPr>
            <a:xfrm>
              <a:off x="762006" y="3995271"/>
              <a:ext cx="190507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선"/>
            <p:cNvSpPr/>
            <p:nvPr/>
          </p:nvSpPr>
          <p:spPr>
            <a:xfrm>
              <a:off x="762006" y="4378611"/>
              <a:ext cx="1905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0" name="선"/>
            <p:cNvSpPr/>
            <p:nvPr/>
          </p:nvSpPr>
          <p:spPr>
            <a:xfrm>
              <a:off x="762006" y="2845261"/>
              <a:ext cx="190507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4" name="OutputStream"/>
          <p:cNvGrpSpPr/>
          <p:nvPr/>
        </p:nvGrpSpPr>
        <p:grpSpPr>
          <a:xfrm>
            <a:off x="5208972" y="126991"/>
            <a:ext cx="1269337" cy="323808"/>
            <a:chOff x="0" y="0"/>
            <a:chExt cx="1269335" cy="323807"/>
          </a:xfrm>
        </p:grpSpPr>
        <p:sp>
          <p:nvSpPr>
            <p:cNvPr id="332" name="직사각형"/>
            <p:cNvSpPr/>
            <p:nvPr/>
          </p:nvSpPr>
          <p:spPr>
            <a:xfrm>
              <a:off x="-1" y="-1"/>
              <a:ext cx="1269337" cy="32380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3" name="OutputStream"/>
            <p:cNvSpPr txBox="1"/>
            <p:nvPr/>
          </p:nvSpPr>
          <p:spPr>
            <a:xfrm>
              <a:off x="-1" y="27280"/>
              <a:ext cx="126933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OutputStream</a:t>
              </a:r>
            </a:p>
          </p:txBody>
        </p:sp>
      </p:grpSp>
      <p:grpSp>
        <p:nvGrpSpPr>
          <p:cNvPr id="337" name="FileOutputStream"/>
          <p:cNvGrpSpPr/>
          <p:nvPr/>
        </p:nvGrpSpPr>
        <p:grpSpPr>
          <a:xfrm>
            <a:off x="6169068" y="510329"/>
            <a:ext cx="1777333" cy="323804"/>
            <a:chOff x="0" y="-1"/>
            <a:chExt cx="1777332" cy="323802"/>
          </a:xfrm>
        </p:grpSpPr>
        <p:sp>
          <p:nvSpPr>
            <p:cNvPr id="335" name="직사각형"/>
            <p:cNvSpPr/>
            <p:nvPr/>
          </p:nvSpPr>
          <p:spPr>
            <a:xfrm>
              <a:off x="-1" y="-2"/>
              <a:ext cx="1777333" cy="32380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6" name="FileOutputStream"/>
            <p:cNvSpPr txBox="1"/>
            <p:nvPr/>
          </p:nvSpPr>
          <p:spPr>
            <a:xfrm>
              <a:off x="-1" y="27279"/>
              <a:ext cx="17773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FileOutputStream</a:t>
              </a:r>
            </a:p>
          </p:txBody>
        </p:sp>
      </p:grpSp>
      <p:grpSp>
        <p:nvGrpSpPr>
          <p:cNvPr id="340" name="FilterOutputStream"/>
          <p:cNvGrpSpPr/>
          <p:nvPr/>
        </p:nvGrpSpPr>
        <p:grpSpPr>
          <a:xfrm>
            <a:off x="6169068" y="893662"/>
            <a:ext cx="1777333" cy="323809"/>
            <a:chOff x="0" y="0"/>
            <a:chExt cx="1777332" cy="323807"/>
          </a:xfrm>
        </p:grpSpPr>
        <p:sp>
          <p:nvSpPr>
            <p:cNvPr id="338" name="직사각형"/>
            <p:cNvSpPr/>
            <p:nvPr/>
          </p:nvSpPr>
          <p:spPr>
            <a:xfrm>
              <a:off x="-1" y="-1"/>
              <a:ext cx="1777333" cy="32380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9" name="FilterOutputStream"/>
            <p:cNvSpPr txBox="1"/>
            <p:nvPr/>
          </p:nvSpPr>
          <p:spPr>
            <a:xfrm>
              <a:off x="-1" y="27280"/>
              <a:ext cx="17773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FilterOutputStream</a:t>
              </a:r>
            </a:p>
          </p:txBody>
        </p:sp>
      </p:grpSp>
      <p:grpSp>
        <p:nvGrpSpPr>
          <p:cNvPr id="343" name="BufferedOutputStream"/>
          <p:cNvGrpSpPr/>
          <p:nvPr/>
        </p:nvGrpSpPr>
        <p:grpSpPr>
          <a:xfrm>
            <a:off x="7114309" y="1277001"/>
            <a:ext cx="1777335" cy="323802"/>
            <a:chOff x="0" y="0"/>
            <a:chExt cx="1777333" cy="323800"/>
          </a:xfrm>
        </p:grpSpPr>
        <p:sp>
          <p:nvSpPr>
            <p:cNvPr id="341" name="직사각형"/>
            <p:cNvSpPr/>
            <p:nvPr/>
          </p:nvSpPr>
          <p:spPr>
            <a:xfrm>
              <a:off x="-1" y="-1"/>
              <a:ext cx="1777334" cy="32380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2" name="BufferedOutputStream"/>
            <p:cNvSpPr txBox="1"/>
            <p:nvPr/>
          </p:nvSpPr>
          <p:spPr>
            <a:xfrm>
              <a:off x="-1" y="27277"/>
              <a:ext cx="177733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BufferedOutputStream</a:t>
              </a:r>
            </a:p>
          </p:txBody>
        </p:sp>
      </p:grpSp>
      <p:grpSp>
        <p:nvGrpSpPr>
          <p:cNvPr id="346" name="DataOutputStream"/>
          <p:cNvGrpSpPr/>
          <p:nvPr/>
        </p:nvGrpSpPr>
        <p:grpSpPr>
          <a:xfrm>
            <a:off x="7114309" y="1660336"/>
            <a:ext cx="1777335" cy="323805"/>
            <a:chOff x="0" y="0"/>
            <a:chExt cx="1777333" cy="323803"/>
          </a:xfrm>
        </p:grpSpPr>
        <p:sp>
          <p:nvSpPr>
            <p:cNvPr id="344" name="직사각형"/>
            <p:cNvSpPr/>
            <p:nvPr/>
          </p:nvSpPr>
          <p:spPr>
            <a:xfrm>
              <a:off x="-1" y="-1"/>
              <a:ext cx="1777334" cy="32380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5" name="DataOutputStream"/>
            <p:cNvSpPr txBox="1"/>
            <p:nvPr/>
          </p:nvSpPr>
          <p:spPr>
            <a:xfrm>
              <a:off x="-1" y="27277"/>
              <a:ext cx="177733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DataOutputStream</a:t>
              </a:r>
            </a:p>
          </p:txBody>
        </p:sp>
      </p:grpSp>
      <p:grpSp>
        <p:nvGrpSpPr>
          <p:cNvPr id="349" name="PrintStream"/>
          <p:cNvGrpSpPr/>
          <p:nvPr/>
        </p:nvGrpSpPr>
        <p:grpSpPr>
          <a:xfrm>
            <a:off x="7114309" y="2043678"/>
            <a:ext cx="1777335" cy="323803"/>
            <a:chOff x="0" y="-1"/>
            <a:chExt cx="1777333" cy="323802"/>
          </a:xfrm>
        </p:grpSpPr>
        <p:sp>
          <p:nvSpPr>
            <p:cNvPr id="347" name="직사각형"/>
            <p:cNvSpPr/>
            <p:nvPr/>
          </p:nvSpPr>
          <p:spPr>
            <a:xfrm>
              <a:off x="-1" y="-2"/>
              <a:ext cx="1777334" cy="32380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8" name="PrintStream"/>
            <p:cNvSpPr txBox="1"/>
            <p:nvPr/>
          </p:nvSpPr>
          <p:spPr>
            <a:xfrm>
              <a:off x="-1" y="27278"/>
              <a:ext cx="177733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PrintStream</a:t>
              </a:r>
            </a:p>
          </p:txBody>
        </p:sp>
      </p:grpSp>
      <p:grpSp>
        <p:nvGrpSpPr>
          <p:cNvPr id="352" name="PipedInputStream"/>
          <p:cNvGrpSpPr/>
          <p:nvPr/>
        </p:nvGrpSpPr>
        <p:grpSpPr>
          <a:xfrm>
            <a:off x="6169068" y="2427008"/>
            <a:ext cx="1777333" cy="323806"/>
            <a:chOff x="0" y="0"/>
            <a:chExt cx="1777332" cy="323804"/>
          </a:xfrm>
        </p:grpSpPr>
        <p:sp>
          <p:nvSpPr>
            <p:cNvPr id="350" name="직사각형"/>
            <p:cNvSpPr/>
            <p:nvPr/>
          </p:nvSpPr>
          <p:spPr>
            <a:xfrm>
              <a:off x="-1" y="-1"/>
              <a:ext cx="1777333" cy="323806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1" name="PipedInputStream"/>
            <p:cNvSpPr txBox="1"/>
            <p:nvPr/>
          </p:nvSpPr>
          <p:spPr>
            <a:xfrm>
              <a:off x="-1" y="27280"/>
              <a:ext cx="17773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PipedInputStream</a:t>
              </a:r>
            </a:p>
          </p:txBody>
        </p:sp>
      </p:grpSp>
      <p:grpSp>
        <p:nvGrpSpPr>
          <p:cNvPr id="355" name="SequenceInputStream"/>
          <p:cNvGrpSpPr/>
          <p:nvPr/>
        </p:nvGrpSpPr>
        <p:grpSpPr>
          <a:xfrm>
            <a:off x="6169068" y="2810353"/>
            <a:ext cx="1777333" cy="323802"/>
            <a:chOff x="0" y="0"/>
            <a:chExt cx="1777332" cy="323800"/>
          </a:xfrm>
        </p:grpSpPr>
        <p:sp>
          <p:nvSpPr>
            <p:cNvPr id="353" name="직사각형"/>
            <p:cNvSpPr/>
            <p:nvPr/>
          </p:nvSpPr>
          <p:spPr>
            <a:xfrm>
              <a:off x="-1" y="-1"/>
              <a:ext cx="1777333" cy="32380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4" name="SequenceInputStream"/>
            <p:cNvSpPr txBox="1"/>
            <p:nvPr/>
          </p:nvSpPr>
          <p:spPr>
            <a:xfrm>
              <a:off x="-1" y="27278"/>
              <a:ext cx="17773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SequenceInputStream</a:t>
              </a:r>
            </a:p>
          </p:txBody>
        </p:sp>
      </p:grpSp>
      <p:grpSp>
        <p:nvGrpSpPr>
          <p:cNvPr id="358" name="ByteArrayInputStream"/>
          <p:cNvGrpSpPr/>
          <p:nvPr/>
        </p:nvGrpSpPr>
        <p:grpSpPr>
          <a:xfrm>
            <a:off x="6169068" y="3193685"/>
            <a:ext cx="1777333" cy="323803"/>
            <a:chOff x="0" y="-1"/>
            <a:chExt cx="1777332" cy="323802"/>
          </a:xfrm>
        </p:grpSpPr>
        <p:sp>
          <p:nvSpPr>
            <p:cNvPr id="356" name="직사각형"/>
            <p:cNvSpPr/>
            <p:nvPr/>
          </p:nvSpPr>
          <p:spPr>
            <a:xfrm>
              <a:off x="-1" y="-2"/>
              <a:ext cx="1777333" cy="32380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7" name="ByteArrayInputStream"/>
            <p:cNvSpPr txBox="1"/>
            <p:nvPr/>
          </p:nvSpPr>
          <p:spPr>
            <a:xfrm>
              <a:off x="-1" y="27278"/>
              <a:ext cx="17773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ByteArrayInputStream</a:t>
              </a:r>
            </a:p>
          </p:txBody>
        </p:sp>
      </p:grpSp>
      <p:sp>
        <p:nvSpPr>
          <p:cNvPr id="359" name="선"/>
          <p:cNvSpPr/>
          <p:nvPr/>
        </p:nvSpPr>
        <p:spPr>
          <a:xfrm flipH="1" flipV="1">
            <a:off x="5745233" y="503986"/>
            <a:ext cx="8" cy="575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선"/>
          <p:cNvSpPr/>
          <p:nvPr/>
        </p:nvSpPr>
        <p:spPr>
          <a:xfrm flipV="1">
            <a:off x="6720692" y="1259236"/>
            <a:ext cx="8" cy="575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선"/>
          <p:cNvSpPr/>
          <p:nvPr/>
        </p:nvSpPr>
        <p:spPr>
          <a:xfrm>
            <a:off x="5740400" y="1071989"/>
            <a:ext cx="419101" cy="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선"/>
          <p:cNvSpPr/>
          <p:nvPr/>
        </p:nvSpPr>
        <p:spPr>
          <a:xfrm>
            <a:off x="5968998" y="672231"/>
            <a:ext cx="190509" cy="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선"/>
          <p:cNvSpPr/>
          <p:nvPr/>
        </p:nvSpPr>
        <p:spPr>
          <a:xfrm>
            <a:off x="6913219" y="1438901"/>
            <a:ext cx="193436" cy="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선"/>
          <p:cNvSpPr/>
          <p:nvPr/>
        </p:nvSpPr>
        <p:spPr>
          <a:xfrm>
            <a:off x="6723726" y="1822237"/>
            <a:ext cx="382928" cy="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선"/>
          <p:cNvSpPr/>
          <p:nvPr/>
        </p:nvSpPr>
        <p:spPr>
          <a:xfrm>
            <a:off x="6913219" y="2205576"/>
            <a:ext cx="193436" cy="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선"/>
          <p:cNvSpPr/>
          <p:nvPr/>
        </p:nvSpPr>
        <p:spPr>
          <a:xfrm flipV="1">
            <a:off x="6915187" y="1426201"/>
            <a:ext cx="8" cy="79208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선"/>
          <p:cNvSpPr/>
          <p:nvPr/>
        </p:nvSpPr>
        <p:spPr>
          <a:xfrm flipV="1">
            <a:off x="5972211" y="659528"/>
            <a:ext cx="8" cy="270569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선"/>
          <p:cNvSpPr/>
          <p:nvPr/>
        </p:nvSpPr>
        <p:spPr>
          <a:xfrm>
            <a:off x="5968998" y="3355585"/>
            <a:ext cx="190509" cy="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>
            <a:off x="5968998" y="2588909"/>
            <a:ext cx="190509" cy="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선"/>
          <p:cNvSpPr/>
          <p:nvPr/>
        </p:nvSpPr>
        <p:spPr>
          <a:xfrm>
            <a:off x="5968998" y="2972249"/>
            <a:ext cx="190509" cy="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(a) 바이트 스트림 클래스 계층 구조"/>
          <p:cNvSpPr txBox="1"/>
          <p:nvPr/>
        </p:nvSpPr>
        <p:spPr>
          <a:xfrm>
            <a:off x="2003405" y="4825431"/>
            <a:ext cx="22158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 바이트 스트림 클래스 계층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(b) 문자 스트림 클래스 계층 구조"/>
          <p:cNvSpPr txBox="1"/>
          <p:nvPr/>
        </p:nvSpPr>
        <p:spPr>
          <a:xfrm>
            <a:off x="2003405" y="4069781"/>
            <a:ext cx="20840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 문자 스트림 클래스 계층 구조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1269984" y="126985"/>
            <a:ext cx="3682679" cy="3773838"/>
            <a:chOff x="-1" y="-1"/>
            <a:chExt cx="3682678" cy="3773837"/>
          </a:xfrm>
        </p:grpSpPr>
        <p:grpSp>
          <p:nvGrpSpPr>
            <p:cNvPr id="376" name="Reader"/>
            <p:cNvGrpSpPr/>
            <p:nvPr/>
          </p:nvGrpSpPr>
          <p:grpSpPr>
            <a:xfrm>
              <a:off x="-2" y="-2"/>
              <a:ext cx="1269337" cy="323805"/>
              <a:chOff x="0" y="0"/>
              <a:chExt cx="1269336" cy="323803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-1" y="-1"/>
                <a:ext cx="1269337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5" name="Reader"/>
              <p:cNvSpPr txBox="1"/>
              <p:nvPr/>
            </p:nvSpPr>
            <p:spPr>
              <a:xfrm>
                <a:off x="-1" y="27280"/>
                <a:ext cx="1269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Reader</a:t>
                </a:r>
              </a:p>
            </p:txBody>
          </p:sp>
        </p:grpSp>
        <p:grpSp>
          <p:nvGrpSpPr>
            <p:cNvPr id="379" name="InputStreamReader"/>
            <p:cNvGrpSpPr/>
            <p:nvPr/>
          </p:nvGrpSpPr>
          <p:grpSpPr>
            <a:xfrm>
              <a:off x="960093" y="393460"/>
              <a:ext cx="1777343" cy="323809"/>
              <a:chOff x="-1" y="-1"/>
              <a:chExt cx="1777342" cy="323807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2" y="-2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8" name="InputStreamReader"/>
              <p:cNvSpPr txBox="1"/>
              <p:nvPr/>
            </p:nvSpPr>
            <p:spPr>
              <a:xfrm>
                <a:off x="-2" y="27279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InputStreamReader</a:t>
                </a:r>
              </a:p>
            </p:txBody>
          </p:sp>
        </p:grpSp>
        <p:grpSp>
          <p:nvGrpSpPr>
            <p:cNvPr id="382" name="FileReader"/>
            <p:cNvGrpSpPr/>
            <p:nvPr/>
          </p:nvGrpSpPr>
          <p:grpSpPr>
            <a:xfrm>
              <a:off x="1905335" y="766672"/>
              <a:ext cx="1777342" cy="323809"/>
              <a:chOff x="0" y="-1"/>
              <a:chExt cx="1777340" cy="323807"/>
            </a:xfrm>
          </p:grpSpPr>
          <p:sp>
            <p:nvSpPr>
              <p:cNvPr id="380" name="직사각형"/>
              <p:cNvSpPr/>
              <p:nvPr/>
            </p:nvSpPr>
            <p:spPr>
              <a:xfrm>
                <a:off x="-1" y="-2"/>
                <a:ext cx="1777341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1" name="FileReader"/>
              <p:cNvSpPr txBox="1"/>
              <p:nvPr/>
            </p:nvSpPr>
            <p:spPr>
              <a:xfrm>
                <a:off x="-1" y="27279"/>
                <a:ext cx="177734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FileReader</a:t>
                </a:r>
              </a:p>
            </p:txBody>
          </p:sp>
        </p:grpSp>
        <p:grpSp>
          <p:nvGrpSpPr>
            <p:cNvPr id="385" name="BufferedReader"/>
            <p:cNvGrpSpPr/>
            <p:nvPr/>
          </p:nvGrpSpPr>
          <p:grpSpPr>
            <a:xfrm>
              <a:off x="960093" y="1139884"/>
              <a:ext cx="1777343" cy="323809"/>
              <a:chOff x="-1" y="-1"/>
              <a:chExt cx="1777342" cy="323807"/>
            </a:xfrm>
          </p:grpSpPr>
          <p:sp>
            <p:nvSpPr>
              <p:cNvPr id="383" name="직사각형"/>
              <p:cNvSpPr/>
              <p:nvPr/>
            </p:nvSpPr>
            <p:spPr>
              <a:xfrm>
                <a:off x="-2" y="-2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4" name="BufferedReader"/>
              <p:cNvSpPr txBox="1"/>
              <p:nvPr/>
            </p:nvSpPr>
            <p:spPr>
              <a:xfrm>
                <a:off x="-2" y="27279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BufferedReader</a:t>
                </a:r>
              </a:p>
            </p:txBody>
          </p:sp>
        </p:grpSp>
        <p:grpSp>
          <p:nvGrpSpPr>
            <p:cNvPr id="388" name="LineNumberReader"/>
            <p:cNvGrpSpPr/>
            <p:nvPr/>
          </p:nvGrpSpPr>
          <p:grpSpPr>
            <a:xfrm>
              <a:off x="1905335" y="1523220"/>
              <a:ext cx="1777342" cy="323809"/>
              <a:chOff x="0" y="-1"/>
              <a:chExt cx="1777340" cy="323807"/>
            </a:xfrm>
          </p:grpSpPr>
          <p:sp>
            <p:nvSpPr>
              <p:cNvPr id="386" name="직사각형"/>
              <p:cNvSpPr/>
              <p:nvPr/>
            </p:nvSpPr>
            <p:spPr>
              <a:xfrm>
                <a:off x="-1" y="-2"/>
                <a:ext cx="1777341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7" name="LineNumberReader"/>
              <p:cNvSpPr txBox="1"/>
              <p:nvPr/>
            </p:nvSpPr>
            <p:spPr>
              <a:xfrm>
                <a:off x="-1" y="27279"/>
                <a:ext cx="177734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LineNumberReader</a:t>
                </a:r>
              </a:p>
            </p:txBody>
          </p:sp>
        </p:grpSp>
        <p:grpSp>
          <p:nvGrpSpPr>
            <p:cNvPr id="391" name="PushbackReader"/>
            <p:cNvGrpSpPr/>
            <p:nvPr/>
          </p:nvGrpSpPr>
          <p:grpSpPr>
            <a:xfrm>
              <a:off x="1905335" y="2286004"/>
              <a:ext cx="1777342" cy="323805"/>
              <a:chOff x="0" y="0"/>
              <a:chExt cx="1777340" cy="323803"/>
            </a:xfrm>
          </p:grpSpPr>
          <p:sp>
            <p:nvSpPr>
              <p:cNvPr id="389" name="직사각형"/>
              <p:cNvSpPr/>
              <p:nvPr/>
            </p:nvSpPr>
            <p:spPr>
              <a:xfrm>
                <a:off x="-1" y="-1"/>
                <a:ext cx="1777341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0" name="PushbackReader"/>
              <p:cNvSpPr txBox="1"/>
              <p:nvPr/>
            </p:nvSpPr>
            <p:spPr>
              <a:xfrm>
                <a:off x="-1" y="27280"/>
                <a:ext cx="177734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PushbackReader</a:t>
                </a:r>
              </a:p>
            </p:txBody>
          </p:sp>
        </p:grpSp>
        <p:grpSp>
          <p:nvGrpSpPr>
            <p:cNvPr id="394" name="PipedInputStream"/>
            <p:cNvGrpSpPr/>
            <p:nvPr/>
          </p:nvGrpSpPr>
          <p:grpSpPr>
            <a:xfrm>
              <a:off x="960093" y="2683357"/>
              <a:ext cx="1777343" cy="323809"/>
              <a:chOff x="-1" y="-1"/>
              <a:chExt cx="1777342" cy="323807"/>
            </a:xfrm>
          </p:grpSpPr>
          <p:sp>
            <p:nvSpPr>
              <p:cNvPr id="392" name="직사각형"/>
              <p:cNvSpPr/>
              <p:nvPr/>
            </p:nvSpPr>
            <p:spPr>
              <a:xfrm>
                <a:off x="-2" y="-2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3" name="PipedInputStream"/>
              <p:cNvSpPr txBox="1"/>
              <p:nvPr/>
            </p:nvSpPr>
            <p:spPr>
              <a:xfrm>
                <a:off x="-2" y="27279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97" name="SequenceInputStream"/>
            <p:cNvGrpSpPr/>
            <p:nvPr/>
          </p:nvGrpSpPr>
          <p:grpSpPr>
            <a:xfrm>
              <a:off x="960093" y="3066695"/>
              <a:ext cx="1777343" cy="323805"/>
              <a:chOff x="-1" y="0"/>
              <a:chExt cx="1777342" cy="323803"/>
            </a:xfrm>
          </p:grpSpPr>
          <p:sp>
            <p:nvSpPr>
              <p:cNvPr id="395" name="직사각형"/>
              <p:cNvSpPr/>
              <p:nvPr/>
            </p:nvSpPr>
            <p:spPr>
              <a:xfrm>
                <a:off x="-2" y="-1"/>
                <a:ext cx="1777344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6" name="SequenceInputStream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400" name="ByteArrayInputStream"/>
            <p:cNvGrpSpPr/>
            <p:nvPr/>
          </p:nvGrpSpPr>
          <p:grpSpPr>
            <a:xfrm>
              <a:off x="960093" y="3450031"/>
              <a:ext cx="1777343" cy="323805"/>
              <a:chOff x="-1" y="0"/>
              <a:chExt cx="1777342" cy="323803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-2" y="-1"/>
                <a:ext cx="1777344" cy="32380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9" name="ByteArrayInputStream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01" name="선"/>
            <p:cNvSpPr/>
            <p:nvPr/>
          </p:nvSpPr>
          <p:spPr>
            <a:xfrm flipV="1">
              <a:off x="597440" y="381007"/>
              <a:ext cx="8" cy="16510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2" name="선"/>
            <p:cNvSpPr/>
            <p:nvPr/>
          </p:nvSpPr>
          <p:spPr>
            <a:xfrm flipV="1">
              <a:off x="584474" y="2032007"/>
              <a:ext cx="382928" cy="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3" name="선"/>
            <p:cNvSpPr/>
            <p:nvPr/>
          </p:nvSpPr>
          <p:spPr>
            <a:xfrm>
              <a:off x="762006" y="545237"/>
              <a:ext cx="1905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선"/>
            <p:cNvSpPr/>
            <p:nvPr/>
          </p:nvSpPr>
          <p:spPr>
            <a:xfrm flipV="1">
              <a:off x="775934" y="532537"/>
              <a:ext cx="8" cy="308698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>
              <a:off x="762006" y="3228594"/>
              <a:ext cx="1905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선"/>
            <p:cNvSpPr/>
            <p:nvPr/>
          </p:nvSpPr>
          <p:spPr>
            <a:xfrm>
              <a:off x="762006" y="3611932"/>
              <a:ext cx="1905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선"/>
            <p:cNvSpPr/>
            <p:nvPr/>
          </p:nvSpPr>
          <p:spPr>
            <a:xfrm>
              <a:off x="762006" y="2845258"/>
              <a:ext cx="1905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0" name="FilterReader"/>
            <p:cNvGrpSpPr/>
            <p:nvPr/>
          </p:nvGrpSpPr>
          <p:grpSpPr>
            <a:xfrm>
              <a:off x="960093" y="1903443"/>
              <a:ext cx="1777343" cy="323809"/>
              <a:chOff x="-1" y="-1"/>
              <a:chExt cx="1777342" cy="323807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-2" y="-2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09" name="FilterReader"/>
              <p:cNvSpPr txBox="1"/>
              <p:nvPr/>
            </p:nvSpPr>
            <p:spPr>
              <a:xfrm>
                <a:off x="-2" y="27279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11" name="선"/>
            <p:cNvSpPr/>
            <p:nvPr/>
          </p:nvSpPr>
          <p:spPr>
            <a:xfrm>
              <a:off x="762006" y="1301785"/>
              <a:ext cx="1905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4" name="그룹"/>
            <p:cNvGrpSpPr/>
            <p:nvPr/>
          </p:nvGrpSpPr>
          <p:grpSpPr>
            <a:xfrm>
              <a:off x="1522081" y="762006"/>
              <a:ext cx="382939" cy="179284"/>
              <a:chOff x="-1" y="0"/>
              <a:chExt cx="382938" cy="179283"/>
            </a:xfrm>
          </p:grpSpPr>
          <p:sp>
            <p:nvSpPr>
              <p:cNvPr id="412" name="선"/>
              <p:cNvSpPr/>
              <p:nvPr/>
            </p:nvSpPr>
            <p:spPr>
              <a:xfrm>
                <a:off x="-2" y="166572"/>
                <a:ext cx="382940" cy="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3" name="선"/>
              <p:cNvSpPr/>
              <p:nvPr/>
            </p:nvSpPr>
            <p:spPr>
              <a:xfrm flipV="1">
                <a:off x="4237" y="0"/>
                <a:ext cx="8" cy="17928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17" name="그룹"/>
            <p:cNvGrpSpPr/>
            <p:nvPr/>
          </p:nvGrpSpPr>
          <p:grpSpPr>
            <a:xfrm>
              <a:off x="1522081" y="1519153"/>
              <a:ext cx="382939" cy="179284"/>
              <a:chOff x="-1" y="0"/>
              <a:chExt cx="382938" cy="179283"/>
            </a:xfrm>
          </p:grpSpPr>
          <p:sp>
            <p:nvSpPr>
              <p:cNvPr id="415" name="선"/>
              <p:cNvSpPr/>
              <p:nvPr/>
            </p:nvSpPr>
            <p:spPr>
              <a:xfrm>
                <a:off x="-2" y="166572"/>
                <a:ext cx="382940" cy="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선"/>
              <p:cNvSpPr/>
              <p:nvPr/>
            </p:nvSpPr>
            <p:spPr>
              <a:xfrm flipV="1">
                <a:off x="4237" y="0"/>
                <a:ext cx="8" cy="17928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0" name="그룹"/>
            <p:cNvGrpSpPr/>
            <p:nvPr/>
          </p:nvGrpSpPr>
          <p:grpSpPr>
            <a:xfrm>
              <a:off x="1522081" y="2289753"/>
              <a:ext cx="382939" cy="179284"/>
              <a:chOff x="-1" y="0"/>
              <a:chExt cx="382938" cy="179283"/>
            </a:xfrm>
          </p:grpSpPr>
          <p:sp>
            <p:nvSpPr>
              <p:cNvPr id="418" name="선"/>
              <p:cNvSpPr/>
              <p:nvPr/>
            </p:nvSpPr>
            <p:spPr>
              <a:xfrm>
                <a:off x="-2" y="166572"/>
                <a:ext cx="382940" cy="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선"/>
              <p:cNvSpPr/>
              <p:nvPr/>
            </p:nvSpPr>
            <p:spPr>
              <a:xfrm flipV="1">
                <a:off x="4237" y="0"/>
                <a:ext cx="8" cy="17928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61" name="그룹"/>
          <p:cNvGrpSpPr/>
          <p:nvPr/>
        </p:nvGrpSpPr>
        <p:grpSpPr>
          <a:xfrm>
            <a:off x="5206984" y="126988"/>
            <a:ext cx="3682681" cy="3368157"/>
            <a:chOff x="-1" y="-1"/>
            <a:chExt cx="3682679" cy="3368156"/>
          </a:xfrm>
        </p:grpSpPr>
        <p:grpSp>
          <p:nvGrpSpPr>
            <p:cNvPr id="424" name="Writer"/>
            <p:cNvGrpSpPr/>
            <p:nvPr/>
          </p:nvGrpSpPr>
          <p:grpSpPr>
            <a:xfrm>
              <a:off x="-2" y="-2"/>
              <a:ext cx="1269337" cy="323805"/>
              <a:chOff x="0" y="-1"/>
              <a:chExt cx="1269336" cy="323803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-1" y="-2"/>
                <a:ext cx="1269337" cy="32380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3" name="Writer"/>
              <p:cNvSpPr txBox="1"/>
              <p:nvPr/>
            </p:nvSpPr>
            <p:spPr>
              <a:xfrm>
                <a:off x="-1" y="27278"/>
                <a:ext cx="1269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Writer</a:t>
                </a:r>
              </a:p>
            </p:txBody>
          </p:sp>
        </p:grpSp>
        <p:grpSp>
          <p:nvGrpSpPr>
            <p:cNvPr id="427" name="OutputStreamWriter"/>
            <p:cNvGrpSpPr/>
            <p:nvPr/>
          </p:nvGrpSpPr>
          <p:grpSpPr>
            <a:xfrm>
              <a:off x="960092" y="393457"/>
              <a:ext cx="1777343" cy="323809"/>
              <a:chOff x="-1" y="0"/>
              <a:chExt cx="1777342" cy="323807"/>
            </a:xfrm>
          </p:grpSpPr>
          <p:sp>
            <p:nvSpPr>
              <p:cNvPr id="425" name="직사각형"/>
              <p:cNvSpPr/>
              <p:nvPr/>
            </p:nvSpPr>
            <p:spPr>
              <a:xfrm>
                <a:off x="-2" y="-1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6" name="OutputStreamWriter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OutputStreamWriter</a:t>
                </a:r>
              </a:p>
            </p:txBody>
          </p:sp>
        </p:grpSp>
        <p:grpSp>
          <p:nvGrpSpPr>
            <p:cNvPr id="430" name="FileWriter"/>
            <p:cNvGrpSpPr/>
            <p:nvPr/>
          </p:nvGrpSpPr>
          <p:grpSpPr>
            <a:xfrm>
              <a:off x="1905335" y="766669"/>
              <a:ext cx="1777343" cy="323809"/>
              <a:chOff x="-1" y="0"/>
              <a:chExt cx="1777342" cy="323807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2" y="-1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9" name="FileWriter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FileWriter</a:t>
                </a:r>
              </a:p>
            </p:txBody>
          </p:sp>
        </p:grpSp>
        <p:grpSp>
          <p:nvGrpSpPr>
            <p:cNvPr id="433" name="BufferedWriter"/>
            <p:cNvGrpSpPr/>
            <p:nvPr/>
          </p:nvGrpSpPr>
          <p:grpSpPr>
            <a:xfrm>
              <a:off x="960092" y="1139882"/>
              <a:ext cx="1777343" cy="323809"/>
              <a:chOff x="-1" y="0"/>
              <a:chExt cx="1777342" cy="323807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2" y="-1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2" name="BufferedWriter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grpSp>
          <p:nvGrpSpPr>
            <p:cNvPr id="436" name="ByteArrayInputStream"/>
            <p:cNvGrpSpPr/>
            <p:nvPr/>
          </p:nvGrpSpPr>
          <p:grpSpPr>
            <a:xfrm>
              <a:off x="960092" y="2280699"/>
              <a:ext cx="1777343" cy="323809"/>
              <a:chOff x="-1" y="0"/>
              <a:chExt cx="1777342" cy="323807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2" y="-1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5" name="ByteArrayInputStream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37" name="선"/>
            <p:cNvSpPr/>
            <p:nvPr/>
          </p:nvSpPr>
          <p:spPr>
            <a:xfrm flipV="1">
              <a:off x="597439" y="381004"/>
              <a:ext cx="8" cy="16510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선"/>
            <p:cNvSpPr/>
            <p:nvPr/>
          </p:nvSpPr>
          <p:spPr>
            <a:xfrm flipV="1">
              <a:off x="584473" y="2032005"/>
              <a:ext cx="382928" cy="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선"/>
            <p:cNvSpPr/>
            <p:nvPr/>
          </p:nvSpPr>
          <p:spPr>
            <a:xfrm>
              <a:off x="774705" y="545234"/>
              <a:ext cx="177807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0" name="선"/>
            <p:cNvSpPr/>
            <p:nvPr/>
          </p:nvSpPr>
          <p:spPr>
            <a:xfrm flipV="1">
              <a:off x="775933" y="528759"/>
              <a:ext cx="8" cy="269082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1" name="선"/>
            <p:cNvSpPr/>
            <p:nvPr/>
          </p:nvSpPr>
          <p:spPr>
            <a:xfrm>
              <a:off x="762004" y="2455300"/>
              <a:ext cx="2032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4" name="FilterReader"/>
            <p:cNvGrpSpPr/>
            <p:nvPr/>
          </p:nvGrpSpPr>
          <p:grpSpPr>
            <a:xfrm>
              <a:off x="960092" y="1903442"/>
              <a:ext cx="1777343" cy="323809"/>
              <a:chOff x="-1" y="0"/>
              <a:chExt cx="1777342" cy="323807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2" y="-1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3" name="FilterReader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45" name="선"/>
            <p:cNvSpPr/>
            <p:nvPr/>
          </p:nvSpPr>
          <p:spPr>
            <a:xfrm>
              <a:off x="774705" y="1301783"/>
              <a:ext cx="177807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8" name="그룹"/>
            <p:cNvGrpSpPr/>
            <p:nvPr/>
          </p:nvGrpSpPr>
          <p:grpSpPr>
            <a:xfrm>
              <a:off x="1522083" y="762003"/>
              <a:ext cx="382937" cy="179284"/>
              <a:chOff x="-1" y="0"/>
              <a:chExt cx="382936" cy="179283"/>
            </a:xfrm>
          </p:grpSpPr>
          <p:sp>
            <p:nvSpPr>
              <p:cNvPr id="446" name="선"/>
              <p:cNvSpPr/>
              <p:nvPr/>
            </p:nvSpPr>
            <p:spPr>
              <a:xfrm>
                <a:off x="-2" y="166572"/>
                <a:ext cx="382937" cy="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선"/>
              <p:cNvSpPr/>
              <p:nvPr/>
            </p:nvSpPr>
            <p:spPr>
              <a:xfrm flipV="1">
                <a:off x="4236" y="0"/>
                <a:ext cx="8" cy="17928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51" name="FilterReader"/>
            <p:cNvGrpSpPr/>
            <p:nvPr/>
          </p:nvGrpSpPr>
          <p:grpSpPr>
            <a:xfrm>
              <a:off x="963139" y="1521661"/>
              <a:ext cx="1777343" cy="323809"/>
              <a:chOff x="-1" y="0"/>
              <a:chExt cx="1777342" cy="323807"/>
            </a:xfrm>
          </p:grpSpPr>
          <p:sp>
            <p:nvSpPr>
              <p:cNvPr id="449" name="직사각형"/>
              <p:cNvSpPr/>
              <p:nvPr/>
            </p:nvSpPr>
            <p:spPr>
              <a:xfrm>
                <a:off x="-2" y="-1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0" name="FilterReader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52" name="선"/>
            <p:cNvSpPr/>
            <p:nvPr/>
          </p:nvSpPr>
          <p:spPr>
            <a:xfrm>
              <a:off x="772645" y="1683563"/>
              <a:ext cx="1905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5" name="BufferedWriter"/>
            <p:cNvGrpSpPr/>
            <p:nvPr/>
          </p:nvGrpSpPr>
          <p:grpSpPr>
            <a:xfrm>
              <a:off x="958976" y="2662567"/>
              <a:ext cx="1777343" cy="323809"/>
              <a:chOff x="-1" y="0"/>
              <a:chExt cx="1777342" cy="323807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2" y="-1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4" name="BufferedWriter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sp>
          <p:nvSpPr>
            <p:cNvPr id="456" name="선"/>
            <p:cNvSpPr/>
            <p:nvPr/>
          </p:nvSpPr>
          <p:spPr>
            <a:xfrm>
              <a:off x="781054" y="2821892"/>
              <a:ext cx="1778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9" name="FilterReader"/>
            <p:cNvGrpSpPr/>
            <p:nvPr/>
          </p:nvGrpSpPr>
          <p:grpSpPr>
            <a:xfrm>
              <a:off x="958976" y="3044346"/>
              <a:ext cx="1777343" cy="323809"/>
              <a:chOff x="-1" y="0"/>
              <a:chExt cx="1777342" cy="323807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-2" y="-1"/>
                <a:ext cx="1777344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8" name="FilterReader"/>
              <p:cNvSpPr txBox="1"/>
              <p:nvPr/>
            </p:nvSpPr>
            <p:spPr>
              <a:xfrm>
                <a:off x="-2" y="27280"/>
                <a:ext cx="177734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60" name="선"/>
            <p:cNvSpPr/>
            <p:nvPr/>
          </p:nvSpPr>
          <p:spPr>
            <a:xfrm>
              <a:off x="781054" y="3203672"/>
              <a:ext cx="177808" cy="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Line a = new Line();…"/>
          <p:cNvGrpSpPr/>
          <p:nvPr/>
        </p:nvGrpSpPr>
        <p:grpSpPr>
          <a:xfrm>
            <a:off x="6858580" y="1560333"/>
            <a:ext cx="2254219" cy="867332"/>
            <a:chOff x="0" y="0"/>
            <a:chExt cx="2254218" cy="867330"/>
          </a:xfrm>
        </p:grpSpPr>
        <p:sp>
          <p:nvSpPr>
            <p:cNvPr id="463" name="직사각형"/>
            <p:cNvSpPr/>
            <p:nvPr/>
          </p:nvSpPr>
          <p:spPr>
            <a:xfrm>
              <a:off x="-1" y="-1"/>
              <a:ext cx="2254219" cy="86733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4" name="...…"/>
            <p:cNvSpPr txBox="1"/>
            <p:nvPr/>
          </p:nvSpPr>
          <p:spPr>
            <a:xfrm>
              <a:off x="-1" y="32339"/>
              <a:ext cx="2254219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466" name="실행 결과: Line이 출력됨"/>
          <p:cNvSpPr txBox="1"/>
          <p:nvPr/>
        </p:nvSpPr>
        <p:spPr>
          <a:xfrm>
            <a:off x="7172611" y="1254860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정수 스택</a:t>
            </a:r>
          </a:p>
        </p:txBody>
      </p:sp>
      <p:sp>
        <p:nvSpPr>
          <p:cNvPr id="467" name="선"/>
          <p:cNvSpPr/>
          <p:nvPr/>
        </p:nvSpPr>
        <p:spPr>
          <a:xfrm>
            <a:off x="5402653" y="2580675"/>
            <a:ext cx="1431930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타원형"/>
          <p:cNvSpPr/>
          <p:nvPr/>
        </p:nvSpPr>
        <p:spPr>
          <a:xfrm>
            <a:off x="9301063" y="2007408"/>
            <a:ext cx="891777" cy="380499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69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문자열 스택</a:t>
            </a:r>
          </a:p>
        </p:txBody>
      </p:sp>
      <p:sp>
        <p:nvSpPr>
          <p:cNvPr id="470" name="선"/>
          <p:cNvSpPr/>
          <p:nvPr/>
        </p:nvSpPr>
        <p:spPr>
          <a:xfrm flipV="1">
            <a:off x="5412080" y="2009761"/>
            <a:ext cx="1413513" cy="526714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3" name="Line a = new Line();…"/>
          <p:cNvGrpSpPr/>
          <p:nvPr/>
        </p:nvGrpSpPr>
        <p:grpSpPr>
          <a:xfrm>
            <a:off x="3293468" y="1922346"/>
            <a:ext cx="2081269" cy="1238775"/>
            <a:chOff x="-1" y="-1"/>
            <a:chExt cx="2081268" cy="1238773"/>
          </a:xfrm>
        </p:grpSpPr>
        <p:sp>
          <p:nvSpPr>
            <p:cNvPr id="471" name="직사각형"/>
            <p:cNvSpPr/>
            <p:nvPr/>
          </p:nvSpPr>
          <p:spPr>
            <a:xfrm>
              <a:off x="-2" y="-2"/>
              <a:ext cx="2081270" cy="12387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2" name="class Stack&lt;E&gt; {…"/>
            <p:cNvSpPr txBox="1"/>
            <p:nvPr/>
          </p:nvSpPr>
          <p:spPr>
            <a:xfrm>
              <a:off x="-2" y="40258"/>
              <a:ext cx="2081270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    E pop() {...}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}</a:t>
              </a:r>
            </a:p>
          </p:txBody>
        </p:sp>
      </p:grpSp>
      <p:grpSp>
        <p:nvGrpSpPr>
          <p:cNvPr id="476" name="Line a = new Line();…"/>
          <p:cNvGrpSpPr/>
          <p:nvPr/>
        </p:nvGrpSpPr>
        <p:grpSpPr>
          <a:xfrm>
            <a:off x="6858580" y="2655795"/>
            <a:ext cx="2254219" cy="867340"/>
            <a:chOff x="0" y="-1"/>
            <a:chExt cx="2254218" cy="867339"/>
          </a:xfrm>
        </p:grpSpPr>
        <p:sp>
          <p:nvSpPr>
            <p:cNvPr id="474" name="직사각형"/>
            <p:cNvSpPr/>
            <p:nvPr/>
          </p:nvSpPr>
          <p:spPr>
            <a:xfrm>
              <a:off x="-1" y="-2"/>
              <a:ext cx="2254219" cy="8673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5" name="...…"/>
            <p:cNvSpPr txBox="1"/>
            <p:nvPr/>
          </p:nvSpPr>
          <p:spPr>
            <a:xfrm>
              <a:off x="-1" y="32343"/>
              <a:ext cx="2254219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477" name="Stack&lt;Integer&gt;"/>
          <p:cNvSpPr txBox="1"/>
          <p:nvPr/>
        </p:nvSpPr>
        <p:spPr>
          <a:xfrm rot="20420993">
            <a:off x="5587820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478" name="Stack&lt;String&gt;"/>
          <p:cNvSpPr txBox="1"/>
          <p:nvPr/>
        </p:nvSpPr>
        <p:spPr>
          <a:xfrm rot="1116579">
            <a:off x="5565300" y="3627070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479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제네릭 스택</a:t>
            </a:r>
          </a:p>
        </p:txBody>
      </p:sp>
      <p:sp>
        <p:nvSpPr>
          <p:cNvPr id="480" name="선"/>
          <p:cNvSpPr/>
          <p:nvPr/>
        </p:nvSpPr>
        <p:spPr>
          <a:xfrm flipV="1">
            <a:off x="9296613" y="1311979"/>
            <a:ext cx="11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 flipV="1">
            <a:off x="10197072" y="1311979"/>
            <a:ext cx="11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4" name="타원형"/>
          <p:cNvGrpSpPr/>
          <p:nvPr/>
        </p:nvGrpSpPr>
        <p:grpSpPr>
          <a:xfrm>
            <a:off x="9301053" y="1948559"/>
            <a:ext cx="891813" cy="380503"/>
            <a:chOff x="-1" y="-1"/>
            <a:chExt cx="891812" cy="380502"/>
          </a:xfrm>
        </p:grpSpPr>
        <p:sp>
          <p:nvSpPr>
            <p:cNvPr id="482" name="타원형"/>
            <p:cNvSpPr/>
            <p:nvPr/>
          </p:nvSpPr>
          <p:spPr>
            <a:xfrm>
              <a:off x="-2" y="-2"/>
              <a:ext cx="891814" cy="38050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3" name="10"/>
            <p:cNvSpPr txBox="1"/>
            <p:nvPr/>
          </p:nvSpPr>
          <p:spPr>
            <a:xfrm>
              <a:off x="130603" y="81022"/>
              <a:ext cx="63059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87" name="타원형"/>
          <p:cNvGrpSpPr/>
          <p:nvPr/>
        </p:nvGrpSpPr>
        <p:grpSpPr>
          <a:xfrm>
            <a:off x="9301053" y="1727547"/>
            <a:ext cx="891813" cy="380503"/>
            <a:chOff x="-1" y="-1"/>
            <a:chExt cx="891812" cy="380502"/>
          </a:xfrm>
        </p:grpSpPr>
        <p:sp>
          <p:nvSpPr>
            <p:cNvPr id="485" name="타원형"/>
            <p:cNvSpPr/>
            <p:nvPr/>
          </p:nvSpPr>
          <p:spPr>
            <a:xfrm>
              <a:off x="-2" y="-2"/>
              <a:ext cx="891814" cy="38050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6" name="123"/>
            <p:cNvSpPr txBox="1"/>
            <p:nvPr/>
          </p:nvSpPr>
          <p:spPr>
            <a:xfrm>
              <a:off x="130603" y="81022"/>
              <a:ext cx="63059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490" name="타원형"/>
          <p:cNvGrpSpPr/>
          <p:nvPr/>
        </p:nvGrpSpPr>
        <p:grpSpPr>
          <a:xfrm>
            <a:off x="9301053" y="1483292"/>
            <a:ext cx="891813" cy="380503"/>
            <a:chOff x="-1" y="-1"/>
            <a:chExt cx="891812" cy="380502"/>
          </a:xfrm>
        </p:grpSpPr>
        <p:sp>
          <p:nvSpPr>
            <p:cNvPr id="488" name="타원형"/>
            <p:cNvSpPr/>
            <p:nvPr/>
          </p:nvSpPr>
          <p:spPr>
            <a:xfrm>
              <a:off x="-2" y="-2"/>
              <a:ext cx="891814" cy="38050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130603" y="81022"/>
              <a:ext cx="63059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1" name="타원형"/>
          <p:cNvSpPr/>
          <p:nvPr/>
        </p:nvSpPr>
        <p:spPr>
          <a:xfrm>
            <a:off x="9301063" y="1129385"/>
            <a:ext cx="891799" cy="38049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2" name="타원형"/>
          <p:cNvSpPr/>
          <p:nvPr/>
        </p:nvSpPr>
        <p:spPr>
          <a:xfrm>
            <a:off x="9301171" y="3566497"/>
            <a:ext cx="891777" cy="380499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3" name="선"/>
          <p:cNvSpPr/>
          <p:nvPr/>
        </p:nvSpPr>
        <p:spPr>
          <a:xfrm flipV="1">
            <a:off x="9296723" y="2871069"/>
            <a:ext cx="11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선"/>
          <p:cNvSpPr/>
          <p:nvPr/>
        </p:nvSpPr>
        <p:spPr>
          <a:xfrm flipV="1">
            <a:off x="10197179" y="2871069"/>
            <a:ext cx="11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7" name="타원형"/>
          <p:cNvGrpSpPr/>
          <p:nvPr/>
        </p:nvGrpSpPr>
        <p:grpSpPr>
          <a:xfrm>
            <a:off x="9301160" y="3507646"/>
            <a:ext cx="891813" cy="380503"/>
            <a:chOff x="-1" y="-1"/>
            <a:chExt cx="891812" cy="380502"/>
          </a:xfrm>
        </p:grpSpPr>
        <p:sp>
          <p:nvSpPr>
            <p:cNvPr id="495" name="타원형"/>
            <p:cNvSpPr/>
            <p:nvPr/>
          </p:nvSpPr>
          <p:spPr>
            <a:xfrm>
              <a:off x="-2" y="-2"/>
              <a:ext cx="891814" cy="38050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6" name="abc"/>
            <p:cNvSpPr txBox="1"/>
            <p:nvPr/>
          </p:nvSpPr>
          <p:spPr>
            <a:xfrm>
              <a:off x="130603" y="81022"/>
              <a:ext cx="63059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500" name="타원형"/>
          <p:cNvGrpSpPr/>
          <p:nvPr/>
        </p:nvGrpSpPr>
        <p:grpSpPr>
          <a:xfrm>
            <a:off x="9301160" y="3286634"/>
            <a:ext cx="891813" cy="380507"/>
            <a:chOff x="-1" y="-1"/>
            <a:chExt cx="891812" cy="380506"/>
          </a:xfrm>
        </p:grpSpPr>
        <p:sp>
          <p:nvSpPr>
            <p:cNvPr id="498" name="타원형"/>
            <p:cNvSpPr/>
            <p:nvPr/>
          </p:nvSpPr>
          <p:spPr>
            <a:xfrm>
              <a:off x="-2" y="-2"/>
              <a:ext cx="891814" cy="380508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9" name="java"/>
            <p:cNvSpPr txBox="1"/>
            <p:nvPr/>
          </p:nvSpPr>
          <p:spPr>
            <a:xfrm>
              <a:off x="130603" y="81025"/>
              <a:ext cx="63059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503" name="타원형"/>
          <p:cNvGrpSpPr/>
          <p:nvPr/>
        </p:nvGrpSpPr>
        <p:grpSpPr>
          <a:xfrm>
            <a:off x="9301160" y="3042382"/>
            <a:ext cx="891813" cy="380503"/>
            <a:chOff x="-1" y="-1"/>
            <a:chExt cx="891812" cy="380502"/>
          </a:xfrm>
        </p:grpSpPr>
        <p:sp>
          <p:nvSpPr>
            <p:cNvPr id="501" name="타원형"/>
            <p:cNvSpPr/>
            <p:nvPr/>
          </p:nvSpPr>
          <p:spPr>
            <a:xfrm>
              <a:off x="-2" y="-2"/>
              <a:ext cx="891814" cy="38050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2" name="C"/>
            <p:cNvSpPr txBox="1"/>
            <p:nvPr/>
          </p:nvSpPr>
          <p:spPr>
            <a:xfrm>
              <a:off x="130603" y="81022"/>
              <a:ext cx="630599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04" name="타원형"/>
          <p:cNvSpPr/>
          <p:nvPr/>
        </p:nvSpPr>
        <p:spPr>
          <a:xfrm>
            <a:off x="9301171" y="2688475"/>
            <a:ext cx="891799" cy="38049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Collection&lt;E&gt;"/>
          <p:cNvGrpSpPr/>
          <p:nvPr/>
        </p:nvGrpSpPr>
        <p:grpSpPr>
          <a:xfrm>
            <a:off x="2095500" y="1279981"/>
            <a:ext cx="1270000" cy="322932"/>
            <a:chOff x="0" y="-1"/>
            <a:chExt cx="1270000" cy="322931"/>
          </a:xfrm>
        </p:grpSpPr>
        <p:sp>
          <p:nvSpPr>
            <p:cNvPr id="506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7" name="Collection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511" name="List&lt;E&gt;"/>
          <p:cNvGrpSpPr/>
          <p:nvPr/>
        </p:nvGrpSpPr>
        <p:grpSpPr>
          <a:xfrm>
            <a:off x="2095500" y="1955786"/>
            <a:ext cx="1270000" cy="322932"/>
            <a:chOff x="0" y="-1"/>
            <a:chExt cx="1270000" cy="322931"/>
          </a:xfrm>
        </p:grpSpPr>
        <p:sp>
          <p:nvSpPr>
            <p:cNvPr id="509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0" name="Lis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514" name="Queue&lt;E&gt;"/>
          <p:cNvGrpSpPr/>
          <p:nvPr/>
        </p:nvGrpSpPr>
        <p:grpSpPr>
          <a:xfrm>
            <a:off x="3975100" y="1955786"/>
            <a:ext cx="1270000" cy="322932"/>
            <a:chOff x="0" y="-1"/>
            <a:chExt cx="1270000" cy="322931"/>
          </a:xfrm>
        </p:grpSpPr>
        <p:sp>
          <p:nvSpPr>
            <p:cNvPr id="512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3" name="Queue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517" name="Set&lt;E&gt;"/>
          <p:cNvGrpSpPr/>
          <p:nvPr/>
        </p:nvGrpSpPr>
        <p:grpSpPr>
          <a:xfrm>
            <a:off x="215900" y="1955786"/>
            <a:ext cx="1270000" cy="322932"/>
            <a:chOff x="0" y="-1"/>
            <a:chExt cx="1270000" cy="322931"/>
          </a:xfrm>
        </p:grpSpPr>
        <p:sp>
          <p:nvSpPr>
            <p:cNvPr id="515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6" name="Se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520" name="Map&lt;K, V&gt;"/>
          <p:cNvGrpSpPr/>
          <p:nvPr/>
        </p:nvGrpSpPr>
        <p:grpSpPr>
          <a:xfrm>
            <a:off x="6210300" y="1279981"/>
            <a:ext cx="1270000" cy="322932"/>
            <a:chOff x="0" y="-1"/>
            <a:chExt cx="1270000" cy="322931"/>
          </a:xfrm>
        </p:grpSpPr>
        <p:sp>
          <p:nvSpPr>
            <p:cNvPr id="518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9" name="Map&lt;K, V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523" name="HashSet&lt;E&gt;"/>
          <p:cNvGrpSpPr/>
          <p:nvPr/>
        </p:nvGrpSpPr>
        <p:grpSpPr>
          <a:xfrm>
            <a:off x="215900" y="2984486"/>
            <a:ext cx="1270000" cy="322932"/>
            <a:chOff x="0" y="-1"/>
            <a:chExt cx="1270000" cy="322931"/>
          </a:xfrm>
        </p:grpSpPr>
        <p:sp>
          <p:nvSpPr>
            <p:cNvPr id="521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2" name="HashSe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526" name="ArrayList&lt;E&gt;"/>
          <p:cNvGrpSpPr/>
          <p:nvPr/>
        </p:nvGrpSpPr>
        <p:grpSpPr>
          <a:xfrm>
            <a:off x="1625600" y="2984486"/>
            <a:ext cx="1270000" cy="322932"/>
            <a:chOff x="0" y="-1"/>
            <a:chExt cx="1270000" cy="322931"/>
          </a:xfrm>
        </p:grpSpPr>
        <p:sp>
          <p:nvSpPr>
            <p:cNvPr id="524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5" name="ArrayLis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529" name="Vector&lt;E&gt;"/>
          <p:cNvGrpSpPr/>
          <p:nvPr/>
        </p:nvGrpSpPr>
        <p:grpSpPr>
          <a:xfrm>
            <a:off x="3035300" y="2984486"/>
            <a:ext cx="1270000" cy="322932"/>
            <a:chOff x="0" y="-1"/>
            <a:chExt cx="1270000" cy="322931"/>
          </a:xfrm>
        </p:grpSpPr>
        <p:sp>
          <p:nvSpPr>
            <p:cNvPr id="527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8" name="Vector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532" name="LinkedList&lt;E&gt;"/>
          <p:cNvGrpSpPr/>
          <p:nvPr/>
        </p:nvGrpSpPr>
        <p:grpSpPr>
          <a:xfrm>
            <a:off x="4445000" y="2984486"/>
            <a:ext cx="1270000" cy="322932"/>
            <a:chOff x="0" y="-1"/>
            <a:chExt cx="1270000" cy="322931"/>
          </a:xfrm>
        </p:grpSpPr>
        <p:sp>
          <p:nvSpPr>
            <p:cNvPr id="530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1" name="LinkedList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535" name="HashMap&lt;K, V&gt;"/>
          <p:cNvGrpSpPr/>
          <p:nvPr/>
        </p:nvGrpSpPr>
        <p:grpSpPr>
          <a:xfrm>
            <a:off x="6210300" y="2984486"/>
            <a:ext cx="1270000" cy="322932"/>
            <a:chOff x="0" y="-1"/>
            <a:chExt cx="1270000" cy="322931"/>
          </a:xfrm>
        </p:grpSpPr>
        <p:sp>
          <p:nvSpPr>
            <p:cNvPr id="533" name="직사각형"/>
            <p:cNvSpPr/>
            <p:nvPr/>
          </p:nvSpPr>
          <p:spPr>
            <a:xfrm>
              <a:off x="0" y="-2"/>
              <a:ext cx="1270000" cy="32293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4" name="HashMap&lt;K, V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538" name="Stack&lt;E&gt;"/>
          <p:cNvGrpSpPr/>
          <p:nvPr/>
        </p:nvGrpSpPr>
        <p:grpSpPr>
          <a:xfrm>
            <a:off x="3035300" y="3660287"/>
            <a:ext cx="1270000" cy="322934"/>
            <a:chOff x="0" y="-1"/>
            <a:chExt cx="1270000" cy="322933"/>
          </a:xfrm>
        </p:grpSpPr>
        <p:sp>
          <p:nvSpPr>
            <p:cNvPr id="536" name="직사각형"/>
            <p:cNvSpPr/>
            <p:nvPr/>
          </p:nvSpPr>
          <p:spPr>
            <a:xfrm>
              <a:off x="0" y="-2"/>
              <a:ext cx="1270000" cy="3229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7" name="Stack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539" name="선"/>
          <p:cNvSpPr/>
          <p:nvPr/>
        </p:nvSpPr>
        <p:spPr>
          <a:xfrm>
            <a:off x="118294" y="2631600"/>
            <a:ext cx="8743562" cy="12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 flipV="1">
            <a:off x="3670300" y="3296468"/>
            <a:ext cx="0" cy="37478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선"/>
          <p:cNvSpPr/>
          <p:nvPr/>
        </p:nvSpPr>
        <p:spPr>
          <a:xfrm flipV="1">
            <a:off x="2260599" y="2284170"/>
            <a:ext cx="363996" cy="7095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선"/>
          <p:cNvSpPr/>
          <p:nvPr/>
        </p:nvSpPr>
        <p:spPr>
          <a:xfrm flipH="1" flipV="1">
            <a:off x="2755144" y="2316308"/>
            <a:ext cx="2182344" cy="68767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선"/>
          <p:cNvSpPr/>
          <p:nvPr/>
        </p:nvSpPr>
        <p:spPr>
          <a:xfrm flipV="1">
            <a:off x="850899" y="2269525"/>
            <a:ext cx="13" cy="72416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선"/>
          <p:cNvSpPr/>
          <p:nvPr/>
        </p:nvSpPr>
        <p:spPr>
          <a:xfrm flipH="1" flipV="1">
            <a:off x="4552932" y="2240326"/>
            <a:ext cx="384567" cy="77720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인터페이스"/>
          <p:cNvSpPr txBox="1"/>
          <p:nvPr/>
        </p:nvSpPr>
        <p:spPr>
          <a:xfrm>
            <a:off x="7724140" y="2152730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인터페이스</a:t>
            </a:r>
          </a:p>
        </p:txBody>
      </p:sp>
      <p:sp>
        <p:nvSpPr>
          <p:cNvPr id="548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클래스</a:t>
            </a:r>
          </a:p>
        </p:txBody>
      </p:sp>
      <p:sp>
        <p:nvSpPr>
          <p:cNvPr id="549" name="선"/>
          <p:cNvSpPr/>
          <p:nvPr/>
        </p:nvSpPr>
        <p:spPr>
          <a:xfrm flipV="1">
            <a:off x="2730500" y="1593724"/>
            <a:ext cx="0" cy="37478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0" name="선"/>
          <p:cNvSpPr/>
          <p:nvPr/>
        </p:nvSpPr>
        <p:spPr>
          <a:xfrm flipV="1">
            <a:off x="850900" y="1810560"/>
            <a:ext cx="0" cy="15795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선"/>
          <p:cNvSpPr/>
          <p:nvPr/>
        </p:nvSpPr>
        <p:spPr>
          <a:xfrm flipV="1">
            <a:off x="4610100" y="1810560"/>
            <a:ext cx="0" cy="15795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선"/>
          <p:cNvSpPr/>
          <p:nvPr/>
        </p:nvSpPr>
        <p:spPr>
          <a:xfrm>
            <a:off x="838193" y="1803523"/>
            <a:ext cx="3784616" cy="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표"/>
          <p:cNvGraphicFramePr/>
          <p:nvPr/>
        </p:nvGraphicFramePr>
        <p:xfrm>
          <a:off x="2411450" y="3333748"/>
          <a:ext cx="3048006" cy="1905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57" name="System.in"/>
          <p:cNvGrpSpPr/>
          <p:nvPr/>
        </p:nvGrpSpPr>
        <p:grpSpPr>
          <a:xfrm>
            <a:off x="1346775" y="3115189"/>
            <a:ext cx="1270016" cy="627622"/>
            <a:chOff x="0" y="0"/>
            <a:chExt cx="1270015" cy="627620"/>
          </a:xfrm>
        </p:grpSpPr>
        <p:sp>
          <p:nvSpPr>
            <p:cNvPr id="555" name="직사각형"/>
            <p:cNvSpPr/>
            <p:nvPr/>
          </p:nvSpPr>
          <p:spPr>
            <a:xfrm>
              <a:off x="-1" y="-1"/>
              <a:ext cx="1270016" cy="62762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6" name="System.in"/>
            <p:cNvSpPr txBox="1"/>
            <p:nvPr/>
          </p:nvSpPr>
          <p:spPr>
            <a:xfrm>
              <a:off x="-1" y="179187"/>
              <a:ext cx="1270016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System.in</a:t>
              </a:r>
            </a:p>
          </p:txBody>
        </p:sp>
      </p:grpSp>
      <p:grpSp>
        <p:nvGrpSpPr>
          <p:cNvPr id="560" name="System.in"/>
          <p:cNvGrpSpPr/>
          <p:nvPr/>
        </p:nvGrpSpPr>
        <p:grpSpPr>
          <a:xfrm>
            <a:off x="5460990" y="3115189"/>
            <a:ext cx="1270015" cy="627622"/>
            <a:chOff x="-1" y="0"/>
            <a:chExt cx="1270014" cy="627620"/>
          </a:xfrm>
        </p:grpSpPr>
        <p:sp>
          <p:nvSpPr>
            <p:cNvPr id="558" name="직사각형"/>
            <p:cNvSpPr/>
            <p:nvPr/>
          </p:nvSpPr>
          <p:spPr>
            <a:xfrm>
              <a:off x="-2" y="-1"/>
              <a:ext cx="1270016" cy="62762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9" name="System.in"/>
            <p:cNvSpPr txBox="1"/>
            <p:nvPr/>
          </p:nvSpPr>
          <p:spPr>
            <a:xfrm>
              <a:off x="-2" y="179187"/>
              <a:ext cx="1270016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pPr/>
              <a:r>
                <a:t>System.in</a:t>
              </a:r>
            </a:p>
          </p:txBody>
        </p:sp>
      </p:grpSp>
      <p:sp>
        <p:nvSpPr>
          <p:cNvPr id="561" name="선"/>
          <p:cNvSpPr/>
          <p:nvPr/>
        </p:nvSpPr>
        <p:spPr>
          <a:xfrm>
            <a:off x="2613802" y="3216746"/>
            <a:ext cx="2824782" cy="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바이트 입력 스트림"/>
          <p:cNvSpPr txBox="1"/>
          <p:nvPr/>
        </p:nvSpPr>
        <p:spPr>
          <a:xfrm>
            <a:off x="1360065" y="2794746"/>
            <a:ext cx="124342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바이트 입력 스트림</a:t>
            </a:r>
          </a:p>
        </p:txBody>
      </p:sp>
      <p:sp>
        <p:nvSpPr>
          <p:cNvPr id="563" name="문자 입력 스트림"/>
          <p:cNvSpPr txBox="1"/>
          <p:nvPr/>
        </p:nvSpPr>
        <p:spPr>
          <a:xfrm>
            <a:off x="5540199" y="2794746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문자 입력 스트림</a:t>
            </a:r>
          </a:p>
        </p:txBody>
      </p:sp>
      <p:sp>
        <p:nvSpPr>
          <p:cNvPr id="564" name="선"/>
          <p:cNvSpPr/>
          <p:nvPr/>
        </p:nvSpPr>
        <p:spPr>
          <a:xfrm>
            <a:off x="6734964" y="3428998"/>
            <a:ext cx="702358" cy="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'a', '?', 'b'"/>
          <p:cNvSpPr txBox="1"/>
          <p:nvPr/>
        </p:nvSpPr>
        <p:spPr>
          <a:xfrm>
            <a:off x="6734964" y="3470585"/>
            <a:ext cx="7023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'a', '?', 'b'</a:t>
            </a:r>
          </a:p>
        </p:txBody>
      </p:sp>
      <p:sp>
        <p:nvSpPr>
          <p:cNvPr id="566" name="컴퓨터"/>
          <p:cNvSpPr/>
          <p:nvPr/>
        </p:nvSpPr>
        <p:spPr>
          <a:xfrm>
            <a:off x="7448849" y="2985883"/>
            <a:ext cx="909382" cy="733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7" name="바이트 데이터"/>
          <p:cNvSpPr txBox="1"/>
          <p:nvPr/>
        </p:nvSpPr>
        <p:spPr>
          <a:xfrm>
            <a:off x="3570175" y="3464235"/>
            <a:ext cx="93743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바이트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컴퓨터"/>
          <p:cNvSpPr/>
          <p:nvPr/>
        </p:nvSpPr>
        <p:spPr>
          <a:xfrm>
            <a:off x="2780395" y="3062082"/>
            <a:ext cx="909384" cy="733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0" name="표"/>
          <p:cNvGraphicFramePr/>
          <p:nvPr/>
        </p:nvGraphicFramePr>
        <p:xfrm>
          <a:off x="4317998" y="2411371"/>
          <a:ext cx="3556002" cy="1905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"/>
          <p:cNvGraphicFramePr/>
          <p:nvPr/>
        </p:nvGraphicFramePr>
        <p:xfrm>
          <a:off x="4318000" y="2089780"/>
          <a:ext cx="3556000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"/>
          <p:cNvGraphicFramePr/>
          <p:nvPr/>
        </p:nvGraphicFramePr>
        <p:xfrm>
          <a:off x="2346075" y="2089780"/>
          <a:ext cx="1778006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표"/>
          <p:cNvGraphicFramePr/>
          <p:nvPr/>
        </p:nvGraphicFramePr>
        <p:xfrm>
          <a:off x="8061569" y="2089780"/>
          <a:ext cx="1778006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" name="연결선"/>
          <p:cNvSpPr/>
          <p:nvPr/>
        </p:nvSpPr>
        <p:spPr>
          <a:xfrm>
            <a:off x="2138768" y="2156136"/>
            <a:ext cx="5669932" cy="310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72" h="17647" fill="norm" stroke="1" extrusionOk="0">
                <a:moveTo>
                  <a:pt x="0" y="3223"/>
                </a:moveTo>
                <a:cubicBezTo>
                  <a:pt x="19593" y="-3953"/>
                  <a:pt x="21600" y="855"/>
                  <a:pt x="6021" y="17647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5" name="연결선"/>
          <p:cNvSpPr/>
          <p:nvPr/>
        </p:nvSpPr>
        <p:spPr>
          <a:xfrm>
            <a:off x="3721459" y="2465565"/>
            <a:ext cx="4244158" cy="60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37" h="17123" fill="norm" stroke="1" extrusionOk="0">
                <a:moveTo>
                  <a:pt x="18137" y="12212"/>
                </a:moveTo>
                <a:cubicBezTo>
                  <a:pt x="1857" y="21600"/>
                  <a:pt x="-3463" y="17529"/>
                  <a:pt x="2177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6" name="연결선"/>
          <p:cNvSpPr/>
          <p:nvPr/>
        </p:nvSpPr>
        <p:spPr>
          <a:xfrm>
            <a:off x="7964067" y="2196487"/>
            <a:ext cx="1974098" cy="31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5" fill="norm" stroke="1" extrusionOk="0">
                <a:moveTo>
                  <a:pt x="0" y="19665"/>
                </a:moveTo>
                <a:cubicBezTo>
                  <a:pt x="2698" y="4451"/>
                  <a:pt x="9898" y="-1935"/>
                  <a:pt x="21600" y="506"/>
                </a:cubicBezTo>
              </a:path>
            </a:pathLst>
          </a:custGeom>
          <a:ln w="127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7" name="표"/>
          <p:cNvGraphicFramePr/>
          <p:nvPr/>
        </p:nvGraphicFramePr>
        <p:xfrm>
          <a:off x="4375594" y="4392571"/>
          <a:ext cx="3556005" cy="1905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표"/>
          <p:cNvGraphicFramePr/>
          <p:nvPr/>
        </p:nvGraphicFramePr>
        <p:xfrm>
          <a:off x="4375594" y="4070982"/>
          <a:ext cx="3556005" cy="1905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표"/>
          <p:cNvGraphicFramePr/>
          <p:nvPr/>
        </p:nvGraphicFramePr>
        <p:xfrm>
          <a:off x="2406848" y="4392571"/>
          <a:ext cx="1778002" cy="1905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표"/>
          <p:cNvGraphicFramePr/>
          <p:nvPr/>
        </p:nvGraphicFramePr>
        <p:xfrm>
          <a:off x="8122339" y="4392571"/>
          <a:ext cx="1778006" cy="1905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1" name="연결선"/>
          <p:cNvSpPr/>
          <p:nvPr/>
        </p:nvSpPr>
        <p:spPr>
          <a:xfrm>
            <a:off x="4114094" y="4318527"/>
            <a:ext cx="5852602" cy="191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26" h="17833" fill="norm" stroke="1" extrusionOk="0">
                <a:moveTo>
                  <a:pt x="18426" y="15054"/>
                </a:moveTo>
                <a:cubicBezTo>
                  <a:pt x="2397" y="21600"/>
                  <a:pt x="-3174" y="16582"/>
                  <a:pt x="1712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82" name="표"/>
          <p:cNvGraphicFramePr/>
          <p:nvPr/>
        </p:nvGraphicFramePr>
        <p:xfrm>
          <a:off x="6155266" y="3755744"/>
          <a:ext cx="1778006" cy="19050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3" name="연결선"/>
          <p:cNvSpPr/>
          <p:nvPr/>
        </p:nvSpPr>
        <p:spPr>
          <a:xfrm>
            <a:off x="4346645" y="3842113"/>
            <a:ext cx="3541761" cy="478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17538" fill="norm" stroke="1" extrusionOk="0">
                <a:moveTo>
                  <a:pt x="0" y="3512"/>
                </a:moveTo>
                <a:cubicBezTo>
                  <a:pt x="21146" y="-4062"/>
                  <a:pt x="21600" y="613"/>
                  <a:pt x="1361" y="17538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4" name="연결선"/>
          <p:cNvSpPr/>
          <p:nvPr/>
        </p:nvSpPr>
        <p:spPr>
          <a:xfrm>
            <a:off x="2165916" y="3933819"/>
            <a:ext cx="2188894" cy="578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3" fill="norm" stroke="1" extrusionOk="0">
                <a:moveTo>
                  <a:pt x="0" y="19497"/>
                </a:moveTo>
                <a:cubicBezTo>
                  <a:pt x="12399" y="21600"/>
                  <a:pt x="19599" y="15101"/>
                  <a:pt x="2160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5" name="동전"/>
          <p:cNvSpPr/>
          <p:nvPr/>
        </p:nvSpPr>
        <p:spPr>
          <a:xfrm>
            <a:off x="8439946" y="2787268"/>
            <a:ext cx="1021249" cy="102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6" name="입력 장치"/>
          <p:cNvSpPr txBox="1"/>
          <p:nvPr/>
        </p:nvSpPr>
        <p:spPr>
          <a:xfrm>
            <a:off x="2926351" y="2365653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입력 장치</a:t>
            </a:r>
          </a:p>
        </p:txBody>
      </p:sp>
      <p:sp>
        <p:nvSpPr>
          <p:cNvPr id="587" name="출력 장치"/>
          <p:cNvSpPr txBox="1"/>
          <p:nvPr/>
        </p:nvSpPr>
        <p:spPr>
          <a:xfrm>
            <a:off x="2898188" y="4025262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출력 장치</a:t>
            </a:r>
          </a:p>
        </p:txBody>
      </p:sp>
      <p:sp>
        <p:nvSpPr>
          <p:cNvPr id="588" name="직사각형"/>
          <p:cNvSpPr/>
          <p:nvPr/>
        </p:nvSpPr>
        <p:spPr>
          <a:xfrm>
            <a:off x="4222748" y="1993900"/>
            <a:ext cx="3746504" cy="68894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9" name="직사각형"/>
          <p:cNvSpPr/>
          <p:nvPr/>
        </p:nvSpPr>
        <p:spPr>
          <a:xfrm>
            <a:off x="4280344" y="3661631"/>
            <a:ext cx="3746506" cy="100920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0" name="입력 버퍼 스트림"/>
          <p:cNvSpPr txBox="1"/>
          <p:nvPr/>
        </p:nvSpPr>
        <p:spPr>
          <a:xfrm>
            <a:off x="5540199" y="2704512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입력 버퍼 스트림</a:t>
            </a:r>
          </a:p>
        </p:txBody>
      </p:sp>
      <p:sp>
        <p:nvSpPr>
          <p:cNvPr id="591" name="출력 버퍼 스트림"/>
          <p:cNvSpPr txBox="1"/>
          <p:nvPr/>
        </p:nvSpPr>
        <p:spPr>
          <a:xfrm>
            <a:off x="5540199" y="3404327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출력 버퍼 스트림</a:t>
            </a:r>
          </a:p>
        </p:txBody>
      </p:sp>
      <p:sp>
        <p:nvSpPr>
          <p:cNvPr id="592" name="프로그램"/>
          <p:cNvSpPr txBox="1"/>
          <p:nvPr/>
        </p:nvSpPr>
        <p:spPr>
          <a:xfrm>
            <a:off x="8634851" y="3828462"/>
            <a:ext cx="6314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프로그램</a:t>
            </a:r>
          </a:p>
        </p:txBody>
      </p:sp>
      <p:sp>
        <p:nvSpPr>
          <p:cNvPr id="593" name="연결선"/>
          <p:cNvSpPr/>
          <p:nvPr/>
        </p:nvSpPr>
        <p:spPr>
          <a:xfrm>
            <a:off x="9547952" y="2343255"/>
            <a:ext cx="272104" cy="58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8" h="21600" fill="norm" stroke="1" extrusionOk="0">
                <a:moveTo>
                  <a:pt x="0" y="21600"/>
                </a:moveTo>
                <a:cubicBezTo>
                  <a:pt x="15010" y="15403"/>
                  <a:pt x="21600" y="8203"/>
                  <a:pt x="19769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4" name="연결선"/>
          <p:cNvSpPr/>
          <p:nvPr/>
        </p:nvSpPr>
        <p:spPr>
          <a:xfrm>
            <a:off x="9574717" y="3676005"/>
            <a:ext cx="305327" cy="672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067" y="12117"/>
                  <a:pt x="13867" y="4917"/>
                  <a:pt x="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실습 파일 읽어 오기"/>
          <p:cNvGrpSpPr/>
          <p:nvPr/>
        </p:nvGrpSpPr>
        <p:grpSpPr>
          <a:xfrm>
            <a:off x="4698276" y="878829"/>
            <a:ext cx="2795445" cy="629947"/>
            <a:chOff x="-1" y="0"/>
            <a:chExt cx="2795444" cy="629945"/>
          </a:xfrm>
        </p:grpSpPr>
        <p:sp>
          <p:nvSpPr>
            <p:cNvPr id="596" name="직사각형"/>
            <p:cNvSpPr/>
            <p:nvPr/>
          </p:nvSpPr>
          <p:spPr>
            <a:xfrm>
              <a:off x="-2" y="0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7" name="실습 파일 읽어 오기"/>
            <p:cNvSpPr txBox="1"/>
            <p:nvPr/>
          </p:nvSpPr>
          <p:spPr>
            <a:xfrm>
              <a:off x="-2" y="85176"/>
              <a:ext cx="2795446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01" name="데이터 전처리"/>
          <p:cNvGrpSpPr/>
          <p:nvPr/>
        </p:nvGrpSpPr>
        <p:grpSpPr>
          <a:xfrm>
            <a:off x="4698276" y="1996429"/>
            <a:ext cx="2795445" cy="629947"/>
            <a:chOff x="-1" y="-1"/>
            <a:chExt cx="2795444" cy="629945"/>
          </a:xfrm>
        </p:grpSpPr>
        <p:sp>
          <p:nvSpPr>
            <p:cNvPr id="599" name="직사각형"/>
            <p:cNvSpPr/>
            <p:nvPr/>
          </p:nvSpPr>
          <p:spPr>
            <a:xfrm>
              <a:off x="-2" y="-2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0" name="데이터 전처리"/>
            <p:cNvSpPr txBox="1"/>
            <p:nvPr/>
          </p:nvSpPr>
          <p:spPr>
            <a:xfrm>
              <a:off x="-2" y="85176"/>
              <a:ext cx="2795446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04" name="기술 통계량(빈도 분석)"/>
          <p:cNvGrpSpPr/>
          <p:nvPr/>
        </p:nvGrpSpPr>
        <p:grpSpPr>
          <a:xfrm>
            <a:off x="4698276" y="3114029"/>
            <a:ext cx="2795445" cy="629947"/>
            <a:chOff x="-1" y="-1"/>
            <a:chExt cx="2795444" cy="629945"/>
          </a:xfrm>
        </p:grpSpPr>
        <p:sp>
          <p:nvSpPr>
            <p:cNvPr id="602" name="직사각형"/>
            <p:cNvSpPr/>
            <p:nvPr/>
          </p:nvSpPr>
          <p:spPr>
            <a:xfrm>
              <a:off x="-2" y="-2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3" name="기술 통계량(빈도 분석)"/>
            <p:cNvSpPr txBox="1"/>
            <p:nvPr/>
          </p:nvSpPr>
          <p:spPr>
            <a:xfrm>
              <a:off x="-2" y="85176"/>
              <a:ext cx="2795446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기술 통계량(빈도 분석)</a:t>
              </a:r>
            </a:p>
          </p:txBody>
        </p:sp>
      </p:grpSp>
      <p:grpSp>
        <p:nvGrpSpPr>
          <p:cNvPr id="607" name="binom.test()"/>
          <p:cNvGrpSpPr/>
          <p:nvPr/>
        </p:nvGrpSpPr>
        <p:grpSpPr>
          <a:xfrm>
            <a:off x="4698276" y="4231629"/>
            <a:ext cx="2795445" cy="629947"/>
            <a:chOff x="-1" y="-1"/>
            <a:chExt cx="2795444" cy="629945"/>
          </a:xfrm>
        </p:grpSpPr>
        <p:sp>
          <p:nvSpPr>
            <p:cNvPr id="605" name="직사각형"/>
            <p:cNvSpPr/>
            <p:nvPr/>
          </p:nvSpPr>
          <p:spPr>
            <a:xfrm>
              <a:off x="-2" y="-2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6" name="binom.test()"/>
            <p:cNvSpPr txBox="1"/>
            <p:nvPr/>
          </p:nvSpPr>
          <p:spPr>
            <a:xfrm>
              <a:off x="-2" y="96772"/>
              <a:ext cx="2795446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binom.test()</a:t>
              </a:r>
            </a:p>
          </p:txBody>
        </p:sp>
      </p:grpSp>
      <p:grpSp>
        <p:nvGrpSpPr>
          <p:cNvPr id="610" name="검정 통계량 분석"/>
          <p:cNvGrpSpPr/>
          <p:nvPr/>
        </p:nvGrpSpPr>
        <p:grpSpPr>
          <a:xfrm>
            <a:off x="4698276" y="5349229"/>
            <a:ext cx="2795445" cy="629947"/>
            <a:chOff x="-1" y="-1"/>
            <a:chExt cx="2795444" cy="629945"/>
          </a:xfrm>
        </p:grpSpPr>
        <p:sp>
          <p:nvSpPr>
            <p:cNvPr id="608" name="직사각형"/>
            <p:cNvSpPr/>
            <p:nvPr/>
          </p:nvSpPr>
          <p:spPr>
            <a:xfrm>
              <a:off x="-2" y="-2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9" name="검정 통계량 분석"/>
            <p:cNvSpPr txBox="1"/>
            <p:nvPr/>
          </p:nvSpPr>
          <p:spPr>
            <a:xfrm>
              <a:off x="-2" y="85176"/>
              <a:ext cx="2795446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11" name="선"/>
          <p:cNvSpPr/>
          <p:nvPr/>
        </p:nvSpPr>
        <p:spPr>
          <a:xfrm>
            <a:off x="6096000" y="15214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2" name="선"/>
          <p:cNvSpPr/>
          <p:nvPr/>
        </p:nvSpPr>
        <p:spPr>
          <a:xfrm>
            <a:off x="6096000" y="26390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3" name="선"/>
          <p:cNvSpPr/>
          <p:nvPr/>
        </p:nvSpPr>
        <p:spPr>
          <a:xfrm>
            <a:off x="6096000" y="37566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4" name="선"/>
          <p:cNvSpPr/>
          <p:nvPr/>
        </p:nvSpPr>
        <p:spPr>
          <a:xfrm>
            <a:off x="6096000" y="48742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실습 파일 읽어 오기"/>
          <p:cNvGrpSpPr/>
          <p:nvPr/>
        </p:nvGrpSpPr>
        <p:grpSpPr>
          <a:xfrm>
            <a:off x="4698276" y="878829"/>
            <a:ext cx="2795445" cy="629947"/>
            <a:chOff x="-1" y="0"/>
            <a:chExt cx="2795444" cy="629945"/>
          </a:xfrm>
        </p:grpSpPr>
        <p:sp>
          <p:nvSpPr>
            <p:cNvPr id="616" name="직사각형"/>
            <p:cNvSpPr/>
            <p:nvPr/>
          </p:nvSpPr>
          <p:spPr>
            <a:xfrm>
              <a:off x="-2" y="0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17" name="실습 파일 읽어 오기"/>
            <p:cNvSpPr txBox="1"/>
            <p:nvPr/>
          </p:nvSpPr>
          <p:spPr>
            <a:xfrm>
              <a:off x="-2" y="85176"/>
              <a:ext cx="2795446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21" name="데이터 전처리"/>
          <p:cNvGrpSpPr/>
          <p:nvPr/>
        </p:nvGrpSpPr>
        <p:grpSpPr>
          <a:xfrm>
            <a:off x="4698276" y="1996429"/>
            <a:ext cx="2795445" cy="629947"/>
            <a:chOff x="-1" y="-1"/>
            <a:chExt cx="2795444" cy="629945"/>
          </a:xfrm>
        </p:grpSpPr>
        <p:sp>
          <p:nvSpPr>
            <p:cNvPr id="619" name="직사각형"/>
            <p:cNvSpPr/>
            <p:nvPr/>
          </p:nvSpPr>
          <p:spPr>
            <a:xfrm>
              <a:off x="-2" y="-2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0" name="데이터 전처리"/>
            <p:cNvSpPr txBox="1"/>
            <p:nvPr/>
          </p:nvSpPr>
          <p:spPr>
            <a:xfrm>
              <a:off x="-2" y="85176"/>
              <a:ext cx="2795446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24" name="기술 통계량(빈도 분석)"/>
          <p:cNvGrpSpPr/>
          <p:nvPr/>
        </p:nvGrpSpPr>
        <p:grpSpPr>
          <a:xfrm>
            <a:off x="4698276" y="3114029"/>
            <a:ext cx="2795445" cy="629947"/>
            <a:chOff x="-1" y="-1"/>
            <a:chExt cx="2795444" cy="629945"/>
          </a:xfrm>
        </p:grpSpPr>
        <p:sp>
          <p:nvSpPr>
            <p:cNvPr id="622" name="직사각형"/>
            <p:cNvSpPr/>
            <p:nvPr/>
          </p:nvSpPr>
          <p:spPr>
            <a:xfrm>
              <a:off x="-2" y="-2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3" name="기술 통계량(빈도 분석)"/>
            <p:cNvSpPr txBox="1"/>
            <p:nvPr/>
          </p:nvSpPr>
          <p:spPr>
            <a:xfrm>
              <a:off x="-2" y="85176"/>
              <a:ext cx="2795446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두 집단 subset 생성</a:t>
              </a:r>
            </a:p>
          </p:txBody>
        </p:sp>
      </p:grpSp>
      <p:grpSp>
        <p:nvGrpSpPr>
          <p:cNvPr id="627" name="binom.test()"/>
          <p:cNvGrpSpPr/>
          <p:nvPr/>
        </p:nvGrpSpPr>
        <p:grpSpPr>
          <a:xfrm>
            <a:off x="4698276" y="4231629"/>
            <a:ext cx="2795445" cy="629947"/>
            <a:chOff x="-1" y="-1"/>
            <a:chExt cx="2795444" cy="629945"/>
          </a:xfrm>
        </p:grpSpPr>
        <p:sp>
          <p:nvSpPr>
            <p:cNvPr id="625" name="직사각형"/>
            <p:cNvSpPr/>
            <p:nvPr/>
          </p:nvSpPr>
          <p:spPr>
            <a:xfrm>
              <a:off x="-2" y="-2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6" name="binom.test()"/>
            <p:cNvSpPr txBox="1"/>
            <p:nvPr/>
          </p:nvSpPr>
          <p:spPr>
            <a:xfrm>
              <a:off x="-2" y="96772"/>
              <a:ext cx="2795446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prop.test()</a:t>
              </a:r>
            </a:p>
          </p:txBody>
        </p:sp>
      </p:grpSp>
      <p:grpSp>
        <p:nvGrpSpPr>
          <p:cNvPr id="630" name="검정 통계량 분석"/>
          <p:cNvGrpSpPr/>
          <p:nvPr/>
        </p:nvGrpSpPr>
        <p:grpSpPr>
          <a:xfrm>
            <a:off x="4698276" y="5349229"/>
            <a:ext cx="2795445" cy="629947"/>
            <a:chOff x="-1" y="-1"/>
            <a:chExt cx="2795444" cy="629945"/>
          </a:xfrm>
        </p:grpSpPr>
        <p:sp>
          <p:nvSpPr>
            <p:cNvPr id="628" name="직사각형"/>
            <p:cNvSpPr/>
            <p:nvPr/>
          </p:nvSpPr>
          <p:spPr>
            <a:xfrm>
              <a:off x="-2" y="-2"/>
              <a:ext cx="2795446" cy="629947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9" name="검정 통계량 분석"/>
            <p:cNvSpPr txBox="1"/>
            <p:nvPr/>
          </p:nvSpPr>
          <p:spPr>
            <a:xfrm>
              <a:off x="-2" y="85176"/>
              <a:ext cx="2795446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31" name="선"/>
          <p:cNvSpPr/>
          <p:nvPr/>
        </p:nvSpPr>
        <p:spPr>
          <a:xfrm>
            <a:off x="6095998" y="1521467"/>
            <a:ext cx="3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2" name="선"/>
          <p:cNvSpPr/>
          <p:nvPr/>
        </p:nvSpPr>
        <p:spPr>
          <a:xfrm>
            <a:off x="6095998" y="2639067"/>
            <a:ext cx="3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3" name="선"/>
          <p:cNvSpPr/>
          <p:nvPr/>
        </p:nvSpPr>
        <p:spPr>
          <a:xfrm>
            <a:off x="6095998" y="3756669"/>
            <a:ext cx="3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4" name="선"/>
          <p:cNvSpPr/>
          <p:nvPr/>
        </p:nvSpPr>
        <p:spPr>
          <a:xfrm>
            <a:off x="6095998" y="4874269"/>
            <a:ext cx="3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선"/>
          <p:cNvSpPr/>
          <p:nvPr/>
        </p:nvSpPr>
        <p:spPr>
          <a:xfrm>
            <a:off x="4748579" y="458279"/>
            <a:ext cx="4" cy="11711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7" name="실습 파일 읽어 오기"/>
          <p:cNvSpPr txBox="1"/>
          <p:nvPr/>
        </p:nvSpPr>
        <p:spPr>
          <a:xfrm>
            <a:off x="3796079" y="113129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38" name="데이터 전처리"/>
          <p:cNvSpPr txBox="1"/>
          <p:nvPr/>
        </p:nvSpPr>
        <p:spPr>
          <a:xfrm>
            <a:off x="3796079" y="616625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39" name="기술통계량(평균)"/>
          <p:cNvSpPr txBox="1"/>
          <p:nvPr/>
        </p:nvSpPr>
        <p:spPr>
          <a:xfrm>
            <a:off x="3796079" y="1120119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40" name="검정 통계량 분석"/>
          <p:cNvSpPr txBox="1"/>
          <p:nvPr/>
        </p:nvSpPr>
        <p:spPr>
          <a:xfrm>
            <a:off x="3796079" y="3583070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grpSp>
        <p:nvGrpSpPr>
          <p:cNvPr id="643" name="정규 분포"/>
          <p:cNvGrpSpPr/>
          <p:nvPr/>
        </p:nvGrpSpPr>
        <p:grpSpPr>
          <a:xfrm>
            <a:off x="3840311" y="1623611"/>
            <a:ext cx="1816539" cy="807121"/>
            <a:chOff x="0" y="-1"/>
            <a:chExt cx="1816537" cy="807120"/>
          </a:xfrm>
        </p:grpSpPr>
        <p:sp>
          <p:nvSpPr>
            <p:cNvPr id="641" name="도형"/>
            <p:cNvSpPr/>
            <p:nvPr/>
          </p:nvSpPr>
          <p:spPr>
            <a:xfrm>
              <a:off x="-1" y="-2"/>
              <a:ext cx="1816538" cy="807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42" name="정규 분포"/>
            <p:cNvSpPr txBox="1"/>
            <p:nvPr/>
          </p:nvSpPr>
          <p:spPr>
            <a:xfrm>
              <a:off x="-1" y="237188"/>
              <a:ext cx="1816536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정규 분포</a:t>
              </a:r>
            </a:p>
          </p:txBody>
        </p:sp>
      </p:grpSp>
      <p:sp>
        <p:nvSpPr>
          <p:cNvPr id="644" name="shapiro.test()"/>
          <p:cNvSpPr txBox="1"/>
          <p:nvPr/>
        </p:nvSpPr>
        <p:spPr>
          <a:xfrm>
            <a:off x="5917696" y="1848099"/>
            <a:ext cx="139984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shapiro.test()</a:t>
            </a:r>
          </a:p>
        </p:txBody>
      </p:sp>
      <p:sp>
        <p:nvSpPr>
          <p:cNvPr id="645" name="t.test()"/>
          <p:cNvSpPr txBox="1"/>
          <p:nvPr/>
        </p:nvSpPr>
        <p:spPr>
          <a:xfrm>
            <a:off x="3192951" y="2769701"/>
            <a:ext cx="139984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46" name="wilcox.test()"/>
          <p:cNvSpPr txBox="1"/>
          <p:nvPr/>
        </p:nvSpPr>
        <p:spPr>
          <a:xfrm>
            <a:off x="4891182" y="2769701"/>
            <a:ext cx="139984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47" name="선"/>
          <p:cNvSpPr/>
          <p:nvPr/>
        </p:nvSpPr>
        <p:spPr>
          <a:xfrm>
            <a:off x="3531201" y="2025493"/>
            <a:ext cx="4" cy="74028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8" name="선"/>
          <p:cNvSpPr/>
          <p:nvPr/>
        </p:nvSpPr>
        <p:spPr>
          <a:xfrm>
            <a:off x="4748579" y="3289299"/>
            <a:ext cx="4" cy="2794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9" name="선"/>
          <p:cNvSpPr/>
          <p:nvPr/>
        </p:nvSpPr>
        <p:spPr>
          <a:xfrm>
            <a:off x="3516310" y="2027170"/>
            <a:ext cx="339983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0" name="선"/>
          <p:cNvSpPr/>
          <p:nvPr/>
        </p:nvSpPr>
        <p:spPr>
          <a:xfrm>
            <a:off x="3893172" y="3297325"/>
            <a:ext cx="1710816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1" name="선"/>
          <p:cNvSpPr/>
          <p:nvPr/>
        </p:nvSpPr>
        <p:spPr>
          <a:xfrm>
            <a:off x="5656260" y="2027170"/>
            <a:ext cx="257516" cy="4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2" name="선"/>
          <p:cNvSpPr/>
          <p:nvPr/>
        </p:nvSpPr>
        <p:spPr>
          <a:xfrm>
            <a:off x="4748210" y="2430725"/>
            <a:ext cx="845609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3" name="선"/>
          <p:cNvSpPr/>
          <p:nvPr/>
        </p:nvSpPr>
        <p:spPr>
          <a:xfrm>
            <a:off x="5591102" y="2425699"/>
            <a:ext cx="4" cy="3302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4" name="선"/>
          <p:cNvSpPr/>
          <p:nvPr/>
        </p:nvSpPr>
        <p:spPr>
          <a:xfrm flipV="1">
            <a:off x="5600698" y="3126220"/>
            <a:ext cx="5" cy="17578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5" name="선"/>
          <p:cNvSpPr/>
          <p:nvPr/>
        </p:nvSpPr>
        <p:spPr>
          <a:xfrm flipV="1">
            <a:off x="3892872" y="3126220"/>
            <a:ext cx="4" cy="17578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선"/>
          <p:cNvSpPr/>
          <p:nvPr/>
        </p:nvSpPr>
        <p:spPr>
          <a:xfrm>
            <a:off x="4748579" y="458279"/>
            <a:ext cx="2" cy="16529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8" name="실습 파일 읽어 오기"/>
          <p:cNvSpPr txBox="1"/>
          <p:nvPr/>
        </p:nvSpPr>
        <p:spPr>
          <a:xfrm>
            <a:off x="3796079" y="113129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59" name="데이터 전처리"/>
          <p:cNvSpPr txBox="1"/>
          <p:nvPr/>
        </p:nvSpPr>
        <p:spPr>
          <a:xfrm>
            <a:off x="3796079" y="616623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60" name="기술통계량(평균)"/>
          <p:cNvSpPr txBox="1"/>
          <p:nvPr/>
        </p:nvSpPr>
        <p:spPr>
          <a:xfrm>
            <a:off x="3796079" y="1623612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61" name="검정 통계량 분석"/>
          <p:cNvSpPr txBox="1"/>
          <p:nvPr/>
        </p:nvSpPr>
        <p:spPr>
          <a:xfrm>
            <a:off x="4215279" y="4808227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grpSp>
        <p:nvGrpSpPr>
          <p:cNvPr id="664" name="정규 분포"/>
          <p:cNvGrpSpPr/>
          <p:nvPr/>
        </p:nvGrpSpPr>
        <p:grpSpPr>
          <a:xfrm>
            <a:off x="3840311" y="2127104"/>
            <a:ext cx="1816537" cy="807120"/>
            <a:chOff x="-1" y="-1"/>
            <a:chExt cx="1816535" cy="807119"/>
          </a:xfrm>
        </p:grpSpPr>
        <p:sp>
          <p:nvSpPr>
            <p:cNvPr id="662" name="도형"/>
            <p:cNvSpPr/>
            <p:nvPr/>
          </p:nvSpPr>
          <p:spPr>
            <a:xfrm>
              <a:off x="-2" y="-2"/>
              <a:ext cx="1816537" cy="807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63" name="정규 분포"/>
            <p:cNvSpPr txBox="1"/>
            <p:nvPr/>
          </p:nvSpPr>
          <p:spPr>
            <a:xfrm>
              <a:off x="-1" y="237188"/>
              <a:ext cx="1816535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동질성 분포</a:t>
              </a:r>
            </a:p>
          </p:txBody>
        </p:sp>
      </p:grpSp>
      <p:sp>
        <p:nvSpPr>
          <p:cNvPr id="665" name="shapiro.test()"/>
          <p:cNvSpPr txBox="1"/>
          <p:nvPr/>
        </p:nvSpPr>
        <p:spPr>
          <a:xfrm>
            <a:off x="5917696" y="2351594"/>
            <a:ext cx="139984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var.test()</a:t>
            </a:r>
          </a:p>
        </p:txBody>
      </p:sp>
      <p:sp>
        <p:nvSpPr>
          <p:cNvPr id="666" name="t.test()"/>
          <p:cNvSpPr txBox="1"/>
          <p:nvPr/>
        </p:nvSpPr>
        <p:spPr>
          <a:xfrm>
            <a:off x="3612153" y="3994858"/>
            <a:ext cx="139984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67" name="wilcox.test()"/>
          <p:cNvSpPr txBox="1"/>
          <p:nvPr/>
        </p:nvSpPr>
        <p:spPr>
          <a:xfrm>
            <a:off x="5310382" y="3994858"/>
            <a:ext cx="139984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68" name="선"/>
          <p:cNvSpPr/>
          <p:nvPr/>
        </p:nvSpPr>
        <p:spPr>
          <a:xfrm>
            <a:off x="3847853" y="2519079"/>
            <a:ext cx="2" cy="148025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9" name="선"/>
          <p:cNvSpPr/>
          <p:nvPr/>
        </p:nvSpPr>
        <p:spPr>
          <a:xfrm>
            <a:off x="5167779" y="4514456"/>
            <a:ext cx="4" cy="2794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0" name="선"/>
          <p:cNvSpPr/>
          <p:nvPr/>
        </p:nvSpPr>
        <p:spPr>
          <a:xfrm>
            <a:off x="4312372" y="4522482"/>
            <a:ext cx="1710816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선"/>
          <p:cNvSpPr/>
          <p:nvPr/>
        </p:nvSpPr>
        <p:spPr>
          <a:xfrm>
            <a:off x="5656260" y="2530662"/>
            <a:ext cx="257516" cy="4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2" name="선"/>
          <p:cNvSpPr/>
          <p:nvPr/>
        </p:nvSpPr>
        <p:spPr>
          <a:xfrm>
            <a:off x="4738384" y="3287605"/>
            <a:ext cx="845609" cy="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3" name="선"/>
          <p:cNvSpPr/>
          <p:nvPr/>
        </p:nvSpPr>
        <p:spPr>
          <a:xfrm>
            <a:off x="4748576" y="2950087"/>
            <a:ext cx="4" cy="33020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4" name="선"/>
          <p:cNvSpPr/>
          <p:nvPr/>
        </p:nvSpPr>
        <p:spPr>
          <a:xfrm flipV="1">
            <a:off x="6019898" y="4351377"/>
            <a:ext cx="5" cy="17578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5" name="선"/>
          <p:cNvSpPr/>
          <p:nvPr/>
        </p:nvSpPr>
        <p:spPr>
          <a:xfrm flipV="1">
            <a:off x="4312072" y="4351377"/>
            <a:ext cx="4" cy="17578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6" name="데이터 전처리"/>
          <p:cNvSpPr txBox="1"/>
          <p:nvPr/>
        </p:nvSpPr>
        <p:spPr>
          <a:xfrm>
            <a:off x="3796078" y="1120117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두 집단 subset 생성</a:t>
            </a:r>
          </a:p>
        </p:txBody>
      </p:sp>
      <p:grpSp>
        <p:nvGrpSpPr>
          <p:cNvPr id="679" name="정규 분포"/>
          <p:cNvGrpSpPr/>
          <p:nvPr/>
        </p:nvGrpSpPr>
        <p:grpSpPr>
          <a:xfrm>
            <a:off x="5580211" y="2874695"/>
            <a:ext cx="1816537" cy="807121"/>
            <a:chOff x="-1" y="-1"/>
            <a:chExt cx="1816535" cy="807119"/>
          </a:xfrm>
        </p:grpSpPr>
        <p:sp>
          <p:nvSpPr>
            <p:cNvPr id="677" name="도형"/>
            <p:cNvSpPr/>
            <p:nvPr/>
          </p:nvSpPr>
          <p:spPr>
            <a:xfrm>
              <a:off x="-2" y="-2"/>
              <a:ext cx="1816537" cy="807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78" name="정규 분포"/>
            <p:cNvSpPr txBox="1"/>
            <p:nvPr/>
          </p:nvSpPr>
          <p:spPr>
            <a:xfrm>
              <a:off x="-1" y="237188"/>
              <a:ext cx="1816535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tie 존재</a:t>
              </a:r>
            </a:p>
          </p:txBody>
        </p:sp>
      </p:grpSp>
      <p:sp>
        <p:nvSpPr>
          <p:cNvPr id="680" name="shapiro.test()"/>
          <p:cNvSpPr txBox="1"/>
          <p:nvPr/>
        </p:nvSpPr>
        <p:spPr>
          <a:xfrm>
            <a:off x="7657596" y="3099186"/>
            <a:ext cx="1562559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wilcox.exact()</a:t>
            </a:r>
          </a:p>
        </p:txBody>
      </p:sp>
      <p:sp>
        <p:nvSpPr>
          <p:cNvPr id="681" name="선"/>
          <p:cNvSpPr/>
          <p:nvPr/>
        </p:nvSpPr>
        <p:spPr>
          <a:xfrm>
            <a:off x="7396160" y="3278254"/>
            <a:ext cx="257516" cy="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2" name="선"/>
          <p:cNvSpPr/>
          <p:nvPr/>
        </p:nvSpPr>
        <p:spPr>
          <a:xfrm>
            <a:off x="8357514" y="3461746"/>
            <a:ext cx="2" cy="155136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3" name="선"/>
          <p:cNvSpPr/>
          <p:nvPr/>
        </p:nvSpPr>
        <p:spPr>
          <a:xfrm>
            <a:off x="6488477" y="3671566"/>
            <a:ext cx="4" cy="3302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4" name="선"/>
          <p:cNvSpPr/>
          <p:nvPr/>
        </p:nvSpPr>
        <p:spPr>
          <a:xfrm>
            <a:off x="6138321" y="5001095"/>
            <a:ext cx="2201155" cy="2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선"/>
          <p:cNvSpPr/>
          <p:nvPr/>
        </p:nvSpPr>
        <p:spPr>
          <a:xfrm>
            <a:off x="4748579" y="458279"/>
            <a:ext cx="2" cy="16529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7" name="실습 파일 읽어 오기"/>
          <p:cNvSpPr txBox="1"/>
          <p:nvPr/>
        </p:nvSpPr>
        <p:spPr>
          <a:xfrm>
            <a:off x="3796079" y="113129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88" name="데이터 전처리"/>
          <p:cNvSpPr txBox="1"/>
          <p:nvPr/>
        </p:nvSpPr>
        <p:spPr>
          <a:xfrm>
            <a:off x="3796079" y="616623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89" name="기술통계량(평균)"/>
          <p:cNvSpPr txBox="1"/>
          <p:nvPr/>
        </p:nvSpPr>
        <p:spPr>
          <a:xfrm>
            <a:off x="3796079" y="1623612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90" name="데이터 전처리"/>
          <p:cNvSpPr txBox="1"/>
          <p:nvPr/>
        </p:nvSpPr>
        <p:spPr>
          <a:xfrm>
            <a:off x="3796078" y="1120117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두 집단 subset 생성</a:t>
            </a:r>
          </a:p>
        </p:txBody>
      </p:sp>
      <p:sp>
        <p:nvSpPr>
          <p:cNvPr id="691" name="검정 통계량 분석"/>
          <p:cNvSpPr txBox="1"/>
          <p:nvPr/>
        </p:nvSpPr>
        <p:spPr>
          <a:xfrm>
            <a:off x="3796079" y="4073864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TukeyHSD()</a:t>
            </a:r>
          </a:p>
        </p:txBody>
      </p:sp>
      <p:grpSp>
        <p:nvGrpSpPr>
          <p:cNvPr id="694" name="정규 분포"/>
          <p:cNvGrpSpPr/>
          <p:nvPr/>
        </p:nvGrpSpPr>
        <p:grpSpPr>
          <a:xfrm>
            <a:off x="3840311" y="2114404"/>
            <a:ext cx="1816537" cy="807121"/>
            <a:chOff x="-1" y="-1"/>
            <a:chExt cx="1816535" cy="807119"/>
          </a:xfrm>
        </p:grpSpPr>
        <p:sp>
          <p:nvSpPr>
            <p:cNvPr id="692" name="도형"/>
            <p:cNvSpPr/>
            <p:nvPr/>
          </p:nvSpPr>
          <p:spPr>
            <a:xfrm>
              <a:off x="-2" y="-2"/>
              <a:ext cx="1816537" cy="807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93" name="정규 분포"/>
            <p:cNvSpPr txBox="1"/>
            <p:nvPr/>
          </p:nvSpPr>
          <p:spPr>
            <a:xfrm>
              <a:off x="-1" y="237188"/>
              <a:ext cx="1816535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동질성 분포</a:t>
              </a:r>
            </a:p>
          </p:txBody>
        </p:sp>
      </p:grpSp>
      <p:sp>
        <p:nvSpPr>
          <p:cNvPr id="695" name="shapiro.test()"/>
          <p:cNvSpPr txBox="1"/>
          <p:nvPr/>
        </p:nvSpPr>
        <p:spPr>
          <a:xfrm>
            <a:off x="5917696" y="2338895"/>
            <a:ext cx="139984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bartlett.test()</a:t>
            </a:r>
          </a:p>
        </p:txBody>
      </p:sp>
      <p:sp>
        <p:nvSpPr>
          <p:cNvPr id="696" name="t.test()"/>
          <p:cNvSpPr txBox="1"/>
          <p:nvPr/>
        </p:nvSpPr>
        <p:spPr>
          <a:xfrm>
            <a:off x="3192951" y="3260495"/>
            <a:ext cx="139984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aov()</a:t>
            </a:r>
          </a:p>
        </p:txBody>
      </p:sp>
      <p:sp>
        <p:nvSpPr>
          <p:cNvPr id="697" name="wilcox.test()"/>
          <p:cNvSpPr txBox="1"/>
          <p:nvPr/>
        </p:nvSpPr>
        <p:spPr>
          <a:xfrm>
            <a:off x="4891182" y="3260495"/>
            <a:ext cx="139984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kruskal.test()</a:t>
            </a:r>
          </a:p>
        </p:txBody>
      </p:sp>
      <p:sp>
        <p:nvSpPr>
          <p:cNvPr id="698" name="선"/>
          <p:cNvSpPr/>
          <p:nvPr/>
        </p:nvSpPr>
        <p:spPr>
          <a:xfrm>
            <a:off x="3531201" y="2516286"/>
            <a:ext cx="4" cy="74028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9" name="선"/>
          <p:cNvSpPr/>
          <p:nvPr/>
        </p:nvSpPr>
        <p:spPr>
          <a:xfrm>
            <a:off x="4748579" y="3780094"/>
            <a:ext cx="3" cy="2794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0" name="선"/>
          <p:cNvSpPr/>
          <p:nvPr/>
        </p:nvSpPr>
        <p:spPr>
          <a:xfrm>
            <a:off x="3516310" y="2517963"/>
            <a:ext cx="339983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선"/>
          <p:cNvSpPr/>
          <p:nvPr/>
        </p:nvSpPr>
        <p:spPr>
          <a:xfrm>
            <a:off x="3893172" y="3788119"/>
            <a:ext cx="1710816" cy="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2" name="선"/>
          <p:cNvSpPr/>
          <p:nvPr/>
        </p:nvSpPr>
        <p:spPr>
          <a:xfrm>
            <a:off x="5656260" y="2517963"/>
            <a:ext cx="257516" cy="4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3" name="선"/>
          <p:cNvSpPr/>
          <p:nvPr/>
        </p:nvSpPr>
        <p:spPr>
          <a:xfrm>
            <a:off x="4748210" y="2921519"/>
            <a:ext cx="845609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4" name="선"/>
          <p:cNvSpPr/>
          <p:nvPr/>
        </p:nvSpPr>
        <p:spPr>
          <a:xfrm>
            <a:off x="5591102" y="2916495"/>
            <a:ext cx="3" cy="3302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5" name="선"/>
          <p:cNvSpPr/>
          <p:nvPr/>
        </p:nvSpPr>
        <p:spPr>
          <a:xfrm flipV="1">
            <a:off x="5600698" y="3617014"/>
            <a:ext cx="5" cy="17578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6" name="선"/>
          <p:cNvSpPr/>
          <p:nvPr/>
        </p:nvSpPr>
        <p:spPr>
          <a:xfrm flipV="1">
            <a:off x="3892872" y="3617014"/>
            <a:ext cx="4" cy="17578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데이터 셋"/>
          <p:cNvSpPr txBox="1"/>
          <p:nvPr/>
        </p:nvSpPr>
        <p:spPr>
          <a:xfrm>
            <a:off x="4055019" y="608638"/>
            <a:ext cx="4081962" cy="386844"/>
          </a:xfrm>
          <a:prstGeom prst="rect">
            <a:avLst/>
          </a:prstGeom>
          <a:solidFill>
            <a:schemeClr val="accent6">
              <a:satOff val="-3457"/>
              <a:lumOff val="2607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/>
          </a:lstStyle>
          <a:p>
            <a:pPr/>
            <a:r>
              <a:t>데이터 셋</a:t>
            </a:r>
          </a:p>
        </p:txBody>
      </p:sp>
      <p:graphicFrame>
        <p:nvGraphicFramePr>
          <p:cNvPr id="709" name="표"/>
          <p:cNvGraphicFramePr/>
          <p:nvPr/>
        </p:nvGraphicFramePr>
        <p:xfrm>
          <a:off x="4055019" y="1250950"/>
          <a:ext cx="4094662" cy="25780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16392"/>
                <a:gridCol w="816392"/>
                <a:gridCol w="816392"/>
                <a:gridCol w="816392"/>
                <a:gridCol w="816392"/>
                <a:gridCol w="386291"/>
                <a:gridCol w="664297"/>
              </a:tblGrid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5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chemeClr val="accent2">
                        <a:lumOff val="1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학습용 셋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테스트 셋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모두 합치면 최종 결과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10" name="선"/>
          <p:cNvSpPr/>
          <p:nvPr/>
        </p:nvSpPr>
        <p:spPr>
          <a:xfrm>
            <a:off x="6095999" y="999773"/>
            <a:ext cx="1" cy="2491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1" name="선"/>
          <p:cNvSpPr/>
          <p:nvPr/>
        </p:nvSpPr>
        <p:spPr>
          <a:xfrm>
            <a:off x="8852130" y="3304418"/>
            <a:ext cx="1" cy="2491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