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66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69" cy="71640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48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66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69" cy="716407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48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26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26" cy="6972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6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2" y="140014"/>
              <a:ext cx="1512739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n-lt"/>
                <a:ea typeface="+mn-ea"/>
                <a:cs typeface="+mn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83" y="622914"/>
            <a:ext cx="1499006" cy="1611237"/>
            <a:chOff x="0" y="0"/>
            <a:chExt cx="1499005" cy="1611235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1" y="-1"/>
              <a:ext cx="1499007" cy="161123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89" y="167383"/>
              <a:ext cx="1489425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296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4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4"/>
            <a:ext cx="1213799" cy="3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3" cy="52705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1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73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1"/>
            <a:ext cx="1429352" cy="806495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8" y="1109368"/>
            <a:ext cx="5468586" cy="1404622"/>
            <a:chOff x="0" y="25400"/>
            <a:chExt cx="5468584" cy="1404620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2" y="25400"/>
            <a:ext cx="2332353" cy="140462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>
                            <a:sym typeface="맑은 고딕"/>
                          </a:rPr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Line에서</a:t>
                        </a:r>
                      </a:p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63" cy="30734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ym typeface="맑은 고딕"/>
                          </a:rPr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08005" y="300689"/>
              <a:ext cx="621441" cy="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59" y="746177"/>
              <a:ext cx="891779" cy="380475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700" y="461579"/>
              <a:ext cx="1600759" cy="532263"/>
              <a:chOff x="0" y="0"/>
              <a:chExt cx="1600758" cy="532261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0"/>
                <a:ext cx="1600760" cy="53226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1" y="42612"/>
                <a:ext cx="1600760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1"/>
              <a:ext cx="1626159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1"/>
              <a:ext cx="2439028" cy="13876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4"/>
          <a:ext cx="2332353" cy="14046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63" cy="3073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629823" y="3243903"/>
            <a:ext cx="621441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7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17" y="3404794"/>
            <a:ext cx="1600760" cy="532262"/>
            <a:chOff x="0" y="0"/>
            <a:chExt cx="1600758" cy="532261"/>
          </a:xfrm>
        </p:grpSpPr>
        <p:sp>
          <p:nvSpPr>
            <p:cNvPr id="221" name="직사각형"/>
            <p:cNvSpPr/>
            <p:nvPr/>
          </p:nvSpPr>
          <p:spPr>
            <a:xfrm>
              <a:off x="0" y="-1"/>
              <a:ext cx="1600759" cy="53226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0" y="42612"/>
              <a:ext cx="1600759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6" y="3929196"/>
            <a:ext cx="162616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5" y="3480449"/>
            <a:ext cx="2436818" cy="25974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50"/>
            <a:ext cx="507247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42"/>
            <a:ext cx="289840" cy="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64030" cy="33026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