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1" y="2057400"/>
            <a:ext cx="3932254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4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4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2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4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2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4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2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0" cy="10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3" cy="716410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2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4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2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0" cy="10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3" cy="71641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2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0" cy="697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0" cy="697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0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0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10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>
                <a:latin typeface="+mj-lt"/>
                <a:ea typeface="+mj-ea"/>
                <a:cs typeface="+mj-cs"/>
                <a:sym typeface="맑은 고딕"/>
              </a:defRPr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77" y="622908"/>
            <a:ext cx="1499018" cy="1611248"/>
            <a:chOff x="-1" y="-1"/>
            <a:chExt cx="1499017" cy="1611247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19" cy="1611248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4"/>
              <a:ext cx="1489431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0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7" cy="5270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77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1"/>
            <a:ext cx="1429356" cy="80649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5" y="1109368"/>
            <a:ext cx="5468595" cy="1404628"/>
            <a:chOff x="0" y="25400"/>
            <a:chExt cx="5468594" cy="1404627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60" cy="140462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>
                            <a:sym typeface="맑은 고딕"/>
                          </a:rPr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Line에서</a:t>
                        </a:r>
                      </a:p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69" cy="307345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ym typeface="맑은 고딕"/>
                          </a:rPr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558806" y="300689"/>
              <a:ext cx="570645" cy="6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787" cy="380483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95" y="461578"/>
              <a:ext cx="1600767" cy="532272"/>
              <a:chOff x="-1" y="-1"/>
              <a:chExt cx="1600766" cy="532270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2"/>
                <a:ext cx="1600768" cy="53227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2"/>
                <a:ext cx="1600768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35" cy="13877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67" cy="3073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680623" y="3243903"/>
            <a:ext cx="570645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8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10" y="3404788"/>
            <a:ext cx="1600770" cy="532270"/>
            <a:chOff x="-1" y="-1"/>
            <a:chExt cx="1600769" cy="532269"/>
          </a:xfrm>
        </p:grpSpPr>
        <p:sp>
          <p:nvSpPr>
            <p:cNvPr id="221" name="직사각형"/>
            <p:cNvSpPr/>
            <p:nvPr/>
          </p:nvSpPr>
          <p:spPr>
            <a:xfrm>
              <a:off x="-2" y="-2"/>
              <a:ext cx="1600771" cy="5322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2" y="42612"/>
              <a:ext cx="1600771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j-lt"/>
                <a:ea typeface="+mj-ea"/>
                <a:cs typeface="+mj-cs"/>
                <a:sym typeface="맑은 고딕"/>
              </a:defRPr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3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70"/>
            <a:ext cx="289848" cy="352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64" cy="424298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10" y="2821880"/>
            <a:ext cx="1676222" cy="424298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8" y="2273300"/>
          <a:ext cx="4371976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760017" y="3618403"/>
            <a:ext cx="8338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760017" y="4378235"/>
            <a:ext cx="8338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760017" y="2858573"/>
            <a:ext cx="8338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181345" y="3618403"/>
            <a:ext cx="8338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181345" y="4378235"/>
            <a:ext cx="8338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181345" y="2858573"/>
            <a:ext cx="8338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4"/>
            <a:ext cx="6181446" cy="2467417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84"/>
            <a:ext cx="1270000" cy="382055"/>
            <a:chOff x="0" y="0"/>
            <a:chExt cx="1270000" cy="382054"/>
          </a:xfrm>
        </p:grpSpPr>
        <p:sp>
          <p:nvSpPr>
            <p:cNvPr id="239" name="직사각형"/>
            <p:cNvSpPr/>
            <p:nvPr/>
          </p:nvSpPr>
          <p:spPr>
            <a:xfrm>
              <a:off x="0" y="-1"/>
              <a:ext cx="1270000" cy="382056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0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41"/>
            <a:ext cx="1270000" cy="382055"/>
            <a:chOff x="0" y="0"/>
            <a:chExt cx="1270000" cy="382054"/>
          </a:xfrm>
        </p:grpSpPr>
        <p:sp>
          <p:nvSpPr>
            <p:cNvPr id="242" name="직사각형"/>
            <p:cNvSpPr/>
            <p:nvPr/>
          </p:nvSpPr>
          <p:spPr>
            <a:xfrm>
              <a:off x="0" y="-1"/>
              <a:ext cx="1270000" cy="382056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0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8" cy="466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4" y="3162004"/>
            <a:ext cx="3754555" cy="433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59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81" y="4051951"/>
            <a:ext cx="728470" cy="634752"/>
            <a:chOff x="0" y="0"/>
            <a:chExt cx="728468" cy="634751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0" y="62933"/>
              <a:ext cx="632608" cy="508886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6" y="168808"/>
              <a:ext cx="471874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5"/>
          <a:ext cx="1408989" cy="20927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6" y="3107242"/>
            <a:ext cx="917664" cy="424298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6" y="2403485"/>
            <a:ext cx="917664" cy="424298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9" y="2424230"/>
          <a:ext cx="4371976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4"/>
            <a:ext cx="4020266" cy="1889972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47" y="2439689"/>
            <a:ext cx="1270001" cy="382055"/>
            <a:chOff x="0" y="0"/>
            <a:chExt cx="1270000" cy="382054"/>
          </a:xfrm>
        </p:grpSpPr>
        <p:sp>
          <p:nvSpPr>
            <p:cNvPr id="259" name="직사각형"/>
            <p:cNvSpPr/>
            <p:nvPr/>
          </p:nvSpPr>
          <p:spPr>
            <a:xfrm>
              <a:off x="0" y="-1"/>
              <a:ext cx="1270000" cy="382056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0" y="56408"/>
              <a:ext cx="1270000" cy="269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47" y="3143446"/>
            <a:ext cx="1270001" cy="382055"/>
            <a:chOff x="0" y="0"/>
            <a:chExt cx="1270000" cy="382054"/>
          </a:xfrm>
        </p:grpSpPr>
        <p:sp>
          <p:nvSpPr>
            <p:cNvPr id="262" name="직사각형"/>
            <p:cNvSpPr/>
            <p:nvPr/>
          </p:nvSpPr>
          <p:spPr>
            <a:xfrm>
              <a:off x="0" y="-1"/>
              <a:ext cx="1270000" cy="382056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0" y="56408"/>
              <a:ext cx="1270000" cy="269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9" y="3633557"/>
            <a:ext cx="728469" cy="634752"/>
            <a:chOff x="0" y="0"/>
            <a:chExt cx="728468" cy="634751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0" y="62933"/>
              <a:ext cx="632608" cy="508886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6" y="175158"/>
              <a:ext cx="47187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5" y="2116131"/>
          <a:ext cx="1408989" cy="20927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7" y="4457041"/>
          <a:ext cx="4371976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3" y="4592359"/>
            <a:ext cx="44346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9"/>
            <a:ext cx="44346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9"/>
            <a:ext cx="44346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9"/>
            <a:ext cx="443461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9"/>
            <a:ext cx="443460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3" y="4727369"/>
            <a:ext cx="443461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481141" y="2999354"/>
            <a:ext cx="873406" cy="148517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5" y="3015482"/>
            <a:ext cx="1454808" cy="1454807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Line a = new Line();…"/>
          <p:cNvGrpSpPr/>
          <p:nvPr/>
        </p:nvGrpSpPr>
        <p:grpSpPr>
          <a:xfrm>
            <a:off x="6858591" y="1560345"/>
            <a:ext cx="2254203" cy="867318"/>
            <a:chOff x="0" y="0"/>
            <a:chExt cx="2254201" cy="867317"/>
          </a:xfrm>
        </p:grpSpPr>
        <p:sp>
          <p:nvSpPr>
            <p:cNvPr id="280" name="직사각형"/>
            <p:cNvSpPr/>
            <p:nvPr/>
          </p:nvSpPr>
          <p:spPr>
            <a:xfrm>
              <a:off x="-1" y="-1"/>
              <a:ext cx="2254202" cy="86731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81" name="...…"/>
            <p:cNvSpPr txBox="1"/>
            <p:nvPr/>
          </p:nvSpPr>
          <p:spPr>
            <a:xfrm>
              <a:off x="-1" y="32339"/>
              <a:ext cx="225420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283" name="실행 결과: Line이 출력됨"/>
          <p:cNvSpPr txBox="1"/>
          <p:nvPr/>
        </p:nvSpPr>
        <p:spPr>
          <a:xfrm>
            <a:off x="7172611" y="1254860"/>
            <a:ext cx="162616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정수 스택</a:t>
            </a:r>
          </a:p>
        </p:txBody>
      </p:sp>
      <p:sp>
        <p:nvSpPr>
          <p:cNvPr id="284" name="선"/>
          <p:cNvSpPr/>
          <p:nvPr/>
        </p:nvSpPr>
        <p:spPr>
          <a:xfrm>
            <a:off x="5402653" y="2580675"/>
            <a:ext cx="1431922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타원형"/>
          <p:cNvSpPr/>
          <p:nvPr/>
        </p:nvSpPr>
        <p:spPr>
          <a:xfrm>
            <a:off x="9301063" y="2007408"/>
            <a:ext cx="891777" cy="38048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86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문자열 스택</a:t>
            </a:r>
          </a:p>
        </p:txBody>
      </p:sp>
      <p:sp>
        <p:nvSpPr>
          <p:cNvPr id="287" name="선"/>
          <p:cNvSpPr/>
          <p:nvPr/>
        </p:nvSpPr>
        <p:spPr>
          <a:xfrm flipV="1">
            <a:off x="5412080" y="2009763"/>
            <a:ext cx="1413505" cy="52670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0" name="Line a = new Line();…"/>
          <p:cNvGrpSpPr/>
          <p:nvPr/>
        </p:nvGrpSpPr>
        <p:grpSpPr>
          <a:xfrm>
            <a:off x="3293481" y="1922358"/>
            <a:ext cx="2081250" cy="1238755"/>
            <a:chOff x="0" y="0"/>
            <a:chExt cx="2081249" cy="1238753"/>
          </a:xfrm>
        </p:grpSpPr>
        <p:sp>
          <p:nvSpPr>
            <p:cNvPr id="288" name="직사각형"/>
            <p:cNvSpPr/>
            <p:nvPr/>
          </p:nvSpPr>
          <p:spPr>
            <a:xfrm>
              <a:off x="-1" y="-1"/>
              <a:ext cx="2081251" cy="123875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89" name="class Stack&lt;E&gt; {…"/>
            <p:cNvSpPr txBox="1"/>
            <p:nvPr/>
          </p:nvSpPr>
          <p:spPr>
            <a:xfrm>
              <a:off x="-1" y="40257"/>
              <a:ext cx="2081251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E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}</a:t>
              </a:r>
            </a:p>
          </p:txBody>
        </p:sp>
      </p:grpSp>
      <p:grpSp>
        <p:nvGrpSpPr>
          <p:cNvPr id="293" name="Line a = new Line();…"/>
          <p:cNvGrpSpPr/>
          <p:nvPr/>
        </p:nvGrpSpPr>
        <p:grpSpPr>
          <a:xfrm>
            <a:off x="6858591" y="2655807"/>
            <a:ext cx="2254203" cy="867319"/>
            <a:chOff x="0" y="-1"/>
            <a:chExt cx="2254201" cy="867317"/>
          </a:xfrm>
        </p:grpSpPr>
        <p:sp>
          <p:nvSpPr>
            <p:cNvPr id="291" name="직사각형"/>
            <p:cNvSpPr/>
            <p:nvPr/>
          </p:nvSpPr>
          <p:spPr>
            <a:xfrm>
              <a:off x="-1" y="-2"/>
              <a:ext cx="2254202" cy="86731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92" name="...…"/>
            <p:cNvSpPr txBox="1"/>
            <p:nvPr/>
          </p:nvSpPr>
          <p:spPr>
            <a:xfrm>
              <a:off x="-1" y="32339"/>
              <a:ext cx="225420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294" name="Stack&lt;Integer&gt;"/>
          <p:cNvSpPr txBox="1"/>
          <p:nvPr/>
        </p:nvSpPr>
        <p:spPr>
          <a:xfrm rot="20420993">
            <a:off x="5551404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295" name="Stack&lt;String&gt;"/>
          <p:cNvSpPr txBox="1"/>
          <p:nvPr/>
        </p:nvSpPr>
        <p:spPr>
          <a:xfrm rot="1116579">
            <a:off x="5565300" y="314012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296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제네릭 스택</a:t>
            </a:r>
          </a:p>
        </p:txBody>
      </p:sp>
      <p:sp>
        <p:nvSpPr>
          <p:cNvPr id="297" name="선"/>
          <p:cNvSpPr/>
          <p:nvPr/>
        </p:nvSpPr>
        <p:spPr>
          <a:xfrm flipV="1">
            <a:off x="9296613" y="1311979"/>
            <a:ext cx="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선"/>
          <p:cNvSpPr/>
          <p:nvPr/>
        </p:nvSpPr>
        <p:spPr>
          <a:xfrm flipV="1">
            <a:off x="10197072" y="1311979"/>
            <a:ext cx="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1" name="타원형"/>
          <p:cNvGrpSpPr/>
          <p:nvPr/>
        </p:nvGrpSpPr>
        <p:grpSpPr>
          <a:xfrm>
            <a:off x="9301063" y="1948570"/>
            <a:ext cx="891787" cy="380483"/>
            <a:chOff x="0" y="0"/>
            <a:chExt cx="891785" cy="380482"/>
          </a:xfrm>
        </p:grpSpPr>
        <p:sp>
          <p:nvSpPr>
            <p:cNvPr id="299" name="타원형"/>
            <p:cNvSpPr/>
            <p:nvPr/>
          </p:nvSpPr>
          <p:spPr>
            <a:xfrm>
              <a:off x="0" y="-1"/>
              <a:ext cx="891787" cy="38048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00" name="10"/>
            <p:cNvSpPr txBox="1"/>
            <p:nvPr/>
          </p:nvSpPr>
          <p:spPr>
            <a:xfrm>
              <a:off x="130599" y="81021"/>
              <a:ext cx="63058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304" name="타원형"/>
          <p:cNvGrpSpPr/>
          <p:nvPr/>
        </p:nvGrpSpPr>
        <p:grpSpPr>
          <a:xfrm>
            <a:off x="9301063" y="1727559"/>
            <a:ext cx="891787" cy="380483"/>
            <a:chOff x="0" y="0"/>
            <a:chExt cx="891785" cy="380482"/>
          </a:xfrm>
        </p:grpSpPr>
        <p:sp>
          <p:nvSpPr>
            <p:cNvPr id="302" name="타원형"/>
            <p:cNvSpPr/>
            <p:nvPr/>
          </p:nvSpPr>
          <p:spPr>
            <a:xfrm>
              <a:off x="0" y="-1"/>
              <a:ext cx="891787" cy="38048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03" name="123"/>
            <p:cNvSpPr txBox="1"/>
            <p:nvPr/>
          </p:nvSpPr>
          <p:spPr>
            <a:xfrm>
              <a:off x="130599" y="81021"/>
              <a:ext cx="63058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307" name="타원형"/>
          <p:cNvGrpSpPr/>
          <p:nvPr/>
        </p:nvGrpSpPr>
        <p:grpSpPr>
          <a:xfrm>
            <a:off x="9301063" y="1483304"/>
            <a:ext cx="891787" cy="380483"/>
            <a:chOff x="0" y="0"/>
            <a:chExt cx="891785" cy="380482"/>
          </a:xfrm>
        </p:grpSpPr>
        <p:sp>
          <p:nvSpPr>
            <p:cNvPr id="305" name="타원형"/>
            <p:cNvSpPr/>
            <p:nvPr/>
          </p:nvSpPr>
          <p:spPr>
            <a:xfrm>
              <a:off x="0" y="-1"/>
              <a:ext cx="891787" cy="38048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06" name="4"/>
            <p:cNvSpPr txBox="1"/>
            <p:nvPr/>
          </p:nvSpPr>
          <p:spPr>
            <a:xfrm>
              <a:off x="130599" y="81021"/>
              <a:ext cx="63058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8" name="타원형"/>
          <p:cNvSpPr/>
          <p:nvPr/>
        </p:nvSpPr>
        <p:spPr>
          <a:xfrm>
            <a:off x="9301063" y="1129386"/>
            <a:ext cx="891787" cy="38048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09" name="타원형"/>
          <p:cNvSpPr/>
          <p:nvPr/>
        </p:nvSpPr>
        <p:spPr>
          <a:xfrm>
            <a:off x="9301171" y="3566497"/>
            <a:ext cx="891777" cy="38048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10" name="선"/>
          <p:cNvSpPr/>
          <p:nvPr/>
        </p:nvSpPr>
        <p:spPr>
          <a:xfrm flipV="1">
            <a:off x="9296723" y="2871069"/>
            <a:ext cx="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선"/>
          <p:cNvSpPr/>
          <p:nvPr/>
        </p:nvSpPr>
        <p:spPr>
          <a:xfrm flipV="1">
            <a:off x="10197179" y="2871069"/>
            <a:ext cx="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14" name="타원형"/>
          <p:cNvGrpSpPr/>
          <p:nvPr/>
        </p:nvGrpSpPr>
        <p:grpSpPr>
          <a:xfrm>
            <a:off x="9301171" y="3507659"/>
            <a:ext cx="891787" cy="380483"/>
            <a:chOff x="0" y="0"/>
            <a:chExt cx="891785" cy="380482"/>
          </a:xfrm>
        </p:grpSpPr>
        <p:sp>
          <p:nvSpPr>
            <p:cNvPr id="312" name="타원형"/>
            <p:cNvSpPr/>
            <p:nvPr/>
          </p:nvSpPr>
          <p:spPr>
            <a:xfrm>
              <a:off x="0" y="-1"/>
              <a:ext cx="891787" cy="38048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13" name="abc"/>
            <p:cNvSpPr txBox="1"/>
            <p:nvPr/>
          </p:nvSpPr>
          <p:spPr>
            <a:xfrm>
              <a:off x="130599" y="81021"/>
              <a:ext cx="630586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317" name="타원형"/>
          <p:cNvGrpSpPr/>
          <p:nvPr/>
        </p:nvGrpSpPr>
        <p:grpSpPr>
          <a:xfrm>
            <a:off x="9301171" y="3286648"/>
            <a:ext cx="891787" cy="380484"/>
            <a:chOff x="0" y="0"/>
            <a:chExt cx="891785" cy="380482"/>
          </a:xfrm>
        </p:grpSpPr>
        <p:sp>
          <p:nvSpPr>
            <p:cNvPr id="315" name="타원형"/>
            <p:cNvSpPr/>
            <p:nvPr/>
          </p:nvSpPr>
          <p:spPr>
            <a:xfrm>
              <a:off x="0" y="-1"/>
              <a:ext cx="891787" cy="38048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16" name="java"/>
            <p:cNvSpPr txBox="1"/>
            <p:nvPr/>
          </p:nvSpPr>
          <p:spPr>
            <a:xfrm>
              <a:off x="130599" y="81021"/>
              <a:ext cx="630586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320" name="타원형"/>
          <p:cNvGrpSpPr/>
          <p:nvPr/>
        </p:nvGrpSpPr>
        <p:grpSpPr>
          <a:xfrm>
            <a:off x="9301171" y="3042392"/>
            <a:ext cx="891787" cy="380483"/>
            <a:chOff x="0" y="0"/>
            <a:chExt cx="891785" cy="380482"/>
          </a:xfrm>
        </p:grpSpPr>
        <p:sp>
          <p:nvSpPr>
            <p:cNvPr id="318" name="타원형"/>
            <p:cNvSpPr/>
            <p:nvPr/>
          </p:nvSpPr>
          <p:spPr>
            <a:xfrm>
              <a:off x="0" y="-1"/>
              <a:ext cx="891787" cy="38048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19" name="C"/>
            <p:cNvSpPr txBox="1"/>
            <p:nvPr/>
          </p:nvSpPr>
          <p:spPr>
            <a:xfrm>
              <a:off x="130599" y="81021"/>
              <a:ext cx="630586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21" name="타원형"/>
          <p:cNvSpPr/>
          <p:nvPr/>
        </p:nvSpPr>
        <p:spPr>
          <a:xfrm>
            <a:off x="9301171" y="2688475"/>
            <a:ext cx="891785" cy="38048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Collection&lt;E&gt;"/>
          <p:cNvGrpSpPr/>
          <p:nvPr/>
        </p:nvGrpSpPr>
        <p:grpSpPr>
          <a:xfrm>
            <a:off x="2095500" y="1279992"/>
            <a:ext cx="1270000" cy="322914"/>
            <a:chOff x="0" y="0"/>
            <a:chExt cx="1270000" cy="322912"/>
          </a:xfrm>
        </p:grpSpPr>
        <p:sp>
          <p:nvSpPr>
            <p:cNvPr id="323" name="직사각형"/>
            <p:cNvSpPr/>
            <p:nvPr/>
          </p:nvSpPr>
          <p:spPr>
            <a:xfrm>
              <a:off x="0" y="-1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24" name="Collection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328" name="List&lt;E&gt;"/>
          <p:cNvGrpSpPr/>
          <p:nvPr/>
        </p:nvGrpSpPr>
        <p:grpSpPr>
          <a:xfrm>
            <a:off x="2095500" y="1955797"/>
            <a:ext cx="1270000" cy="322915"/>
            <a:chOff x="0" y="0"/>
            <a:chExt cx="1270000" cy="322913"/>
          </a:xfrm>
        </p:grpSpPr>
        <p:sp>
          <p:nvSpPr>
            <p:cNvPr id="326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27" name="Lis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331" name="Queue&lt;E&gt;"/>
          <p:cNvGrpSpPr/>
          <p:nvPr/>
        </p:nvGrpSpPr>
        <p:grpSpPr>
          <a:xfrm>
            <a:off x="3975100" y="1955797"/>
            <a:ext cx="1270000" cy="322915"/>
            <a:chOff x="0" y="0"/>
            <a:chExt cx="1270000" cy="322913"/>
          </a:xfrm>
        </p:grpSpPr>
        <p:sp>
          <p:nvSpPr>
            <p:cNvPr id="329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30" name="Queue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334" name="Set&lt;E&gt;"/>
          <p:cNvGrpSpPr/>
          <p:nvPr/>
        </p:nvGrpSpPr>
        <p:grpSpPr>
          <a:xfrm>
            <a:off x="215900" y="1955797"/>
            <a:ext cx="1270000" cy="322915"/>
            <a:chOff x="0" y="0"/>
            <a:chExt cx="1270000" cy="322913"/>
          </a:xfrm>
        </p:grpSpPr>
        <p:sp>
          <p:nvSpPr>
            <p:cNvPr id="332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33" name="Se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337" name="Map&lt;K, V&gt;"/>
          <p:cNvGrpSpPr/>
          <p:nvPr/>
        </p:nvGrpSpPr>
        <p:grpSpPr>
          <a:xfrm>
            <a:off x="6210300" y="1279992"/>
            <a:ext cx="1270000" cy="322914"/>
            <a:chOff x="0" y="0"/>
            <a:chExt cx="1270000" cy="322912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36" name="Map&lt;K, V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340" name="HashSet&lt;E&gt;"/>
          <p:cNvGrpSpPr/>
          <p:nvPr/>
        </p:nvGrpSpPr>
        <p:grpSpPr>
          <a:xfrm>
            <a:off x="215900" y="2984497"/>
            <a:ext cx="1270000" cy="322915"/>
            <a:chOff x="0" y="0"/>
            <a:chExt cx="1270000" cy="322913"/>
          </a:xfrm>
        </p:grpSpPr>
        <p:sp>
          <p:nvSpPr>
            <p:cNvPr id="338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39" name="HashSe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343" name="ArrayList&lt;E&gt;"/>
          <p:cNvGrpSpPr/>
          <p:nvPr/>
        </p:nvGrpSpPr>
        <p:grpSpPr>
          <a:xfrm>
            <a:off x="1625600" y="2984497"/>
            <a:ext cx="1270000" cy="322915"/>
            <a:chOff x="0" y="0"/>
            <a:chExt cx="1270000" cy="322913"/>
          </a:xfrm>
        </p:grpSpPr>
        <p:sp>
          <p:nvSpPr>
            <p:cNvPr id="341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42" name="ArrayLis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346" name="Vector&lt;E&gt;"/>
          <p:cNvGrpSpPr/>
          <p:nvPr/>
        </p:nvGrpSpPr>
        <p:grpSpPr>
          <a:xfrm>
            <a:off x="3035300" y="2984497"/>
            <a:ext cx="1270000" cy="322915"/>
            <a:chOff x="0" y="0"/>
            <a:chExt cx="1270000" cy="322913"/>
          </a:xfrm>
        </p:grpSpPr>
        <p:sp>
          <p:nvSpPr>
            <p:cNvPr id="344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45" name="Vector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349" name="LinkedList&lt;E&gt;"/>
          <p:cNvGrpSpPr/>
          <p:nvPr/>
        </p:nvGrpSpPr>
        <p:grpSpPr>
          <a:xfrm>
            <a:off x="4445000" y="2984497"/>
            <a:ext cx="1270000" cy="322915"/>
            <a:chOff x="0" y="0"/>
            <a:chExt cx="1270000" cy="322913"/>
          </a:xfrm>
        </p:grpSpPr>
        <p:sp>
          <p:nvSpPr>
            <p:cNvPr id="347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48" name="LinkedLis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352" name="HashMap&lt;K, V&gt;"/>
          <p:cNvGrpSpPr/>
          <p:nvPr/>
        </p:nvGrpSpPr>
        <p:grpSpPr>
          <a:xfrm>
            <a:off x="6210300" y="2984497"/>
            <a:ext cx="1270000" cy="322915"/>
            <a:chOff x="0" y="0"/>
            <a:chExt cx="1270000" cy="322913"/>
          </a:xfrm>
        </p:grpSpPr>
        <p:sp>
          <p:nvSpPr>
            <p:cNvPr id="350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51" name="HashMap&lt;K, V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355" name="Stack&lt;E&gt;"/>
          <p:cNvGrpSpPr/>
          <p:nvPr/>
        </p:nvGrpSpPr>
        <p:grpSpPr>
          <a:xfrm>
            <a:off x="3035300" y="3660301"/>
            <a:ext cx="1270000" cy="322914"/>
            <a:chOff x="0" y="0"/>
            <a:chExt cx="1270000" cy="322912"/>
          </a:xfrm>
        </p:grpSpPr>
        <p:sp>
          <p:nvSpPr>
            <p:cNvPr id="353" name="직사각형"/>
            <p:cNvSpPr/>
            <p:nvPr/>
          </p:nvSpPr>
          <p:spPr>
            <a:xfrm>
              <a:off x="0" y="-1"/>
              <a:ext cx="1270000" cy="3229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354" name="Stack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356" name="선"/>
          <p:cNvSpPr/>
          <p:nvPr/>
        </p:nvSpPr>
        <p:spPr>
          <a:xfrm>
            <a:off x="118294" y="2631600"/>
            <a:ext cx="8743562" cy="4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7" name="선"/>
          <p:cNvSpPr/>
          <p:nvPr/>
        </p:nvSpPr>
        <p:spPr>
          <a:xfrm flipV="1">
            <a:off x="3670300" y="3296468"/>
            <a:ext cx="0" cy="37477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9" name="선"/>
          <p:cNvSpPr/>
          <p:nvPr/>
        </p:nvSpPr>
        <p:spPr>
          <a:xfrm flipV="1">
            <a:off x="2260599" y="2284170"/>
            <a:ext cx="363988" cy="70951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H="1" flipV="1">
            <a:off x="2755145" y="2316308"/>
            <a:ext cx="2182343" cy="68766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 flipV="1">
            <a:off x="850899" y="2269526"/>
            <a:ext cx="5" cy="72415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 flipH="1" flipV="1">
            <a:off x="4552932" y="2240326"/>
            <a:ext cx="384559" cy="77719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인터페이스"/>
          <p:cNvSpPr txBox="1"/>
          <p:nvPr/>
        </p:nvSpPr>
        <p:spPr>
          <a:xfrm>
            <a:off x="7724140" y="2152730"/>
            <a:ext cx="763267" cy="28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인터페이스</a:t>
            </a:r>
          </a:p>
        </p:txBody>
      </p:sp>
      <p:sp>
        <p:nvSpPr>
          <p:cNvPr id="365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클래스</a:t>
            </a:r>
          </a:p>
        </p:txBody>
      </p:sp>
      <p:sp>
        <p:nvSpPr>
          <p:cNvPr id="366" name="선"/>
          <p:cNvSpPr/>
          <p:nvPr/>
        </p:nvSpPr>
        <p:spPr>
          <a:xfrm flipV="1">
            <a:off x="2730500" y="1593725"/>
            <a:ext cx="0" cy="37477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850900" y="1810560"/>
            <a:ext cx="0" cy="1579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 flipV="1">
            <a:off x="4610100" y="1810560"/>
            <a:ext cx="0" cy="1579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838198" y="1803523"/>
            <a:ext cx="3784605" cy="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