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2" name="Shape 9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맑은 고딕"/>
      </a:defRPr>
    </a:lvl1pPr>
    <a:lvl2pPr indent="228600" latinLnBrk="0">
      <a:defRPr sz="1200">
        <a:latin typeface="+mn-lt"/>
        <a:ea typeface="+mn-ea"/>
        <a:cs typeface="+mn-cs"/>
        <a:sym typeface="맑은 고딕"/>
      </a:defRPr>
    </a:lvl2pPr>
    <a:lvl3pPr indent="457200" latinLnBrk="0">
      <a:defRPr sz="1200">
        <a:latin typeface="+mn-lt"/>
        <a:ea typeface="+mn-ea"/>
        <a:cs typeface="+mn-cs"/>
        <a:sym typeface="맑은 고딕"/>
      </a:defRPr>
    </a:lvl3pPr>
    <a:lvl4pPr indent="685800" latinLnBrk="0">
      <a:defRPr sz="1200">
        <a:latin typeface="+mn-lt"/>
        <a:ea typeface="+mn-ea"/>
        <a:cs typeface="+mn-cs"/>
        <a:sym typeface="맑은 고딕"/>
      </a:defRPr>
    </a:lvl4pPr>
    <a:lvl5pPr indent="914400" latinLnBrk="0">
      <a:defRPr sz="1200">
        <a:latin typeface="+mn-lt"/>
        <a:ea typeface="+mn-ea"/>
        <a:cs typeface="+mn-cs"/>
        <a:sym typeface="맑은 고딕"/>
      </a:defRPr>
    </a:lvl5pPr>
    <a:lvl6pPr indent="1143000" latinLnBrk="0">
      <a:defRPr sz="1200">
        <a:latin typeface="+mn-lt"/>
        <a:ea typeface="+mn-ea"/>
        <a:cs typeface="+mn-cs"/>
        <a:sym typeface="맑은 고딕"/>
      </a:defRPr>
    </a:lvl6pPr>
    <a:lvl7pPr indent="1371600" latinLnBrk="0">
      <a:defRPr sz="1200">
        <a:latin typeface="+mn-lt"/>
        <a:ea typeface="+mn-ea"/>
        <a:cs typeface="+mn-cs"/>
        <a:sym typeface="맑은 고딕"/>
      </a:defRPr>
    </a:lvl7pPr>
    <a:lvl8pPr indent="1600200" latinLnBrk="0">
      <a:defRPr sz="1200">
        <a:latin typeface="+mn-lt"/>
        <a:ea typeface="+mn-ea"/>
        <a:cs typeface="+mn-cs"/>
        <a:sym typeface="맑은 고딕"/>
      </a:defRPr>
    </a:lvl8pPr>
    <a:lvl9pPr indent="1828800" latinLnBrk="0">
      <a:defRPr sz="1200">
        <a:latin typeface="+mn-lt"/>
        <a:ea typeface="+mn-ea"/>
        <a:cs typeface="+mn-cs"/>
        <a:sym typeface="맑은 고딕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텍스트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제목 텍스트</a:t>
            </a:r>
          </a:p>
        </p:txBody>
      </p:sp>
      <p:sp>
        <p:nvSpPr>
          <p:cNvPr id="12" name="본문 첫 번째 줄…"/>
          <p:cNvSpPr txBox="1"/>
          <p:nvPr>
            <p:ph type="body" sz="quarter" idx="1"/>
          </p:nvPr>
        </p:nvSpPr>
        <p:spPr>
          <a:xfrm>
            <a:off x="1524000" y="3602037"/>
            <a:ext cx="9144000" cy="1655777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0" algn="ctr">
              <a:buSzTx/>
              <a:buFontTx/>
              <a:buNone/>
              <a:defRPr sz="2400"/>
            </a:lvl2pPr>
            <a:lvl3pPr marL="0" indent="0" algn="ctr">
              <a:buSzTx/>
              <a:buFontTx/>
              <a:buNone/>
              <a:defRPr sz="2400"/>
            </a:lvl3pPr>
            <a:lvl4pPr marL="0" indent="0" algn="ctr">
              <a:buSzTx/>
              <a:buFontTx/>
              <a:buNone/>
              <a:defRPr sz="2400"/>
            </a:lvl4pPr>
            <a:lvl5pPr marL="0" indent="0" algn="ctr">
              <a:buSzTx/>
              <a:buFontTx/>
              <a:buNone/>
              <a:defRPr sz="24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3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21" name="본문 첫 번째 줄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2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제목 텍스트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제목 텍스트</a:t>
            </a:r>
          </a:p>
        </p:txBody>
      </p:sp>
      <p:sp>
        <p:nvSpPr>
          <p:cNvPr id="30" name="본문 첫 번째 줄…"/>
          <p:cNvSpPr txBox="1"/>
          <p:nvPr>
            <p:ph type="body" sz="quarter" idx="1"/>
          </p:nvPr>
        </p:nvSpPr>
        <p:spPr>
          <a:xfrm>
            <a:off x="831850" y="4589462"/>
            <a:ext cx="10515600" cy="1500202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31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39" name="본문 첫 번째 줄…"/>
          <p:cNvSpPr txBox="1"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0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제목 텍스트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48" name="본문 첫 번째 줄…"/>
          <p:cNvSpPr txBox="1"/>
          <p:nvPr>
            <p:ph type="body" sz="quarter" idx="1"/>
          </p:nvPr>
        </p:nvSpPr>
        <p:spPr>
          <a:xfrm>
            <a:off x="839787" y="1681163"/>
            <a:ext cx="5157790" cy="823927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/>
            </a:lvl1pPr>
            <a:lvl2pPr marL="0" indent="0">
              <a:buSzTx/>
              <a:buFontTx/>
              <a:buNone/>
              <a:defRPr b="1" sz="2400"/>
            </a:lvl2pPr>
            <a:lvl3pPr marL="0" indent="0">
              <a:buSzTx/>
              <a:buFontTx/>
              <a:buNone/>
              <a:defRPr b="1" sz="2400"/>
            </a:lvl3pPr>
            <a:lvl4pPr marL="0" indent="0">
              <a:buSzTx/>
              <a:buFontTx/>
              <a:buNone/>
              <a:defRPr b="1" sz="2400"/>
            </a:lvl4pPr>
            <a:lvl5pPr marL="0" indent="0">
              <a:buSzTx/>
              <a:buFontTx/>
              <a:buNone/>
              <a:defRPr b="1" sz="24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9" name="텍스트 개체 틀 4"/>
          <p:cNvSpPr/>
          <p:nvPr>
            <p:ph type="body" sz="quarter" idx="13"/>
          </p:nvPr>
        </p:nvSpPr>
        <p:spPr>
          <a:xfrm>
            <a:off x="6172200" y="1681163"/>
            <a:ext cx="5183188" cy="823914"/>
          </a:xfrm>
          <a:prstGeom prst="rect">
            <a:avLst/>
          </a:prstGeom>
        </p:spPr>
        <p:txBody>
          <a:bodyPr anchor="b"/>
          <a:lstStyle/>
          <a:p>
            <a:pPr>
              <a:defRPr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sp>
        <p:nvSpPr>
          <p:cNvPr id="50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58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제목 텍스트"/>
          <p:cNvSpPr txBox="1"/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제목 텍스트</a:t>
            </a:r>
          </a:p>
        </p:txBody>
      </p:sp>
      <p:sp>
        <p:nvSpPr>
          <p:cNvPr id="73" name="본문 첫 번째 줄…"/>
          <p:cNvSpPr txBox="1"/>
          <p:nvPr>
            <p:ph type="body" sz="half" idx="1"/>
          </p:nvPr>
        </p:nvSpPr>
        <p:spPr>
          <a:xfrm>
            <a:off x="5183187" y="987425"/>
            <a:ext cx="6172204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4" name="텍스트 개체 틀 3"/>
          <p:cNvSpPr/>
          <p:nvPr>
            <p:ph type="body" sz="quarter" idx="13"/>
          </p:nvPr>
        </p:nvSpPr>
        <p:spPr>
          <a:xfrm>
            <a:off x="839777" y="2057400"/>
            <a:ext cx="3932261" cy="3811588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sp>
        <p:nvSpPr>
          <p:cNvPr id="7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제목 텍스트"/>
          <p:cNvSpPr txBox="1"/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제목 텍스트</a:t>
            </a:r>
          </a:p>
        </p:txBody>
      </p:sp>
      <p:sp>
        <p:nvSpPr>
          <p:cNvPr id="83" name="그림 개체 틀 2"/>
          <p:cNvSpPr/>
          <p:nvPr>
            <p:ph type="pic" sz="half" idx="13"/>
          </p:nvPr>
        </p:nvSpPr>
        <p:spPr>
          <a:xfrm>
            <a:off x="5183187" y="987425"/>
            <a:ext cx="6172204" cy="487362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4" name="본문 첫 번째 줄…"/>
          <p:cNvSpPr txBox="1"/>
          <p:nvPr>
            <p:ph type="body" sz="quarter" idx="1"/>
          </p:nvPr>
        </p:nvSpPr>
        <p:spPr>
          <a:xfrm>
            <a:off x="839787" y="2057400"/>
            <a:ext cx="3932240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0">
              <a:buSzTx/>
              <a:buFontTx/>
              <a:buNone/>
              <a:defRPr sz="1600"/>
            </a:lvl2pPr>
            <a:lvl3pPr marL="0" indent="0">
              <a:buSzTx/>
              <a:buFontTx/>
              <a:buNone/>
              <a:defRPr sz="1600"/>
            </a:lvl3pPr>
            <a:lvl4pPr marL="0" indent="0">
              <a:buSzTx/>
              <a:buFontTx/>
              <a:buNone/>
              <a:defRPr sz="1600"/>
            </a:lvl4pPr>
            <a:lvl5pPr marL="0" indent="0">
              <a:buSzTx/>
              <a:buFontTx/>
              <a:buNone/>
              <a:defRPr sz="16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8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텍스트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/>
            <a:r>
              <a:t>제목 텍스트</a:t>
            </a:r>
          </a:p>
        </p:txBody>
      </p:sp>
      <p:sp>
        <p:nvSpPr>
          <p:cNvPr id="3" name="본문 첫 번째 줄…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슬라이드 번호"/>
          <p:cNvSpPr txBox="1"/>
          <p:nvPr>
            <p:ph type="sldNum" sz="quarter" idx="2"/>
          </p:nvPr>
        </p:nvSpPr>
        <p:spPr>
          <a:xfrm>
            <a:off x="11080155" y="6404294"/>
            <a:ext cx="273652" cy="2692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2pPr>
      <a:lvl3pPr marL="1234438" marR="0" indent="-320038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4" name="표 3"/>
          <p:cNvGraphicFramePr/>
          <p:nvPr/>
        </p:nvGraphicFramePr>
        <p:xfrm>
          <a:off x="2032000" y="719666"/>
          <a:ext cx="2111375" cy="14833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22275"/>
                <a:gridCol w="422275"/>
                <a:gridCol w="422275"/>
                <a:gridCol w="422275"/>
                <a:gridCol w="422275"/>
              </a:tblGrid>
              <a:tr h="370840">
                <a:tc>
                  <a:txBody>
                    <a:bodyPr/>
                    <a:lstStyle/>
                    <a:p>
                      <a:pPr algn="ctr">
                        <a:defRPr b="0" sz="14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4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[0]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[1]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[2]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a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[0]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[1]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[2]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95" name="표 4"/>
          <p:cNvGraphicFramePr/>
          <p:nvPr/>
        </p:nvGraphicFramePr>
        <p:xfrm>
          <a:off x="2032000" y="2415114"/>
          <a:ext cx="4064006" cy="2966724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51556"/>
                <a:gridCol w="451556"/>
                <a:gridCol w="451556"/>
                <a:gridCol w="451556"/>
                <a:gridCol w="451556"/>
                <a:gridCol w="451556"/>
                <a:gridCol w="451556"/>
                <a:gridCol w="451556"/>
                <a:gridCol w="451556"/>
              </a:tblGrid>
              <a:tr h="370840">
                <a:tc>
                  <a:txBody>
                    <a:bodyPr/>
                    <a:lstStyle/>
                    <a:p>
                      <a:pPr algn="ctr">
                        <a:defRPr b="0" sz="14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4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[0]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[1]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[2]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[3]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[4]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[5]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[6]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b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[0]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[1]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[2]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[3]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[4]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[5]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[6]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6" name="표 5"/>
          <p:cNvGraphicFramePr/>
          <p:nvPr/>
        </p:nvGraphicFramePr>
        <p:xfrm>
          <a:off x="1559595" y="1954103"/>
          <a:ext cx="990726" cy="697236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95362"/>
                <a:gridCol w="495362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data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link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Cho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17" name="표 8"/>
          <p:cNvGraphicFramePr/>
          <p:nvPr/>
        </p:nvGraphicFramePr>
        <p:xfrm>
          <a:off x="390524" y="1954103"/>
          <a:ext cx="926433" cy="697236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63216"/>
                <a:gridCol w="463216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L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18" name="표 13"/>
          <p:cNvGraphicFramePr/>
          <p:nvPr/>
        </p:nvGraphicFramePr>
        <p:xfrm>
          <a:off x="2792958" y="1954103"/>
          <a:ext cx="990726" cy="697236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95362"/>
                <a:gridCol w="495362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data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link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Kim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19" name="표 14"/>
          <p:cNvGraphicFramePr/>
          <p:nvPr/>
        </p:nvGraphicFramePr>
        <p:xfrm>
          <a:off x="4026320" y="1954103"/>
          <a:ext cx="990739" cy="697236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95362"/>
                <a:gridCol w="495362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data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link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Lee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20" name="표 15"/>
          <p:cNvGraphicFramePr/>
          <p:nvPr/>
        </p:nvGraphicFramePr>
        <p:xfrm>
          <a:off x="5259682" y="1954103"/>
          <a:ext cx="990740" cy="697236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95362"/>
                <a:gridCol w="495362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data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link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Park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21" name="표 16"/>
          <p:cNvGraphicFramePr/>
          <p:nvPr/>
        </p:nvGraphicFramePr>
        <p:xfrm>
          <a:off x="6493047" y="1954103"/>
          <a:ext cx="990739" cy="697236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95362"/>
                <a:gridCol w="495362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data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link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Yoo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null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22" name="직선 화살표 연결선 3"/>
          <p:cNvSpPr/>
          <p:nvPr/>
        </p:nvSpPr>
        <p:spPr>
          <a:xfrm>
            <a:off x="1316954" y="2457450"/>
            <a:ext cx="242643" cy="0"/>
          </a:xfrm>
          <a:prstGeom prst="line">
            <a:avLst/>
          </a:prstGeom>
          <a:ln w="28575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>
              <a:defRPr sz="1600"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sp>
        <p:nvSpPr>
          <p:cNvPr id="123" name="직선 화살표 연결선 17"/>
          <p:cNvSpPr/>
          <p:nvPr/>
        </p:nvSpPr>
        <p:spPr>
          <a:xfrm>
            <a:off x="2550317" y="2457450"/>
            <a:ext cx="242643" cy="0"/>
          </a:xfrm>
          <a:prstGeom prst="line">
            <a:avLst/>
          </a:prstGeom>
          <a:ln w="28575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>
              <a:defRPr sz="1600"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sp>
        <p:nvSpPr>
          <p:cNvPr id="124" name="직선 화살표 연결선 18"/>
          <p:cNvSpPr/>
          <p:nvPr/>
        </p:nvSpPr>
        <p:spPr>
          <a:xfrm>
            <a:off x="3783681" y="2457450"/>
            <a:ext cx="242643" cy="0"/>
          </a:xfrm>
          <a:prstGeom prst="line">
            <a:avLst/>
          </a:prstGeom>
          <a:ln w="28575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>
              <a:defRPr sz="1600"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sp>
        <p:nvSpPr>
          <p:cNvPr id="125" name="직선 화살표 연결선 19"/>
          <p:cNvSpPr/>
          <p:nvPr/>
        </p:nvSpPr>
        <p:spPr>
          <a:xfrm>
            <a:off x="5017044" y="2457450"/>
            <a:ext cx="242643" cy="0"/>
          </a:xfrm>
          <a:prstGeom prst="line">
            <a:avLst/>
          </a:prstGeom>
          <a:ln w="28575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>
              <a:defRPr sz="1600"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sp>
        <p:nvSpPr>
          <p:cNvPr id="126" name="직선 화살표 연결선 20"/>
          <p:cNvSpPr/>
          <p:nvPr/>
        </p:nvSpPr>
        <p:spPr>
          <a:xfrm>
            <a:off x="6250408" y="2457450"/>
            <a:ext cx="242643" cy="0"/>
          </a:xfrm>
          <a:prstGeom prst="line">
            <a:avLst/>
          </a:prstGeom>
          <a:ln w="28575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>
              <a:defRPr sz="1600"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graphicFrame>
        <p:nvGraphicFramePr>
          <p:cNvPr id="127" name="표 21"/>
          <p:cNvGraphicFramePr/>
          <p:nvPr/>
        </p:nvGraphicFramePr>
        <p:xfrm>
          <a:off x="8983078" y="462280"/>
          <a:ext cx="1931069" cy="593344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542923"/>
                <a:gridCol w="876300"/>
                <a:gridCol w="511845"/>
              </a:tblGrid>
              <a:tr h="370840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L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1000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1000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Cho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data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1004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link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1004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Kim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data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1100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link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1100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Lee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data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1110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link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1110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Park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data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1120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link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1120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Yoo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data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null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link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9" name="표 5"/>
          <p:cNvGraphicFramePr/>
          <p:nvPr/>
        </p:nvGraphicFramePr>
        <p:xfrm>
          <a:off x="5845845" y="3001853"/>
          <a:ext cx="990739" cy="697236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95362"/>
                <a:gridCol w="495362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x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y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30" name="표 8"/>
          <p:cNvGraphicFramePr/>
          <p:nvPr/>
        </p:nvGraphicFramePr>
        <p:xfrm>
          <a:off x="4676773" y="3001853"/>
          <a:ext cx="926447" cy="697236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63216"/>
                <a:gridCol w="463216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p1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31" name="직선 화살표 연결선 3"/>
          <p:cNvSpPr/>
          <p:nvPr/>
        </p:nvSpPr>
        <p:spPr>
          <a:xfrm>
            <a:off x="5603206" y="3505200"/>
            <a:ext cx="242643" cy="0"/>
          </a:xfrm>
          <a:prstGeom prst="line">
            <a:avLst/>
          </a:prstGeom>
          <a:ln w="28575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>
              <a:defRPr sz="1600"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graphicFrame>
        <p:nvGraphicFramePr>
          <p:cNvPr id="132" name="표 22"/>
          <p:cNvGraphicFramePr/>
          <p:nvPr/>
        </p:nvGraphicFramePr>
        <p:xfrm>
          <a:off x="5845845" y="3804284"/>
          <a:ext cx="990739" cy="697245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95362"/>
                <a:gridCol w="495362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x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y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8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33" name="표 23"/>
          <p:cNvGraphicFramePr/>
          <p:nvPr/>
        </p:nvGraphicFramePr>
        <p:xfrm>
          <a:off x="4676773" y="3804284"/>
          <a:ext cx="926447" cy="697245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63216"/>
                <a:gridCol w="463216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p2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34" name="직선 화살표 연결선 24"/>
          <p:cNvSpPr/>
          <p:nvPr/>
        </p:nvSpPr>
        <p:spPr>
          <a:xfrm>
            <a:off x="5603206" y="4307628"/>
            <a:ext cx="242643" cy="13"/>
          </a:xfrm>
          <a:prstGeom prst="line">
            <a:avLst/>
          </a:prstGeom>
          <a:ln w="28575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>
              <a:defRPr sz="1600"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graphicFrame>
        <p:nvGraphicFramePr>
          <p:cNvPr id="135" name="표 25"/>
          <p:cNvGraphicFramePr/>
          <p:nvPr/>
        </p:nvGraphicFramePr>
        <p:xfrm>
          <a:off x="5845845" y="628754"/>
          <a:ext cx="990739" cy="697236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95362"/>
                <a:gridCol w="495362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x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y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8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36" name="표 26"/>
          <p:cNvGraphicFramePr/>
          <p:nvPr/>
        </p:nvGraphicFramePr>
        <p:xfrm>
          <a:off x="4676773" y="628754"/>
          <a:ext cx="926447" cy="697236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63216"/>
                <a:gridCol w="463216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p1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37" name="직선 화살표 연결선 27"/>
          <p:cNvSpPr/>
          <p:nvPr/>
        </p:nvSpPr>
        <p:spPr>
          <a:xfrm>
            <a:off x="5603206" y="1132099"/>
            <a:ext cx="242643" cy="13"/>
          </a:xfrm>
          <a:prstGeom prst="line">
            <a:avLst/>
          </a:prstGeom>
          <a:ln w="28575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>
              <a:defRPr sz="1600"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graphicFrame>
        <p:nvGraphicFramePr>
          <p:cNvPr id="138" name="표 28"/>
          <p:cNvGraphicFramePr/>
          <p:nvPr/>
        </p:nvGraphicFramePr>
        <p:xfrm>
          <a:off x="5845845" y="1431182"/>
          <a:ext cx="990739" cy="697245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95362"/>
                <a:gridCol w="495362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x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y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8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39" name="표 29"/>
          <p:cNvGraphicFramePr/>
          <p:nvPr/>
        </p:nvGraphicFramePr>
        <p:xfrm>
          <a:off x="4676773" y="1431182"/>
          <a:ext cx="926447" cy="697245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63216"/>
                <a:gridCol w="463216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p2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40" name="직선 화살표 연결선 30"/>
          <p:cNvSpPr/>
          <p:nvPr/>
        </p:nvSpPr>
        <p:spPr>
          <a:xfrm>
            <a:off x="5603206" y="1934528"/>
            <a:ext cx="242643" cy="13"/>
          </a:xfrm>
          <a:prstGeom prst="line">
            <a:avLst/>
          </a:prstGeom>
          <a:ln w="28575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>
              <a:defRPr sz="1600"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graphicFrame>
        <p:nvGraphicFramePr>
          <p:cNvPr id="141" name="표 13"/>
          <p:cNvGraphicFramePr/>
          <p:nvPr/>
        </p:nvGraphicFramePr>
        <p:xfrm>
          <a:off x="8248277" y="628754"/>
          <a:ext cx="990739" cy="697236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95362"/>
                <a:gridCol w="495362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x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y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5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8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42" name="표 14"/>
          <p:cNvGraphicFramePr/>
          <p:nvPr/>
        </p:nvGraphicFramePr>
        <p:xfrm>
          <a:off x="7079208" y="628754"/>
          <a:ext cx="926447" cy="697236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63216"/>
                <a:gridCol w="463216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p1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43" name="표 16"/>
          <p:cNvGraphicFramePr/>
          <p:nvPr/>
        </p:nvGraphicFramePr>
        <p:xfrm>
          <a:off x="8248277" y="1431182"/>
          <a:ext cx="990739" cy="697245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95362"/>
                <a:gridCol w="495362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x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y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8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44" name="표 17"/>
          <p:cNvGraphicFramePr/>
          <p:nvPr/>
        </p:nvGraphicFramePr>
        <p:xfrm>
          <a:off x="7079208" y="1431182"/>
          <a:ext cx="926447" cy="697245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63216"/>
                <a:gridCol w="463216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p2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45" name="직선 화살표 연결선 18"/>
          <p:cNvSpPr/>
          <p:nvPr/>
        </p:nvSpPr>
        <p:spPr>
          <a:xfrm>
            <a:off x="8005640" y="2025013"/>
            <a:ext cx="242643" cy="13"/>
          </a:xfrm>
          <a:prstGeom prst="line">
            <a:avLst/>
          </a:prstGeom>
          <a:ln w="28575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>
              <a:defRPr sz="1600"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sp>
        <p:nvSpPr>
          <p:cNvPr id="146" name="직선 연결선 19"/>
          <p:cNvSpPr/>
          <p:nvPr/>
        </p:nvSpPr>
        <p:spPr>
          <a:xfrm>
            <a:off x="8005640" y="1187998"/>
            <a:ext cx="71575" cy="13"/>
          </a:xfrm>
          <a:prstGeom prst="line">
            <a:avLst/>
          </a:prstGeom>
          <a:ln w="28575">
            <a:solidFill>
              <a:srgbClr val="000000"/>
            </a:solidFill>
            <a:miter/>
          </a:ln>
        </p:spPr>
        <p:txBody>
          <a:bodyPr lIns="45718" tIns="45718" rIns="45718" bIns="45718"/>
          <a:lstStyle/>
          <a:p>
            <a:pPr>
              <a:defRPr sz="1600"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sp>
        <p:nvSpPr>
          <p:cNvPr id="147" name="직선 연결선 31"/>
          <p:cNvSpPr/>
          <p:nvPr/>
        </p:nvSpPr>
        <p:spPr>
          <a:xfrm flipH="1">
            <a:off x="8067674" y="1173586"/>
            <a:ext cx="4778" cy="716415"/>
          </a:xfrm>
          <a:prstGeom prst="line">
            <a:avLst/>
          </a:prstGeom>
          <a:ln w="28575">
            <a:solidFill>
              <a:srgbClr val="000000"/>
            </a:solidFill>
            <a:miter/>
          </a:ln>
        </p:spPr>
        <p:txBody>
          <a:bodyPr lIns="45718" tIns="45718" rIns="45718" bIns="45718"/>
          <a:lstStyle/>
          <a:p>
            <a:pPr>
              <a:defRPr sz="1600"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sp>
        <p:nvSpPr>
          <p:cNvPr id="148" name="직선 화살표 연결선 35"/>
          <p:cNvSpPr/>
          <p:nvPr/>
        </p:nvSpPr>
        <p:spPr>
          <a:xfrm>
            <a:off x="8072435" y="1875600"/>
            <a:ext cx="175857" cy="13"/>
          </a:xfrm>
          <a:prstGeom prst="line">
            <a:avLst/>
          </a:prstGeom>
          <a:ln w="28575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>
              <a:defRPr sz="1600"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sp>
        <p:nvSpPr>
          <p:cNvPr id="149" name="TextBox 38"/>
          <p:cNvSpPr txBox="1"/>
          <p:nvPr/>
        </p:nvSpPr>
        <p:spPr>
          <a:xfrm>
            <a:off x="5845845" y="2230228"/>
            <a:ext cx="290395" cy="269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200"/>
            </a:lvl1pPr>
          </a:lstStyle>
          <a:p>
            <a:pPr/>
            <a:r>
              <a:t>(a)</a:t>
            </a:r>
          </a:p>
        </p:txBody>
      </p:sp>
      <p:sp>
        <p:nvSpPr>
          <p:cNvPr id="150" name="TextBox 39"/>
          <p:cNvSpPr txBox="1"/>
          <p:nvPr/>
        </p:nvSpPr>
        <p:spPr>
          <a:xfrm>
            <a:off x="8248277" y="2230228"/>
            <a:ext cx="290395" cy="269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200"/>
            </a:lvl1pPr>
          </a:lstStyle>
          <a:p>
            <a:pPr/>
            <a:r>
              <a:t>(b)</a:t>
            </a:r>
          </a:p>
        </p:txBody>
      </p:sp>
      <p:graphicFrame>
        <p:nvGraphicFramePr>
          <p:cNvPr id="151" name="표 33"/>
          <p:cNvGraphicFramePr/>
          <p:nvPr/>
        </p:nvGraphicFramePr>
        <p:xfrm>
          <a:off x="7079208" y="3001853"/>
          <a:ext cx="926447" cy="697236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63216"/>
                <a:gridCol w="463216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p1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52" name="표 34"/>
          <p:cNvGraphicFramePr/>
          <p:nvPr/>
        </p:nvGraphicFramePr>
        <p:xfrm>
          <a:off x="8248277" y="3804284"/>
          <a:ext cx="990739" cy="697245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95362"/>
                <a:gridCol w="495362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x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y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3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8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53" name="표 36"/>
          <p:cNvGraphicFramePr/>
          <p:nvPr/>
        </p:nvGraphicFramePr>
        <p:xfrm>
          <a:off x="7079208" y="3804284"/>
          <a:ext cx="926447" cy="697245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63216"/>
                <a:gridCol w="463216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p2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54" name="직선 화살표 연결선 37"/>
          <p:cNvSpPr/>
          <p:nvPr/>
        </p:nvSpPr>
        <p:spPr>
          <a:xfrm>
            <a:off x="8005640" y="4398116"/>
            <a:ext cx="242643" cy="13"/>
          </a:xfrm>
          <a:prstGeom prst="line">
            <a:avLst/>
          </a:prstGeom>
          <a:ln w="28575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>
              <a:defRPr sz="1600"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sp>
        <p:nvSpPr>
          <p:cNvPr id="155" name="직선 연결선 40"/>
          <p:cNvSpPr/>
          <p:nvPr/>
        </p:nvSpPr>
        <p:spPr>
          <a:xfrm>
            <a:off x="8005640" y="3561100"/>
            <a:ext cx="71575" cy="13"/>
          </a:xfrm>
          <a:prstGeom prst="line">
            <a:avLst/>
          </a:prstGeom>
          <a:ln w="28575">
            <a:solidFill>
              <a:srgbClr val="000000"/>
            </a:solidFill>
            <a:miter/>
          </a:ln>
        </p:spPr>
        <p:txBody>
          <a:bodyPr lIns="45718" tIns="45718" rIns="45718" bIns="45718"/>
          <a:lstStyle/>
          <a:p>
            <a:pPr>
              <a:defRPr sz="1600"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sp>
        <p:nvSpPr>
          <p:cNvPr id="156" name="직선 연결선 41"/>
          <p:cNvSpPr/>
          <p:nvPr/>
        </p:nvSpPr>
        <p:spPr>
          <a:xfrm flipH="1">
            <a:off x="8067674" y="3546685"/>
            <a:ext cx="4778" cy="716416"/>
          </a:xfrm>
          <a:prstGeom prst="line">
            <a:avLst/>
          </a:prstGeom>
          <a:ln w="28575">
            <a:solidFill>
              <a:srgbClr val="000000"/>
            </a:solidFill>
            <a:miter/>
          </a:ln>
        </p:spPr>
        <p:txBody>
          <a:bodyPr lIns="45718" tIns="45718" rIns="45718" bIns="45718"/>
          <a:lstStyle/>
          <a:p>
            <a:pPr>
              <a:defRPr sz="1600"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sp>
        <p:nvSpPr>
          <p:cNvPr id="157" name="직선 화살표 연결선 42"/>
          <p:cNvSpPr/>
          <p:nvPr/>
        </p:nvSpPr>
        <p:spPr>
          <a:xfrm>
            <a:off x="8072435" y="4248701"/>
            <a:ext cx="175857" cy="13"/>
          </a:xfrm>
          <a:prstGeom prst="line">
            <a:avLst/>
          </a:prstGeom>
          <a:ln w="28575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>
              <a:defRPr sz="1600"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9" name="표 5"/>
          <p:cNvGraphicFramePr/>
          <p:nvPr/>
        </p:nvGraphicFramePr>
        <p:xfrm>
          <a:off x="1416719" y="325329"/>
          <a:ext cx="1164556" cy="697234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582278"/>
                <a:gridCol w="582278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name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link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null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null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60" name="표 8"/>
          <p:cNvGraphicFramePr/>
          <p:nvPr/>
        </p:nvGraphicFramePr>
        <p:xfrm>
          <a:off x="247649" y="325329"/>
          <a:ext cx="926433" cy="697234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63216"/>
                <a:gridCol w="463216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L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61" name="직선 화살표 연결선 3"/>
          <p:cNvSpPr/>
          <p:nvPr/>
        </p:nvSpPr>
        <p:spPr>
          <a:xfrm>
            <a:off x="1174079" y="828675"/>
            <a:ext cx="242643" cy="0"/>
          </a:xfrm>
          <a:prstGeom prst="line">
            <a:avLst/>
          </a:prstGeom>
          <a:ln w="28575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>
              <a:defRPr sz="1600"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graphicFrame>
        <p:nvGraphicFramePr>
          <p:cNvPr id="162" name="표 32"/>
          <p:cNvGraphicFramePr/>
          <p:nvPr/>
        </p:nvGraphicFramePr>
        <p:xfrm>
          <a:off x="1416719" y="1525905"/>
          <a:ext cx="1201735" cy="697236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619442"/>
                <a:gridCol w="582278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name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link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Kim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null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63" name="표 43"/>
          <p:cNvGraphicFramePr/>
          <p:nvPr/>
        </p:nvGraphicFramePr>
        <p:xfrm>
          <a:off x="247649" y="1525905"/>
          <a:ext cx="926433" cy="697236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63216"/>
                <a:gridCol w="463216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L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64" name="직선 화살표 연결선 44"/>
          <p:cNvSpPr/>
          <p:nvPr/>
        </p:nvSpPr>
        <p:spPr>
          <a:xfrm>
            <a:off x="1174079" y="2029249"/>
            <a:ext cx="242643" cy="13"/>
          </a:xfrm>
          <a:prstGeom prst="line">
            <a:avLst/>
          </a:prstGeom>
          <a:ln w="28575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>
              <a:defRPr sz="1600"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graphicFrame>
        <p:nvGraphicFramePr>
          <p:cNvPr id="165" name="표 50"/>
          <p:cNvGraphicFramePr/>
          <p:nvPr/>
        </p:nvGraphicFramePr>
        <p:xfrm>
          <a:off x="1416719" y="2726476"/>
          <a:ext cx="1201735" cy="697236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619442"/>
                <a:gridCol w="582278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name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link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Kim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66" name="표 51"/>
          <p:cNvGraphicFramePr/>
          <p:nvPr/>
        </p:nvGraphicFramePr>
        <p:xfrm>
          <a:off x="247649" y="2726476"/>
          <a:ext cx="926433" cy="697236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63216"/>
                <a:gridCol w="463216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L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67" name="직선 화살표 연결선 52"/>
          <p:cNvSpPr/>
          <p:nvPr/>
        </p:nvSpPr>
        <p:spPr>
          <a:xfrm>
            <a:off x="1174079" y="3229822"/>
            <a:ext cx="242643" cy="13"/>
          </a:xfrm>
          <a:prstGeom prst="line">
            <a:avLst/>
          </a:prstGeom>
          <a:ln w="28575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>
              <a:defRPr sz="1600"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graphicFrame>
        <p:nvGraphicFramePr>
          <p:cNvPr id="168" name="표 53"/>
          <p:cNvGraphicFramePr/>
          <p:nvPr/>
        </p:nvGraphicFramePr>
        <p:xfrm>
          <a:off x="2861074" y="2726476"/>
          <a:ext cx="1201723" cy="697236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619442"/>
                <a:gridCol w="582278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name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link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Lee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null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69" name="직선 화살표 연결선 54"/>
          <p:cNvSpPr/>
          <p:nvPr/>
        </p:nvSpPr>
        <p:spPr>
          <a:xfrm>
            <a:off x="2618439" y="3229822"/>
            <a:ext cx="242643" cy="13"/>
          </a:xfrm>
          <a:prstGeom prst="line">
            <a:avLst/>
          </a:prstGeom>
          <a:ln w="28575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>
              <a:defRPr sz="1600"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graphicFrame>
        <p:nvGraphicFramePr>
          <p:cNvPr id="170" name="표 55"/>
          <p:cNvGraphicFramePr/>
          <p:nvPr/>
        </p:nvGraphicFramePr>
        <p:xfrm>
          <a:off x="1416719" y="3927049"/>
          <a:ext cx="1201735" cy="697246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619442"/>
                <a:gridCol w="582278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name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link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Kim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71" name="표 56"/>
          <p:cNvGraphicFramePr/>
          <p:nvPr/>
        </p:nvGraphicFramePr>
        <p:xfrm>
          <a:off x="247649" y="3927049"/>
          <a:ext cx="926433" cy="697246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63216"/>
                <a:gridCol w="463216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L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72" name="직선 화살표 연결선 57"/>
          <p:cNvSpPr/>
          <p:nvPr/>
        </p:nvSpPr>
        <p:spPr>
          <a:xfrm>
            <a:off x="1174079" y="4430395"/>
            <a:ext cx="242643" cy="13"/>
          </a:xfrm>
          <a:prstGeom prst="line">
            <a:avLst/>
          </a:prstGeom>
          <a:ln w="28575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>
              <a:defRPr sz="1600"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graphicFrame>
        <p:nvGraphicFramePr>
          <p:cNvPr id="173" name="표 58"/>
          <p:cNvGraphicFramePr/>
          <p:nvPr/>
        </p:nvGraphicFramePr>
        <p:xfrm>
          <a:off x="2861074" y="3927049"/>
          <a:ext cx="1201723" cy="697246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619442"/>
                <a:gridCol w="582278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name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link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Lee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74" name="직선 화살표 연결선 59"/>
          <p:cNvSpPr/>
          <p:nvPr/>
        </p:nvSpPr>
        <p:spPr>
          <a:xfrm>
            <a:off x="2618439" y="4430395"/>
            <a:ext cx="242643" cy="13"/>
          </a:xfrm>
          <a:prstGeom prst="line">
            <a:avLst/>
          </a:prstGeom>
          <a:ln w="28575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>
              <a:defRPr sz="1600"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graphicFrame>
        <p:nvGraphicFramePr>
          <p:cNvPr id="175" name="표 60"/>
          <p:cNvGraphicFramePr/>
          <p:nvPr/>
        </p:nvGraphicFramePr>
        <p:xfrm>
          <a:off x="4305434" y="3927049"/>
          <a:ext cx="1201735" cy="697246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619442"/>
                <a:gridCol w="582278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name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link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null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null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76" name="직선 화살표 연결선 61"/>
          <p:cNvSpPr/>
          <p:nvPr/>
        </p:nvSpPr>
        <p:spPr>
          <a:xfrm>
            <a:off x="4062795" y="4430395"/>
            <a:ext cx="242643" cy="13"/>
          </a:xfrm>
          <a:prstGeom prst="line">
            <a:avLst/>
          </a:prstGeom>
          <a:ln w="28575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>
              <a:defRPr sz="1600"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graphicFrame>
        <p:nvGraphicFramePr>
          <p:cNvPr id="177" name="표 62"/>
          <p:cNvGraphicFramePr/>
          <p:nvPr/>
        </p:nvGraphicFramePr>
        <p:xfrm>
          <a:off x="1416719" y="5127623"/>
          <a:ext cx="1201735" cy="697245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619442"/>
                <a:gridCol w="582278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name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link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Kim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78" name="표 63"/>
          <p:cNvGraphicFramePr/>
          <p:nvPr/>
        </p:nvGraphicFramePr>
        <p:xfrm>
          <a:off x="247649" y="5127623"/>
          <a:ext cx="926433" cy="697245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63216"/>
                <a:gridCol w="463216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L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79" name="직선 화살표 연결선 64"/>
          <p:cNvSpPr/>
          <p:nvPr/>
        </p:nvSpPr>
        <p:spPr>
          <a:xfrm>
            <a:off x="1174079" y="5630967"/>
            <a:ext cx="242643" cy="13"/>
          </a:xfrm>
          <a:prstGeom prst="line">
            <a:avLst/>
          </a:prstGeom>
          <a:ln w="28575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>
              <a:defRPr sz="1600"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graphicFrame>
        <p:nvGraphicFramePr>
          <p:cNvPr id="180" name="표 65"/>
          <p:cNvGraphicFramePr/>
          <p:nvPr/>
        </p:nvGraphicFramePr>
        <p:xfrm>
          <a:off x="2861074" y="5127623"/>
          <a:ext cx="1201723" cy="697245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619442"/>
                <a:gridCol w="582278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name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link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Lee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81" name="직선 화살표 연결선 66"/>
          <p:cNvSpPr/>
          <p:nvPr/>
        </p:nvSpPr>
        <p:spPr>
          <a:xfrm>
            <a:off x="2618439" y="5630967"/>
            <a:ext cx="242643" cy="13"/>
          </a:xfrm>
          <a:prstGeom prst="line">
            <a:avLst/>
          </a:prstGeom>
          <a:ln w="28575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>
              <a:defRPr sz="1600"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graphicFrame>
        <p:nvGraphicFramePr>
          <p:cNvPr id="182" name="표 67"/>
          <p:cNvGraphicFramePr/>
          <p:nvPr/>
        </p:nvGraphicFramePr>
        <p:xfrm>
          <a:off x="4305434" y="5127623"/>
          <a:ext cx="1201735" cy="697245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619442"/>
                <a:gridCol w="582278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name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link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Park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null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83" name="직선 화살표 연결선 68"/>
          <p:cNvSpPr/>
          <p:nvPr/>
        </p:nvSpPr>
        <p:spPr>
          <a:xfrm>
            <a:off x="4062795" y="5630967"/>
            <a:ext cx="242643" cy="13"/>
          </a:xfrm>
          <a:prstGeom prst="line">
            <a:avLst/>
          </a:prstGeom>
          <a:ln w="28575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>
              <a:defRPr sz="1600"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7" name="사각형: 둥근 모서리 3"/>
          <p:cNvGrpSpPr/>
          <p:nvPr/>
        </p:nvGrpSpPr>
        <p:grpSpPr>
          <a:xfrm>
            <a:off x="6032500" y="936625"/>
            <a:ext cx="1676400" cy="2047875"/>
            <a:chOff x="0" y="0"/>
            <a:chExt cx="1676400" cy="2047875"/>
          </a:xfrm>
        </p:grpSpPr>
        <p:sp>
          <p:nvSpPr>
            <p:cNvPr id="185" name="모서리가 둥근 직사각형"/>
            <p:cNvSpPr/>
            <p:nvPr/>
          </p:nvSpPr>
          <p:spPr>
            <a:xfrm>
              <a:off x="0" y="0"/>
              <a:ext cx="1676400" cy="2047875"/>
            </a:xfrm>
            <a:prstGeom prst="roundRect">
              <a:avLst>
                <a:gd name="adj" fmla="val 16667"/>
              </a:avLst>
            </a:prstGeom>
            <a:noFill/>
            <a:ln w="1905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600"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186" name="String name;…"/>
            <p:cNvSpPr txBox="1"/>
            <p:nvPr/>
          </p:nvSpPr>
          <p:spPr>
            <a:xfrm>
              <a:off x="81831" y="140005"/>
              <a:ext cx="1512742" cy="17678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>
                <a:defRPr>
                  <a:solidFill>
                    <a:srgbClr val="2F5597"/>
                  </a:solidFill>
                </a:defRPr>
              </a:pPr>
              <a:r>
                <a:t>String</a:t>
              </a:r>
              <a:r>
                <a:rPr>
                  <a:solidFill>
                    <a:srgbClr val="000000"/>
                  </a:solidFill>
                </a:rPr>
                <a:t> name;</a:t>
              </a:r>
              <a:endParaRPr>
                <a:solidFill>
                  <a:srgbClr val="FFFFFF"/>
                </a:solidFill>
              </a:endParaRPr>
            </a:p>
            <a:p>
              <a:pPr>
                <a:defRPr>
                  <a:solidFill>
                    <a:srgbClr val="C55A11"/>
                  </a:solidFill>
                </a:defRPr>
              </a:pPr>
              <a:r>
                <a:t>int</a:t>
              </a:r>
              <a:r>
                <a:rPr>
                  <a:solidFill>
                    <a:srgbClr val="000000"/>
                  </a:solidFill>
                </a:rPr>
                <a:t> age;</a:t>
              </a:r>
              <a:endParaRPr>
                <a:solidFill>
                  <a:srgbClr val="FFFFFF"/>
                </a:solidFill>
              </a:endParaRPr>
            </a:p>
            <a:p>
              <a:pPr/>
              <a:r>
                <a:t>--------------</a:t>
              </a:r>
              <a:endParaRPr>
                <a:solidFill>
                  <a:srgbClr val="FFFFFF"/>
                </a:solidFill>
              </a:endParaRPr>
            </a:p>
            <a:p>
              <a:pPr>
                <a:defRPr>
                  <a:solidFill>
                    <a:srgbClr val="C55A11"/>
                  </a:solidFill>
                </a:defRPr>
              </a:pPr>
              <a:r>
                <a:t>void</a:t>
              </a:r>
              <a:r>
                <a:rPr>
                  <a:solidFill>
                    <a:srgbClr val="000000"/>
                  </a:solidFill>
                </a:rPr>
                <a:t> speak();</a:t>
              </a:r>
              <a:endParaRPr>
                <a:solidFill>
                  <a:srgbClr val="FFFFFF"/>
                </a:solidFill>
              </a:endParaRPr>
            </a:p>
            <a:p>
              <a:pPr>
                <a:defRPr>
                  <a:solidFill>
                    <a:srgbClr val="C55A11"/>
                  </a:solidFill>
                </a:defRPr>
              </a:pPr>
              <a:r>
                <a:t>void</a:t>
              </a:r>
              <a:r>
                <a:rPr>
                  <a:solidFill>
                    <a:srgbClr val="000000"/>
                  </a:solidFill>
                </a:rPr>
                <a:t> eat();</a:t>
              </a:r>
              <a:endParaRPr>
                <a:solidFill>
                  <a:srgbClr val="FFFFFF"/>
                </a:solidFill>
              </a:endParaRPr>
            </a:p>
            <a:p>
              <a:pPr>
                <a:defRPr>
                  <a:solidFill>
                    <a:srgbClr val="C55A11"/>
                  </a:solidFill>
                </a:defRPr>
              </a:pPr>
              <a:r>
                <a:t>void</a:t>
              </a:r>
              <a:r>
                <a:rPr>
                  <a:solidFill>
                    <a:srgbClr val="000000"/>
                  </a:solidFill>
                </a:rPr>
                <a:t> study();</a:t>
              </a:r>
            </a:p>
          </p:txBody>
        </p:sp>
      </p:grpSp>
      <p:sp>
        <p:nvSpPr>
          <p:cNvPr id="188" name="TextBox 4"/>
          <p:cNvSpPr txBox="1"/>
          <p:nvPr/>
        </p:nvSpPr>
        <p:spPr>
          <a:xfrm>
            <a:off x="6594474" y="628846"/>
            <a:ext cx="411731" cy="307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1400"/>
            </a:lvl1pPr>
          </a:lstStyle>
          <a:p>
            <a:pPr/>
            <a:r>
              <a:t>객체</a:t>
            </a:r>
          </a:p>
        </p:txBody>
      </p:sp>
      <p:sp>
        <p:nvSpPr>
          <p:cNvPr id="189" name="TextBox 5"/>
          <p:cNvSpPr txBox="1"/>
          <p:nvPr/>
        </p:nvSpPr>
        <p:spPr>
          <a:xfrm>
            <a:off x="7760196" y="1381321"/>
            <a:ext cx="782573" cy="281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b="1" sz="1200"/>
            </a:lvl1pPr>
          </a:lstStyle>
          <a:p>
            <a:pPr/>
            <a:r>
              <a:t>필드(field)</a:t>
            </a:r>
          </a:p>
        </p:txBody>
      </p:sp>
      <p:sp>
        <p:nvSpPr>
          <p:cNvPr id="190" name="TextBox 6"/>
          <p:cNvSpPr txBox="1"/>
          <p:nvPr/>
        </p:nvSpPr>
        <p:spPr>
          <a:xfrm>
            <a:off x="7742263" y="2190948"/>
            <a:ext cx="755929" cy="4597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algn="ctr">
              <a:defRPr b="1" sz="1200"/>
            </a:pPr>
            <a:r>
              <a:t>메소드</a:t>
            </a:r>
            <a:br/>
            <a:r>
              <a:t>(method)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" name="사각형: 둥근 모서리 3"/>
          <p:cNvGrpSpPr/>
          <p:nvPr/>
        </p:nvGrpSpPr>
        <p:grpSpPr>
          <a:xfrm>
            <a:off x="6308768" y="622900"/>
            <a:ext cx="1499032" cy="1611261"/>
            <a:chOff x="0" y="-1"/>
            <a:chExt cx="1499030" cy="1611259"/>
          </a:xfrm>
        </p:grpSpPr>
        <p:sp>
          <p:nvSpPr>
            <p:cNvPr id="192" name="모서리가 둥근 직사각형"/>
            <p:cNvSpPr/>
            <p:nvPr/>
          </p:nvSpPr>
          <p:spPr>
            <a:xfrm>
              <a:off x="-1" y="-2"/>
              <a:ext cx="1499031" cy="1611261"/>
            </a:xfrm>
            <a:prstGeom prst="roundRect">
              <a:avLst>
                <a:gd name="adj" fmla="val 16667"/>
              </a:avLst>
            </a:prstGeom>
            <a:noFill/>
            <a:ln w="1905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600"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193" name="String name;…"/>
            <p:cNvSpPr txBox="1"/>
            <p:nvPr/>
          </p:nvSpPr>
          <p:spPr>
            <a:xfrm>
              <a:off x="590" y="167387"/>
              <a:ext cx="1489445" cy="125705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>
                  <a:solidFill>
                    <a:srgbClr val="2F5597"/>
                  </a:solidFill>
                </a:defRPr>
              </a:pPr>
              <a:r>
                <a:t>메소드1()</a:t>
              </a:r>
            </a:p>
            <a:p>
              <a:pPr algn="ctr">
                <a:defRPr strike="sngStrike">
                  <a:solidFill>
                    <a:srgbClr val="2F5597"/>
                  </a:solidFill>
                </a:defRPr>
              </a:pPr>
              <a:r>
                <a:t>메소드2()</a:t>
              </a:r>
            </a:p>
            <a:p>
              <a:pPr algn="ctr">
                <a:defRPr>
                  <a:solidFill>
                    <a:srgbClr val="2F5597"/>
                  </a:solidFill>
                </a:defRPr>
              </a:pPr>
              <a:r>
                <a:t>메소드3()</a:t>
              </a:r>
            </a:p>
            <a:p>
              <a:pPr algn="ctr">
                <a:defRPr>
                  <a:solidFill>
                    <a:srgbClr val="2F5597"/>
                  </a:solidFill>
                </a:defRPr>
              </a:pPr>
              <a:r>
                <a:t>.............</a:t>
              </a:r>
            </a:p>
          </p:txBody>
        </p:sp>
      </p:grpSp>
      <p:sp>
        <p:nvSpPr>
          <p:cNvPr id="195" name="TextBox 5"/>
          <p:cNvSpPr txBox="1"/>
          <p:nvPr/>
        </p:nvSpPr>
        <p:spPr>
          <a:xfrm>
            <a:off x="7901081" y="695521"/>
            <a:ext cx="805608" cy="281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b="1" sz="1200"/>
            </a:lvl1pPr>
          </a:lstStyle>
          <a:p>
            <a:pPr/>
            <a:r>
              <a:t>슈퍼 클래스</a:t>
            </a:r>
          </a:p>
        </p:txBody>
      </p:sp>
      <p:sp>
        <p:nvSpPr>
          <p:cNvPr id="196" name="모서리가 둥근 직사각형"/>
          <p:cNvSpPr/>
          <p:nvPr/>
        </p:nvSpPr>
        <p:spPr>
          <a:xfrm>
            <a:off x="6308783" y="2819980"/>
            <a:ext cx="1493305" cy="508002"/>
          </a:xfrm>
          <a:prstGeom prst="roundRect">
            <a:avLst>
              <a:gd name="adj" fmla="val 48994"/>
            </a:avLst>
          </a:prstGeom>
          <a:ln w="19050">
            <a:solidFill>
              <a:srgbClr val="000000"/>
            </a:solidFill>
            <a:miter/>
          </a:ln>
        </p:spPr>
        <p:txBody>
          <a:bodyPr lIns="45718" tIns="45718" rIns="45718" bIns="45718" anchor="ctr"/>
          <a:lstStyle/>
          <a:p>
            <a:pPr>
              <a:defRPr sz="1600"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sp>
        <p:nvSpPr>
          <p:cNvPr id="197" name="String name;…"/>
          <p:cNvSpPr txBox="1"/>
          <p:nvPr/>
        </p:nvSpPr>
        <p:spPr>
          <a:xfrm>
            <a:off x="6309371" y="2871214"/>
            <a:ext cx="1483758" cy="3868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>
                <a:solidFill>
                  <a:srgbClr val="2F5597"/>
                </a:solidFill>
              </a:defRPr>
            </a:lvl1pPr>
          </a:lstStyle>
          <a:p>
            <a:pPr/>
            <a:r>
              <a:t>메소드2()</a:t>
            </a:r>
          </a:p>
        </p:txBody>
      </p:sp>
      <p:sp>
        <p:nvSpPr>
          <p:cNvPr id="198" name="TextBox 5"/>
          <p:cNvSpPr txBox="1"/>
          <p:nvPr/>
        </p:nvSpPr>
        <p:spPr>
          <a:xfrm>
            <a:off x="7901081" y="2933012"/>
            <a:ext cx="805608" cy="281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b="1" sz="1200"/>
            </a:lvl1pPr>
          </a:lstStyle>
          <a:p>
            <a:pPr/>
            <a:r>
              <a:t>서브 클래스</a:t>
            </a:r>
          </a:p>
        </p:txBody>
      </p:sp>
      <p:sp>
        <p:nvSpPr>
          <p:cNvPr id="199" name="메소드2() 호출"/>
          <p:cNvSpPr txBox="1"/>
          <p:nvPr/>
        </p:nvSpPr>
        <p:spPr>
          <a:xfrm>
            <a:off x="3915121" y="2119833"/>
            <a:ext cx="1213799" cy="3333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5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메소드2() 호출</a:t>
            </a:r>
          </a:p>
        </p:txBody>
      </p:sp>
      <p:sp>
        <p:nvSpPr>
          <p:cNvPr id="200" name="선"/>
          <p:cNvSpPr/>
          <p:nvPr/>
        </p:nvSpPr>
        <p:spPr>
          <a:xfrm flipV="1">
            <a:off x="7058283" y="2258776"/>
            <a:ext cx="12" cy="527062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>
              <a:defRPr sz="1600"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sp>
        <p:nvSpPr>
          <p:cNvPr id="201" name="상속"/>
          <p:cNvSpPr txBox="1"/>
          <p:nvPr/>
        </p:nvSpPr>
        <p:spPr>
          <a:xfrm>
            <a:off x="7182422" y="2355930"/>
            <a:ext cx="433702" cy="3327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5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상속</a:t>
            </a:r>
          </a:p>
        </p:txBody>
      </p:sp>
      <p:sp>
        <p:nvSpPr>
          <p:cNvPr id="202" name="선"/>
          <p:cNvSpPr/>
          <p:nvPr/>
        </p:nvSpPr>
        <p:spPr>
          <a:xfrm flipV="1">
            <a:off x="5155736" y="1312217"/>
            <a:ext cx="1428582" cy="960439"/>
          </a:xfrm>
          <a:prstGeom prst="line">
            <a:avLst/>
          </a:prstGeom>
          <a:ln w="25400">
            <a:solidFill>
              <a:schemeClr val="accent2"/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45718" tIns="45718" rIns="45718" bIns="45718"/>
          <a:lstStyle/>
          <a:p>
            <a:pPr>
              <a:defRPr sz="1600"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sp>
        <p:nvSpPr>
          <p:cNvPr id="203" name="선"/>
          <p:cNvSpPr/>
          <p:nvPr/>
        </p:nvSpPr>
        <p:spPr>
          <a:xfrm>
            <a:off x="5154910" y="2270030"/>
            <a:ext cx="1429361" cy="806505"/>
          </a:xfrm>
          <a:prstGeom prst="line">
            <a:avLst/>
          </a:prstGeom>
          <a:ln w="25400">
            <a:solidFill>
              <a:schemeClr val="accent2"/>
            </a:solidFill>
            <a:tailEnd type="triangle"/>
          </a:ln>
        </p:spPr>
        <p:txBody>
          <a:bodyPr lIns="45718" tIns="45718" rIns="45718" bIns="45718"/>
          <a:lstStyle/>
          <a:p>
            <a:pPr>
              <a:defRPr sz="1600"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sp>
        <p:nvSpPr>
          <p:cNvPr id="204" name="X"/>
          <p:cNvSpPr txBox="1"/>
          <p:nvPr/>
        </p:nvSpPr>
        <p:spPr>
          <a:xfrm>
            <a:off x="5738174" y="1612288"/>
            <a:ext cx="256611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chemeClr val="accent2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X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" name="그룹"/>
          <p:cNvGrpSpPr/>
          <p:nvPr/>
        </p:nvGrpSpPr>
        <p:grpSpPr>
          <a:xfrm>
            <a:off x="4096594" y="1109368"/>
            <a:ext cx="5468604" cy="1404636"/>
            <a:chOff x="0" y="25400"/>
            <a:chExt cx="5468603" cy="1404635"/>
          </a:xfrm>
        </p:grpSpPr>
        <p:graphicFrame>
          <p:nvGraphicFramePr>
            <p:cNvPr id="206" name="표 21"/>
            <p:cNvGraphicFramePr/>
            <p:nvPr/>
          </p:nvGraphicFramePr>
          <p:xfrm>
            <a:off x="3136235" y="25400"/>
            <a:ext cx="2332369" cy="1404636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1" rtl="0">
                  <a:tableStyleId>{4C3C2611-4C71-4FC5-86AE-919BDF0F9419}</a:tableStyleId>
                </a:tblPr>
                <a:tblGrid>
                  <a:gridCol w="947498"/>
                  <a:gridCol w="1384854"/>
                </a:tblGrid>
                <a:tr h="269240">
                  <a:tc>
                    <a:txBody>
                      <a:bodyPr/>
                      <a:lstStyle/>
                      <a:p>
                        <a:pPr algn="ctr"/>
                        <a:r>
                          <a:rPr sz="1100"/>
                          <a:t>DObject</a:t>
                        </a:r>
                      </a:p>
                    </a:txBody>
                    <a:tcPr marL="45720" marR="45720" marT="45720" marB="45720" anchor="ctr" anchorCtr="0" horzOverflow="overflow">
                      <a:lnL w="12700">
                        <a:miter lim="400000"/>
                      </a:lnL>
                      <a:lnR w="12700">
                        <a:miter lim="400000"/>
                      </a:lnR>
                      <a:lnT w="12700">
                        <a:miter lim="400000"/>
                      </a:lnT>
                      <a:lnB w="12700">
                        <a:solidFill>
                          <a:srgbClr val="000000"/>
                        </a:solidFill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defRPr sz="1100"/>
                        </a:pPr>
                      </a:p>
                    </a:txBody>
                    <a:tcPr marL="45720" marR="45720" marT="45720" marB="45720" anchor="ctr" anchorCtr="0" horzOverflow="overflow">
                      <a:lnL w="12700">
                        <a:miter lim="400000"/>
                      </a:lnL>
                      <a:lnR w="12700">
                        <a:miter lim="400000"/>
                      </a:lnR>
                      <a:lnT w="12700">
                        <a:miter lim="400000"/>
                      </a:lnT>
                      <a:lnB w="12700">
                        <a:miter lim="400000"/>
                      </a:lnB>
                      <a:noFill/>
                    </a:tcPr>
                  </a:tc>
                </a:tr>
                <a:tr h="431800">
                  <a:tc>
                    <a:txBody>
                      <a:bodyPr/>
                      <a:lstStyle/>
                      <a:p>
                        <a:pPr algn="ctr"/>
                        <a:r>
                          <a:rPr sz="1100"/>
                          <a:t>draw()</a:t>
                        </a:r>
                      </a:p>
                    </a:txBody>
                    <a:tcPr marL="45720" marR="45720" marT="45720" marB="45720" anchor="ctr" anchorCtr="0" horzOverflow="overflow">
                      <a:lnL w="12700">
                        <a:solidFill>
                          <a:srgbClr val="000000"/>
                        </a:solidFill>
                      </a:lnL>
                      <a:lnR w="12700">
                        <a:solidFill>
                          <a:srgbClr val="000000"/>
                        </a:solidFill>
                      </a:lnR>
                      <a:lnT w="12700">
                        <a:solidFill>
                          <a:srgbClr val="000000"/>
                        </a:solidFill>
                      </a:lnT>
                      <a:lnB w="12700">
                        <a:solidFill>
                          <a:srgbClr val="000000"/>
                        </a:solidFill>
                      </a:lnB>
                      <a:solidFill>
                        <a:schemeClr val="accent2">
                          <a:lumOff val="2196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/>
                        <a:r>
                          <a:rPr sz="1100"/>
                          <a:t> DObject의 메소드</a:t>
                        </a:r>
                      </a:p>
                    </a:txBody>
                    <a:tcPr marL="45720" marR="45720" marT="45720" marB="45720" anchor="ctr" anchorCtr="0" horzOverflow="overflow">
                      <a:lnL w="12700">
                        <a:solidFill>
                          <a:srgbClr val="000000"/>
                        </a:solidFill>
                      </a:lnL>
                      <a:lnR w="12700">
                        <a:miter lim="400000"/>
                      </a:lnR>
                      <a:lnT w="12700">
                        <a:miter lim="400000"/>
                      </a:lnT>
                      <a:lnB w="12700">
                        <a:miter lim="400000"/>
                      </a:lnB>
                      <a:noFill/>
                    </a:tcPr>
                  </a:tc>
                </a:tr>
                <a:tr h="434340">
                  <a:tc>
                    <a:txBody>
                      <a:bodyPr/>
                      <a:lstStyle/>
                      <a:p>
                        <a:pPr algn="ctr"/>
                        <a:r>
                          <a:rPr sz="1100"/>
                          <a:t>draw()</a:t>
                        </a:r>
                      </a:p>
                    </a:txBody>
                    <a:tcPr marL="45720" marR="45720" marT="45720" marB="45720" anchor="ctr" anchorCtr="0" horzOverflow="overflow">
                      <a:lnL w="12700">
                        <a:solidFill>
                          <a:srgbClr val="000000"/>
                        </a:solidFill>
                      </a:lnL>
                      <a:lnR w="12700">
                        <a:solidFill>
                          <a:srgbClr val="000000"/>
                        </a:solidFill>
                      </a:lnR>
                      <a:lnT w="12700">
                        <a:solidFill>
                          <a:srgbClr val="000000"/>
                        </a:solidFill>
                      </a:lnT>
                      <a:lnB w="12700">
                        <a:solidFill>
                          <a:srgbClr val="000000"/>
                        </a:solidFill>
                      </a:lnB>
                      <a:solidFill>
                        <a:schemeClr val="accent5">
                          <a:lumOff val="20196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>
                          <a:defRPr sz="1100"/>
                        </a:pPr>
                        <a:r>
                          <a:t> Line에서</a:t>
                        </a:r>
                      </a:p>
                      <a:p>
                        <a:pPr>
                          <a:defRPr sz="1100"/>
                        </a:pPr>
                        <a:r>
                          <a:t> 오버라이딩한 메소드</a:t>
                        </a:r>
                      </a:p>
                    </a:txBody>
                    <a:tcPr marL="45720" marR="45720" marT="45720" marB="45720" anchor="ctr" anchorCtr="0" horzOverflow="overflow">
                      <a:lnL w="12700">
                        <a:solidFill>
                          <a:srgbClr val="000000"/>
                        </a:solidFill>
                      </a:lnL>
                      <a:lnR w="12700">
                        <a:miter lim="400000"/>
                      </a:lnR>
                      <a:lnT w="12700">
                        <a:miter lim="400000"/>
                      </a:lnT>
                      <a:lnB w="12700">
                        <a:miter lim="400000"/>
                      </a:lnB>
                      <a:noFill/>
                    </a:tcPr>
                  </a:tc>
                </a:tr>
                <a:tr h="269240">
                  <a:tc>
                    <a:txBody>
                      <a:bodyPr/>
                      <a:lstStyle/>
                      <a:p>
                        <a:pPr algn="ctr"/>
                        <a:r>
                          <a:rPr sz="1100"/>
                          <a:t>Line</a:t>
                        </a:r>
                      </a:p>
                    </a:txBody>
                    <a:tcPr marL="45720" marR="45720" marT="45720" marB="45720" anchor="ctr" anchorCtr="0" horzOverflow="overflow">
                      <a:lnL w="12700">
                        <a:miter lim="400000"/>
                      </a:lnL>
                      <a:lnR w="12700">
                        <a:miter lim="400000"/>
                      </a:lnR>
                      <a:lnT w="12700">
                        <a:solidFill>
                          <a:srgbClr val="000000"/>
                        </a:solidFill>
                      </a:lnT>
                      <a:lnB w="12700">
                        <a:miter lim="400000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defRPr sz="1100"/>
                        </a:pPr>
                      </a:p>
                    </a:txBody>
                    <a:tcPr marL="45720" marR="45720" marT="45720" marB="45720" anchor="ctr" anchorCtr="0" horzOverflow="overflow">
                      <a:lnL w="12700">
                        <a:miter lim="400000"/>
                      </a:lnL>
                      <a:lnR w="12700">
                        <a:miter lim="400000"/>
                      </a:lnR>
                      <a:lnT w="12700">
                        <a:miter lim="400000"/>
                      </a:lnT>
                      <a:lnB w="12700">
                        <a:miter lim="400000"/>
                      </a:lnB>
                      <a:noFill/>
                    </a:tcPr>
                  </a:tc>
                </a:tr>
              </a:tbl>
            </a:graphicData>
          </a:graphic>
        </p:graphicFrame>
        <p:graphicFrame>
          <p:nvGraphicFramePr>
            <p:cNvPr id="207" name="표"/>
            <p:cNvGraphicFramePr/>
            <p:nvPr/>
          </p:nvGraphicFramePr>
          <p:xfrm>
            <a:off x="1996213" y="147019"/>
            <a:ext cx="757274" cy="307350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1" rtl="0">
                  <a:tableStyleId>{4C3C2611-4C71-4FC5-86AE-919BDF0F9419}</a:tableStyleId>
                </a:tblPr>
                <a:tblGrid>
                  <a:gridCol w="304393"/>
                  <a:gridCol w="452869"/>
                </a:tblGrid>
                <a:tr h="307340">
                  <a:tc>
                    <a:txBody>
                      <a:bodyPr/>
                      <a:lstStyle/>
                      <a:p>
                        <a:pPr algn="ctr"/>
                        <a:r>
                          <a:rPr sz="1200"/>
                          <a:t>a</a:t>
                        </a:r>
                      </a:p>
                    </a:txBody>
                    <a:tcPr marL="45720" marR="45720" marT="45720" marB="45720" anchor="ctr" anchorCtr="0" horzOverflow="overflow">
                      <a:lnL w="12700">
                        <a:miter lim="400000"/>
                      </a:lnL>
                      <a:lnR w="12700">
                        <a:solidFill>
                          <a:srgbClr val="000000"/>
                        </a:solidFill>
                        <a:miter lim="400000"/>
                      </a:lnR>
                      <a:lnT w="12700">
                        <a:miter lim="400000"/>
                      </a:lnT>
                      <a:lnB w="12700">
                        <a:miter lim="400000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defRPr sz="1200"/>
                        </a:pPr>
                      </a:p>
                    </a:txBody>
                    <a:tcPr marL="45720" marR="45720" marT="45720" marB="45720" anchor="ctr" anchorCtr="0" horzOverflow="overflow">
                      <a:lnL w="12700">
                        <a:solidFill>
                          <a:srgbClr val="000000"/>
                        </a:solidFill>
                        <a:miter lim="400000"/>
                      </a:lnL>
                      <a:lnR w="12700">
                        <a:solidFill>
                          <a:srgbClr val="000000"/>
                        </a:solidFill>
                        <a:miter lim="400000"/>
                      </a:lnR>
                      <a:lnT w="12700">
                        <a:solidFill>
                          <a:srgbClr val="000000"/>
                        </a:solidFill>
                        <a:miter lim="400000"/>
                      </a:lnT>
                      <a:lnB w="12700">
                        <a:solidFill>
                          <a:srgbClr val="000000"/>
                        </a:solidFill>
                        <a:miter lim="400000"/>
                      </a:lnB>
                      <a:solidFill>
                        <a:schemeClr val="accent5">
                          <a:lumOff val="20196"/>
                        </a:schemeClr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208" name="선"/>
            <p:cNvSpPr/>
            <p:nvPr/>
          </p:nvSpPr>
          <p:spPr>
            <a:xfrm>
              <a:off x="2622306" y="300689"/>
              <a:ext cx="507150" cy="11"/>
            </a:xfrm>
            <a:prstGeom prst="line">
              <a:avLst/>
            </a:prstGeom>
            <a:noFill/>
            <a:ln w="25400" cap="flat">
              <a:solidFill>
                <a:schemeClr val="accent2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1600"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209" name="타원형"/>
            <p:cNvSpPr/>
            <p:nvPr/>
          </p:nvSpPr>
          <p:spPr>
            <a:xfrm>
              <a:off x="3159762" y="746178"/>
              <a:ext cx="891797" cy="380493"/>
            </a:xfrm>
            <a:prstGeom prst="ellipse">
              <a:avLst/>
            </a:prstGeom>
            <a:noFill/>
            <a:ln w="25400" cap="flat">
              <a:solidFill>
                <a:srgbClr val="BE0B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600"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grpSp>
          <p:nvGrpSpPr>
            <p:cNvPr id="212" name="Line a = new Line();…"/>
            <p:cNvGrpSpPr/>
            <p:nvPr/>
          </p:nvGrpSpPr>
          <p:grpSpPr>
            <a:xfrm>
              <a:off x="12686" y="461573"/>
              <a:ext cx="1600783" cy="532286"/>
              <a:chOff x="-1" y="-1"/>
              <a:chExt cx="1600781" cy="532285"/>
            </a:xfrm>
          </p:grpSpPr>
          <p:sp>
            <p:nvSpPr>
              <p:cNvPr id="210" name="직사각형"/>
              <p:cNvSpPr/>
              <p:nvPr/>
            </p:nvSpPr>
            <p:spPr>
              <a:xfrm>
                <a:off x="-2" y="-2"/>
                <a:ext cx="1600783" cy="532286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 sz="1200">
                    <a:latin typeface="나눔고딕"/>
                    <a:ea typeface="나눔고딕"/>
                    <a:cs typeface="나눔고딕"/>
                    <a:sym typeface="나눔고딕"/>
                  </a:defRPr>
                </a:pPr>
              </a:p>
            </p:txBody>
          </p:sp>
          <p:sp>
            <p:nvSpPr>
              <p:cNvPr id="211" name="Line a = new Line();…"/>
              <p:cNvSpPr txBox="1"/>
              <p:nvPr/>
            </p:nvSpPr>
            <p:spPr>
              <a:xfrm>
                <a:off x="-2" y="42616"/>
                <a:ext cx="1600783" cy="4470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/>
              <a:p>
                <a:pPr>
                  <a:defRPr sz="1200"/>
                </a:pPr>
                <a:r>
                  <a:t>Line a = </a:t>
                </a:r>
                <a:r>
                  <a:rPr>
                    <a:solidFill>
                      <a:srgbClr val="B31637"/>
                    </a:solidFill>
                  </a:rPr>
                  <a:t>new</a:t>
                </a:r>
                <a:r>
                  <a:t> Line();</a:t>
                </a:r>
              </a:p>
              <a:p>
                <a:pPr>
                  <a:defRPr sz="1200"/>
                </a:pPr>
                <a:r>
                  <a:t>a.draw();</a:t>
                </a:r>
              </a:p>
            </p:txBody>
          </p:sp>
        </p:grpSp>
        <p:sp>
          <p:nvSpPr>
            <p:cNvPr id="213" name="실행 결과: Line이 출력됨"/>
            <p:cNvSpPr txBox="1"/>
            <p:nvPr/>
          </p:nvSpPr>
          <p:spPr>
            <a:xfrm>
              <a:off x="0" y="985983"/>
              <a:ext cx="1626162" cy="2819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/>
            <a:p>
              <a:pPr algn="ctr">
                <a:defRPr sz="1200"/>
              </a:pPr>
              <a:r>
                <a:t>실행 결과: </a:t>
              </a:r>
              <a:r>
                <a:rPr>
                  <a:solidFill>
                    <a:schemeClr val="accent2"/>
                  </a:solidFill>
                </a:rPr>
                <a:t>Line</a:t>
              </a:r>
              <a:r>
                <a:t>이 출력됨</a:t>
              </a:r>
            </a:p>
          </p:txBody>
        </p:sp>
        <p:sp>
          <p:nvSpPr>
            <p:cNvPr id="214" name="선"/>
            <p:cNvSpPr/>
            <p:nvPr/>
          </p:nvSpPr>
          <p:spPr>
            <a:xfrm>
              <a:off x="697488" y="796983"/>
              <a:ext cx="2439040" cy="138777"/>
            </a:xfrm>
            <a:prstGeom prst="line">
              <a:avLst/>
            </a:prstGeom>
            <a:noFill/>
            <a:ln w="25400" cap="flat">
              <a:solidFill>
                <a:schemeClr val="accent2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1600"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</p:grpSp>
      <p:sp>
        <p:nvSpPr>
          <p:cNvPr id="216" name="1) 서브 클래스 레퍼런스로 오버라이딩된 메소드 호출"/>
          <p:cNvSpPr txBox="1"/>
          <p:nvPr/>
        </p:nvSpPr>
        <p:spPr>
          <a:xfrm>
            <a:off x="4076010" y="821305"/>
            <a:ext cx="3262040" cy="281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200"/>
            </a:lvl1pPr>
          </a:lstStyle>
          <a:p>
            <a:pPr/>
            <a:r>
              <a:t>1) 서브 클래스 레퍼런스로 오버라이딩된 메소드 호출</a:t>
            </a:r>
          </a:p>
        </p:txBody>
      </p:sp>
      <p:graphicFrame>
        <p:nvGraphicFramePr>
          <p:cNvPr id="217" name="표 21"/>
          <p:cNvGraphicFramePr/>
          <p:nvPr/>
        </p:nvGraphicFramePr>
        <p:xfrm>
          <a:off x="7258050" y="2968612"/>
          <a:ext cx="2332353" cy="1404624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947498"/>
                <a:gridCol w="1384854"/>
              </a:tblGrid>
              <a:tr h="26924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100"/>
                        <a:t>DObject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100"/>
                        <a:t>draw()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chemeClr val="accent2">
                        <a:lumOff val="2196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100"/>
                        <a:t> 동적 바인딩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43434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100"/>
                        <a:t>draw()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chemeClr val="accent5">
                        <a:lumOff val="20196"/>
                      </a:schemeClr>
                    </a:solidFill>
                  </a:tcPr>
                </a:tc>
                <a:tc vMerge="1">
                  <a:tcPr/>
                </a:tc>
              </a:tr>
              <a:tr h="26924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100"/>
                        <a:t>Line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18" name="표"/>
          <p:cNvGraphicFramePr/>
          <p:nvPr/>
        </p:nvGraphicFramePr>
        <p:xfrm>
          <a:off x="6118030" y="3090234"/>
          <a:ext cx="757272" cy="30735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304393"/>
                <a:gridCol w="452869"/>
              </a:tblGrid>
              <a:tr h="30734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p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5">
                        <a:lumOff val="20196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19" name="선"/>
          <p:cNvSpPr/>
          <p:nvPr/>
        </p:nvSpPr>
        <p:spPr>
          <a:xfrm>
            <a:off x="6744123" y="3243903"/>
            <a:ext cx="507150" cy="2"/>
          </a:xfrm>
          <a:prstGeom prst="line">
            <a:avLst/>
          </a:prstGeom>
          <a:ln w="25400">
            <a:solidFill>
              <a:schemeClr val="accent2"/>
            </a:solidFill>
            <a:headEnd type="oval"/>
            <a:tailEnd type="triangle"/>
          </a:ln>
        </p:spPr>
        <p:txBody>
          <a:bodyPr lIns="45718" tIns="45718" rIns="45718" bIns="45718"/>
          <a:lstStyle/>
          <a:p>
            <a:pPr>
              <a:defRPr sz="1600"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sp>
        <p:nvSpPr>
          <p:cNvPr id="220" name="타원형"/>
          <p:cNvSpPr/>
          <p:nvPr/>
        </p:nvSpPr>
        <p:spPr>
          <a:xfrm>
            <a:off x="7281577" y="3689391"/>
            <a:ext cx="891777" cy="380493"/>
          </a:xfrm>
          <a:prstGeom prst="ellipse">
            <a:avLst/>
          </a:prstGeom>
          <a:ln w="25400">
            <a:solidFill>
              <a:srgbClr val="BE0B00"/>
            </a:solidFill>
          </a:ln>
        </p:spPr>
        <p:txBody>
          <a:bodyPr lIns="45718" tIns="45718" rIns="45718" bIns="45718" anchor="ctr"/>
          <a:lstStyle/>
          <a:p>
            <a:pPr>
              <a:defRPr sz="1600"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grpSp>
        <p:nvGrpSpPr>
          <p:cNvPr id="223" name="Line a = new Line();…"/>
          <p:cNvGrpSpPr/>
          <p:nvPr/>
        </p:nvGrpSpPr>
        <p:grpSpPr>
          <a:xfrm>
            <a:off x="4134502" y="3404779"/>
            <a:ext cx="1600782" cy="532280"/>
            <a:chOff x="0" y="0"/>
            <a:chExt cx="1600780" cy="532278"/>
          </a:xfrm>
        </p:grpSpPr>
        <p:sp>
          <p:nvSpPr>
            <p:cNvPr id="221" name="직사각형"/>
            <p:cNvSpPr/>
            <p:nvPr/>
          </p:nvSpPr>
          <p:spPr>
            <a:xfrm>
              <a:off x="-1" y="-1"/>
              <a:ext cx="1600781" cy="532279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200"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222" name="Line a = new Line();…"/>
            <p:cNvSpPr txBox="1"/>
            <p:nvPr/>
          </p:nvSpPr>
          <p:spPr>
            <a:xfrm>
              <a:off x="-1" y="42615"/>
              <a:ext cx="1600781" cy="4470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>
                <a:defRPr sz="1200"/>
              </a:pPr>
              <a:r>
                <a:t>Line a = </a:t>
              </a:r>
              <a:r>
                <a:rPr>
                  <a:solidFill>
                    <a:srgbClr val="B31637"/>
                  </a:solidFill>
                </a:rPr>
                <a:t>new</a:t>
              </a:r>
              <a:r>
                <a:t> Line();</a:t>
              </a:r>
            </a:p>
            <a:p>
              <a:pPr>
                <a:defRPr sz="1200"/>
              </a:pPr>
              <a:r>
                <a:t>a.draw();</a:t>
              </a:r>
            </a:p>
          </p:txBody>
        </p:sp>
      </p:grpSp>
      <p:sp>
        <p:nvSpPr>
          <p:cNvPr id="224" name="실행 결과: Line이 출력됨"/>
          <p:cNvSpPr txBox="1"/>
          <p:nvPr/>
        </p:nvSpPr>
        <p:spPr>
          <a:xfrm>
            <a:off x="4121815" y="3929195"/>
            <a:ext cx="1626164" cy="281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algn="ctr">
              <a:defRPr sz="1200"/>
            </a:pPr>
            <a:r>
              <a:t>실행 결과: </a:t>
            </a:r>
            <a:r>
              <a:rPr>
                <a:solidFill>
                  <a:schemeClr val="accent2"/>
                </a:solidFill>
              </a:rPr>
              <a:t>Line</a:t>
            </a:r>
            <a:r>
              <a:t>이 출력됨</a:t>
            </a:r>
          </a:p>
        </p:txBody>
      </p:sp>
      <p:sp>
        <p:nvSpPr>
          <p:cNvPr id="225" name="선"/>
          <p:cNvSpPr/>
          <p:nvPr/>
        </p:nvSpPr>
        <p:spPr>
          <a:xfrm flipV="1">
            <a:off x="4819303" y="3480450"/>
            <a:ext cx="2436828" cy="259750"/>
          </a:xfrm>
          <a:prstGeom prst="line">
            <a:avLst/>
          </a:prstGeom>
          <a:ln w="25400">
            <a:solidFill>
              <a:schemeClr val="accent2"/>
            </a:solidFill>
            <a:tailEnd type="triangle"/>
          </a:ln>
        </p:spPr>
        <p:txBody>
          <a:bodyPr lIns="45718" tIns="45718" rIns="45718" bIns="45718"/>
          <a:lstStyle/>
          <a:p>
            <a:pPr>
              <a:defRPr sz="1600"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sp>
        <p:nvSpPr>
          <p:cNvPr id="226" name="2) 업캐스팅에 의해 슈퍼 클래스 레퍼런스로 오버라이딩된 메소드 호출(동적 바인딩)"/>
          <p:cNvSpPr txBox="1"/>
          <p:nvPr/>
        </p:nvSpPr>
        <p:spPr>
          <a:xfrm>
            <a:off x="4101227" y="2680548"/>
            <a:ext cx="5072478" cy="281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200"/>
            </a:lvl1pPr>
          </a:lstStyle>
          <a:p>
            <a:pPr/>
            <a:r>
              <a:t>2) 업캐스팅에 의해 슈퍼 클래스 레퍼런스로 오버라이딩된 메소드 호출(동적 바인딩)</a:t>
            </a:r>
          </a:p>
        </p:txBody>
      </p:sp>
      <p:sp>
        <p:nvSpPr>
          <p:cNvPr id="227" name="연결선"/>
          <p:cNvSpPr/>
          <p:nvPr/>
        </p:nvSpPr>
        <p:spPr>
          <a:xfrm>
            <a:off x="7883727" y="3364205"/>
            <a:ext cx="289858" cy="3524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005" h="17711" fill="norm" stroke="1" extrusionOk="0">
                <a:moveTo>
                  <a:pt x="0" y="3064"/>
                </a:moveTo>
                <a:cubicBezTo>
                  <a:pt x="17740" y="-3889"/>
                  <a:pt x="21600" y="993"/>
                  <a:pt x="11580" y="17711"/>
                </a:cubicBezTo>
              </a:path>
            </a:pathLst>
          </a:custGeom>
          <a:ln w="25400">
            <a:solidFill>
              <a:srgbClr val="DE2600"/>
            </a:solidFill>
            <a:prstDash val="sysDot"/>
            <a:miter lim="400000"/>
            <a:tailEnd type="triangle"/>
          </a:ln>
        </p:spPr>
        <p:txBody>
          <a:bodyPr lIns="45718" tIns="45718" rIns="45718" bIns="45718"/>
          <a:lstStyle/>
          <a:p>
            <a:pPr>
              <a:defRPr sz="1600"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화살표"/>
          <p:cNvSpPr/>
          <p:nvPr/>
        </p:nvSpPr>
        <p:spPr>
          <a:xfrm>
            <a:off x="4433068" y="3525637"/>
            <a:ext cx="917669" cy="424303"/>
          </a:xfrm>
          <a:prstGeom prst="rightArrow">
            <a:avLst>
              <a:gd name="adj1" fmla="val 63121"/>
              <a:gd name="adj2" fmla="val 52769"/>
            </a:avLst>
          </a:prstGeom>
          <a:solidFill>
            <a:schemeClr val="accent2">
              <a:lumOff val="21960"/>
            </a:scheme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 sz="1600"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sp>
        <p:nvSpPr>
          <p:cNvPr id="230" name="화살표"/>
          <p:cNvSpPr/>
          <p:nvPr/>
        </p:nvSpPr>
        <p:spPr>
          <a:xfrm>
            <a:off x="3674509" y="2821880"/>
            <a:ext cx="1676227" cy="424303"/>
          </a:xfrm>
          <a:prstGeom prst="rightArrow">
            <a:avLst>
              <a:gd name="adj1" fmla="val 63121"/>
              <a:gd name="adj2" fmla="val 52769"/>
            </a:avLst>
          </a:prstGeom>
          <a:solidFill>
            <a:schemeClr val="accent2">
              <a:lumOff val="21960"/>
            </a:scheme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 sz="1600"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graphicFrame>
        <p:nvGraphicFramePr>
          <p:cNvPr id="231" name="표"/>
          <p:cNvGraphicFramePr/>
          <p:nvPr/>
        </p:nvGraphicFramePr>
        <p:xfrm>
          <a:off x="7306467" y="2273300"/>
          <a:ext cx="4371982" cy="230397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889000"/>
                <a:gridCol w="441325"/>
                <a:gridCol w="635000"/>
                <a:gridCol w="441325"/>
                <a:gridCol w="889000"/>
                <a:gridCol w="441325"/>
                <a:gridCol w="635000"/>
              </a:tblGrid>
              <a:tr h="38399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key 테이블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chemeClr val="accent1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value 테이블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chemeClr val="accent1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383995"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/>
                      </a:solidFill>
                      <a:miter lim="400000"/>
                    </a:lnL>
                    <a:lnR w="12700">
                      <a:solidFill>
                        <a:schemeClr val="accent1"/>
                      </a:solidFill>
                      <a:miter lim="400000"/>
                    </a:lnR>
                    <a:lnT w="12700">
                      <a:solidFill>
                        <a:schemeClr val="accent1"/>
                      </a:solidFill>
                      <a:miter lim="400000"/>
                    </a:lnT>
                    <a:lnB w="12700">
                      <a:solidFill>
                        <a:schemeClr val="accent1"/>
                      </a:solidFill>
                      <a:miter lim="400000"/>
                    </a:lnB>
                    <a:solidFill>
                      <a:srgbClr val="A1B8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/>
                      </a:solidFill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"love"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solidFill>
                        <a:schemeClr val="accent1"/>
                      </a:solidFill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/>
                      </a:solidFill>
                      <a:miter lim="400000"/>
                    </a:lnL>
                    <a:lnR w="12700">
                      <a:solidFill>
                        <a:schemeClr val="accent1"/>
                      </a:solidFill>
                      <a:miter lim="400000"/>
                    </a:lnR>
                    <a:lnT w="12700">
                      <a:solidFill>
                        <a:schemeClr val="accent1"/>
                      </a:solidFill>
                      <a:miter lim="400000"/>
                    </a:lnT>
                    <a:lnB w="12700">
                      <a:solidFill>
                        <a:schemeClr val="accent1"/>
                      </a:solidFill>
                      <a:miter lim="400000"/>
                    </a:lnB>
                    <a:solidFill>
                      <a:srgbClr val="A1B8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/>
                      </a:solidFill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"사랑"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383995"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/>
                      </a:solidFill>
                      <a:miter lim="400000"/>
                    </a:lnL>
                    <a:lnR w="12700">
                      <a:solidFill>
                        <a:schemeClr val="accent1"/>
                      </a:solidFill>
                      <a:miter lim="400000"/>
                    </a:lnR>
                    <a:lnT w="12700">
                      <a:solidFill>
                        <a:schemeClr val="accent1"/>
                      </a:solidFill>
                      <a:miter lim="400000"/>
                    </a:lnT>
                    <a:lnB w="12700">
                      <a:solidFill>
                        <a:schemeClr val="accent1"/>
                      </a:solidFill>
                      <a:miter lim="400000"/>
                    </a:lnB>
                    <a:solidFill>
                      <a:srgbClr val="A1B8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/>
                      </a:solidFill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chemeClr val="accent2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solidFill>
                        <a:schemeClr val="accent1"/>
                      </a:solidFill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/>
                      </a:solidFill>
                      <a:miter lim="400000"/>
                    </a:lnL>
                    <a:lnR w="12700">
                      <a:solidFill>
                        <a:schemeClr val="accent1"/>
                      </a:solidFill>
                      <a:miter lim="400000"/>
                    </a:lnR>
                    <a:lnT w="12700">
                      <a:solidFill>
                        <a:schemeClr val="accent1"/>
                      </a:solidFill>
                      <a:miter lim="400000"/>
                    </a:lnT>
                    <a:lnB w="12700">
                      <a:solidFill>
                        <a:schemeClr val="accent1"/>
                      </a:solidFill>
                      <a:miter lim="400000"/>
                    </a:lnB>
                    <a:solidFill>
                      <a:srgbClr val="A1B8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/>
                      </a:solidFill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chemeClr val="accent2"/>
                      </a:solidFill>
                      <a:miter lim="400000"/>
                    </a:lnB>
                    <a:noFill/>
                  </a:tcPr>
                </a:tc>
              </a:tr>
              <a:tr h="383995"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/>
                      </a:solidFill>
                      <a:miter lim="400000"/>
                    </a:lnL>
                    <a:lnR w="12700">
                      <a:solidFill>
                        <a:schemeClr val="accent1"/>
                      </a:solidFill>
                      <a:miter lim="400000"/>
                    </a:lnR>
                    <a:lnT w="12700">
                      <a:solidFill>
                        <a:schemeClr val="accent1"/>
                      </a:solidFill>
                      <a:miter lim="400000"/>
                    </a:lnT>
                    <a:lnB w="12700">
                      <a:solidFill>
                        <a:schemeClr val="accent1"/>
                      </a:solidFill>
                      <a:miter lim="400000"/>
                    </a:lnB>
                    <a:solidFill>
                      <a:srgbClr val="A1B8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/>
                      </a:solidFill>
                      <a:miter lim="400000"/>
                    </a:lnL>
                    <a:lnR w="12700">
                      <a:solidFill>
                        <a:schemeClr val="accent2"/>
                      </a:solidFill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"apple"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2"/>
                      </a:solidFill>
                      <a:miter lim="400000"/>
                    </a:lnL>
                    <a:lnR w="12700">
                      <a:solidFill>
                        <a:schemeClr val="accent2"/>
                      </a:solidFill>
                      <a:miter lim="400000"/>
                    </a:lnR>
                    <a:lnT w="12700">
                      <a:solidFill>
                        <a:schemeClr val="accent2"/>
                      </a:solidFill>
                      <a:miter lim="400000"/>
                    </a:lnT>
                    <a:lnB w="12700">
                      <a:solidFill>
                        <a:schemeClr val="accent2"/>
                      </a:solidFill>
                      <a:miter lim="400000"/>
                    </a:lnB>
                    <a:solidFill>
                      <a:schemeClr val="accent2">
                        <a:lumOff val="2196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2"/>
                      </a:solidFill>
                      <a:miter lim="400000"/>
                    </a:lnL>
                    <a:lnR w="12700">
                      <a:solidFill>
                        <a:schemeClr val="accent1"/>
                      </a:solidFill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/>
                      </a:solidFill>
                      <a:miter lim="400000"/>
                    </a:lnL>
                    <a:lnR w="12700">
                      <a:solidFill>
                        <a:schemeClr val="accent1"/>
                      </a:solidFill>
                      <a:miter lim="400000"/>
                    </a:lnR>
                    <a:lnT w="12700">
                      <a:solidFill>
                        <a:schemeClr val="accent1"/>
                      </a:solidFill>
                      <a:miter lim="400000"/>
                    </a:lnT>
                    <a:lnB w="12700">
                      <a:solidFill>
                        <a:schemeClr val="accent1"/>
                      </a:solidFill>
                      <a:miter lim="400000"/>
                    </a:lnB>
                    <a:solidFill>
                      <a:srgbClr val="A1B8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/>
                      </a:solidFill>
                      <a:miter lim="400000"/>
                    </a:lnL>
                    <a:lnR w="12700">
                      <a:solidFill>
                        <a:schemeClr val="accent2"/>
                      </a:solidFill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"사과"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2"/>
                      </a:solidFill>
                      <a:miter lim="400000"/>
                    </a:lnL>
                    <a:lnR w="12700">
                      <a:solidFill>
                        <a:schemeClr val="accent2"/>
                      </a:solidFill>
                      <a:miter lim="400000"/>
                    </a:lnR>
                    <a:lnT w="12700">
                      <a:solidFill>
                        <a:schemeClr val="accent2"/>
                      </a:solidFill>
                      <a:miter lim="400000"/>
                    </a:lnT>
                    <a:lnB w="12700">
                      <a:solidFill>
                        <a:schemeClr val="accent2"/>
                      </a:solidFill>
                      <a:miter lim="400000"/>
                    </a:lnB>
                    <a:solidFill>
                      <a:schemeClr val="accent2">
                        <a:lumOff val="21960"/>
                      </a:schemeClr>
                    </a:solidFill>
                  </a:tcPr>
                </a:tc>
              </a:tr>
              <a:tr h="383995"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/>
                      </a:solidFill>
                      <a:miter lim="400000"/>
                    </a:lnL>
                    <a:lnR w="12700">
                      <a:solidFill>
                        <a:schemeClr val="accent1"/>
                      </a:solidFill>
                      <a:miter lim="400000"/>
                    </a:lnR>
                    <a:lnT w="12700">
                      <a:solidFill>
                        <a:schemeClr val="accent1"/>
                      </a:solidFill>
                      <a:miter lim="400000"/>
                    </a:lnT>
                    <a:lnB w="12700">
                      <a:solidFill>
                        <a:schemeClr val="accent1"/>
                      </a:solidFill>
                      <a:miter lim="400000"/>
                    </a:lnB>
                    <a:solidFill>
                      <a:srgbClr val="A1B8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/>
                      </a:solidFill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chemeClr val="accent2"/>
                      </a:solidFill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solidFill>
                        <a:schemeClr val="accent1"/>
                      </a:solidFill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/>
                      </a:solidFill>
                      <a:miter lim="400000"/>
                    </a:lnL>
                    <a:lnR w="12700">
                      <a:solidFill>
                        <a:schemeClr val="accent1"/>
                      </a:solidFill>
                      <a:miter lim="400000"/>
                    </a:lnR>
                    <a:lnT w="12700">
                      <a:solidFill>
                        <a:schemeClr val="accent1"/>
                      </a:solidFill>
                      <a:miter lim="400000"/>
                    </a:lnT>
                    <a:lnB w="12700">
                      <a:solidFill>
                        <a:schemeClr val="accent1"/>
                      </a:solidFill>
                      <a:miter lim="400000"/>
                    </a:lnB>
                    <a:solidFill>
                      <a:srgbClr val="A1B8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/>
                      </a:solidFill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chemeClr val="accent2"/>
                      </a:solidFill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383995"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/>
                      </a:solidFill>
                      <a:miter lim="400000"/>
                    </a:lnL>
                    <a:lnR w="12700">
                      <a:solidFill>
                        <a:schemeClr val="accent1"/>
                      </a:solidFill>
                      <a:miter lim="400000"/>
                    </a:lnR>
                    <a:lnT w="12700">
                      <a:solidFill>
                        <a:schemeClr val="accent1"/>
                      </a:solidFill>
                      <a:miter lim="400000"/>
                    </a:lnT>
                    <a:lnB w="12700">
                      <a:solidFill>
                        <a:schemeClr val="accent1"/>
                      </a:solidFill>
                      <a:miter lim="400000"/>
                    </a:lnB>
                    <a:solidFill>
                      <a:srgbClr val="A1B8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/>
                      </a:solidFill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"baby"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solidFill>
                        <a:schemeClr val="accent1"/>
                      </a:solidFill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/>
                      </a:solidFill>
                      <a:miter lim="400000"/>
                    </a:lnL>
                    <a:lnR w="12700">
                      <a:solidFill>
                        <a:schemeClr val="accent1"/>
                      </a:solidFill>
                      <a:miter lim="400000"/>
                    </a:lnR>
                    <a:lnT w="12700">
                      <a:solidFill>
                        <a:schemeClr val="accent1"/>
                      </a:solidFill>
                      <a:miter lim="400000"/>
                    </a:lnT>
                    <a:lnB w="12700">
                      <a:solidFill>
                        <a:schemeClr val="accent1"/>
                      </a:solidFill>
                      <a:miter lim="400000"/>
                    </a:lnB>
                    <a:solidFill>
                      <a:srgbClr val="A1B8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/>
                      </a:solidFill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"아기"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32" name="선"/>
          <p:cNvSpPr/>
          <p:nvPr/>
        </p:nvSpPr>
        <p:spPr>
          <a:xfrm>
            <a:off x="7823517" y="3618403"/>
            <a:ext cx="770347" cy="7"/>
          </a:xfrm>
          <a:prstGeom prst="line">
            <a:avLst/>
          </a:prstGeom>
          <a:ln w="25400">
            <a:solidFill>
              <a:srgbClr val="000000"/>
            </a:solidFill>
            <a:headEnd type="oval"/>
            <a:tailEnd type="triangle"/>
          </a:ln>
        </p:spPr>
        <p:txBody>
          <a:bodyPr lIns="45718" tIns="45718" rIns="45718" bIns="45718"/>
          <a:lstStyle/>
          <a:p>
            <a:pPr>
              <a:defRPr sz="1600"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sp>
        <p:nvSpPr>
          <p:cNvPr id="233" name="선"/>
          <p:cNvSpPr/>
          <p:nvPr/>
        </p:nvSpPr>
        <p:spPr>
          <a:xfrm>
            <a:off x="7823517" y="4378235"/>
            <a:ext cx="770347" cy="7"/>
          </a:xfrm>
          <a:prstGeom prst="line">
            <a:avLst/>
          </a:prstGeom>
          <a:ln w="25400">
            <a:solidFill>
              <a:srgbClr val="000000"/>
            </a:solidFill>
            <a:headEnd type="oval"/>
            <a:tailEnd type="triangle"/>
          </a:ln>
        </p:spPr>
        <p:txBody>
          <a:bodyPr lIns="45718" tIns="45718" rIns="45718" bIns="45718"/>
          <a:lstStyle/>
          <a:p>
            <a:pPr>
              <a:defRPr sz="1600"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sp>
        <p:nvSpPr>
          <p:cNvPr id="234" name="선"/>
          <p:cNvSpPr/>
          <p:nvPr/>
        </p:nvSpPr>
        <p:spPr>
          <a:xfrm>
            <a:off x="7823517" y="2858573"/>
            <a:ext cx="770347" cy="2"/>
          </a:xfrm>
          <a:prstGeom prst="line">
            <a:avLst/>
          </a:prstGeom>
          <a:ln w="25400">
            <a:solidFill>
              <a:srgbClr val="000000"/>
            </a:solidFill>
            <a:headEnd type="oval"/>
            <a:tailEnd type="triangle"/>
          </a:ln>
        </p:spPr>
        <p:txBody>
          <a:bodyPr lIns="45718" tIns="45718" rIns="45718" bIns="45718"/>
          <a:lstStyle/>
          <a:p>
            <a:pPr>
              <a:defRPr sz="1600"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sp>
        <p:nvSpPr>
          <p:cNvPr id="235" name="선"/>
          <p:cNvSpPr/>
          <p:nvPr/>
        </p:nvSpPr>
        <p:spPr>
          <a:xfrm>
            <a:off x="10244845" y="3618403"/>
            <a:ext cx="770347" cy="7"/>
          </a:xfrm>
          <a:prstGeom prst="line">
            <a:avLst/>
          </a:prstGeom>
          <a:ln w="25400">
            <a:solidFill>
              <a:srgbClr val="000000"/>
            </a:solidFill>
            <a:headEnd type="oval"/>
            <a:tailEnd type="triangle"/>
          </a:ln>
        </p:spPr>
        <p:txBody>
          <a:bodyPr lIns="45718" tIns="45718" rIns="45718" bIns="45718"/>
          <a:lstStyle/>
          <a:p>
            <a:pPr>
              <a:defRPr sz="1600"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sp>
        <p:nvSpPr>
          <p:cNvPr id="236" name="선"/>
          <p:cNvSpPr/>
          <p:nvPr/>
        </p:nvSpPr>
        <p:spPr>
          <a:xfrm>
            <a:off x="10244845" y="4378235"/>
            <a:ext cx="770347" cy="7"/>
          </a:xfrm>
          <a:prstGeom prst="line">
            <a:avLst/>
          </a:prstGeom>
          <a:ln w="25400">
            <a:solidFill>
              <a:srgbClr val="000000"/>
            </a:solidFill>
            <a:headEnd type="oval"/>
            <a:tailEnd type="triangle"/>
          </a:ln>
        </p:spPr>
        <p:txBody>
          <a:bodyPr lIns="45718" tIns="45718" rIns="45718" bIns="45718"/>
          <a:lstStyle/>
          <a:p>
            <a:pPr>
              <a:defRPr sz="1600"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sp>
        <p:nvSpPr>
          <p:cNvPr id="237" name="선"/>
          <p:cNvSpPr/>
          <p:nvPr/>
        </p:nvSpPr>
        <p:spPr>
          <a:xfrm>
            <a:off x="10244845" y="2858573"/>
            <a:ext cx="770347" cy="2"/>
          </a:xfrm>
          <a:prstGeom prst="line">
            <a:avLst/>
          </a:prstGeom>
          <a:ln w="25400">
            <a:solidFill>
              <a:srgbClr val="000000"/>
            </a:solidFill>
            <a:headEnd type="oval"/>
            <a:tailEnd type="triangle"/>
          </a:ln>
        </p:spPr>
        <p:txBody>
          <a:bodyPr lIns="45718" tIns="45718" rIns="45718" bIns="45718"/>
          <a:lstStyle/>
          <a:p>
            <a:pPr>
              <a:defRPr sz="1600"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sp>
        <p:nvSpPr>
          <p:cNvPr id="238" name="모서리가 둥근 직사각형"/>
          <p:cNvSpPr/>
          <p:nvPr/>
        </p:nvSpPr>
        <p:spPr>
          <a:xfrm>
            <a:off x="5596177" y="2247232"/>
            <a:ext cx="6181446" cy="2467419"/>
          </a:xfrm>
          <a:prstGeom prst="roundRect">
            <a:avLst>
              <a:gd name="adj" fmla="val 6963"/>
            </a:avLst>
          </a:prstGeom>
          <a:ln w="25400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>
              <a:defRPr sz="1600"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grpSp>
        <p:nvGrpSpPr>
          <p:cNvPr id="241" name="put(key, value)"/>
          <p:cNvGrpSpPr/>
          <p:nvPr/>
        </p:nvGrpSpPr>
        <p:grpSpPr>
          <a:xfrm>
            <a:off x="5461000" y="2858077"/>
            <a:ext cx="1270000" cy="382067"/>
            <a:chOff x="0" y="0"/>
            <a:chExt cx="1270000" cy="382065"/>
          </a:xfrm>
        </p:grpSpPr>
        <p:sp>
          <p:nvSpPr>
            <p:cNvPr id="239" name="직사각형"/>
            <p:cNvSpPr/>
            <p:nvPr/>
          </p:nvSpPr>
          <p:spPr>
            <a:xfrm>
              <a:off x="0" y="-1"/>
              <a:ext cx="1270000" cy="382067"/>
            </a:xfrm>
            <a:prstGeom prst="rect">
              <a:avLst/>
            </a:prstGeom>
            <a:solidFill>
              <a:srgbClr val="A1B8E1"/>
            </a:solidFill>
            <a:ln w="127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200"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240" name="put(key, value)"/>
            <p:cNvSpPr txBox="1"/>
            <p:nvPr/>
          </p:nvSpPr>
          <p:spPr>
            <a:xfrm>
              <a:off x="0" y="56410"/>
              <a:ext cx="1270000" cy="269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200"/>
              </a:lvl1pPr>
            </a:lstStyle>
            <a:p>
              <a:pPr/>
              <a:r>
                <a:t>put(key, value)</a:t>
              </a:r>
            </a:p>
          </p:txBody>
        </p:sp>
      </p:grpSp>
      <p:grpSp>
        <p:nvGrpSpPr>
          <p:cNvPr id="244" name="get(key)"/>
          <p:cNvGrpSpPr/>
          <p:nvPr/>
        </p:nvGrpSpPr>
        <p:grpSpPr>
          <a:xfrm>
            <a:off x="5461000" y="3561833"/>
            <a:ext cx="1270000" cy="382067"/>
            <a:chOff x="0" y="0"/>
            <a:chExt cx="1270000" cy="382065"/>
          </a:xfrm>
        </p:grpSpPr>
        <p:sp>
          <p:nvSpPr>
            <p:cNvPr id="242" name="직사각형"/>
            <p:cNvSpPr/>
            <p:nvPr/>
          </p:nvSpPr>
          <p:spPr>
            <a:xfrm>
              <a:off x="0" y="-1"/>
              <a:ext cx="1270000" cy="382067"/>
            </a:xfrm>
            <a:prstGeom prst="rect">
              <a:avLst/>
            </a:prstGeom>
            <a:solidFill>
              <a:srgbClr val="A1B8E1"/>
            </a:solidFill>
            <a:ln w="127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200"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243" name="get(key)"/>
            <p:cNvSpPr txBox="1"/>
            <p:nvPr/>
          </p:nvSpPr>
          <p:spPr>
            <a:xfrm>
              <a:off x="0" y="56410"/>
              <a:ext cx="1270000" cy="269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200"/>
              </a:lvl1pPr>
            </a:lstStyle>
            <a:p>
              <a:pPr/>
              <a:r>
                <a:t>get(key)</a:t>
              </a:r>
            </a:p>
          </p:txBody>
        </p:sp>
      </p:grpSp>
      <p:sp>
        <p:nvSpPr>
          <p:cNvPr id="245" name="연결선"/>
          <p:cNvSpPr/>
          <p:nvPr/>
        </p:nvSpPr>
        <p:spPr>
          <a:xfrm>
            <a:off x="6039229" y="3120443"/>
            <a:ext cx="1640959" cy="4663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2766" y="9939"/>
                  <a:pt x="9966" y="17139"/>
                  <a:pt x="21600" y="21600"/>
                </a:cubicBezTo>
              </a:path>
            </a:pathLst>
          </a:custGeom>
          <a:ln w="25400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>
              <a:defRPr sz="1600"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sp>
        <p:nvSpPr>
          <p:cNvPr id="246" name="연결선"/>
          <p:cNvSpPr/>
          <p:nvPr/>
        </p:nvSpPr>
        <p:spPr>
          <a:xfrm>
            <a:off x="6390523" y="3162004"/>
            <a:ext cx="3754511" cy="4338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835" h="21600" fill="norm" stroke="1" extrusionOk="0">
                <a:moveTo>
                  <a:pt x="0" y="0"/>
                </a:moveTo>
                <a:cubicBezTo>
                  <a:pt x="14677" y="4847"/>
                  <a:pt x="21600" y="12047"/>
                  <a:pt x="20768" y="21600"/>
                </a:cubicBezTo>
              </a:path>
            </a:pathLst>
          </a:custGeom>
          <a:ln w="25400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>
              <a:defRPr sz="1600"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sp>
        <p:nvSpPr>
          <p:cNvPr id="247" name="연결선"/>
          <p:cNvSpPr/>
          <p:nvPr/>
        </p:nvSpPr>
        <p:spPr>
          <a:xfrm>
            <a:off x="6206273" y="3578930"/>
            <a:ext cx="1446864" cy="864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395" fill="norm" stroke="1" extrusionOk="0">
                <a:moveTo>
                  <a:pt x="0" y="16395"/>
                </a:moveTo>
                <a:cubicBezTo>
                  <a:pt x="4087" y="-3081"/>
                  <a:pt x="11287" y="-5205"/>
                  <a:pt x="21600" y="10023"/>
                </a:cubicBezTo>
              </a:path>
            </a:pathLst>
          </a:custGeom>
          <a:ln w="25400">
            <a:solidFill>
              <a:srgbClr val="BE0B00"/>
            </a:solidFill>
            <a:tailEnd type="triangle"/>
          </a:ln>
        </p:spPr>
        <p:txBody>
          <a:bodyPr lIns="45718" tIns="45718" rIns="45718" bIns="45718"/>
          <a:lstStyle/>
          <a:p>
            <a:pPr>
              <a:defRPr sz="1600"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sp>
        <p:nvSpPr>
          <p:cNvPr id="248" name="연결선"/>
          <p:cNvSpPr/>
          <p:nvPr/>
        </p:nvSpPr>
        <p:spPr>
          <a:xfrm>
            <a:off x="5659630" y="3666283"/>
            <a:ext cx="4497883" cy="5413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cubicBezTo>
                  <a:pt x="17535" y="7935"/>
                  <a:pt x="10335" y="15135"/>
                  <a:pt x="0" y="21600"/>
                </a:cubicBezTo>
              </a:path>
            </a:pathLst>
          </a:custGeom>
          <a:ln w="25400">
            <a:solidFill>
              <a:srgbClr val="BE0B00"/>
            </a:solidFill>
            <a:tailEnd type="triangle"/>
          </a:ln>
        </p:spPr>
        <p:txBody>
          <a:bodyPr lIns="45718" tIns="45718" rIns="45718" bIns="45718"/>
          <a:lstStyle/>
          <a:p>
            <a:pPr>
              <a:defRPr sz="1600"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grpSp>
        <p:nvGrpSpPr>
          <p:cNvPr id="251" name="그룹"/>
          <p:cNvGrpSpPr/>
          <p:nvPr/>
        </p:nvGrpSpPr>
        <p:grpSpPr>
          <a:xfrm>
            <a:off x="5003775" y="4051945"/>
            <a:ext cx="728480" cy="634763"/>
            <a:chOff x="0" y="0"/>
            <a:chExt cx="728479" cy="634761"/>
          </a:xfrm>
        </p:grpSpPr>
        <p:sp>
          <p:nvSpPr>
            <p:cNvPr id="249" name="화살표"/>
            <p:cNvSpPr/>
            <p:nvPr/>
          </p:nvSpPr>
          <p:spPr>
            <a:xfrm rot="10043166">
              <a:off x="47931" y="62933"/>
              <a:ext cx="632616" cy="508894"/>
            </a:xfrm>
            <a:prstGeom prst="rightArrow">
              <a:avLst>
                <a:gd name="adj1" fmla="val 62853"/>
                <a:gd name="adj2" fmla="val 44698"/>
              </a:avLst>
            </a:prstGeom>
            <a:solidFill>
              <a:srgbClr val="F19D64"/>
            </a:solidFill>
            <a:ln w="25400" cap="flat">
              <a:solidFill>
                <a:schemeClr val="accent2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600"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250" name="&quot;사과&quot;"/>
            <p:cNvSpPr txBox="1"/>
            <p:nvPr/>
          </p:nvSpPr>
          <p:spPr>
            <a:xfrm rot="20809704">
              <a:off x="182757" y="168808"/>
              <a:ext cx="471882" cy="2819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200"/>
              </a:lvl1pPr>
            </a:lstStyle>
            <a:p>
              <a:pPr/>
              <a:r>
                <a:t>"사과"</a:t>
              </a:r>
            </a:p>
          </p:txBody>
        </p:sp>
      </p:grpSp>
      <p:graphicFrame>
        <p:nvGraphicFramePr>
          <p:cNvPr id="252" name="표"/>
          <p:cNvGraphicFramePr/>
          <p:nvPr/>
        </p:nvGraphicFramePr>
        <p:xfrm>
          <a:off x="3621037" y="2534523"/>
          <a:ext cx="1408994" cy="2092737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635000"/>
                <a:gridCol w="138988"/>
                <a:gridCol w="635000"/>
              </a:tblGrid>
              <a:tr h="3175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key</a:t>
                      </a:r>
                    </a:p>
                  </a:txBody>
                  <a:tcPr marL="0" marR="0" marT="0" marB="0" anchor="b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chemeClr val="accent1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b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value</a:t>
                      </a:r>
                    </a:p>
                  </a:txBody>
                  <a:tcPr marL="0" marR="0" marT="0" marB="0" anchor="b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chemeClr val="accent1"/>
                      </a:solidFill>
                      <a:miter lim="400000"/>
                    </a:lnB>
                    <a:noFill/>
                  </a:tcPr>
                </a:tc>
              </a:tr>
              <a:tr h="380077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"apple"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/>
                      </a:solidFill>
                      <a:miter lim="400000"/>
                    </a:lnL>
                    <a:lnR w="12700">
                      <a:solidFill>
                        <a:schemeClr val="accent1"/>
                      </a:solidFill>
                      <a:miter lim="400000"/>
                    </a:lnR>
                    <a:lnT w="12700">
                      <a:solidFill>
                        <a:schemeClr val="accent1"/>
                      </a:solidFill>
                      <a:miter lim="400000"/>
                    </a:lnT>
                    <a:lnB w="12700">
                      <a:solidFill>
                        <a:schemeClr val="accent1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/>
                      </a:solidFill>
                      <a:miter lim="400000"/>
                    </a:lnL>
                    <a:lnR w="12700">
                      <a:solidFill>
                        <a:schemeClr val="accent1"/>
                      </a:solidFill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"사과"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/>
                      </a:solidFill>
                      <a:miter lim="400000"/>
                    </a:lnL>
                    <a:lnR w="12700">
                      <a:solidFill>
                        <a:schemeClr val="accent1"/>
                      </a:solidFill>
                      <a:miter lim="400000"/>
                    </a:lnR>
                    <a:lnT w="12700">
                      <a:solidFill>
                        <a:schemeClr val="accent1"/>
                      </a:solidFill>
                      <a:miter lim="400000"/>
                    </a:lnT>
                    <a:lnB w="12700">
                      <a:solidFill>
                        <a:schemeClr val="accent1"/>
                      </a:solidFill>
                      <a:miter lim="400000"/>
                    </a:lnB>
                    <a:noFill/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chemeClr val="accent1"/>
                      </a:solidFill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key</a:t>
                      </a:r>
                    </a:p>
                  </a:txBody>
                  <a:tcPr marL="0" marR="0" marT="0" marB="0" anchor="b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chemeClr val="accent1"/>
                      </a:solidFill>
                      <a:miter lim="400000"/>
                    </a:lnT>
                    <a:lnB w="12700">
                      <a:solidFill>
                        <a:schemeClr val="accent1"/>
                      </a:solidFill>
                      <a:miter lim="400000"/>
                    </a:lnB>
                    <a:noFill/>
                  </a:tcPr>
                </a:tc>
              </a:tr>
              <a:tr h="380077"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solidFill>
                        <a:schemeClr val="accent1"/>
                      </a:solidFill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"apple"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/>
                      </a:solidFill>
                      <a:miter lim="400000"/>
                    </a:lnL>
                    <a:lnR w="12700">
                      <a:solidFill>
                        <a:schemeClr val="accent1"/>
                      </a:solidFill>
                      <a:miter lim="400000"/>
                    </a:lnR>
                    <a:lnT w="12700">
                      <a:solidFill>
                        <a:schemeClr val="accent1"/>
                      </a:solidFill>
                      <a:miter lim="400000"/>
                    </a:lnT>
                    <a:lnB w="12700">
                      <a:solidFill>
                        <a:schemeClr val="accent1"/>
                      </a:solidFill>
                      <a:miter lim="400000"/>
                    </a:lnB>
                    <a:noFill/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value</a:t>
                      </a:r>
                    </a:p>
                  </a:txBody>
                  <a:tcPr marL="0" marR="0" marT="0" marB="0" anchor="b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chemeClr val="accent1"/>
                      </a:solidFill>
                      <a:miter lim="400000"/>
                    </a:lnT>
                    <a:lnB w="12700">
                      <a:solidFill>
                        <a:schemeClr val="accent1"/>
                      </a:solidFill>
                      <a:miter lim="400000"/>
                    </a:lnB>
                    <a:noFill/>
                  </a:tcPr>
                </a:tc>
              </a:tr>
              <a:tr h="380077"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solidFill>
                        <a:schemeClr val="accent1"/>
                      </a:solidFill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?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/>
                      </a:solidFill>
                      <a:miter lim="400000"/>
                    </a:lnL>
                    <a:lnR w="12700">
                      <a:solidFill>
                        <a:schemeClr val="accent1"/>
                      </a:solidFill>
                      <a:miter lim="400000"/>
                    </a:lnR>
                    <a:lnT w="12700">
                      <a:solidFill>
                        <a:schemeClr val="accent1"/>
                      </a:solidFill>
                      <a:miter lim="400000"/>
                    </a:lnT>
                    <a:lnB w="12700">
                      <a:solidFill>
                        <a:schemeClr val="accent1"/>
                      </a:solidFill>
                      <a:miter lim="400000"/>
                    </a:lnB>
                    <a:solidFill>
                      <a:schemeClr val="accent2">
                        <a:lumOff val="2196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53" name="HashMap&lt;String, String&gt; 컬렉션"/>
          <p:cNvSpPr txBox="1"/>
          <p:nvPr/>
        </p:nvSpPr>
        <p:spPr>
          <a:xfrm>
            <a:off x="7560346" y="1877766"/>
            <a:ext cx="2253108" cy="281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 anchor="ctr">
            <a:spAutoFit/>
          </a:bodyPr>
          <a:lstStyle>
            <a:lvl1pPr algn="ctr">
              <a:defRPr sz="1200"/>
            </a:lvl1pPr>
          </a:lstStyle>
          <a:p>
            <a:pPr/>
            <a:r>
              <a:t>HashMap&lt;String, String&gt; 컬렉션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화살표"/>
          <p:cNvSpPr/>
          <p:nvPr/>
        </p:nvSpPr>
        <p:spPr>
          <a:xfrm>
            <a:off x="4393015" y="3107239"/>
            <a:ext cx="917670" cy="424303"/>
          </a:xfrm>
          <a:prstGeom prst="rightArrow">
            <a:avLst>
              <a:gd name="adj1" fmla="val 63121"/>
              <a:gd name="adj2" fmla="val 52769"/>
            </a:avLst>
          </a:prstGeom>
          <a:solidFill>
            <a:schemeClr val="accent2">
              <a:lumOff val="21960"/>
            </a:scheme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 sz="1600"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sp>
        <p:nvSpPr>
          <p:cNvPr id="256" name="화살표"/>
          <p:cNvSpPr/>
          <p:nvPr/>
        </p:nvSpPr>
        <p:spPr>
          <a:xfrm>
            <a:off x="4393015" y="2403485"/>
            <a:ext cx="917670" cy="424303"/>
          </a:xfrm>
          <a:prstGeom prst="rightArrow">
            <a:avLst>
              <a:gd name="adj1" fmla="val 63121"/>
              <a:gd name="adj2" fmla="val 52769"/>
            </a:avLst>
          </a:prstGeom>
          <a:solidFill>
            <a:schemeClr val="accent2">
              <a:lumOff val="21960"/>
            </a:scheme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 sz="1600"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graphicFrame>
        <p:nvGraphicFramePr>
          <p:cNvPr id="257" name="표"/>
          <p:cNvGraphicFramePr/>
          <p:nvPr/>
        </p:nvGraphicFramePr>
        <p:xfrm>
          <a:off x="7112537" y="2424227"/>
          <a:ext cx="1711330" cy="1535984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635000"/>
                <a:gridCol w="441325"/>
                <a:gridCol w="635000"/>
              </a:tblGrid>
              <a:tr h="38399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head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chemeClr val="accent1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tail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chemeClr val="accent1"/>
                      </a:solidFill>
                      <a:miter lim="400000"/>
                    </a:lnB>
                    <a:noFill/>
                  </a:tcPr>
                </a:tc>
              </a:tr>
              <a:tr h="383995"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/>
                      </a:solidFill>
                      <a:miter lim="400000"/>
                    </a:lnL>
                    <a:lnR w="12700">
                      <a:solidFill>
                        <a:schemeClr val="accent1"/>
                      </a:solidFill>
                      <a:miter lim="400000"/>
                    </a:lnR>
                    <a:lnT w="12700">
                      <a:solidFill>
                        <a:schemeClr val="accent1"/>
                      </a:solidFill>
                      <a:miter lim="400000"/>
                    </a:lnT>
                    <a:lnB w="12700">
                      <a:solidFill>
                        <a:schemeClr val="accent1"/>
                      </a:solidFill>
                      <a:miter lim="400000"/>
                    </a:lnB>
                    <a:solidFill>
                      <a:srgbClr val="A1B8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/>
                      </a:solidFill>
                      <a:miter lim="400000"/>
                    </a:lnL>
                    <a:lnR w="12700">
                      <a:solidFill>
                        <a:schemeClr val="accent1"/>
                      </a:solidFill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/>
                      </a:solidFill>
                      <a:miter lim="400000"/>
                    </a:lnL>
                    <a:lnR w="12700">
                      <a:solidFill>
                        <a:schemeClr val="accent1"/>
                      </a:solidFill>
                      <a:miter lim="400000"/>
                    </a:lnR>
                    <a:lnT w="12700">
                      <a:solidFill>
                        <a:schemeClr val="accent1"/>
                      </a:solidFill>
                      <a:miter lim="400000"/>
                    </a:lnT>
                    <a:lnB w="12700">
                      <a:solidFill>
                        <a:schemeClr val="accent1"/>
                      </a:solidFill>
                      <a:miter lim="400000"/>
                    </a:lnB>
                    <a:solidFill>
                      <a:srgbClr val="A1B8E1"/>
                    </a:solidFill>
                  </a:tcPr>
                </a:tc>
              </a:tr>
              <a:tr h="383995"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chemeClr val="accent1"/>
                      </a:solidFill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chemeClr val="accent1"/>
                      </a:solidFill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383995"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58" name="모서리가 둥근 직사각형"/>
          <p:cNvSpPr/>
          <p:nvPr/>
        </p:nvSpPr>
        <p:spPr>
          <a:xfrm>
            <a:off x="5596177" y="2247232"/>
            <a:ext cx="4020266" cy="1889974"/>
          </a:xfrm>
          <a:prstGeom prst="roundRect">
            <a:avLst>
              <a:gd name="adj" fmla="val 9090"/>
            </a:avLst>
          </a:prstGeom>
          <a:ln w="25400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>
              <a:defRPr sz="1600"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grpSp>
        <p:nvGrpSpPr>
          <p:cNvPr id="261" name="put(key, value)"/>
          <p:cNvGrpSpPr/>
          <p:nvPr/>
        </p:nvGrpSpPr>
        <p:grpSpPr>
          <a:xfrm>
            <a:off x="5420939" y="2439682"/>
            <a:ext cx="1270015" cy="382067"/>
            <a:chOff x="0" y="0"/>
            <a:chExt cx="1270013" cy="382065"/>
          </a:xfrm>
        </p:grpSpPr>
        <p:sp>
          <p:nvSpPr>
            <p:cNvPr id="259" name="직사각형"/>
            <p:cNvSpPr/>
            <p:nvPr/>
          </p:nvSpPr>
          <p:spPr>
            <a:xfrm>
              <a:off x="-1" y="-1"/>
              <a:ext cx="1270014" cy="382067"/>
            </a:xfrm>
            <a:prstGeom prst="rect">
              <a:avLst/>
            </a:prstGeom>
            <a:solidFill>
              <a:srgbClr val="A1B8E1"/>
            </a:solidFill>
            <a:ln w="127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200"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260" name="add(String)"/>
            <p:cNvSpPr txBox="1"/>
            <p:nvPr/>
          </p:nvSpPr>
          <p:spPr>
            <a:xfrm>
              <a:off x="-1" y="56410"/>
              <a:ext cx="1270014" cy="269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200"/>
              </a:lvl1pPr>
            </a:lstStyle>
            <a:p>
              <a:pPr/>
              <a:r>
                <a:t>add(String)</a:t>
              </a:r>
            </a:p>
          </p:txBody>
        </p:sp>
      </p:grpSp>
      <p:grpSp>
        <p:nvGrpSpPr>
          <p:cNvPr id="264" name="get(key)"/>
          <p:cNvGrpSpPr/>
          <p:nvPr/>
        </p:nvGrpSpPr>
        <p:grpSpPr>
          <a:xfrm>
            <a:off x="5420939" y="3143438"/>
            <a:ext cx="1270015" cy="382067"/>
            <a:chOff x="0" y="0"/>
            <a:chExt cx="1270013" cy="382065"/>
          </a:xfrm>
        </p:grpSpPr>
        <p:sp>
          <p:nvSpPr>
            <p:cNvPr id="262" name="직사각형"/>
            <p:cNvSpPr/>
            <p:nvPr/>
          </p:nvSpPr>
          <p:spPr>
            <a:xfrm>
              <a:off x="-1" y="-1"/>
              <a:ext cx="1270014" cy="382067"/>
            </a:xfrm>
            <a:prstGeom prst="rect">
              <a:avLst/>
            </a:prstGeom>
            <a:solidFill>
              <a:srgbClr val="A1B8E1"/>
            </a:solidFill>
            <a:ln w="127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200"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263" name="get(i)"/>
            <p:cNvSpPr txBox="1"/>
            <p:nvPr/>
          </p:nvSpPr>
          <p:spPr>
            <a:xfrm>
              <a:off x="-1" y="56410"/>
              <a:ext cx="1270014" cy="269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200"/>
              </a:lvl1pPr>
            </a:lstStyle>
            <a:p>
              <a:pPr/>
              <a:r>
                <a:t>get(i)</a:t>
              </a:r>
            </a:p>
          </p:txBody>
        </p:sp>
      </p:grpSp>
      <p:grpSp>
        <p:nvGrpSpPr>
          <p:cNvPr id="267" name="그룹"/>
          <p:cNvGrpSpPr/>
          <p:nvPr/>
        </p:nvGrpSpPr>
        <p:grpSpPr>
          <a:xfrm>
            <a:off x="4963723" y="3633552"/>
            <a:ext cx="728481" cy="634762"/>
            <a:chOff x="0" y="0"/>
            <a:chExt cx="728480" cy="634761"/>
          </a:xfrm>
        </p:grpSpPr>
        <p:sp>
          <p:nvSpPr>
            <p:cNvPr id="265" name="화살표"/>
            <p:cNvSpPr/>
            <p:nvPr/>
          </p:nvSpPr>
          <p:spPr>
            <a:xfrm rot="10043166">
              <a:off x="47931" y="62933"/>
              <a:ext cx="632617" cy="508894"/>
            </a:xfrm>
            <a:prstGeom prst="rightArrow">
              <a:avLst>
                <a:gd name="adj1" fmla="val 62853"/>
                <a:gd name="adj2" fmla="val 44698"/>
              </a:avLst>
            </a:prstGeom>
            <a:solidFill>
              <a:srgbClr val="F19D64"/>
            </a:solidFill>
            <a:ln w="25400" cap="flat">
              <a:solidFill>
                <a:schemeClr val="accent2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600"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266" name="&quot;사과&quot;"/>
            <p:cNvSpPr txBox="1"/>
            <p:nvPr/>
          </p:nvSpPr>
          <p:spPr>
            <a:xfrm rot="20809704">
              <a:off x="182757" y="175158"/>
              <a:ext cx="471883" cy="269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200"/>
              </a:lvl1pPr>
            </a:lstStyle>
            <a:p>
              <a:pPr/>
              <a:r>
                <a:t>"C#"</a:t>
              </a:r>
            </a:p>
          </p:txBody>
        </p:sp>
      </p:grpSp>
      <p:graphicFrame>
        <p:nvGraphicFramePr>
          <p:cNvPr id="268" name="표"/>
          <p:cNvGraphicFramePr/>
          <p:nvPr/>
        </p:nvGraphicFramePr>
        <p:xfrm>
          <a:off x="4358004" y="2116128"/>
          <a:ext cx="635005" cy="2092736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635000"/>
              </a:tblGrid>
              <a:tr h="3175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String</a:t>
                      </a:r>
                    </a:p>
                  </a:txBody>
                  <a:tcPr marL="0" marR="0" marT="0" marB="0" anchor="b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chemeClr val="accent1"/>
                      </a:solidFill>
                      <a:miter lim="400000"/>
                    </a:lnB>
                    <a:noFill/>
                  </a:tcPr>
                </a:tc>
              </a:tr>
              <a:tr h="380077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"C#"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/>
                      </a:solidFill>
                      <a:miter lim="400000"/>
                    </a:lnL>
                    <a:lnR w="12700">
                      <a:solidFill>
                        <a:schemeClr val="accent1"/>
                      </a:solidFill>
                      <a:miter lim="400000"/>
                    </a:lnR>
                    <a:lnT w="12700">
                      <a:solidFill>
                        <a:schemeClr val="accent1"/>
                      </a:solidFill>
                      <a:miter lim="400000"/>
                    </a:lnT>
                    <a:lnB w="12700">
                      <a:solidFill>
                        <a:schemeClr val="accent1"/>
                      </a:solidFill>
                      <a:miter lim="400000"/>
                    </a:lnB>
                    <a:noFill/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b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chemeClr val="accent1"/>
                      </a:solidFill>
                      <a:miter lim="400000"/>
                    </a:lnT>
                    <a:lnB w="12700">
                      <a:solidFill>
                        <a:schemeClr val="accent1"/>
                      </a:solidFill>
                      <a:miter lim="400000"/>
                    </a:lnB>
                    <a:noFill/>
                  </a:tcPr>
                </a:tc>
              </a:tr>
              <a:tr h="380077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get(3)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/>
                      </a:solidFill>
                      <a:miter lim="400000"/>
                    </a:lnL>
                    <a:lnR w="12700">
                      <a:solidFill>
                        <a:schemeClr val="accent1"/>
                      </a:solidFill>
                      <a:miter lim="400000"/>
                    </a:lnR>
                    <a:lnT w="12700">
                      <a:solidFill>
                        <a:schemeClr val="accent1"/>
                      </a:solidFill>
                      <a:miter lim="400000"/>
                    </a:lnT>
                    <a:lnB w="12700">
                      <a:solidFill>
                        <a:schemeClr val="accent1"/>
                      </a:solidFill>
                      <a:miter lim="400000"/>
                    </a:lnB>
                    <a:noFill/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b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chemeClr val="accent1"/>
                      </a:solidFill>
                      <a:miter lim="400000"/>
                    </a:lnT>
                    <a:lnB w="12700">
                      <a:solidFill>
                        <a:schemeClr val="accent1"/>
                      </a:solidFill>
                      <a:miter lim="400000"/>
                    </a:lnB>
                    <a:noFill/>
                  </a:tcPr>
                </a:tc>
              </a:tr>
              <a:tr h="380077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?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/>
                      </a:solidFill>
                      <a:miter lim="400000"/>
                    </a:lnL>
                    <a:lnR w="12700">
                      <a:solidFill>
                        <a:schemeClr val="accent1"/>
                      </a:solidFill>
                      <a:miter lim="400000"/>
                    </a:lnR>
                    <a:lnT w="12700">
                      <a:solidFill>
                        <a:schemeClr val="accent1"/>
                      </a:solidFill>
                      <a:miter lim="400000"/>
                    </a:lnT>
                    <a:lnB w="12700">
                      <a:solidFill>
                        <a:schemeClr val="accent1"/>
                      </a:solidFill>
                      <a:miter lim="400000"/>
                    </a:lnB>
                    <a:solidFill>
                      <a:schemeClr val="accent2">
                        <a:lumOff val="2196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69" name="HashMap&lt;String, String&gt; 컬렉션"/>
          <p:cNvSpPr txBox="1"/>
          <p:nvPr/>
        </p:nvSpPr>
        <p:spPr>
          <a:xfrm>
            <a:off x="6704152" y="1909809"/>
            <a:ext cx="1804316" cy="281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 anchor="ctr">
            <a:spAutoFit/>
          </a:bodyPr>
          <a:lstStyle>
            <a:lvl1pPr algn="ctr">
              <a:defRPr sz="1200"/>
            </a:lvl1pPr>
          </a:lstStyle>
          <a:p>
            <a:pPr/>
            <a:r>
              <a:t>LinkedList&lt;String&gt; 컬렉션</a:t>
            </a:r>
          </a:p>
        </p:txBody>
      </p:sp>
      <p:graphicFrame>
        <p:nvGraphicFramePr>
          <p:cNvPr id="270" name="표"/>
          <p:cNvGraphicFramePr/>
          <p:nvPr/>
        </p:nvGraphicFramePr>
        <p:xfrm>
          <a:off x="5671146" y="4457041"/>
          <a:ext cx="3870329" cy="767995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635000"/>
                <a:gridCol w="441325"/>
                <a:gridCol w="635000"/>
                <a:gridCol w="444500"/>
                <a:gridCol w="635000"/>
                <a:gridCol w="444500"/>
                <a:gridCol w="635000"/>
              </a:tblGrid>
              <a:tr h="38399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"C"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/>
                      </a:solidFill>
                      <a:miter lim="400000"/>
                    </a:lnL>
                    <a:lnR w="12700">
                      <a:solidFill>
                        <a:schemeClr val="accent1"/>
                      </a:solidFill>
                      <a:miter lim="400000"/>
                    </a:lnR>
                    <a:lnT w="12700">
                      <a:solidFill>
                        <a:schemeClr val="accent1"/>
                      </a:solidFill>
                      <a:miter lim="400000"/>
                    </a:lnT>
                    <a:lnB w="12700">
                      <a:solidFill>
                        <a:schemeClr val="accent1"/>
                      </a:solidFill>
                      <a:miter lim="400000"/>
                    </a:lnB>
                    <a:solidFill>
                      <a:srgbClr val="A1B8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/>
                      </a:solidFill>
                      <a:miter lim="400000"/>
                    </a:lnL>
                    <a:lnR w="12700">
                      <a:solidFill>
                        <a:schemeClr val="accent1"/>
                      </a:solidFill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"C++"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/>
                      </a:solidFill>
                      <a:miter lim="400000"/>
                    </a:lnL>
                    <a:lnR w="12700">
                      <a:solidFill>
                        <a:schemeClr val="accent1"/>
                      </a:solidFill>
                      <a:miter lim="400000"/>
                    </a:lnR>
                    <a:lnT w="12700">
                      <a:solidFill>
                        <a:schemeClr val="accent1"/>
                      </a:solidFill>
                      <a:miter lim="400000"/>
                    </a:lnT>
                    <a:lnB w="12700">
                      <a:solidFill>
                        <a:schemeClr val="accent1"/>
                      </a:solidFill>
                      <a:miter lim="400000"/>
                    </a:lnB>
                    <a:solidFill>
                      <a:srgbClr val="A1B8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/>
                      </a:solidFill>
                      <a:miter lim="400000"/>
                    </a:lnL>
                    <a:lnR w="12700">
                      <a:solidFill>
                        <a:schemeClr val="accent1"/>
                      </a:solidFill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"Java"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/>
                      </a:solidFill>
                      <a:miter lim="400000"/>
                    </a:lnL>
                    <a:lnR w="12700">
                      <a:solidFill>
                        <a:schemeClr val="accent1"/>
                      </a:solidFill>
                      <a:miter lim="400000"/>
                    </a:lnR>
                    <a:lnT w="12700">
                      <a:solidFill>
                        <a:schemeClr val="accent1"/>
                      </a:solidFill>
                      <a:miter lim="400000"/>
                    </a:lnT>
                    <a:lnB w="12700">
                      <a:solidFill>
                        <a:schemeClr val="accent1"/>
                      </a:solidFill>
                      <a:miter lim="400000"/>
                    </a:lnB>
                    <a:solidFill>
                      <a:srgbClr val="A1B8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/>
                      </a:solidFill>
                      <a:miter lim="400000"/>
                    </a:lnL>
                    <a:lnR w="12700">
                      <a:solidFill>
                        <a:schemeClr val="accent1"/>
                      </a:solidFill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"C#"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/>
                      </a:solidFill>
                      <a:miter lim="400000"/>
                    </a:lnL>
                    <a:lnR w="12700">
                      <a:solidFill>
                        <a:schemeClr val="accent1"/>
                      </a:solidFill>
                      <a:miter lim="400000"/>
                    </a:lnR>
                    <a:lnT w="12700">
                      <a:solidFill>
                        <a:schemeClr val="accent1"/>
                      </a:solidFill>
                      <a:miter lim="400000"/>
                    </a:lnT>
                    <a:lnB w="12700">
                      <a:solidFill>
                        <a:schemeClr val="accent1"/>
                      </a:solidFill>
                      <a:miter lim="400000"/>
                    </a:lnB>
                    <a:solidFill>
                      <a:schemeClr val="accent2">
                        <a:lumOff val="21960"/>
                      </a:schemeClr>
                    </a:solidFill>
                  </a:tcPr>
                </a:tc>
              </a:tr>
              <a:tr h="38399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String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chemeClr val="accent1"/>
                      </a:solidFill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String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chemeClr val="accent1"/>
                      </a:solidFill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String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chemeClr val="accent1"/>
                      </a:solidFill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String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chemeClr val="accent1"/>
                      </a:solidFill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71" name="선"/>
          <p:cNvSpPr/>
          <p:nvPr/>
        </p:nvSpPr>
        <p:spPr>
          <a:xfrm>
            <a:off x="6302102" y="4592358"/>
            <a:ext cx="443462" cy="6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>
              <a:defRPr sz="1600"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sp>
        <p:nvSpPr>
          <p:cNvPr id="272" name="선"/>
          <p:cNvSpPr/>
          <p:nvPr/>
        </p:nvSpPr>
        <p:spPr>
          <a:xfrm>
            <a:off x="7384580" y="4592358"/>
            <a:ext cx="443462" cy="6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>
              <a:defRPr sz="1600"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sp>
        <p:nvSpPr>
          <p:cNvPr id="273" name="선"/>
          <p:cNvSpPr/>
          <p:nvPr/>
        </p:nvSpPr>
        <p:spPr>
          <a:xfrm>
            <a:off x="8467056" y="4592358"/>
            <a:ext cx="443462" cy="6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>
              <a:defRPr sz="1600"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sp>
        <p:nvSpPr>
          <p:cNvPr id="274" name="선"/>
          <p:cNvSpPr/>
          <p:nvPr/>
        </p:nvSpPr>
        <p:spPr>
          <a:xfrm>
            <a:off x="8467056" y="4727368"/>
            <a:ext cx="443462" cy="6"/>
          </a:xfrm>
          <a:prstGeom prst="line">
            <a:avLst/>
          </a:prstGeom>
          <a:ln w="25400">
            <a:solidFill>
              <a:schemeClr val="accent1"/>
            </a:solidFill>
            <a:headEnd type="triangle"/>
          </a:ln>
        </p:spPr>
        <p:txBody>
          <a:bodyPr lIns="45718" tIns="45718" rIns="45718" bIns="45718"/>
          <a:lstStyle/>
          <a:p>
            <a:pPr>
              <a:defRPr sz="1600"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sp>
        <p:nvSpPr>
          <p:cNvPr id="275" name="선"/>
          <p:cNvSpPr/>
          <p:nvPr/>
        </p:nvSpPr>
        <p:spPr>
          <a:xfrm>
            <a:off x="7384580" y="4727368"/>
            <a:ext cx="443462" cy="6"/>
          </a:xfrm>
          <a:prstGeom prst="line">
            <a:avLst/>
          </a:prstGeom>
          <a:ln w="25400">
            <a:solidFill>
              <a:schemeClr val="accent1"/>
            </a:solidFill>
            <a:headEnd type="triangle"/>
          </a:ln>
        </p:spPr>
        <p:txBody>
          <a:bodyPr lIns="45718" tIns="45718" rIns="45718" bIns="45718"/>
          <a:lstStyle/>
          <a:p>
            <a:pPr>
              <a:defRPr sz="1600"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sp>
        <p:nvSpPr>
          <p:cNvPr id="276" name="선"/>
          <p:cNvSpPr/>
          <p:nvPr/>
        </p:nvSpPr>
        <p:spPr>
          <a:xfrm>
            <a:off x="6302102" y="4727368"/>
            <a:ext cx="443462" cy="6"/>
          </a:xfrm>
          <a:prstGeom prst="line">
            <a:avLst/>
          </a:prstGeom>
          <a:ln w="25400">
            <a:solidFill>
              <a:schemeClr val="accent1"/>
            </a:solidFill>
            <a:headEnd type="triangle"/>
          </a:ln>
        </p:spPr>
        <p:txBody>
          <a:bodyPr lIns="45718" tIns="45718" rIns="45718" bIns="45718"/>
          <a:lstStyle/>
          <a:p>
            <a:pPr>
              <a:defRPr sz="1600"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sp>
        <p:nvSpPr>
          <p:cNvPr id="277" name="선"/>
          <p:cNvSpPr/>
          <p:nvPr/>
        </p:nvSpPr>
        <p:spPr>
          <a:xfrm>
            <a:off x="8513328" y="3054089"/>
            <a:ext cx="841220" cy="1430436"/>
          </a:xfrm>
          <a:prstGeom prst="line">
            <a:avLst/>
          </a:prstGeom>
          <a:ln w="25400">
            <a:solidFill>
              <a:srgbClr val="000000"/>
            </a:solidFill>
            <a:headEnd type="oval"/>
            <a:tailEnd type="triangle"/>
          </a:ln>
        </p:spPr>
        <p:txBody>
          <a:bodyPr lIns="45718" tIns="45718" rIns="45718" bIns="45718"/>
          <a:lstStyle/>
          <a:p>
            <a:pPr>
              <a:defRPr sz="1600"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sp>
        <p:nvSpPr>
          <p:cNvPr id="278" name="선"/>
          <p:cNvSpPr/>
          <p:nvPr/>
        </p:nvSpPr>
        <p:spPr>
          <a:xfrm flipH="1">
            <a:off x="5968973" y="3060382"/>
            <a:ext cx="1409910" cy="1409910"/>
          </a:xfrm>
          <a:prstGeom prst="line">
            <a:avLst/>
          </a:prstGeom>
          <a:ln w="25400">
            <a:solidFill>
              <a:srgbClr val="000000"/>
            </a:solidFill>
            <a:headEnd type="oval"/>
            <a:tailEnd type="triangle"/>
          </a:ln>
        </p:spPr>
        <p:txBody>
          <a:bodyPr lIns="45718" tIns="45718" rIns="45718" bIns="45718"/>
          <a:lstStyle/>
          <a:p>
            <a:pPr>
              <a:defRPr sz="1600"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1" name="그룹"/>
          <p:cNvGrpSpPr/>
          <p:nvPr/>
        </p:nvGrpSpPr>
        <p:grpSpPr>
          <a:xfrm>
            <a:off x="1269991" y="126991"/>
            <a:ext cx="3682671" cy="4540505"/>
            <a:chOff x="-1" y="-2"/>
            <a:chExt cx="3682670" cy="4540503"/>
          </a:xfrm>
        </p:grpSpPr>
        <p:grpSp>
          <p:nvGrpSpPr>
            <p:cNvPr id="282" name="InputStream"/>
            <p:cNvGrpSpPr/>
            <p:nvPr/>
          </p:nvGrpSpPr>
          <p:grpSpPr>
            <a:xfrm>
              <a:off x="-2" y="-3"/>
              <a:ext cx="1269331" cy="323798"/>
              <a:chOff x="-1" y="-1"/>
              <a:chExt cx="1269329" cy="323796"/>
            </a:xfrm>
          </p:grpSpPr>
          <p:sp>
            <p:nvSpPr>
              <p:cNvPr id="280" name="직사각형"/>
              <p:cNvSpPr/>
              <p:nvPr/>
            </p:nvSpPr>
            <p:spPr>
              <a:xfrm>
                <a:off x="-2" y="-2"/>
                <a:ext cx="1269331" cy="323798"/>
              </a:xfrm>
              <a:prstGeom prst="rect">
                <a:avLst/>
              </a:prstGeom>
              <a:solidFill>
                <a:schemeClr val="accent2">
                  <a:lumOff val="21960"/>
                </a:schemeClr>
              </a:solidFill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1200">
                    <a:latin typeface="나눔고딕"/>
                    <a:ea typeface="나눔고딕"/>
                    <a:cs typeface="나눔고딕"/>
                    <a:sym typeface="나눔고딕"/>
                  </a:defRPr>
                </a:pPr>
              </a:p>
            </p:txBody>
          </p:sp>
          <p:sp>
            <p:nvSpPr>
              <p:cNvPr id="281" name="InputStream"/>
              <p:cNvSpPr txBox="1"/>
              <p:nvPr/>
            </p:nvSpPr>
            <p:spPr>
              <a:xfrm>
                <a:off x="-2" y="27277"/>
                <a:ext cx="1269331" cy="2692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 sz="1200">
                    <a:latin typeface="+mj-lt"/>
                    <a:ea typeface="+mj-ea"/>
                    <a:cs typeface="+mj-cs"/>
                    <a:sym typeface="Helvetica"/>
                  </a:defRPr>
                </a:lvl1pPr>
              </a:lstStyle>
              <a:p>
                <a:pPr/>
                <a:r>
                  <a:t>InputStream</a:t>
                </a:r>
              </a:p>
            </p:txBody>
          </p:sp>
        </p:grpSp>
        <p:grpSp>
          <p:nvGrpSpPr>
            <p:cNvPr id="285" name="FileInputStream"/>
            <p:cNvGrpSpPr/>
            <p:nvPr/>
          </p:nvGrpSpPr>
          <p:grpSpPr>
            <a:xfrm>
              <a:off x="960092" y="383337"/>
              <a:ext cx="1777335" cy="323798"/>
              <a:chOff x="0" y="-1"/>
              <a:chExt cx="1777333" cy="323796"/>
            </a:xfrm>
          </p:grpSpPr>
          <p:sp>
            <p:nvSpPr>
              <p:cNvPr id="283" name="직사각형"/>
              <p:cNvSpPr/>
              <p:nvPr/>
            </p:nvSpPr>
            <p:spPr>
              <a:xfrm>
                <a:off x="-1" y="-2"/>
                <a:ext cx="1777334" cy="323798"/>
              </a:xfrm>
              <a:prstGeom prst="rect">
                <a:avLst/>
              </a:prstGeom>
              <a:solidFill>
                <a:schemeClr val="accent2">
                  <a:lumOff val="21960"/>
                </a:schemeClr>
              </a:solidFill>
              <a:ln w="127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1200">
                    <a:latin typeface="나눔고딕"/>
                    <a:ea typeface="나눔고딕"/>
                    <a:cs typeface="나눔고딕"/>
                    <a:sym typeface="나눔고딕"/>
                  </a:defRPr>
                </a:pPr>
              </a:p>
            </p:txBody>
          </p:sp>
          <p:sp>
            <p:nvSpPr>
              <p:cNvPr id="284" name="FileInputStream"/>
              <p:cNvSpPr txBox="1"/>
              <p:nvPr/>
            </p:nvSpPr>
            <p:spPr>
              <a:xfrm>
                <a:off x="-1" y="27277"/>
                <a:ext cx="1777334" cy="2692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 sz="1200">
                    <a:latin typeface="+mj-lt"/>
                    <a:ea typeface="+mj-ea"/>
                    <a:cs typeface="+mj-cs"/>
                    <a:sym typeface="Helvetica"/>
                  </a:defRPr>
                </a:lvl1pPr>
              </a:lstStyle>
              <a:p>
                <a:pPr/>
                <a:r>
                  <a:t>FileInputStream</a:t>
                </a:r>
              </a:p>
            </p:txBody>
          </p:sp>
        </p:grpSp>
        <p:grpSp>
          <p:nvGrpSpPr>
            <p:cNvPr id="288" name="FilterInputStream"/>
            <p:cNvGrpSpPr/>
            <p:nvPr/>
          </p:nvGrpSpPr>
          <p:grpSpPr>
            <a:xfrm>
              <a:off x="960092" y="766672"/>
              <a:ext cx="1777335" cy="323801"/>
              <a:chOff x="0" y="-1"/>
              <a:chExt cx="1777333" cy="323800"/>
            </a:xfrm>
          </p:grpSpPr>
          <p:sp>
            <p:nvSpPr>
              <p:cNvPr id="286" name="직사각형"/>
              <p:cNvSpPr/>
              <p:nvPr/>
            </p:nvSpPr>
            <p:spPr>
              <a:xfrm>
                <a:off x="-1" y="-2"/>
                <a:ext cx="1777334" cy="323801"/>
              </a:xfrm>
              <a:prstGeom prst="rect">
                <a:avLst/>
              </a:prstGeom>
              <a:solidFill>
                <a:schemeClr val="accent2">
                  <a:lumOff val="21960"/>
                </a:schemeClr>
              </a:solidFill>
              <a:ln w="127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1200">
                    <a:latin typeface="나눔고딕"/>
                    <a:ea typeface="나눔고딕"/>
                    <a:cs typeface="나눔고딕"/>
                    <a:sym typeface="나눔고딕"/>
                  </a:defRPr>
                </a:pPr>
              </a:p>
            </p:txBody>
          </p:sp>
          <p:sp>
            <p:nvSpPr>
              <p:cNvPr id="287" name="FilterInputStream"/>
              <p:cNvSpPr txBox="1"/>
              <p:nvPr/>
            </p:nvSpPr>
            <p:spPr>
              <a:xfrm>
                <a:off x="-1" y="27278"/>
                <a:ext cx="1777334" cy="2692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 sz="1200">
                    <a:latin typeface="+mj-lt"/>
                    <a:ea typeface="+mj-ea"/>
                    <a:cs typeface="+mj-cs"/>
                    <a:sym typeface="Helvetica"/>
                  </a:defRPr>
                </a:lvl1pPr>
              </a:lstStyle>
              <a:p>
                <a:pPr/>
                <a:r>
                  <a:t>FilterInputStream</a:t>
                </a:r>
              </a:p>
            </p:txBody>
          </p:sp>
        </p:grpSp>
        <p:grpSp>
          <p:nvGrpSpPr>
            <p:cNvPr id="291" name="BufferedInputStream"/>
            <p:cNvGrpSpPr/>
            <p:nvPr/>
          </p:nvGrpSpPr>
          <p:grpSpPr>
            <a:xfrm>
              <a:off x="1905333" y="1150010"/>
              <a:ext cx="1777336" cy="323798"/>
              <a:chOff x="-1" y="-1"/>
              <a:chExt cx="1777335" cy="323796"/>
            </a:xfrm>
          </p:grpSpPr>
          <p:sp>
            <p:nvSpPr>
              <p:cNvPr id="289" name="직사각형"/>
              <p:cNvSpPr/>
              <p:nvPr/>
            </p:nvSpPr>
            <p:spPr>
              <a:xfrm>
                <a:off x="-2" y="-2"/>
                <a:ext cx="1777337" cy="323798"/>
              </a:xfrm>
              <a:prstGeom prst="rect">
                <a:avLst/>
              </a:prstGeom>
              <a:solidFill>
                <a:schemeClr val="accent2">
                  <a:lumOff val="21960"/>
                </a:schemeClr>
              </a:solidFill>
              <a:ln w="127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1200">
                    <a:latin typeface="나눔고딕"/>
                    <a:ea typeface="나눔고딕"/>
                    <a:cs typeface="나눔고딕"/>
                    <a:sym typeface="나눔고딕"/>
                  </a:defRPr>
                </a:pPr>
              </a:p>
            </p:txBody>
          </p:sp>
          <p:sp>
            <p:nvSpPr>
              <p:cNvPr id="290" name="BufferedInputStream"/>
              <p:cNvSpPr txBox="1"/>
              <p:nvPr/>
            </p:nvSpPr>
            <p:spPr>
              <a:xfrm>
                <a:off x="-2" y="27277"/>
                <a:ext cx="1777337" cy="2692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 sz="1200">
                    <a:latin typeface="+mj-lt"/>
                    <a:ea typeface="+mj-ea"/>
                    <a:cs typeface="+mj-cs"/>
                    <a:sym typeface="Helvetica"/>
                  </a:defRPr>
                </a:lvl1pPr>
              </a:lstStyle>
              <a:p>
                <a:pPr/>
                <a:r>
                  <a:t>BufferedInputStream</a:t>
                </a:r>
              </a:p>
            </p:txBody>
          </p:sp>
        </p:grpSp>
        <p:grpSp>
          <p:nvGrpSpPr>
            <p:cNvPr id="294" name="DataInputStream"/>
            <p:cNvGrpSpPr/>
            <p:nvPr/>
          </p:nvGrpSpPr>
          <p:grpSpPr>
            <a:xfrm>
              <a:off x="1905333" y="1533345"/>
              <a:ext cx="1777336" cy="323801"/>
              <a:chOff x="-1" y="-1"/>
              <a:chExt cx="1777335" cy="323800"/>
            </a:xfrm>
          </p:grpSpPr>
          <p:sp>
            <p:nvSpPr>
              <p:cNvPr id="292" name="직사각형"/>
              <p:cNvSpPr/>
              <p:nvPr/>
            </p:nvSpPr>
            <p:spPr>
              <a:xfrm>
                <a:off x="-2" y="-2"/>
                <a:ext cx="1777337" cy="323801"/>
              </a:xfrm>
              <a:prstGeom prst="rect">
                <a:avLst/>
              </a:prstGeom>
              <a:solidFill>
                <a:schemeClr val="accent2">
                  <a:lumOff val="21960"/>
                </a:schemeClr>
              </a:solidFill>
              <a:ln w="127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1200">
                    <a:latin typeface="나눔고딕"/>
                    <a:ea typeface="나눔고딕"/>
                    <a:cs typeface="나눔고딕"/>
                    <a:sym typeface="나눔고딕"/>
                  </a:defRPr>
                </a:pPr>
              </a:p>
            </p:txBody>
          </p:sp>
          <p:sp>
            <p:nvSpPr>
              <p:cNvPr id="293" name="DataInputStream"/>
              <p:cNvSpPr txBox="1"/>
              <p:nvPr/>
            </p:nvSpPr>
            <p:spPr>
              <a:xfrm>
                <a:off x="-2" y="27278"/>
                <a:ext cx="1777337" cy="2692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 sz="1200">
                    <a:latin typeface="+mj-lt"/>
                    <a:ea typeface="+mj-ea"/>
                    <a:cs typeface="+mj-cs"/>
                    <a:sym typeface="Helvetica"/>
                  </a:defRPr>
                </a:lvl1pPr>
              </a:lstStyle>
              <a:p>
                <a:pPr/>
                <a:r>
                  <a:t>DataInputStream</a:t>
                </a:r>
              </a:p>
            </p:txBody>
          </p:sp>
        </p:grpSp>
        <p:grpSp>
          <p:nvGrpSpPr>
            <p:cNvPr id="297" name="LineNumberInputStream"/>
            <p:cNvGrpSpPr/>
            <p:nvPr/>
          </p:nvGrpSpPr>
          <p:grpSpPr>
            <a:xfrm>
              <a:off x="1905333" y="1916683"/>
              <a:ext cx="1777336" cy="323798"/>
              <a:chOff x="-1" y="-1"/>
              <a:chExt cx="1777335" cy="323796"/>
            </a:xfrm>
          </p:grpSpPr>
          <p:sp>
            <p:nvSpPr>
              <p:cNvPr id="295" name="직사각형"/>
              <p:cNvSpPr/>
              <p:nvPr/>
            </p:nvSpPr>
            <p:spPr>
              <a:xfrm>
                <a:off x="-2" y="-2"/>
                <a:ext cx="1777337" cy="323798"/>
              </a:xfrm>
              <a:prstGeom prst="rect">
                <a:avLst/>
              </a:prstGeom>
              <a:solidFill>
                <a:schemeClr val="accent2">
                  <a:lumOff val="21960"/>
                </a:schemeClr>
              </a:solidFill>
              <a:ln w="127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1200">
                    <a:latin typeface="나눔고딕"/>
                    <a:ea typeface="나눔고딕"/>
                    <a:cs typeface="나눔고딕"/>
                    <a:sym typeface="나눔고딕"/>
                  </a:defRPr>
                </a:pPr>
              </a:p>
            </p:txBody>
          </p:sp>
          <p:sp>
            <p:nvSpPr>
              <p:cNvPr id="296" name="LineNumberInputStream"/>
              <p:cNvSpPr txBox="1"/>
              <p:nvPr/>
            </p:nvSpPr>
            <p:spPr>
              <a:xfrm>
                <a:off x="-2" y="27277"/>
                <a:ext cx="1777337" cy="2692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 sz="1200">
                    <a:latin typeface="+mj-lt"/>
                    <a:ea typeface="+mj-ea"/>
                    <a:cs typeface="+mj-cs"/>
                    <a:sym typeface="Helvetica"/>
                  </a:defRPr>
                </a:lvl1pPr>
              </a:lstStyle>
              <a:p>
                <a:pPr/>
                <a:r>
                  <a:t>LineNumberInputStream</a:t>
                </a:r>
              </a:p>
            </p:txBody>
          </p:sp>
        </p:grpSp>
        <p:grpSp>
          <p:nvGrpSpPr>
            <p:cNvPr id="300" name="PushbackInputStream"/>
            <p:cNvGrpSpPr/>
            <p:nvPr/>
          </p:nvGrpSpPr>
          <p:grpSpPr>
            <a:xfrm>
              <a:off x="1905333" y="2300021"/>
              <a:ext cx="1777336" cy="323798"/>
              <a:chOff x="-1" y="-1"/>
              <a:chExt cx="1777335" cy="323796"/>
            </a:xfrm>
          </p:grpSpPr>
          <p:sp>
            <p:nvSpPr>
              <p:cNvPr id="298" name="직사각형"/>
              <p:cNvSpPr/>
              <p:nvPr/>
            </p:nvSpPr>
            <p:spPr>
              <a:xfrm>
                <a:off x="-2" y="-2"/>
                <a:ext cx="1777337" cy="323798"/>
              </a:xfrm>
              <a:prstGeom prst="rect">
                <a:avLst/>
              </a:prstGeom>
              <a:solidFill>
                <a:schemeClr val="accent2">
                  <a:lumOff val="21960"/>
                </a:schemeClr>
              </a:solidFill>
              <a:ln w="127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1200">
                    <a:latin typeface="나눔고딕"/>
                    <a:ea typeface="나눔고딕"/>
                    <a:cs typeface="나눔고딕"/>
                    <a:sym typeface="나눔고딕"/>
                  </a:defRPr>
                </a:pPr>
              </a:p>
            </p:txBody>
          </p:sp>
          <p:sp>
            <p:nvSpPr>
              <p:cNvPr id="299" name="PushbackInputStream"/>
              <p:cNvSpPr txBox="1"/>
              <p:nvPr/>
            </p:nvSpPr>
            <p:spPr>
              <a:xfrm>
                <a:off x="-2" y="27277"/>
                <a:ext cx="1777337" cy="2692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 sz="1200">
                    <a:latin typeface="+mj-lt"/>
                    <a:ea typeface="+mj-ea"/>
                    <a:cs typeface="+mj-cs"/>
                    <a:sym typeface="Helvetica"/>
                  </a:defRPr>
                </a:lvl1pPr>
              </a:lstStyle>
              <a:p>
                <a:pPr/>
                <a:r>
                  <a:t>PushbackInputStream</a:t>
                </a:r>
              </a:p>
            </p:txBody>
          </p:sp>
        </p:grpSp>
        <p:grpSp>
          <p:nvGrpSpPr>
            <p:cNvPr id="303" name="PipedInputStream"/>
            <p:cNvGrpSpPr/>
            <p:nvPr/>
          </p:nvGrpSpPr>
          <p:grpSpPr>
            <a:xfrm>
              <a:off x="960092" y="2683356"/>
              <a:ext cx="1777335" cy="323801"/>
              <a:chOff x="0" y="-1"/>
              <a:chExt cx="1777333" cy="323800"/>
            </a:xfrm>
          </p:grpSpPr>
          <p:sp>
            <p:nvSpPr>
              <p:cNvPr id="301" name="직사각형"/>
              <p:cNvSpPr/>
              <p:nvPr/>
            </p:nvSpPr>
            <p:spPr>
              <a:xfrm>
                <a:off x="-1" y="-2"/>
                <a:ext cx="1777334" cy="323801"/>
              </a:xfrm>
              <a:prstGeom prst="rect">
                <a:avLst/>
              </a:prstGeom>
              <a:solidFill>
                <a:schemeClr val="accent2">
                  <a:lumOff val="21960"/>
                </a:schemeClr>
              </a:solidFill>
              <a:ln w="127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1200">
                    <a:latin typeface="나눔고딕"/>
                    <a:ea typeface="나눔고딕"/>
                    <a:cs typeface="나눔고딕"/>
                    <a:sym typeface="나눔고딕"/>
                  </a:defRPr>
                </a:pPr>
              </a:p>
            </p:txBody>
          </p:sp>
          <p:sp>
            <p:nvSpPr>
              <p:cNvPr id="302" name="PipedInputStream"/>
              <p:cNvSpPr txBox="1"/>
              <p:nvPr/>
            </p:nvSpPr>
            <p:spPr>
              <a:xfrm>
                <a:off x="-1" y="27278"/>
                <a:ext cx="1777334" cy="2692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 sz="1200">
                    <a:latin typeface="+mj-lt"/>
                    <a:ea typeface="+mj-ea"/>
                    <a:cs typeface="+mj-cs"/>
                    <a:sym typeface="Helvetica"/>
                  </a:defRPr>
                </a:lvl1pPr>
              </a:lstStyle>
              <a:p>
                <a:pPr/>
                <a:r>
                  <a:t>PipedInputStream</a:t>
                </a:r>
              </a:p>
            </p:txBody>
          </p:sp>
        </p:grpSp>
        <p:grpSp>
          <p:nvGrpSpPr>
            <p:cNvPr id="306" name="SequenceInputStream"/>
            <p:cNvGrpSpPr/>
            <p:nvPr/>
          </p:nvGrpSpPr>
          <p:grpSpPr>
            <a:xfrm>
              <a:off x="960092" y="3066694"/>
              <a:ext cx="1777335" cy="323798"/>
              <a:chOff x="0" y="-1"/>
              <a:chExt cx="1777333" cy="323796"/>
            </a:xfrm>
          </p:grpSpPr>
          <p:sp>
            <p:nvSpPr>
              <p:cNvPr id="304" name="직사각형"/>
              <p:cNvSpPr/>
              <p:nvPr/>
            </p:nvSpPr>
            <p:spPr>
              <a:xfrm>
                <a:off x="-1" y="-2"/>
                <a:ext cx="1777334" cy="323798"/>
              </a:xfrm>
              <a:prstGeom prst="rect">
                <a:avLst/>
              </a:prstGeom>
              <a:solidFill>
                <a:schemeClr val="accent2">
                  <a:lumOff val="21960"/>
                </a:schemeClr>
              </a:solidFill>
              <a:ln w="127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1200">
                    <a:latin typeface="나눔고딕"/>
                    <a:ea typeface="나눔고딕"/>
                    <a:cs typeface="나눔고딕"/>
                    <a:sym typeface="나눔고딕"/>
                  </a:defRPr>
                </a:pPr>
              </a:p>
            </p:txBody>
          </p:sp>
          <p:sp>
            <p:nvSpPr>
              <p:cNvPr id="305" name="SequenceInputStream"/>
              <p:cNvSpPr txBox="1"/>
              <p:nvPr/>
            </p:nvSpPr>
            <p:spPr>
              <a:xfrm>
                <a:off x="-1" y="27277"/>
                <a:ext cx="1777334" cy="2692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 sz="1200">
                    <a:latin typeface="+mj-lt"/>
                    <a:ea typeface="+mj-ea"/>
                    <a:cs typeface="+mj-cs"/>
                    <a:sym typeface="Helvetica"/>
                  </a:defRPr>
                </a:lvl1pPr>
              </a:lstStyle>
              <a:p>
                <a:pPr/>
                <a:r>
                  <a:t>SequenceInputStream</a:t>
                </a:r>
              </a:p>
            </p:txBody>
          </p:sp>
        </p:grpSp>
        <p:grpSp>
          <p:nvGrpSpPr>
            <p:cNvPr id="309" name="ByteArrayInputStream"/>
            <p:cNvGrpSpPr/>
            <p:nvPr/>
          </p:nvGrpSpPr>
          <p:grpSpPr>
            <a:xfrm>
              <a:off x="960092" y="3450030"/>
              <a:ext cx="1777335" cy="323798"/>
              <a:chOff x="0" y="-1"/>
              <a:chExt cx="1777333" cy="323796"/>
            </a:xfrm>
          </p:grpSpPr>
          <p:sp>
            <p:nvSpPr>
              <p:cNvPr id="307" name="직사각형"/>
              <p:cNvSpPr/>
              <p:nvPr/>
            </p:nvSpPr>
            <p:spPr>
              <a:xfrm>
                <a:off x="-1" y="-2"/>
                <a:ext cx="1777334" cy="323798"/>
              </a:xfrm>
              <a:prstGeom prst="rect">
                <a:avLst/>
              </a:prstGeom>
              <a:solidFill>
                <a:schemeClr val="accent2">
                  <a:lumOff val="21960"/>
                </a:schemeClr>
              </a:solidFill>
              <a:ln w="127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1200">
                    <a:latin typeface="나눔고딕"/>
                    <a:ea typeface="나눔고딕"/>
                    <a:cs typeface="나눔고딕"/>
                    <a:sym typeface="나눔고딕"/>
                  </a:defRPr>
                </a:pPr>
              </a:p>
            </p:txBody>
          </p:sp>
          <p:sp>
            <p:nvSpPr>
              <p:cNvPr id="308" name="ByteArrayInputStream"/>
              <p:cNvSpPr txBox="1"/>
              <p:nvPr/>
            </p:nvSpPr>
            <p:spPr>
              <a:xfrm>
                <a:off x="-1" y="27277"/>
                <a:ext cx="1777334" cy="2692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 sz="1200">
                    <a:latin typeface="+mj-lt"/>
                    <a:ea typeface="+mj-ea"/>
                    <a:cs typeface="+mj-cs"/>
                    <a:sym typeface="Helvetica"/>
                  </a:defRPr>
                </a:lvl1pPr>
              </a:lstStyle>
              <a:p>
                <a:pPr/>
                <a:r>
                  <a:t>ByteArrayInputStream</a:t>
                </a:r>
              </a:p>
            </p:txBody>
          </p:sp>
        </p:grpSp>
        <p:grpSp>
          <p:nvGrpSpPr>
            <p:cNvPr id="312" name="StringBufferInputStream"/>
            <p:cNvGrpSpPr/>
            <p:nvPr/>
          </p:nvGrpSpPr>
          <p:grpSpPr>
            <a:xfrm>
              <a:off x="960092" y="3833366"/>
              <a:ext cx="1777335" cy="323801"/>
              <a:chOff x="0" y="-1"/>
              <a:chExt cx="1777333" cy="323800"/>
            </a:xfrm>
          </p:grpSpPr>
          <p:sp>
            <p:nvSpPr>
              <p:cNvPr id="310" name="직사각형"/>
              <p:cNvSpPr/>
              <p:nvPr/>
            </p:nvSpPr>
            <p:spPr>
              <a:xfrm>
                <a:off x="-1" y="-2"/>
                <a:ext cx="1777334" cy="323801"/>
              </a:xfrm>
              <a:prstGeom prst="rect">
                <a:avLst/>
              </a:prstGeom>
              <a:solidFill>
                <a:schemeClr val="accent2">
                  <a:lumOff val="21960"/>
                </a:schemeClr>
              </a:solidFill>
              <a:ln w="127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1200">
                    <a:latin typeface="나눔고딕"/>
                    <a:ea typeface="나눔고딕"/>
                    <a:cs typeface="나눔고딕"/>
                    <a:sym typeface="나눔고딕"/>
                  </a:defRPr>
                </a:pPr>
              </a:p>
            </p:txBody>
          </p:sp>
          <p:sp>
            <p:nvSpPr>
              <p:cNvPr id="311" name="StringBufferInputStream"/>
              <p:cNvSpPr txBox="1"/>
              <p:nvPr/>
            </p:nvSpPr>
            <p:spPr>
              <a:xfrm>
                <a:off x="-1" y="27278"/>
                <a:ext cx="1777334" cy="2692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 sz="1200">
                    <a:latin typeface="+mj-lt"/>
                    <a:ea typeface="+mj-ea"/>
                    <a:cs typeface="+mj-cs"/>
                    <a:sym typeface="Helvetica"/>
                  </a:defRPr>
                </a:lvl1pPr>
              </a:lstStyle>
              <a:p>
                <a:pPr/>
                <a:r>
                  <a:t>StringBufferInputStream</a:t>
                </a:r>
              </a:p>
            </p:txBody>
          </p:sp>
        </p:grpSp>
        <p:grpSp>
          <p:nvGrpSpPr>
            <p:cNvPr id="315" name="ObjectInputStream"/>
            <p:cNvGrpSpPr/>
            <p:nvPr/>
          </p:nvGrpSpPr>
          <p:grpSpPr>
            <a:xfrm>
              <a:off x="960092" y="4216704"/>
              <a:ext cx="1777335" cy="323798"/>
              <a:chOff x="0" y="-1"/>
              <a:chExt cx="1777333" cy="323796"/>
            </a:xfrm>
          </p:grpSpPr>
          <p:sp>
            <p:nvSpPr>
              <p:cNvPr id="313" name="직사각형"/>
              <p:cNvSpPr/>
              <p:nvPr/>
            </p:nvSpPr>
            <p:spPr>
              <a:xfrm>
                <a:off x="-1" y="-2"/>
                <a:ext cx="1777334" cy="323798"/>
              </a:xfrm>
              <a:prstGeom prst="rect">
                <a:avLst/>
              </a:prstGeom>
              <a:solidFill>
                <a:schemeClr val="accent2">
                  <a:lumOff val="21960"/>
                </a:schemeClr>
              </a:solidFill>
              <a:ln w="127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1200">
                    <a:latin typeface="나눔고딕"/>
                    <a:ea typeface="나눔고딕"/>
                    <a:cs typeface="나눔고딕"/>
                    <a:sym typeface="나눔고딕"/>
                  </a:defRPr>
                </a:pPr>
              </a:p>
            </p:txBody>
          </p:sp>
          <p:sp>
            <p:nvSpPr>
              <p:cNvPr id="314" name="ObjectInputStream"/>
              <p:cNvSpPr txBox="1"/>
              <p:nvPr/>
            </p:nvSpPr>
            <p:spPr>
              <a:xfrm>
                <a:off x="-1" y="27277"/>
                <a:ext cx="1777334" cy="2692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 sz="1200">
                    <a:latin typeface="+mj-lt"/>
                    <a:ea typeface="+mj-ea"/>
                    <a:cs typeface="+mj-cs"/>
                    <a:sym typeface="Helvetica"/>
                  </a:defRPr>
                </a:lvl1pPr>
              </a:lstStyle>
              <a:p>
                <a:pPr/>
                <a:r>
                  <a:t>ObjectInputStream</a:t>
                </a:r>
              </a:p>
            </p:txBody>
          </p:sp>
        </p:grpSp>
        <p:sp>
          <p:nvSpPr>
            <p:cNvPr id="316" name="선"/>
            <p:cNvSpPr/>
            <p:nvPr/>
          </p:nvSpPr>
          <p:spPr>
            <a:xfrm flipV="1">
              <a:off x="597436" y="370639"/>
              <a:ext cx="5" cy="575707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1600"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317" name="선"/>
            <p:cNvSpPr/>
            <p:nvPr/>
          </p:nvSpPr>
          <p:spPr>
            <a:xfrm flipV="1">
              <a:off x="1511710" y="1132240"/>
              <a:ext cx="5" cy="575708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1600"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318" name="선"/>
            <p:cNvSpPr/>
            <p:nvPr/>
          </p:nvSpPr>
          <p:spPr>
            <a:xfrm>
              <a:off x="584470" y="944993"/>
              <a:ext cx="368036" cy="5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1600"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319" name="선"/>
            <p:cNvSpPr/>
            <p:nvPr/>
          </p:nvSpPr>
          <p:spPr>
            <a:xfrm>
              <a:off x="773962" y="545234"/>
              <a:ext cx="178545" cy="5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1600"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320" name="선"/>
            <p:cNvSpPr/>
            <p:nvPr/>
          </p:nvSpPr>
          <p:spPr>
            <a:xfrm>
              <a:off x="1704237" y="1311906"/>
              <a:ext cx="193433" cy="5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1600"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321" name="선"/>
            <p:cNvSpPr/>
            <p:nvPr/>
          </p:nvSpPr>
          <p:spPr>
            <a:xfrm>
              <a:off x="1514745" y="1695243"/>
              <a:ext cx="382925" cy="5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1600"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322" name="선"/>
            <p:cNvSpPr/>
            <p:nvPr/>
          </p:nvSpPr>
          <p:spPr>
            <a:xfrm>
              <a:off x="1704237" y="2078579"/>
              <a:ext cx="193433" cy="5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1600"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323" name="선"/>
            <p:cNvSpPr/>
            <p:nvPr/>
          </p:nvSpPr>
          <p:spPr>
            <a:xfrm>
              <a:off x="1704237" y="2461918"/>
              <a:ext cx="193433" cy="5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1600"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324" name="선"/>
            <p:cNvSpPr/>
            <p:nvPr/>
          </p:nvSpPr>
          <p:spPr>
            <a:xfrm flipV="1">
              <a:off x="1706205" y="1299208"/>
              <a:ext cx="5" cy="1172350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1600"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325" name="선"/>
            <p:cNvSpPr/>
            <p:nvPr/>
          </p:nvSpPr>
          <p:spPr>
            <a:xfrm flipV="1">
              <a:off x="775930" y="532533"/>
              <a:ext cx="5" cy="3858773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1600"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326" name="선"/>
            <p:cNvSpPr/>
            <p:nvPr/>
          </p:nvSpPr>
          <p:spPr>
            <a:xfrm>
              <a:off x="762002" y="3228590"/>
              <a:ext cx="190504" cy="5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1600"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327" name="선"/>
            <p:cNvSpPr/>
            <p:nvPr/>
          </p:nvSpPr>
          <p:spPr>
            <a:xfrm>
              <a:off x="762002" y="3611927"/>
              <a:ext cx="190505" cy="5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1600"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328" name="선"/>
            <p:cNvSpPr/>
            <p:nvPr/>
          </p:nvSpPr>
          <p:spPr>
            <a:xfrm>
              <a:off x="762002" y="3995264"/>
              <a:ext cx="190504" cy="5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1600"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329" name="선"/>
            <p:cNvSpPr/>
            <p:nvPr/>
          </p:nvSpPr>
          <p:spPr>
            <a:xfrm>
              <a:off x="762002" y="4378602"/>
              <a:ext cx="190505" cy="5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1600"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330" name="선"/>
            <p:cNvSpPr/>
            <p:nvPr/>
          </p:nvSpPr>
          <p:spPr>
            <a:xfrm>
              <a:off x="762002" y="2845254"/>
              <a:ext cx="190504" cy="5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1600"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</p:grpSp>
      <p:grpSp>
        <p:nvGrpSpPr>
          <p:cNvPr id="334" name="OutputStream"/>
          <p:cNvGrpSpPr/>
          <p:nvPr/>
        </p:nvGrpSpPr>
        <p:grpSpPr>
          <a:xfrm>
            <a:off x="5208977" y="126995"/>
            <a:ext cx="1269331" cy="323800"/>
            <a:chOff x="0" y="-1"/>
            <a:chExt cx="1269329" cy="323798"/>
          </a:xfrm>
        </p:grpSpPr>
        <p:sp>
          <p:nvSpPr>
            <p:cNvPr id="332" name="직사각형"/>
            <p:cNvSpPr/>
            <p:nvPr/>
          </p:nvSpPr>
          <p:spPr>
            <a:xfrm>
              <a:off x="-1" y="-2"/>
              <a:ext cx="1269331" cy="323800"/>
            </a:xfrm>
            <a:prstGeom prst="rect">
              <a:avLst/>
            </a:prstGeom>
            <a:solidFill>
              <a:schemeClr val="accent2">
                <a:lumOff val="21960"/>
              </a:schemeClr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200"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333" name="OutputStream"/>
            <p:cNvSpPr txBox="1"/>
            <p:nvPr/>
          </p:nvSpPr>
          <p:spPr>
            <a:xfrm>
              <a:off x="-1" y="27278"/>
              <a:ext cx="1269331" cy="269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200"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pPr/>
              <a:r>
                <a:t>OutputStream</a:t>
              </a:r>
            </a:p>
          </p:txBody>
        </p:sp>
      </p:grpSp>
      <p:grpSp>
        <p:nvGrpSpPr>
          <p:cNvPr id="337" name="FileOutputStream"/>
          <p:cNvGrpSpPr/>
          <p:nvPr/>
        </p:nvGrpSpPr>
        <p:grpSpPr>
          <a:xfrm>
            <a:off x="6169074" y="510334"/>
            <a:ext cx="1777328" cy="323795"/>
            <a:chOff x="0" y="0"/>
            <a:chExt cx="1777327" cy="323794"/>
          </a:xfrm>
        </p:grpSpPr>
        <p:sp>
          <p:nvSpPr>
            <p:cNvPr id="335" name="직사각형"/>
            <p:cNvSpPr/>
            <p:nvPr/>
          </p:nvSpPr>
          <p:spPr>
            <a:xfrm>
              <a:off x="-1" y="-1"/>
              <a:ext cx="1777328" cy="323795"/>
            </a:xfrm>
            <a:prstGeom prst="rect">
              <a:avLst/>
            </a:prstGeom>
            <a:solidFill>
              <a:schemeClr val="accent2">
                <a:lumOff val="21960"/>
              </a:schemeClr>
            </a:solidFill>
            <a:ln w="127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200"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336" name="FileOutputStream"/>
            <p:cNvSpPr txBox="1"/>
            <p:nvPr/>
          </p:nvSpPr>
          <p:spPr>
            <a:xfrm>
              <a:off x="-1" y="27277"/>
              <a:ext cx="1777328" cy="269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200"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pPr/>
              <a:r>
                <a:t>FileOutputStream</a:t>
              </a:r>
            </a:p>
          </p:txBody>
        </p:sp>
      </p:grpSp>
      <p:grpSp>
        <p:nvGrpSpPr>
          <p:cNvPr id="340" name="FilterOutputStream"/>
          <p:cNvGrpSpPr/>
          <p:nvPr/>
        </p:nvGrpSpPr>
        <p:grpSpPr>
          <a:xfrm>
            <a:off x="6169074" y="893667"/>
            <a:ext cx="1777328" cy="323802"/>
            <a:chOff x="0" y="0"/>
            <a:chExt cx="1777327" cy="323800"/>
          </a:xfrm>
        </p:grpSpPr>
        <p:sp>
          <p:nvSpPr>
            <p:cNvPr id="338" name="직사각형"/>
            <p:cNvSpPr/>
            <p:nvPr/>
          </p:nvSpPr>
          <p:spPr>
            <a:xfrm>
              <a:off x="-1" y="-1"/>
              <a:ext cx="1777328" cy="323801"/>
            </a:xfrm>
            <a:prstGeom prst="rect">
              <a:avLst/>
            </a:prstGeom>
            <a:solidFill>
              <a:schemeClr val="accent2">
                <a:lumOff val="21960"/>
              </a:schemeClr>
            </a:solidFill>
            <a:ln w="127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200"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339" name="FilterOutputStream"/>
            <p:cNvSpPr txBox="1"/>
            <p:nvPr/>
          </p:nvSpPr>
          <p:spPr>
            <a:xfrm>
              <a:off x="-1" y="27279"/>
              <a:ext cx="1777328" cy="269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200"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pPr/>
              <a:r>
                <a:t>FilterOutputStream</a:t>
              </a:r>
            </a:p>
          </p:txBody>
        </p:sp>
      </p:grpSp>
      <p:grpSp>
        <p:nvGrpSpPr>
          <p:cNvPr id="343" name="BufferedOutputStream"/>
          <p:cNvGrpSpPr/>
          <p:nvPr/>
        </p:nvGrpSpPr>
        <p:grpSpPr>
          <a:xfrm>
            <a:off x="7114314" y="1277006"/>
            <a:ext cx="1777329" cy="323796"/>
            <a:chOff x="0" y="0"/>
            <a:chExt cx="1777327" cy="323794"/>
          </a:xfrm>
        </p:grpSpPr>
        <p:sp>
          <p:nvSpPr>
            <p:cNvPr id="341" name="직사각형"/>
            <p:cNvSpPr/>
            <p:nvPr/>
          </p:nvSpPr>
          <p:spPr>
            <a:xfrm>
              <a:off x="-1" y="-1"/>
              <a:ext cx="1777328" cy="323795"/>
            </a:xfrm>
            <a:prstGeom prst="rect">
              <a:avLst/>
            </a:prstGeom>
            <a:solidFill>
              <a:schemeClr val="accent2">
                <a:lumOff val="21960"/>
              </a:schemeClr>
            </a:solidFill>
            <a:ln w="127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200"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342" name="BufferedOutputStream"/>
            <p:cNvSpPr txBox="1"/>
            <p:nvPr/>
          </p:nvSpPr>
          <p:spPr>
            <a:xfrm>
              <a:off x="-1" y="27277"/>
              <a:ext cx="1777328" cy="269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200"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pPr/>
              <a:r>
                <a:t>BufferedOutputStream</a:t>
              </a:r>
            </a:p>
          </p:txBody>
        </p:sp>
      </p:grpSp>
      <p:grpSp>
        <p:nvGrpSpPr>
          <p:cNvPr id="346" name="DataOutputStream"/>
          <p:cNvGrpSpPr/>
          <p:nvPr/>
        </p:nvGrpSpPr>
        <p:grpSpPr>
          <a:xfrm>
            <a:off x="7114314" y="1660341"/>
            <a:ext cx="1777329" cy="323798"/>
            <a:chOff x="0" y="0"/>
            <a:chExt cx="1777327" cy="323796"/>
          </a:xfrm>
        </p:grpSpPr>
        <p:sp>
          <p:nvSpPr>
            <p:cNvPr id="344" name="직사각형"/>
            <p:cNvSpPr/>
            <p:nvPr/>
          </p:nvSpPr>
          <p:spPr>
            <a:xfrm>
              <a:off x="-1" y="-1"/>
              <a:ext cx="1777328" cy="323798"/>
            </a:xfrm>
            <a:prstGeom prst="rect">
              <a:avLst/>
            </a:prstGeom>
            <a:solidFill>
              <a:schemeClr val="accent2">
                <a:lumOff val="21960"/>
              </a:schemeClr>
            </a:solidFill>
            <a:ln w="127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200"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345" name="DataOutputStream"/>
            <p:cNvSpPr txBox="1"/>
            <p:nvPr/>
          </p:nvSpPr>
          <p:spPr>
            <a:xfrm>
              <a:off x="-1" y="27277"/>
              <a:ext cx="1777328" cy="269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200"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pPr/>
              <a:r>
                <a:t>DataOutputStream</a:t>
              </a:r>
            </a:p>
          </p:txBody>
        </p:sp>
      </p:grpSp>
      <p:grpSp>
        <p:nvGrpSpPr>
          <p:cNvPr id="349" name="PrintStream"/>
          <p:cNvGrpSpPr/>
          <p:nvPr/>
        </p:nvGrpSpPr>
        <p:grpSpPr>
          <a:xfrm>
            <a:off x="7114314" y="2043682"/>
            <a:ext cx="1777329" cy="323796"/>
            <a:chOff x="0" y="0"/>
            <a:chExt cx="1777327" cy="323795"/>
          </a:xfrm>
        </p:grpSpPr>
        <p:sp>
          <p:nvSpPr>
            <p:cNvPr id="347" name="직사각형"/>
            <p:cNvSpPr/>
            <p:nvPr/>
          </p:nvSpPr>
          <p:spPr>
            <a:xfrm>
              <a:off x="-1" y="-1"/>
              <a:ext cx="1777328" cy="323797"/>
            </a:xfrm>
            <a:prstGeom prst="rect">
              <a:avLst/>
            </a:prstGeom>
            <a:solidFill>
              <a:schemeClr val="accent2">
                <a:lumOff val="21960"/>
              </a:schemeClr>
            </a:solidFill>
            <a:ln w="127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200"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348" name="PrintStream"/>
            <p:cNvSpPr txBox="1"/>
            <p:nvPr/>
          </p:nvSpPr>
          <p:spPr>
            <a:xfrm>
              <a:off x="-1" y="27277"/>
              <a:ext cx="1777328" cy="269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200"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pPr/>
              <a:r>
                <a:t>PrintStream</a:t>
              </a:r>
            </a:p>
          </p:txBody>
        </p:sp>
      </p:grpSp>
      <p:grpSp>
        <p:nvGrpSpPr>
          <p:cNvPr id="352" name="PipedInputStream"/>
          <p:cNvGrpSpPr/>
          <p:nvPr/>
        </p:nvGrpSpPr>
        <p:grpSpPr>
          <a:xfrm>
            <a:off x="6169074" y="2427013"/>
            <a:ext cx="1777328" cy="323799"/>
            <a:chOff x="0" y="-1"/>
            <a:chExt cx="1777327" cy="323798"/>
          </a:xfrm>
        </p:grpSpPr>
        <p:sp>
          <p:nvSpPr>
            <p:cNvPr id="350" name="직사각형"/>
            <p:cNvSpPr/>
            <p:nvPr/>
          </p:nvSpPr>
          <p:spPr>
            <a:xfrm>
              <a:off x="-1" y="-2"/>
              <a:ext cx="1777328" cy="323800"/>
            </a:xfrm>
            <a:prstGeom prst="rect">
              <a:avLst/>
            </a:prstGeom>
            <a:solidFill>
              <a:schemeClr val="accent2">
                <a:lumOff val="21960"/>
              </a:schemeClr>
            </a:solidFill>
            <a:ln w="127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200"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351" name="PipedInputStream"/>
            <p:cNvSpPr txBox="1"/>
            <p:nvPr/>
          </p:nvSpPr>
          <p:spPr>
            <a:xfrm>
              <a:off x="-1" y="27278"/>
              <a:ext cx="1777328" cy="269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200"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pPr/>
              <a:r>
                <a:t>PipedInputStream</a:t>
              </a:r>
            </a:p>
          </p:txBody>
        </p:sp>
      </p:grpSp>
      <p:grpSp>
        <p:nvGrpSpPr>
          <p:cNvPr id="355" name="SequenceInputStream"/>
          <p:cNvGrpSpPr/>
          <p:nvPr/>
        </p:nvGrpSpPr>
        <p:grpSpPr>
          <a:xfrm>
            <a:off x="6169074" y="2810355"/>
            <a:ext cx="1777328" cy="323795"/>
            <a:chOff x="0" y="0"/>
            <a:chExt cx="1777327" cy="323794"/>
          </a:xfrm>
        </p:grpSpPr>
        <p:sp>
          <p:nvSpPr>
            <p:cNvPr id="353" name="직사각형"/>
            <p:cNvSpPr/>
            <p:nvPr/>
          </p:nvSpPr>
          <p:spPr>
            <a:xfrm>
              <a:off x="-1" y="0"/>
              <a:ext cx="1777328" cy="323795"/>
            </a:xfrm>
            <a:prstGeom prst="rect">
              <a:avLst/>
            </a:prstGeom>
            <a:solidFill>
              <a:schemeClr val="accent2">
                <a:lumOff val="21960"/>
              </a:schemeClr>
            </a:solidFill>
            <a:ln w="127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200"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354" name="SequenceInputStream"/>
            <p:cNvSpPr txBox="1"/>
            <p:nvPr/>
          </p:nvSpPr>
          <p:spPr>
            <a:xfrm>
              <a:off x="-1" y="27277"/>
              <a:ext cx="1777328" cy="269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200"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pPr/>
              <a:r>
                <a:t>SequenceInputStream</a:t>
              </a:r>
            </a:p>
          </p:txBody>
        </p:sp>
      </p:grpSp>
      <p:grpSp>
        <p:nvGrpSpPr>
          <p:cNvPr id="358" name="ByteArrayInputStream"/>
          <p:cNvGrpSpPr/>
          <p:nvPr/>
        </p:nvGrpSpPr>
        <p:grpSpPr>
          <a:xfrm>
            <a:off x="6169074" y="3193688"/>
            <a:ext cx="1777328" cy="323796"/>
            <a:chOff x="0" y="0"/>
            <a:chExt cx="1777327" cy="323795"/>
          </a:xfrm>
        </p:grpSpPr>
        <p:sp>
          <p:nvSpPr>
            <p:cNvPr id="356" name="직사각형"/>
            <p:cNvSpPr/>
            <p:nvPr/>
          </p:nvSpPr>
          <p:spPr>
            <a:xfrm>
              <a:off x="-1" y="-1"/>
              <a:ext cx="1777328" cy="323797"/>
            </a:xfrm>
            <a:prstGeom prst="rect">
              <a:avLst/>
            </a:prstGeom>
            <a:solidFill>
              <a:schemeClr val="accent2">
                <a:lumOff val="21960"/>
              </a:schemeClr>
            </a:solidFill>
            <a:ln w="127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200"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357" name="ByteArrayInputStream"/>
            <p:cNvSpPr txBox="1"/>
            <p:nvPr/>
          </p:nvSpPr>
          <p:spPr>
            <a:xfrm>
              <a:off x="-1" y="27277"/>
              <a:ext cx="1777328" cy="269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200"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pPr/>
              <a:r>
                <a:t>ByteArrayInputStream</a:t>
              </a:r>
            </a:p>
          </p:txBody>
        </p:sp>
      </p:grpSp>
      <p:sp>
        <p:nvSpPr>
          <p:cNvPr id="359" name="선"/>
          <p:cNvSpPr/>
          <p:nvPr/>
        </p:nvSpPr>
        <p:spPr>
          <a:xfrm flipH="1" flipV="1">
            <a:off x="5745233" y="503986"/>
            <a:ext cx="5" cy="575705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>
              <a:defRPr sz="1600"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sp>
        <p:nvSpPr>
          <p:cNvPr id="360" name="선"/>
          <p:cNvSpPr/>
          <p:nvPr/>
        </p:nvSpPr>
        <p:spPr>
          <a:xfrm flipV="1">
            <a:off x="6720692" y="1259236"/>
            <a:ext cx="5" cy="575708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>
              <a:defRPr sz="1600"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sp>
        <p:nvSpPr>
          <p:cNvPr id="361" name="선"/>
          <p:cNvSpPr/>
          <p:nvPr/>
        </p:nvSpPr>
        <p:spPr>
          <a:xfrm>
            <a:off x="5740400" y="1071989"/>
            <a:ext cx="419101" cy="5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>
              <a:defRPr sz="1600"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sp>
        <p:nvSpPr>
          <p:cNvPr id="362" name="선"/>
          <p:cNvSpPr/>
          <p:nvPr/>
        </p:nvSpPr>
        <p:spPr>
          <a:xfrm>
            <a:off x="5968998" y="672231"/>
            <a:ext cx="190506" cy="5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>
              <a:defRPr sz="1600"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sp>
        <p:nvSpPr>
          <p:cNvPr id="363" name="선"/>
          <p:cNvSpPr/>
          <p:nvPr/>
        </p:nvSpPr>
        <p:spPr>
          <a:xfrm>
            <a:off x="6913219" y="1438901"/>
            <a:ext cx="193433" cy="5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>
              <a:defRPr sz="1600"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sp>
        <p:nvSpPr>
          <p:cNvPr id="364" name="선"/>
          <p:cNvSpPr/>
          <p:nvPr/>
        </p:nvSpPr>
        <p:spPr>
          <a:xfrm>
            <a:off x="6723726" y="1822237"/>
            <a:ext cx="382925" cy="5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>
              <a:defRPr sz="1600"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sp>
        <p:nvSpPr>
          <p:cNvPr id="365" name="선"/>
          <p:cNvSpPr/>
          <p:nvPr/>
        </p:nvSpPr>
        <p:spPr>
          <a:xfrm>
            <a:off x="6913219" y="2205576"/>
            <a:ext cx="193433" cy="5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>
              <a:defRPr sz="1600"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sp>
        <p:nvSpPr>
          <p:cNvPr id="366" name="선"/>
          <p:cNvSpPr/>
          <p:nvPr/>
        </p:nvSpPr>
        <p:spPr>
          <a:xfrm flipV="1">
            <a:off x="6915187" y="1426201"/>
            <a:ext cx="5" cy="792079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>
              <a:defRPr sz="1600"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sp>
        <p:nvSpPr>
          <p:cNvPr id="367" name="선"/>
          <p:cNvSpPr/>
          <p:nvPr/>
        </p:nvSpPr>
        <p:spPr>
          <a:xfrm flipV="1">
            <a:off x="5972211" y="659528"/>
            <a:ext cx="5" cy="2705696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>
              <a:defRPr sz="1600"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sp>
        <p:nvSpPr>
          <p:cNvPr id="368" name="선"/>
          <p:cNvSpPr/>
          <p:nvPr/>
        </p:nvSpPr>
        <p:spPr>
          <a:xfrm>
            <a:off x="5968998" y="3355585"/>
            <a:ext cx="190506" cy="5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>
              <a:defRPr sz="1600"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sp>
        <p:nvSpPr>
          <p:cNvPr id="369" name="선"/>
          <p:cNvSpPr/>
          <p:nvPr/>
        </p:nvSpPr>
        <p:spPr>
          <a:xfrm>
            <a:off x="5968998" y="2588909"/>
            <a:ext cx="190506" cy="5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>
              <a:defRPr sz="1600"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sp>
        <p:nvSpPr>
          <p:cNvPr id="370" name="선"/>
          <p:cNvSpPr/>
          <p:nvPr/>
        </p:nvSpPr>
        <p:spPr>
          <a:xfrm>
            <a:off x="5968998" y="2972249"/>
            <a:ext cx="190506" cy="5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>
              <a:defRPr sz="1600"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sp>
        <p:nvSpPr>
          <p:cNvPr id="371" name="(a) 바이트 스트림 클래스 계층 구조"/>
          <p:cNvSpPr txBox="1"/>
          <p:nvPr/>
        </p:nvSpPr>
        <p:spPr>
          <a:xfrm>
            <a:off x="2003405" y="4825431"/>
            <a:ext cx="2215841" cy="281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2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(a) 바이트 스트림 클래스 계층 구조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(b) 문자 스트림 클래스 계층 구조"/>
          <p:cNvSpPr txBox="1"/>
          <p:nvPr/>
        </p:nvSpPr>
        <p:spPr>
          <a:xfrm>
            <a:off x="2003405" y="4069781"/>
            <a:ext cx="2084015" cy="281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2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(b) 문자 스트림 클래스 계층 구조</a:t>
            </a:r>
          </a:p>
        </p:txBody>
      </p:sp>
      <p:grpSp>
        <p:nvGrpSpPr>
          <p:cNvPr id="421" name="그룹"/>
          <p:cNvGrpSpPr/>
          <p:nvPr/>
        </p:nvGrpSpPr>
        <p:grpSpPr>
          <a:xfrm>
            <a:off x="1269991" y="126993"/>
            <a:ext cx="3682671" cy="3773829"/>
            <a:chOff x="-1" y="-1"/>
            <a:chExt cx="3682670" cy="3773828"/>
          </a:xfrm>
        </p:grpSpPr>
        <p:grpSp>
          <p:nvGrpSpPr>
            <p:cNvPr id="376" name="Reader"/>
            <p:cNvGrpSpPr/>
            <p:nvPr/>
          </p:nvGrpSpPr>
          <p:grpSpPr>
            <a:xfrm>
              <a:off x="-2" y="-2"/>
              <a:ext cx="1269331" cy="323798"/>
              <a:chOff x="-1" y="-1"/>
              <a:chExt cx="1269329" cy="323796"/>
            </a:xfrm>
          </p:grpSpPr>
          <p:sp>
            <p:nvSpPr>
              <p:cNvPr id="374" name="직사각형"/>
              <p:cNvSpPr/>
              <p:nvPr/>
            </p:nvSpPr>
            <p:spPr>
              <a:xfrm>
                <a:off x="-2" y="-2"/>
                <a:ext cx="1269331" cy="323798"/>
              </a:xfrm>
              <a:prstGeom prst="rect">
                <a:avLst/>
              </a:prstGeom>
              <a:solidFill>
                <a:schemeClr val="accent2">
                  <a:lumOff val="21960"/>
                </a:schemeClr>
              </a:solidFill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1200">
                    <a:latin typeface="나눔고딕"/>
                    <a:ea typeface="나눔고딕"/>
                    <a:cs typeface="나눔고딕"/>
                    <a:sym typeface="나눔고딕"/>
                  </a:defRPr>
                </a:pPr>
              </a:p>
            </p:txBody>
          </p:sp>
          <p:sp>
            <p:nvSpPr>
              <p:cNvPr id="375" name="Reader"/>
              <p:cNvSpPr txBox="1"/>
              <p:nvPr/>
            </p:nvSpPr>
            <p:spPr>
              <a:xfrm>
                <a:off x="-2" y="27277"/>
                <a:ext cx="1269331" cy="2692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 sz="1200">
                    <a:latin typeface="+mj-lt"/>
                    <a:ea typeface="+mj-ea"/>
                    <a:cs typeface="+mj-cs"/>
                    <a:sym typeface="Helvetica"/>
                  </a:defRPr>
                </a:lvl1pPr>
              </a:lstStyle>
              <a:p>
                <a:pPr/>
                <a:r>
                  <a:t>Reader</a:t>
                </a:r>
              </a:p>
            </p:txBody>
          </p:sp>
        </p:grpSp>
        <p:grpSp>
          <p:nvGrpSpPr>
            <p:cNvPr id="379" name="InputStreamReader"/>
            <p:cNvGrpSpPr/>
            <p:nvPr/>
          </p:nvGrpSpPr>
          <p:grpSpPr>
            <a:xfrm>
              <a:off x="960092" y="393459"/>
              <a:ext cx="1777335" cy="323801"/>
              <a:chOff x="0" y="0"/>
              <a:chExt cx="1777333" cy="323800"/>
            </a:xfrm>
          </p:grpSpPr>
          <p:sp>
            <p:nvSpPr>
              <p:cNvPr id="377" name="직사각형"/>
              <p:cNvSpPr/>
              <p:nvPr/>
            </p:nvSpPr>
            <p:spPr>
              <a:xfrm>
                <a:off x="-1" y="-1"/>
                <a:ext cx="1777334" cy="323801"/>
              </a:xfrm>
              <a:prstGeom prst="rect">
                <a:avLst/>
              </a:prstGeom>
              <a:solidFill>
                <a:schemeClr val="accent2">
                  <a:lumOff val="21960"/>
                </a:schemeClr>
              </a:solidFill>
              <a:ln w="127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1200">
                    <a:latin typeface="나눔고딕"/>
                    <a:ea typeface="나눔고딕"/>
                    <a:cs typeface="나눔고딕"/>
                    <a:sym typeface="나눔고딕"/>
                  </a:defRPr>
                </a:pPr>
              </a:p>
            </p:txBody>
          </p:sp>
          <p:sp>
            <p:nvSpPr>
              <p:cNvPr id="378" name="InputStreamReader"/>
              <p:cNvSpPr txBox="1"/>
              <p:nvPr/>
            </p:nvSpPr>
            <p:spPr>
              <a:xfrm>
                <a:off x="-1" y="27278"/>
                <a:ext cx="1777334" cy="2692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 sz="1200">
                    <a:latin typeface="+mj-lt"/>
                    <a:ea typeface="+mj-ea"/>
                    <a:cs typeface="+mj-cs"/>
                    <a:sym typeface="Helvetica"/>
                  </a:defRPr>
                </a:lvl1pPr>
              </a:lstStyle>
              <a:p>
                <a:pPr/>
                <a:r>
                  <a:t>InputStreamReader</a:t>
                </a:r>
              </a:p>
            </p:txBody>
          </p:sp>
        </p:grpSp>
        <p:grpSp>
          <p:nvGrpSpPr>
            <p:cNvPr id="382" name="FileReader"/>
            <p:cNvGrpSpPr/>
            <p:nvPr/>
          </p:nvGrpSpPr>
          <p:grpSpPr>
            <a:xfrm>
              <a:off x="1905333" y="766671"/>
              <a:ext cx="1777336" cy="323801"/>
              <a:chOff x="-1" y="0"/>
              <a:chExt cx="1777335" cy="323800"/>
            </a:xfrm>
          </p:grpSpPr>
          <p:sp>
            <p:nvSpPr>
              <p:cNvPr id="380" name="직사각형"/>
              <p:cNvSpPr/>
              <p:nvPr/>
            </p:nvSpPr>
            <p:spPr>
              <a:xfrm>
                <a:off x="-2" y="-1"/>
                <a:ext cx="1777337" cy="323801"/>
              </a:xfrm>
              <a:prstGeom prst="rect">
                <a:avLst/>
              </a:prstGeom>
              <a:solidFill>
                <a:schemeClr val="accent2">
                  <a:lumOff val="21960"/>
                </a:schemeClr>
              </a:solidFill>
              <a:ln w="127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1200">
                    <a:latin typeface="나눔고딕"/>
                    <a:ea typeface="나눔고딕"/>
                    <a:cs typeface="나눔고딕"/>
                    <a:sym typeface="나눔고딕"/>
                  </a:defRPr>
                </a:pPr>
              </a:p>
            </p:txBody>
          </p:sp>
          <p:sp>
            <p:nvSpPr>
              <p:cNvPr id="381" name="FileReader"/>
              <p:cNvSpPr txBox="1"/>
              <p:nvPr/>
            </p:nvSpPr>
            <p:spPr>
              <a:xfrm>
                <a:off x="-2" y="27278"/>
                <a:ext cx="1777337" cy="2692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 sz="1200">
                    <a:latin typeface="+mj-lt"/>
                    <a:ea typeface="+mj-ea"/>
                    <a:cs typeface="+mj-cs"/>
                    <a:sym typeface="Helvetica"/>
                  </a:defRPr>
                </a:lvl1pPr>
              </a:lstStyle>
              <a:p>
                <a:pPr/>
                <a:r>
                  <a:t>FileReader</a:t>
                </a:r>
              </a:p>
            </p:txBody>
          </p:sp>
        </p:grpSp>
        <p:grpSp>
          <p:nvGrpSpPr>
            <p:cNvPr id="385" name="BufferedReader"/>
            <p:cNvGrpSpPr/>
            <p:nvPr/>
          </p:nvGrpSpPr>
          <p:grpSpPr>
            <a:xfrm>
              <a:off x="960092" y="1139883"/>
              <a:ext cx="1777335" cy="323801"/>
              <a:chOff x="0" y="0"/>
              <a:chExt cx="1777333" cy="323800"/>
            </a:xfrm>
          </p:grpSpPr>
          <p:sp>
            <p:nvSpPr>
              <p:cNvPr id="383" name="직사각형"/>
              <p:cNvSpPr/>
              <p:nvPr/>
            </p:nvSpPr>
            <p:spPr>
              <a:xfrm>
                <a:off x="-1" y="-1"/>
                <a:ext cx="1777334" cy="323801"/>
              </a:xfrm>
              <a:prstGeom prst="rect">
                <a:avLst/>
              </a:prstGeom>
              <a:solidFill>
                <a:schemeClr val="accent2">
                  <a:lumOff val="21960"/>
                </a:schemeClr>
              </a:solidFill>
              <a:ln w="127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1200">
                    <a:latin typeface="나눔고딕"/>
                    <a:ea typeface="나눔고딕"/>
                    <a:cs typeface="나눔고딕"/>
                    <a:sym typeface="나눔고딕"/>
                  </a:defRPr>
                </a:pPr>
              </a:p>
            </p:txBody>
          </p:sp>
          <p:sp>
            <p:nvSpPr>
              <p:cNvPr id="384" name="BufferedReader"/>
              <p:cNvSpPr txBox="1"/>
              <p:nvPr/>
            </p:nvSpPr>
            <p:spPr>
              <a:xfrm>
                <a:off x="-1" y="27278"/>
                <a:ext cx="1777334" cy="2692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 sz="1200">
                    <a:latin typeface="+mj-lt"/>
                    <a:ea typeface="+mj-ea"/>
                    <a:cs typeface="+mj-cs"/>
                    <a:sym typeface="Helvetica"/>
                  </a:defRPr>
                </a:lvl1pPr>
              </a:lstStyle>
              <a:p>
                <a:pPr/>
                <a:r>
                  <a:t>BufferedReader</a:t>
                </a:r>
              </a:p>
            </p:txBody>
          </p:sp>
        </p:grpSp>
        <p:grpSp>
          <p:nvGrpSpPr>
            <p:cNvPr id="388" name="LineNumberReader"/>
            <p:cNvGrpSpPr/>
            <p:nvPr/>
          </p:nvGrpSpPr>
          <p:grpSpPr>
            <a:xfrm>
              <a:off x="1905333" y="1523219"/>
              <a:ext cx="1777336" cy="323801"/>
              <a:chOff x="-1" y="0"/>
              <a:chExt cx="1777335" cy="323800"/>
            </a:xfrm>
          </p:grpSpPr>
          <p:sp>
            <p:nvSpPr>
              <p:cNvPr id="386" name="직사각형"/>
              <p:cNvSpPr/>
              <p:nvPr/>
            </p:nvSpPr>
            <p:spPr>
              <a:xfrm>
                <a:off x="-2" y="-1"/>
                <a:ext cx="1777337" cy="323801"/>
              </a:xfrm>
              <a:prstGeom prst="rect">
                <a:avLst/>
              </a:prstGeom>
              <a:solidFill>
                <a:schemeClr val="accent2">
                  <a:lumOff val="21960"/>
                </a:schemeClr>
              </a:solidFill>
              <a:ln w="127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1200">
                    <a:latin typeface="나눔고딕"/>
                    <a:ea typeface="나눔고딕"/>
                    <a:cs typeface="나눔고딕"/>
                    <a:sym typeface="나눔고딕"/>
                  </a:defRPr>
                </a:pPr>
              </a:p>
            </p:txBody>
          </p:sp>
          <p:sp>
            <p:nvSpPr>
              <p:cNvPr id="387" name="LineNumberReader"/>
              <p:cNvSpPr txBox="1"/>
              <p:nvPr/>
            </p:nvSpPr>
            <p:spPr>
              <a:xfrm>
                <a:off x="-2" y="27278"/>
                <a:ext cx="1777337" cy="2692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 sz="1200">
                    <a:latin typeface="+mj-lt"/>
                    <a:ea typeface="+mj-ea"/>
                    <a:cs typeface="+mj-cs"/>
                    <a:sym typeface="Helvetica"/>
                  </a:defRPr>
                </a:lvl1pPr>
              </a:lstStyle>
              <a:p>
                <a:pPr/>
                <a:r>
                  <a:t>LineNumberReader</a:t>
                </a:r>
              </a:p>
            </p:txBody>
          </p:sp>
        </p:grpSp>
        <p:grpSp>
          <p:nvGrpSpPr>
            <p:cNvPr id="391" name="PushbackReader"/>
            <p:cNvGrpSpPr/>
            <p:nvPr/>
          </p:nvGrpSpPr>
          <p:grpSpPr>
            <a:xfrm>
              <a:off x="1905333" y="2286002"/>
              <a:ext cx="1777336" cy="323798"/>
              <a:chOff x="-1" y="-1"/>
              <a:chExt cx="1777335" cy="323796"/>
            </a:xfrm>
          </p:grpSpPr>
          <p:sp>
            <p:nvSpPr>
              <p:cNvPr id="389" name="직사각형"/>
              <p:cNvSpPr/>
              <p:nvPr/>
            </p:nvSpPr>
            <p:spPr>
              <a:xfrm>
                <a:off x="-2" y="-2"/>
                <a:ext cx="1777337" cy="323798"/>
              </a:xfrm>
              <a:prstGeom prst="rect">
                <a:avLst/>
              </a:prstGeom>
              <a:solidFill>
                <a:schemeClr val="accent2">
                  <a:lumOff val="21960"/>
                </a:schemeClr>
              </a:solidFill>
              <a:ln w="127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1200">
                    <a:latin typeface="나눔고딕"/>
                    <a:ea typeface="나눔고딕"/>
                    <a:cs typeface="나눔고딕"/>
                    <a:sym typeface="나눔고딕"/>
                  </a:defRPr>
                </a:pPr>
              </a:p>
            </p:txBody>
          </p:sp>
          <p:sp>
            <p:nvSpPr>
              <p:cNvPr id="390" name="PushbackReader"/>
              <p:cNvSpPr txBox="1"/>
              <p:nvPr/>
            </p:nvSpPr>
            <p:spPr>
              <a:xfrm>
                <a:off x="-2" y="27277"/>
                <a:ext cx="1777337" cy="2692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 sz="1200">
                    <a:latin typeface="+mj-lt"/>
                    <a:ea typeface="+mj-ea"/>
                    <a:cs typeface="+mj-cs"/>
                    <a:sym typeface="Helvetica"/>
                  </a:defRPr>
                </a:lvl1pPr>
              </a:lstStyle>
              <a:p>
                <a:pPr/>
                <a:r>
                  <a:t>PushbackReader</a:t>
                </a:r>
              </a:p>
            </p:txBody>
          </p:sp>
        </p:grpSp>
        <p:grpSp>
          <p:nvGrpSpPr>
            <p:cNvPr id="394" name="PipedInputStream"/>
            <p:cNvGrpSpPr/>
            <p:nvPr/>
          </p:nvGrpSpPr>
          <p:grpSpPr>
            <a:xfrm>
              <a:off x="960092" y="2683355"/>
              <a:ext cx="1777335" cy="323801"/>
              <a:chOff x="0" y="0"/>
              <a:chExt cx="1777333" cy="323800"/>
            </a:xfrm>
          </p:grpSpPr>
          <p:sp>
            <p:nvSpPr>
              <p:cNvPr id="392" name="직사각형"/>
              <p:cNvSpPr/>
              <p:nvPr/>
            </p:nvSpPr>
            <p:spPr>
              <a:xfrm>
                <a:off x="-1" y="-1"/>
                <a:ext cx="1777334" cy="323801"/>
              </a:xfrm>
              <a:prstGeom prst="rect">
                <a:avLst/>
              </a:prstGeom>
              <a:solidFill>
                <a:schemeClr val="accent2">
                  <a:lumOff val="21960"/>
                </a:schemeClr>
              </a:solidFill>
              <a:ln w="127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1200">
                    <a:latin typeface="나눔고딕"/>
                    <a:ea typeface="나눔고딕"/>
                    <a:cs typeface="나눔고딕"/>
                    <a:sym typeface="나눔고딕"/>
                  </a:defRPr>
                </a:pPr>
              </a:p>
            </p:txBody>
          </p:sp>
          <p:sp>
            <p:nvSpPr>
              <p:cNvPr id="393" name="PipedInputStream"/>
              <p:cNvSpPr txBox="1"/>
              <p:nvPr/>
            </p:nvSpPr>
            <p:spPr>
              <a:xfrm>
                <a:off x="-1" y="27278"/>
                <a:ext cx="1777334" cy="2692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 sz="1200">
                    <a:latin typeface="+mj-lt"/>
                    <a:ea typeface="+mj-ea"/>
                    <a:cs typeface="+mj-cs"/>
                    <a:sym typeface="Helvetica"/>
                  </a:defRPr>
                </a:lvl1pPr>
              </a:lstStyle>
              <a:p>
                <a:pPr/>
                <a:r>
                  <a:t>PipedInputStream</a:t>
                </a:r>
              </a:p>
            </p:txBody>
          </p:sp>
        </p:grpSp>
        <p:grpSp>
          <p:nvGrpSpPr>
            <p:cNvPr id="397" name="SequenceInputStream"/>
            <p:cNvGrpSpPr/>
            <p:nvPr/>
          </p:nvGrpSpPr>
          <p:grpSpPr>
            <a:xfrm>
              <a:off x="960092" y="3066693"/>
              <a:ext cx="1777335" cy="323798"/>
              <a:chOff x="0" y="-1"/>
              <a:chExt cx="1777333" cy="323796"/>
            </a:xfrm>
          </p:grpSpPr>
          <p:sp>
            <p:nvSpPr>
              <p:cNvPr id="395" name="직사각형"/>
              <p:cNvSpPr/>
              <p:nvPr/>
            </p:nvSpPr>
            <p:spPr>
              <a:xfrm>
                <a:off x="-1" y="-2"/>
                <a:ext cx="1777334" cy="323798"/>
              </a:xfrm>
              <a:prstGeom prst="rect">
                <a:avLst/>
              </a:prstGeom>
              <a:solidFill>
                <a:schemeClr val="accent2">
                  <a:lumOff val="21960"/>
                </a:schemeClr>
              </a:solidFill>
              <a:ln w="127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1200">
                    <a:latin typeface="나눔고딕"/>
                    <a:ea typeface="나눔고딕"/>
                    <a:cs typeface="나눔고딕"/>
                    <a:sym typeface="나눔고딕"/>
                  </a:defRPr>
                </a:pPr>
              </a:p>
            </p:txBody>
          </p:sp>
          <p:sp>
            <p:nvSpPr>
              <p:cNvPr id="396" name="SequenceInputStream"/>
              <p:cNvSpPr txBox="1"/>
              <p:nvPr/>
            </p:nvSpPr>
            <p:spPr>
              <a:xfrm>
                <a:off x="-1" y="27277"/>
                <a:ext cx="1777334" cy="2692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 sz="1200">
                    <a:latin typeface="+mj-lt"/>
                    <a:ea typeface="+mj-ea"/>
                    <a:cs typeface="+mj-cs"/>
                    <a:sym typeface="Helvetica"/>
                  </a:defRPr>
                </a:lvl1pPr>
              </a:lstStyle>
              <a:p>
                <a:pPr/>
                <a:r>
                  <a:t>SequenceInputStream</a:t>
                </a:r>
              </a:p>
            </p:txBody>
          </p:sp>
        </p:grpSp>
        <p:grpSp>
          <p:nvGrpSpPr>
            <p:cNvPr id="400" name="ByteArrayInputStream"/>
            <p:cNvGrpSpPr/>
            <p:nvPr/>
          </p:nvGrpSpPr>
          <p:grpSpPr>
            <a:xfrm>
              <a:off x="960092" y="3450029"/>
              <a:ext cx="1777335" cy="323798"/>
              <a:chOff x="0" y="-1"/>
              <a:chExt cx="1777333" cy="323796"/>
            </a:xfrm>
          </p:grpSpPr>
          <p:sp>
            <p:nvSpPr>
              <p:cNvPr id="398" name="직사각형"/>
              <p:cNvSpPr/>
              <p:nvPr/>
            </p:nvSpPr>
            <p:spPr>
              <a:xfrm>
                <a:off x="-1" y="-2"/>
                <a:ext cx="1777334" cy="323798"/>
              </a:xfrm>
              <a:prstGeom prst="rect">
                <a:avLst/>
              </a:prstGeom>
              <a:solidFill>
                <a:schemeClr val="accent2">
                  <a:lumOff val="21960"/>
                </a:schemeClr>
              </a:solidFill>
              <a:ln w="127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1200">
                    <a:latin typeface="나눔고딕"/>
                    <a:ea typeface="나눔고딕"/>
                    <a:cs typeface="나눔고딕"/>
                    <a:sym typeface="나눔고딕"/>
                  </a:defRPr>
                </a:pPr>
              </a:p>
            </p:txBody>
          </p:sp>
          <p:sp>
            <p:nvSpPr>
              <p:cNvPr id="399" name="ByteArrayInputStream"/>
              <p:cNvSpPr txBox="1"/>
              <p:nvPr/>
            </p:nvSpPr>
            <p:spPr>
              <a:xfrm>
                <a:off x="-1" y="27277"/>
                <a:ext cx="1777334" cy="2692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 sz="1200">
                    <a:latin typeface="+mj-lt"/>
                    <a:ea typeface="+mj-ea"/>
                    <a:cs typeface="+mj-cs"/>
                    <a:sym typeface="Helvetica"/>
                  </a:defRPr>
                </a:lvl1pPr>
              </a:lstStyle>
              <a:p>
                <a:pPr/>
                <a:r>
                  <a:t>ByteArrayInputStream</a:t>
                </a:r>
              </a:p>
            </p:txBody>
          </p:sp>
        </p:grpSp>
        <p:sp>
          <p:nvSpPr>
            <p:cNvPr id="401" name="선"/>
            <p:cNvSpPr/>
            <p:nvPr/>
          </p:nvSpPr>
          <p:spPr>
            <a:xfrm flipV="1">
              <a:off x="597436" y="381003"/>
              <a:ext cx="5" cy="1651005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1600"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402" name="선"/>
            <p:cNvSpPr/>
            <p:nvPr/>
          </p:nvSpPr>
          <p:spPr>
            <a:xfrm flipV="1">
              <a:off x="584470" y="2032002"/>
              <a:ext cx="382925" cy="6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1600"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403" name="선"/>
            <p:cNvSpPr/>
            <p:nvPr/>
          </p:nvSpPr>
          <p:spPr>
            <a:xfrm>
              <a:off x="762002" y="545233"/>
              <a:ext cx="190505" cy="5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1600"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404" name="선"/>
            <p:cNvSpPr/>
            <p:nvPr/>
          </p:nvSpPr>
          <p:spPr>
            <a:xfrm flipV="1">
              <a:off x="775930" y="532534"/>
              <a:ext cx="5" cy="3086975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1600"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405" name="선"/>
            <p:cNvSpPr/>
            <p:nvPr/>
          </p:nvSpPr>
          <p:spPr>
            <a:xfrm>
              <a:off x="762002" y="3228589"/>
              <a:ext cx="190505" cy="5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1600"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406" name="선"/>
            <p:cNvSpPr/>
            <p:nvPr/>
          </p:nvSpPr>
          <p:spPr>
            <a:xfrm>
              <a:off x="762002" y="3611927"/>
              <a:ext cx="190505" cy="5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1600"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407" name="선"/>
            <p:cNvSpPr/>
            <p:nvPr/>
          </p:nvSpPr>
          <p:spPr>
            <a:xfrm>
              <a:off x="762002" y="2845253"/>
              <a:ext cx="190505" cy="5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1600"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grpSp>
          <p:nvGrpSpPr>
            <p:cNvPr id="410" name="FilterReader"/>
            <p:cNvGrpSpPr/>
            <p:nvPr/>
          </p:nvGrpSpPr>
          <p:grpSpPr>
            <a:xfrm>
              <a:off x="960092" y="1903442"/>
              <a:ext cx="1777335" cy="323801"/>
              <a:chOff x="0" y="0"/>
              <a:chExt cx="1777333" cy="323800"/>
            </a:xfrm>
          </p:grpSpPr>
          <p:sp>
            <p:nvSpPr>
              <p:cNvPr id="408" name="직사각형"/>
              <p:cNvSpPr/>
              <p:nvPr/>
            </p:nvSpPr>
            <p:spPr>
              <a:xfrm>
                <a:off x="-1" y="-1"/>
                <a:ext cx="1777334" cy="323801"/>
              </a:xfrm>
              <a:prstGeom prst="rect">
                <a:avLst/>
              </a:prstGeom>
              <a:solidFill>
                <a:schemeClr val="accent2">
                  <a:lumOff val="21960"/>
                </a:schemeClr>
              </a:solidFill>
              <a:ln w="127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1200">
                    <a:latin typeface="나눔고딕"/>
                    <a:ea typeface="나눔고딕"/>
                    <a:cs typeface="나눔고딕"/>
                    <a:sym typeface="나눔고딕"/>
                  </a:defRPr>
                </a:pPr>
              </a:p>
            </p:txBody>
          </p:sp>
          <p:sp>
            <p:nvSpPr>
              <p:cNvPr id="409" name="FilterReader"/>
              <p:cNvSpPr txBox="1"/>
              <p:nvPr/>
            </p:nvSpPr>
            <p:spPr>
              <a:xfrm>
                <a:off x="-1" y="27278"/>
                <a:ext cx="1777334" cy="2692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 sz="1200">
                    <a:latin typeface="+mj-lt"/>
                    <a:ea typeface="+mj-ea"/>
                    <a:cs typeface="+mj-cs"/>
                    <a:sym typeface="Helvetica"/>
                  </a:defRPr>
                </a:lvl1pPr>
              </a:lstStyle>
              <a:p>
                <a:pPr/>
                <a:r>
                  <a:t>FilterReader</a:t>
                </a:r>
              </a:p>
            </p:txBody>
          </p:sp>
        </p:grpSp>
        <p:sp>
          <p:nvSpPr>
            <p:cNvPr id="411" name="선"/>
            <p:cNvSpPr/>
            <p:nvPr/>
          </p:nvSpPr>
          <p:spPr>
            <a:xfrm>
              <a:off x="762002" y="1301781"/>
              <a:ext cx="190505" cy="5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1600"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grpSp>
          <p:nvGrpSpPr>
            <p:cNvPr id="414" name="그룹"/>
            <p:cNvGrpSpPr/>
            <p:nvPr/>
          </p:nvGrpSpPr>
          <p:grpSpPr>
            <a:xfrm>
              <a:off x="1522080" y="762002"/>
              <a:ext cx="382931" cy="179278"/>
              <a:chOff x="0" y="0"/>
              <a:chExt cx="382929" cy="179277"/>
            </a:xfrm>
          </p:grpSpPr>
          <p:sp>
            <p:nvSpPr>
              <p:cNvPr id="412" name="선"/>
              <p:cNvSpPr/>
              <p:nvPr/>
            </p:nvSpPr>
            <p:spPr>
              <a:xfrm>
                <a:off x="-1" y="166571"/>
                <a:ext cx="382931" cy="5"/>
              </a:xfrm>
              <a:prstGeom prst="line">
                <a:avLst/>
              </a:prstGeom>
              <a:noFill/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 sz="1600">
                    <a:latin typeface="나눔고딕"/>
                    <a:ea typeface="나눔고딕"/>
                    <a:cs typeface="나눔고딕"/>
                    <a:sym typeface="나눔고딕"/>
                  </a:defRPr>
                </a:pPr>
              </a:p>
            </p:txBody>
          </p:sp>
          <p:sp>
            <p:nvSpPr>
              <p:cNvPr id="413" name="선"/>
              <p:cNvSpPr/>
              <p:nvPr/>
            </p:nvSpPr>
            <p:spPr>
              <a:xfrm flipV="1">
                <a:off x="4236" y="0"/>
                <a:ext cx="5" cy="179278"/>
              </a:xfrm>
              <a:prstGeom prst="line">
                <a:avLst/>
              </a:prstGeom>
              <a:noFill/>
              <a:ln w="25400" cap="flat">
                <a:solidFill>
                  <a:schemeClr val="accent1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 sz="1600">
                    <a:latin typeface="나눔고딕"/>
                    <a:ea typeface="나눔고딕"/>
                    <a:cs typeface="나눔고딕"/>
                    <a:sym typeface="나눔고딕"/>
                  </a:defRPr>
                </a:pPr>
              </a:p>
            </p:txBody>
          </p:sp>
        </p:grpSp>
        <p:grpSp>
          <p:nvGrpSpPr>
            <p:cNvPr id="417" name="그룹"/>
            <p:cNvGrpSpPr/>
            <p:nvPr/>
          </p:nvGrpSpPr>
          <p:grpSpPr>
            <a:xfrm>
              <a:off x="1522080" y="1519149"/>
              <a:ext cx="382931" cy="179278"/>
              <a:chOff x="0" y="0"/>
              <a:chExt cx="382929" cy="179277"/>
            </a:xfrm>
          </p:grpSpPr>
          <p:sp>
            <p:nvSpPr>
              <p:cNvPr id="415" name="선"/>
              <p:cNvSpPr/>
              <p:nvPr/>
            </p:nvSpPr>
            <p:spPr>
              <a:xfrm>
                <a:off x="-1" y="166571"/>
                <a:ext cx="382931" cy="5"/>
              </a:xfrm>
              <a:prstGeom prst="line">
                <a:avLst/>
              </a:prstGeom>
              <a:noFill/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 sz="1600">
                    <a:latin typeface="나눔고딕"/>
                    <a:ea typeface="나눔고딕"/>
                    <a:cs typeface="나눔고딕"/>
                    <a:sym typeface="나눔고딕"/>
                  </a:defRPr>
                </a:pPr>
              </a:p>
            </p:txBody>
          </p:sp>
          <p:sp>
            <p:nvSpPr>
              <p:cNvPr id="416" name="선"/>
              <p:cNvSpPr/>
              <p:nvPr/>
            </p:nvSpPr>
            <p:spPr>
              <a:xfrm flipV="1">
                <a:off x="4236" y="0"/>
                <a:ext cx="5" cy="179278"/>
              </a:xfrm>
              <a:prstGeom prst="line">
                <a:avLst/>
              </a:prstGeom>
              <a:noFill/>
              <a:ln w="25400" cap="flat">
                <a:solidFill>
                  <a:schemeClr val="accent1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 sz="1600">
                    <a:latin typeface="나눔고딕"/>
                    <a:ea typeface="나눔고딕"/>
                    <a:cs typeface="나눔고딕"/>
                    <a:sym typeface="나눔고딕"/>
                  </a:defRPr>
                </a:pPr>
              </a:p>
            </p:txBody>
          </p:sp>
        </p:grpSp>
        <p:grpSp>
          <p:nvGrpSpPr>
            <p:cNvPr id="420" name="그룹"/>
            <p:cNvGrpSpPr/>
            <p:nvPr/>
          </p:nvGrpSpPr>
          <p:grpSpPr>
            <a:xfrm>
              <a:off x="1522080" y="2289748"/>
              <a:ext cx="382931" cy="179278"/>
              <a:chOff x="0" y="0"/>
              <a:chExt cx="382929" cy="179277"/>
            </a:xfrm>
          </p:grpSpPr>
          <p:sp>
            <p:nvSpPr>
              <p:cNvPr id="418" name="선"/>
              <p:cNvSpPr/>
              <p:nvPr/>
            </p:nvSpPr>
            <p:spPr>
              <a:xfrm>
                <a:off x="-1" y="166571"/>
                <a:ext cx="382931" cy="5"/>
              </a:xfrm>
              <a:prstGeom prst="line">
                <a:avLst/>
              </a:prstGeom>
              <a:noFill/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 sz="1600">
                    <a:latin typeface="나눔고딕"/>
                    <a:ea typeface="나눔고딕"/>
                    <a:cs typeface="나눔고딕"/>
                    <a:sym typeface="나눔고딕"/>
                  </a:defRPr>
                </a:pPr>
              </a:p>
            </p:txBody>
          </p:sp>
          <p:sp>
            <p:nvSpPr>
              <p:cNvPr id="419" name="선"/>
              <p:cNvSpPr/>
              <p:nvPr/>
            </p:nvSpPr>
            <p:spPr>
              <a:xfrm flipV="1">
                <a:off x="4236" y="0"/>
                <a:ext cx="5" cy="179278"/>
              </a:xfrm>
              <a:prstGeom prst="line">
                <a:avLst/>
              </a:prstGeom>
              <a:noFill/>
              <a:ln w="25400" cap="flat">
                <a:solidFill>
                  <a:schemeClr val="accent1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 sz="1600">
                    <a:latin typeface="나눔고딕"/>
                    <a:ea typeface="나눔고딕"/>
                    <a:cs typeface="나눔고딕"/>
                    <a:sym typeface="나눔고딕"/>
                  </a:defRPr>
                </a:pPr>
              </a:p>
            </p:txBody>
          </p:sp>
        </p:grpSp>
      </p:grpSp>
      <p:grpSp>
        <p:nvGrpSpPr>
          <p:cNvPr id="461" name="그룹"/>
          <p:cNvGrpSpPr/>
          <p:nvPr/>
        </p:nvGrpSpPr>
        <p:grpSpPr>
          <a:xfrm>
            <a:off x="5206992" y="126995"/>
            <a:ext cx="3682670" cy="3368147"/>
            <a:chOff x="-1" y="-1"/>
            <a:chExt cx="3682668" cy="3368146"/>
          </a:xfrm>
        </p:grpSpPr>
        <p:grpSp>
          <p:nvGrpSpPr>
            <p:cNvPr id="424" name="Writer"/>
            <p:cNvGrpSpPr/>
            <p:nvPr/>
          </p:nvGrpSpPr>
          <p:grpSpPr>
            <a:xfrm>
              <a:off x="-2" y="-2"/>
              <a:ext cx="1269331" cy="323797"/>
              <a:chOff x="0" y="0"/>
              <a:chExt cx="1269329" cy="323795"/>
            </a:xfrm>
          </p:grpSpPr>
          <p:sp>
            <p:nvSpPr>
              <p:cNvPr id="422" name="직사각형"/>
              <p:cNvSpPr/>
              <p:nvPr/>
            </p:nvSpPr>
            <p:spPr>
              <a:xfrm>
                <a:off x="-1" y="-1"/>
                <a:ext cx="1269330" cy="323796"/>
              </a:xfrm>
              <a:prstGeom prst="rect">
                <a:avLst/>
              </a:prstGeom>
              <a:solidFill>
                <a:schemeClr val="accent2">
                  <a:lumOff val="21960"/>
                </a:schemeClr>
              </a:solidFill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1200">
                    <a:latin typeface="나눔고딕"/>
                    <a:ea typeface="나눔고딕"/>
                    <a:cs typeface="나눔고딕"/>
                    <a:sym typeface="나눔고딕"/>
                  </a:defRPr>
                </a:pPr>
              </a:p>
            </p:txBody>
          </p:sp>
          <p:sp>
            <p:nvSpPr>
              <p:cNvPr id="423" name="Writer"/>
              <p:cNvSpPr txBox="1"/>
              <p:nvPr/>
            </p:nvSpPr>
            <p:spPr>
              <a:xfrm>
                <a:off x="-1" y="27277"/>
                <a:ext cx="1269330" cy="2692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 sz="1200">
                    <a:latin typeface="+mj-lt"/>
                    <a:ea typeface="+mj-ea"/>
                    <a:cs typeface="+mj-cs"/>
                    <a:sym typeface="Helvetica"/>
                  </a:defRPr>
                </a:lvl1pPr>
              </a:lstStyle>
              <a:p>
                <a:pPr/>
                <a:r>
                  <a:t>Writer</a:t>
                </a:r>
              </a:p>
            </p:txBody>
          </p:sp>
        </p:grpSp>
        <p:grpSp>
          <p:nvGrpSpPr>
            <p:cNvPr id="427" name="OutputStreamWriter"/>
            <p:cNvGrpSpPr/>
            <p:nvPr/>
          </p:nvGrpSpPr>
          <p:grpSpPr>
            <a:xfrm>
              <a:off x="960092" y="393457"/>
              <a:ext cx="1777334" cy="323801"/>
              <a:chOff x="0" y="-1"/>
              <a:chExt cx="1777332" cy="323800"/>
            </a:xfrm>
          </p:grpSpPr>
          <p:sp>
            <p:nvSpPr>
              <p:cNvPr id="425" name="직사각형"/>
              <p:cNvSpPr/>
              <p:nvPr/>
            </p:nvSpPr>
            <p:spPr>
              <a:xfrm>
                <a:off x="-1" y="-2"/>
                <a:ext cx="1777334" cy="323801"/>
              </a:xfrm>
              <a:prstGeom prst="rect">
                <a:avLst/>
              </a:prstGeom>
              <a:solidFill>
                <a:schemeClr val="accent2">
                  <a:lumOff val="21960"/>
                </a:schemeClr>
              </a:solidFill>
              <a:ln w="127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1200">
                    <a:latin typeface="나눔고딕"/>
                    <a:ea typeface="나눔고딕"/>
                    <a:cs typeface="나눔고딕"/>
                    <a:sym typeface="나눔고딕"/>
                  </a:defRPr>
                </a:pPr>
              </a:p>
            </p:txBody>
          </p:sp>
          <p:sp>
            <p:nvSpPr>
              <p:cNvPr id="426" name="OutputStreamWriter"/>
              <p:cNvSpPr txBox="1"/>
              <p:nvPr/>
            </p:nvSpPr>
            <p:spPr>
              <a:xfrm>
                <a:off x="-1" y="27278"/>
                <a:ext cx="1777334" cy="2692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 sz="1200">
                    <a:latin typeface="+mj-lt"/>
                    <a:ea typeface="+mj-ea"/>
                    <a:cs typeface="+mj-cs"/>
                    <a:sym typeface="Helvetica"/>
                  </a:defRPr>
                </a:lvl1pPr>
              </a:lstStyle>
              <a:p>
                <a:pPr/>
                <a:r>
                  <a:t>OutputStreamWriter</a:t>
                </a:r>
              </a:p>
            </p:txBody>
          </p:sp>
        </p:grpSp>
        <p:grpSp>
          <p:nvGrpSpPr>
            <p:cNvPr id="430" name="FileWriter"/>
            <p:cNvGrpSpPr/>
            <p:nvPr/>
          </p:nvGrpSpPr>
          <p:grpSpPr>
            <a:xfrm>
              <a:off x="1905334" y="766669"/>
              <a:ext cx="1777334" cy="323801"/>
              <a:chOff x="0" y="-1"/>
              <a:chExt cx="1777332" cy="323800"/>
            </a:xfrm>
          </p:grpSpPr>
          <p:sp>
            <p:nvSpPr>
              <p:cNvPr id="428" name="직사각형"/>
              <p:cNvSpPr/>
              <p:nvPr/>
            </p:nvSpPr>
            <p:spPr>
              <a:xfrm>
                <a:off x="-1" y="-2"/>
                <a:ext cx="1777334" cy="323801"/>
              </a:xfrm>
              <a:prstGeom prst="rect">
                <a:avLst/>
              </a:prstGeom>
              <a:solidFill>
                <a:schemeClr val="accent2">
                  <a:lumOff val="21960"/>
                </a:schemeClr>
              </a:solidFill>
              <a:ln w="127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1200">
                    <a:latin typeface="나눔고딕"/>
                    <a:ea typeface="나눔고딕"/>
                    <a:cs typeface="나눔고딕"/>
                    <a:sym typeface="나눔고딕"/>
                  </a:defRPr>
                </a:pPr>
              </a:p>
            </p:txBody>
          </p:sp>
          <p:sp>
            <p:nvSpPr>
              <p:cNvPr id="429" name="FileWriter"/>
              <p:cNvSpPr txBox="1"/>
              <p:nvPr/>
            </p:nvSpPr>
            <p:spPr>
              <a:xfrm>
                <a:off x="-1" y="27278"/>
                <a:ext cx="1777334" cy="2692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 sz="1200">
                    <a:latin typeface="+mj-lt"/>
                    <a:ea typeface="+mj-ea"/>
                    <a:cs typeface="+mj-cs"/>
                    <a:sym typeface="Helvetica"/>
                  </a:defRPr>
                </a:lvl1pPr>
              </a:lstStyle>
              <a:p>
                <a:pPr/>
                <a:r>
                  <a:t>FileWriter</a:t>
                </a:r>
              </a:p>
            </p:txBody>
          </p:sp>
        </p:grpSp>
        <p:grpSp>
          <p:nvGrpSpPr>
            <p:cNvPr id="433" name="BufferedWriter"/>
            <p:cNvGrpSpPr/>
            <p:nvPr/>
          </p:nvGrpSpPr>
          <p:grpSpPr>
            <a:xfrm>
              <a:off x="960092" y="1139881"/>
              <a:ext cx="1777334" cy="323801"/>
              <a:chOff x="0" y="-1"/>
              <a:chExt cx="1777332" cy="323800"/>
            </a:xfrm>
          </p:grpSpPr>
          <p:sp>
            <p:nvSpPr>
              <p:cNvPr id="431" name="직사각형"/>
              <p:cNvSpPr/>
              <p:nvPr/>
            </p:nvSpPr>
            <p:spPr>
              <a:xfrm>
                <a:off x="-1" y="-2"/>
                <a:ext cx="1777334" cy="323801"/>
              </a:xfrm>
              <a:prstGeom prst="rect">
                <a:avLst/>
              </a:prstGeom>
              <a:solidFill>
                <a:schemeClr val="accent2">
                  <a:lumOff val="21960"/>
                </a:schemeClr>
              </a:solidFill>
              <a:ln w="127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1200">
                    <a:latin typeface="나눔고딕"/>
                    <a:ea typeface="나눔고딕"/>
                    <a:cs typeface="나눔고딕"/>
                    <a:sym typeface="나눔고딕"/>
                  </a:defRPr>
                </a:pPr>
              </a:p>
            </p:txBody>
          </p:sp>
          <p:sp>
            <p:nvSpPr>
              <p:cNvPr id="432" name="BufferedWriter"/>
              <p:cNvSpPr txBox="1"/>
              <p:nvPr/>
            </p:nvSpPr>
            <p:spPr>
              <a:xfrm>
                <a:off x="-1" y="27278"/>
                <a:ext cx="1777334" cy="2692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 sz="1200">
                    <a:latin typeface="+mj-lt"/>
                    <a:ea typeface="+mj-ea"/>
                    <a:cs typeface="+mj-cs"/>
                    <a:sym typeface="Helvetica"/>
                  </a:defRPr>
                </a:lvl1pPr>
              </a:lstStyle>
              <a:p>
                <a:pPr/>
                <a:r>
                  <a:t>BufferedWriter</a:t>
                </a:r>
              </a:p>
            </p:txBody>
          </p:sp>
        </p:grpSp>
        <p:grpSp>
          <p:nvGrpSpPr>
            <p:cNvPr id="436" name="ByteArrayInputStream"/>
            <p:cNvGrpSpPr/>
            <p:nvPr/>
          </p:nvGrpSpPr>
          <p:grpSpPr>
            <a:xfrm>
              <a:off x="960092" y="2280697"/>
              <a:ext cx="1777334" cy="323801"/>
              <a:chOff x="0" y="-1"/>
              <a:chExt cx="1777332" cy="323800"/>
            </a:xfrm>
          </p:grpSpPr>
          <p:sp>
            <p:nvSpPr>
              <p:cNvPr id="434" name="직사각형"/>
              <p:cNvSpPr/>
              <p:nvPr/>
            </p:nvSpPr>
            <p:spPr>
              <a:xfrm>
                <a:off x="-1" y="-2"/>
                <a:ext cx="1777334" cy="323801"/>
              </a:xfrm>
              <a:prstGeom prst="rect">
                <a:avLst/>
              </a:prstGeom>
              <a:solidFill>
                <a:schemeClr val="accent2">
                  <a:lumOff val="21960"/>
                </a:schemeClr>
              </a:solidFill>
              <a:ln w="127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1200">
                    <a:latin typeface="나눔고딕"/>
                    <a:ea typeface="나눔고딕"/>
                    <a:cs typeface="나눔고딕"/>
                    <a:sym typeface="나눔고딕"/>
                  </a:defRPr>
                </a:pPr>
              </a:p>
            </p:txBody>
          </p:sp>
          <p:sp>
            <p:nvSpPr>
              <p:cNvPr id="435" name="ByteArrayInputStream"/>
              <p:cNvSpPr txBox="1"/>
              <p:nvPr/>
            </p:nvSpPr>
            <p:spPr>
              <a:xfrm>
                <a:off x="-1" y="27278"/>
                <a:ext cx="1777334" cy="2692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 sz="1200">
                    <a:latin typeface="+mj-lt"/>
                    <a:ea typeface="+mj-ea"/>
                    <a:cs typeface="+mj-cs"/>
                    <a:sym typeface="Helvetica"/>
                  </a:defRPr>
                </a:lvl1pPr>
              </a:lstStyle>
              <a:p>
                <a:pPr/>
                <a:r>
                  <a:t>ByteArrayInputStream</a:t>
                </a:r>
              </a:p>
            </p:txBody>
          </p:sp>
        </p:grpSp>
        <p:sp>
          <p:nvSpPr>
            <p:cNvPr id="437" name="선"/>
            <p:cNvSpPr/>
            <p:nvPr/>
          </p:nvSpPr>
          <p:spPr>
            <a:xfrm flipV="1">
              <a:off x="597436" y="381001"/>
              <a:ext cx="5" cy="1651005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1600"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438" name="선"/>
            <p:cNvSpPr/>
            <p:nvPr/>
          </p:nvSpPr>
          <p:spPr>
            <a:xfrm flipV="1">
              <a:off x="584470" y="2032001"/>
              <a:ext cx="382925" cy="6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1600"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439" name="선"/>
            <p:cNvSpPr/>
            <p:nvPr/>
          </p:nvSpPr>
          <p:spPr>
            <a:xfrm>
              <a:off x="774702" y="545231"/>
              <a:ext cx="177804" cy="5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1600"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440" name="선"/>
            <p:cNvSpPr/>
            <p:nvPr/>
          </p:nvSpPr>
          <p:spPr>
            <a:xfrm flipV="1">
              <a:off x="775930" y="528756"/>
              <a:ext cx="5" cy="2690822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1600"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441" name="선"/>
            <p:cNvSpPr/>
            <p:nvPr/>
          </p:nvSpPr>
          <p:spPr>
            <a:xfrm>
              <a:off x="762001" y="2455295"/>
              <a:ext cx="203205" cy="5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1600"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grpSp>
          <p:nvGrpSpPr>
            <p:cNvPr id="444" name="FilterReader"/>
            <p:cNvGrpSpPr/>
            <p:nvPr/>
          </p:nvGrpSpPr>
          <p:grpSpPr>
            <a:xfrm>
              <a:off x="960092" y="1903441"/>
              <a:ext cx="1777334" cy="323801"/>
              <a:chOff x="0" y="-1"/>
              <a:chExt cx="1777332" cy="323800"/>
            </a:xfrm>
          </p:grpSpPr>
          <p:sp>
            <p:nvSpPr>
              <p:cNvPr id="442" name="직사각형"/>
              <p:cNvSpPr/>
              <p:nvPr/>
            </p:nvSpPr>
            <p:spPr>
              <a:xfrm>
                <a:off x="-1" y="-2"/>
                <a:ext cx="1777334" cy="323801"/>
              </a:xfrm>
              <a:prstGeom prst="rect">
                <a:avLst/>
              </a:prstGeom>
              <a:solidFill>
                <a:schemeClr val="accent2">
                  <a:lumOff val="21960"/>
                </a:schemeClr>
              </a:solidFill>
              <a:ln w="127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1200">
                    <a:latin typeface="나눔고딕"/>
                    <a:ea typeface="나눔고딕"/>
                    <a:cs typeface="나눔고딕"/>
                    <a:sym typeface="나눔고딕"/>
                  </a:defRPr>
                </a:pPr>
              </a:p>
            </p:txBody>
          </p:sp>
          <p:sp>
            <p:nvSpPr>
              <p:cNvPr id="443" name="FilterReader"/>
              <p:cNvSpPr txBox="1"/>
              <p:nvPr/>
            </p:nvSpPr>
            <p:spPr>
              <a:xfrm>
                <a:off x="-1" y="27278"/>
                <a:ext cx="1777334" cy="2692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 sz="1200">
                    <a:latin typeface="+mj-lt"/>
                    <a:ea typeface="+mj-ea"/>
                    <a:cs typeface="+mj-cs"/>
                    <a:sym typeface="Helvetica"/>
                  </a:defRPr>
                </a:lvl1pPr>
              </a:lstStyle>
              <a:p>
                <a:pPr/>
                <a:r>
                  <a:t>FilterReader</a:t>
                </a:r>
              </a:p>
            </p:txBody>
          </p:sp>
        </p:grpSp>
        <p:sp>
          <p:nvSpPr>
            <p:cNvPr id="445" name="선"/>
            <p:cNvSpPr/>
            <p:nvPr/>
          </p:nvSpPr>
          <p:spPr>
            <a:xfrm>
              <a:off x="774702" y="1301779"/>
              <a:ext cx="177804" cy="5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1600"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grpSp>
          <p:nvGrpSpPr>
            <p:cNvPr id="448" name="그룹"/>
            <p:cNvGrpSpPr/>
            <p:nvPr/>
          </p:nvGrpSpPr>
          <p:grpSpPr>
            <a:xfrm>
              <a:off x="1522081" y="762000"/>
              <a:ext cx="382930" cy="179278"/>
              <a:chOff x="0" y="0"/>
              <a:chExt cx="382929" cy="179277"/>
            </a:xfrm>
          </p:grpSpPr>
          <p:sp>
            <p:nvSpPr>
              <p:cNvPr id="446" name="선"/>
              <p:cNvSpPr/>
              <p:nvPr/>
            </p:nvSpPr>
            <p:spPr>
              <a:xfrm>
                <a:off x="0" y="166571"/>
                <a:ext cx="382930" cy="5"/>
              </a:xfrm>
              <a:prstGeom prst="line">
                <a:avLst/>
              </a:prstGeom>
              <a:noFill/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 sz="1600">
                    <a:latin typeface="나눔고딕"/>
                    <a:ea typeface="나눔고딕"/>
                    <a:cs typeface="나눔고딕"/>
                    <a:sym typeface="나눔고딕"/>
                  </a:defRPr>
                </a:pPr>
              </a:p>
            </p:txBody>
          </p:sp>
          <p:sp>
            <p:nvSpPr>
              <p:cNvPr id="447" name="선"/>
              <p:cNvSpPr/>
              <p:nvPr/>
            </p:nvSpPr>
            <p:spPr>
              <a:xfrm flipV="1">
                <a:off x="4236" y="0"/>
                <a:ext cx="5" cy="179278"/>
              </a:xfrm>
              <a:prstGeom prst="line">
                <a:avLst/>
              </a:prstGeom>
              <a:noFill/>
              <a:ln w="25400" cap="flat">
                <a:solidFill>
                  <a:schemeClr val="accent1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 sz="1600">
                    <a:latin typeface="나눔고딕"/>
                    <a:ea typeface="나눔고딕"/>
                    <a:cs typeface="나눔고딕"/>
                    <a:sym typeface="나눔고딕"/>
                  </a:defRPr>
                </a:pPr>
              </a:p>
            </p:txBody>
          </p:sp>
        </p:grpSp>
        <p:grpSp>
          <p:nvGrpSpPr>
            <p:cNvPr id="451" name="FilterReader"/>
            <p:cNvGrpSpPr/>
            <p:nvPr/>
          </p:nvGrpSpPr>
          <p:grpSpPr>
            <a:xfrm>
              <a:off x="963139" y="1521660"/>
              <a:ext cx="1777334" cy="323801"/>
              <a:chOff x="0" y="-1"/>
              <a:chExt cx="1777332" cy="323800"/>
            </a:xfrm>
          </p:grpSpPr>
          <p:sp>
            <p:nvSpPr>
              <p:cNvPr id="449" name="직사각형"/>
              <p:cNvSpPr/>
              <p:nvPr/>
            </p:nvSpPr>
            <p:spPr>
              <a:xfrm>
                <a:off x="-1" y="-2"/>
                <a:ext cx="1777334" cy="323801"/>
              </a:xfrm>
              <a:prstGeom prst="rect">
                <a:avLst/>
              </a:prstGeom>
              <a:solidFill>
                <a:schemeClr val="accent2">
                  <a:lumOff val="21960"/>
                </a:schemeClr>
              </a:solidFill>
              <a:ln w="127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1200">
                    <a:latin typeface="나눔고딕"/>
                    <a:ea typeface="나눔고딕"/>
                    <a:cs typeface="나눔고딕"/>
                    <a:sym typeface="나눔고딕"/>
                  </a:defRPr>
                </a:pPr>
              </a:p>
            </p:txBody>
          </p:sp>
          <p:sp>
            <p:nvSpPr>
              <p:cNvPr id="450" name="FilterReader"/>
              <p:cNvSpPr txBox="1"/>
              <p:nvPr/>
            </p:nvSpPr>
            <p:spPr>
              <a:xfrm>
                <a:off x="-1" y="27278"/>
                <a:ext cx="1777334" cy="2692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 sz="1200">
                    <a:latin typeface="+mj-lt"/>
                    <a:ea typeface="+mj-ea"/>
                    <a:cs typeface="+mj-cs"/>
                    <a:sym typeface="Helvetica"/>
                  </a:defRPr>
                </a:lvl1pPr>
              </a:lstStyle>
              <a:p>
                <a:pPr/>
                <a:r>
                  <a:t>FilterReader</a:t>
                </a:r>
              </a:p>
            </p:txBody>
          </p:sp>
        </p:grpSp>
        <p:sp>
          <p:nvSpPr>
            <p:cNvPr id="452" name="선"/>
            <p:cNvSpPr/>
            <p:nvPr/>
          </p:nvSpPr>
          <p:spPr>
            <a:xfrm>
              <a:off x="772642" y="1683559"/>
              <a:ext cx="190505" cy="5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1600"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grpSp>
          <p:nvGrpSpPr>
            <p:cNvPr id="455" name="BufferedWriter"/>
            <p:cNvGrpSpPr/>
            <p:nvPr/>
          </p:nvGrpSpPr>
          <p:grpSpPr>
            <a:xfrm>
              <a:off x="958976" y="2662565"/>
              <a:ext cx="1777334" cy="323801"/>
              <a:chOff x="0" y="-1"/>
              <a:chExt cx="1777332" cy="323800"/>
            </a:xfrm>
          </p:grpSpPr>
          <p:sp>
            <p:nvSpPr>
              <p:cNvPr id="453" name="직사각형"/>
              <p:cNvSpPr/>
              <p:nvPr/>
            </p:nvSpPr>
            <p:spPr>
              <a:xfrm>
                <a:off x="-1" y="-2"/>
                <a:ext cx="1777334" cy="323801"/>
              </a:xfrm>
              <a:prstGeom prst="rect">
                <a:avLst/>
              </a:prstGeom>
              <a:solidFill>
                <a:schemeClr val="accent2">
                  <a:lumOff val="21960"/>
                </a:schemeClr>
              </a:solidFill>
              <a:ln w="127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1200">
                    <a:latin typeface="나눔고딕"/>
                    <a:ea typeface="나눔고딕"/>
                    <a:cs typeface="나눔고딕"/>
                    <a:sym typeface="나눔고딕"/>
                  </a:defRPr>
                </a:pPr>
              </a:p>
            </p:txBody>
          </p:sp>
          <p:sp>
            <p:nvSpPr>
              <p:cNvPr id="454" name="BufferedWriter"/>
              <p:cNvSpPr txBox="1"/>
              <p:nvPr/>
            </p:nvSpPr>
            <p:spPr>
              <a:xfrm>
                <a:off x="-1" y="27278"/>
                <a:ext cx="1777334" cy="2692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 sz="1200">
                    <a:latin typeface="+mj-lt"/>
                    <a:ea typeface="+mj-ea"/>
                    <a:cs typeface="+mj-cs"/>
                    <a:sym typeface="Helvetica"/>
                  </a:defRPr>
                </a:lvl1pPr>
              </a:lstStyle>
              <a:p>
                <a:pPr/>
                <a:r>
                  <a:t>BufferedWriter</a:t>
                </a:r>
              </a:p>
            </p:txBody>
          </p:sp>
        </p:grpSp>
        <p:sp>
          <p:nvSpPr>
            <p:cNvPr id="456" name="선"/>
            <p:cNvSpPr/>
            <p:nvPr/>
          </p:nvSpPr>
          <p:spPr>
            <a:xfrm>
              <a:off x="781051" y="2821887"/>
              <a:ext cx="177805" cy="5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1600"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grpSp>
          <p:nvGrpSpPr>
            <p:cNvPr id="459" name="FilterReader"/>
            <p:cNvGrpSpPr/>
            <p:nvPr/>
          </p:nvGrpSpPr>
          <p:grpSpPr>
            <a:xfrm>
              <a:off x="958976" y="3044344"/>
              <a:ext cx="1777334" cy="323801"/>
              <a:chOff x="0" y="-1"/>
              <a:chExt cx="1777332" cy="323800"/>
            </a:xfrm>
          </p:grpSpPr>
          <p:sp>
            <p:nvSpPr>
              <p:cNvPr id="457" name="직사각형"/>
              <p:cNvSpPr/>
              <p:nvPr/>
            </p:nvSpPr>
            <p:spPr>
              <a:xfrm>
                <a:off x="-1" y="-2"/>
                <a:ext cx="1777334" cy="323801"/>
              </a:xfrm>
              <a:prstGeom prst="rect">
                <a:avLst/>
              </a:prstGeom>
              <a:solidFill>
                <a:schemeClr val="accent2">
                  <a:lumOff val="21960"/>
                </a:schemeClr>
              </a:solidFill>
              <a:ln w="127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1200">
                    <a:latin typeface="나눔고딕"/>
                    <a:ea typeface="나눔고딕"/>
                    <a:cs typeface="나눔고딕"/>
                    <a:sym typeface="나눔고딕"/>
                  </a:defRPr>
                </a:pPr>
              </a:p>
            </p:txBody>
          </p:sp>
          <p:sp>
            <p:nvSpPr>
              <p:cNvPr id="458" name="FilterReader"/>
              <p:cNvSpPr txBox="1"/>
              <p:nvPr/>
            </p:nvSpPr>
            <p:spPr>
              <a:xfrm>
                <a:off x="-1" y="27278"/>
                <a:ext cx="1777334" cy="2692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 sz="1200">
                    <a:latin typeface="+mj-lt"/>
                    <a:ea typeface="+mj-ea"/>
                    <a:cs typeface="+mj-cs"/>
                    <a:sym typeface="Helvetica"/>
                  </a:defRPr>
                </a:lvl1pPr>
              </a:lstStyle>
              <a:p>
                <a:pPr/>
                <a:r>
                  <a:t>FilterReader</a:t>
                </a:r>
              </a:p>
            </p:txBody>
          </p:sp>
        </p:grpSp>
        <p:sp>
          <p:nvSpPr>
            <p:cNvPr id="460" name="선"/>
            <p:cNvSpPr/>
            <p:nvPr/>
          </p:nvSpPr>
          <p:spPr>
            <a:xfrm>
              <a:off x="781051" y="3203666"/>
              <a:ext cx="177805" cy="5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1600"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" name="표"/>
          <p:cNvGraphicFramePr/>
          <p:nvPr/>
        </p:nvGraphicFramePr>
        <p:xfrm>
          <a:off x="1185332" y="889000"/>
          <a:ext cx="7636093" cy="177800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2556090"/>
                <a:gridCol w="1270000"/>
                <a:gridCol w="1270000"/>
                <a:gridCol w="1270000"/>
                <a:gridCol w="1270000"/>
              </a:tblGrid>
              <a:tr h="444500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멤버에 접근하는 클래스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T w="127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멤버의 접근 지정자</a:t>
                      </a:r>
                    </a:p>
                  </a:txBody>
                  <a:tcPr marL="0" marR="0" marT="0" marB="0" anchor="ctr" anchorCtr="0" horzOverflow="overflow"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solidFill>
                      <a:schemeClr val="accent5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444500"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default</a:t>
                      </a:r>
                    </a:p>
                  </a:txBody>
                  <a:tcPr marL="0" marR="0" marT="0" marB="0" anchor="ctr" anchorCtr="0" horzOverflow="overflow"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private</a:t>
                      </a:r>
                    </a:p>
                  </a:txBody>
                  <a:tcPr marL="0" marR="0" marT="0" marB="0" anchor="ctr" anchorCtr="0" horzOverflow="overflow"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protected</a:t>
                      </a:r>
                    </a:p>
                  </a:txBody>
                  <a:tcPr marL="0" marR="0" marT="0" marB="0" anchor="ctr" anchorCtr="0" horzOverflow="overflow"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public</a:t>
                      </a:r>
                    </a:p>
                  </a:txBody>
                  <a:tcPr marL="0" marR="0" marT="0" marB="0" anchor="ctr" anchorCtr="0" horzOverflow="overflow">
                    <a:lnR w="12700">
                      <a:solidFill>
                        <a:srgbClr val="FFFFFF"/>
                      </a:solidFill>
                      <a:miter lim="400000"/>
                    </a:lnR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/>
                    </a:solidFill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같은 패키지의 클래스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O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X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O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O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다른 패키지의 클래스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X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X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X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O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5" name="Line a = new Line();…"/>
          <p:cNvGrpSpPr/>
          <p:nvPr/>
        </p:nvGrpSpPr>
        <p:grpSpPr>
          <a:xfrm>
            <a:off x="6858584" y="1560337"/>
            <a:ext cx="2254213" cy="867325"/>
            <a:chOff x="-1" y="0"/>
            <a:chExt cx="2254212" cy="867323"/>
          </a:xfrm>
        </p:grpSpPr>
        <p:sp>
          <p:nvSpPr>
            <p:cNvPr id="463" name="직사각형"/>
            <p:cNvSpPr/>
            <p:nvPr/>
          </p:nvSpPr>
          <p:spPr>
            <a:xfrm>
              <a:off x="-2" y="-1"/>
              <a:ext cx="2254213" cy="867325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200"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464" name="...…"/>
            <p:cNvSpPr txBox="1"/>
            <p:nvPr/>
          </p:nvSpPr>
          <p:spPr>
            <a:xfrm>
              <a:off x="-2" y="32339"/>
              <a:ext cx="2254213" cy="8026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>
                <a:defRPr sz="1200"/>
              </a:pPr>
              <a:r>
                <a:t>...</a:t>
              </a:r>
            </a:p>
            <a:p>
              <a:pPr>
                <a:defRPr sz="1200">
                  <a:solidFill>
                    <a:srgbClr val="FF453A"/>
                  </a:solidFill>
                </a:defRPr>
              </a:pPr>
              <a:r>
                <a:t>void</a:t>
              </a:r>
              <a:r>
                <a:rPr>
                  <a:solidFill>
                    <a:srgbClr val="000000"/>
                  </a:solidFill>
                </a:rPr>
                <a:t> push(</a:t>
              </a:r>
              <a:r>
                <a:rPr b="1">
                  <a:solidFill>
                    <a:srgbClr val="000000"/>
                  </a:solidFill>
                </a:rPr>
                <a:t>Integer</a:t>
              </a:r>
              <a:r>
                <a:rPr>
                  <a:solidFill>
                    <a:srgbClr val="000000"/>
                  </a:solidFill>
                </a:rPr>
                <a:t> element) {...}</a:t>
              </a:r>
            </a:p>
            <a:p>
              <a:pPr>
                <a:defRPr b="1" sz="1200"/>
              </a:pPr>
              <a:r>
                <a:t>Integer</a:t>
              </a:r>
              <a:r>
                <a:rPr b="0"/>
                <a:t> pop() {...}</a:t>
              </a:r>
            </a:p>
            <a:p>
              <a:pPr>
                <a:defRPr sz="1200"/>
              </a:pPr>
              <a:r>
                <a:t>...</a:t>
              </a:r>
            </a:p>
          </p:txBody>
        </p:sp>
      </p:grpSp>
      <p:sp>
        <p:nvSpPr>
          <p:cNvPr id="466" name="실행 결과: Line이 출력됨"/>
          <p:cNvSpPr txBox="1"/>
          <p:nvPr/>
        </p:nvSpPr>
        <p:spPr>
          <a:xfrm>
            <a:off x="7172611" y="1254860"/>
            <a:ext cx="1626164" cy="281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1200"/>
            </a:lvl1pPr>
          </a:lstStyle>
          <a:p>
            <a:pPr/>
            <a:r>
              <a:t>정수 스택</a:t>
            </a:r>
          </a:p>
        </p:txBody>
      </p:sp>
      <p:sp>
        <p:nvSpPr>
          <p:cNvPr id="467" name="선"/>
          <p:cNvSpPr/>
          <p:nvPr/>
        </p:nvSpPr>
        <p:spPr>
          <a:xfrm>
            <a:off x="5402653" y="2580675"/>
            <a:ext cx="1431927" cy="479750"/>
          </a:xfrm>
          <a:prstGeom prst="line">
            <a:avLst/>
          </a:prstGeom>
          <a:ln w="25400">
            <a:solidFill>
              <a:schemeClr val="accent2"/>
            </a:solidFill>
            <a:tailEnd type="triangle"/>
          </a:ln>
        </p:spPr>
        <p:txBody>
          <a:bodyPr lIns="45718" tIns="45718" rIns="45718" bIns="45718"/>
          <a:lstStyle/>
          <a:p>
            <a:pPr>
              <a:defRPr sz="1600"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sp>
        <p:nvSpPr>
          <p:cNvPr id="468" name="타원형"/>
          <p:cNvSpPr/>
          <p:nvPr/>
        </p:nvSpPr>
        <p:spPr>
          <a:xfrm>
            <a:off x="9301063" y="2007408"/>
            <a:ext cx="891777" cy="380493"/>
          </a:xfrm>
          <a:prstGeom prst="ellipse">
            <a:avLst/>
          </a:prstGeom>
          <a:ln w="25400">
            <a:solidFill>
              <a:srgbClr val="BE0B00"/>
            </a:solidFill>
          </a:ln>
        </p:spPr>
        <p:txBody>
          <a:bodyPr lIns="45718" tIns="45718" rIns="45718" bIns="45718" anchor="ctr"/>
          <a:lstStyle/>
          <a:p>
            <a:pPr>
              <a:defRPr sz="1600"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sp>
        <p:nvSpPr>
          <p:cNvPr id="469" name="실행 결과: Line이 출력됨"/>
          <p:cNvSpPr txBox="1"/>
          <p:nvPr/>
        </p:nvSpPr>
        <p:spPr>
          <a:xfrm>
            <a:off x="7172611" y="3522376"/>
            <a:ext cx="1626164" cy="281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1200"/>
            </a:lvl1pPr>
          </a:lstStyle>
          <a:p>
            <a:pPr/>
            <a:r>
              <a:t>문자열 스택</a:t>
            </a:r>
          </a:p>
        </p:txBody>
      </p:sp>
      <p:sp>
        <p:nvSpPr>
          <p:cNvPr id="470" name="선"/>
          <p:cNvSpPr/>
          <p:nvPr/>
        </p:nvSpPr>
        <p:spPr>
          <a:xfrm flipV="1">
            <a:off x="5412080" y="2009761"/>
            <a:ext cx="1413510" cy="526711"/>
          </a:xfrm>
          <a:prstGeom prst="line">
            <a:avLst/>
          </a:prstGeom>
          <a:ln w="25400">
            <a:solidFill>
              <a:schemeClr val="accent2"/>
            </a:solidFill>
            <a:tailEnd type="triangle"/>
          </a:ln>
        </p:spPr>
        <p:txBody>
          <a:bodyPr lIns="45718" tIns="45718" rIns="45718" bIns="45718"/>
          <a:lstStyle/>
          <a:p>
            <a:pPr>
              <a:defRPr sz="1600"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grpSp>
        <p:nvGrpSpPr>
          <p:cNvPr id="473" name="Line a = new Line();…"/>
          <p:cNvGrpSpPr/>
          <p:nvPr/>
        </p:nvGrpSpPr>
        <p:grpSpPr>
          <a:xfrm>
            <a:off x="3293473" y="1922351"/>
            <a:ext cx="2081261" cy="1238768"/>
            <a:chOff x="0" y="-1"/>
            <a:chExt cx="2081259" cy="1238766"/>
          </a:xfrm>
        </p:grpSpPr>
        <p:sp>
          <p:nvSpPr>
            <p:cNvPr id="471" name="직사각형"/>
            <p:cNvSpPr/>
            <p:nvPr/>
          </p:nvSpPr>
          <p:spPr>
            <a:xfrm>
              <a:off x="-1" y="-2"/>
              <a:ext cx="2081261" cy="1238768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200"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472" name="class Stack&lt;E&gt; {…"/>
            <p:cNvSpPr txBox="1"/>
            <p:nvPr/>
          </p:nvSpPr>
          <p:spPr>
            <a:xfrm>
              <a:off x="-1" y="40257"/>
              <a:ext cx="2081261" cy="1158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>
                <a:defRPr sz="1200">
                  <a:solidFill>
                    <a:srgbClr val="FF453A"/>
                  </a:solidFill>
                </a:defRPr>
              </a:pPr>
              <a:r>
                <a:t>class</a:t>
              </a:r>
              <a:r>
                <a:rPr>
                  <a:solidFill>
                    <a:srgbClr val="000000"/>
                  </a:solidFill>
                </a:rPr>
                <a:t> Stack&lt;E&gt; {</a:t>
              </a:r>
            </a:p>
            <a:p>
              <a:pPr>
                <a:defRPr sz="1200"/>
              </a:pPr>
              <a:r>
                <a:t>    ...</a:t>
              </a:r>
            </a:p>
            <a:p>
              <a:pPr>
                <a:defRPr sz="1200"/>
              </a:pPr>
              <a:r>
                <a:t>    </a:t>
              </a:r>
              <a:r>
                <a:rPr>
                  <a:solidFill>
                    <a:srgbClr val="FF453A"/>
                  </a:solidFill>
                </a:rPr>
                <a:t>void</a:t>
              </a:r>
              <a:r>
                <a:t> push(E element) {...}</a:t>
              </a:r>
            </a:p>
            <a:p>
              <a:pPr>
                <a:defRPr sz="1200"/>
              </a:pPr>
              <a:r>
                <a:t>    E pop() {...}</a:t>
              </a:r>
            </a:p>
            <a:p>
              <a:pPr>
                <a:defRPr sz="1200"/>
              </a:pPr>
              <a:r>
                <a:t>    ...</a:t>
              </a:r>
            </a:p>
            <a:p>
              <a:pPr>
                <a:defRPr sz="1200"/>
              </a:pPr>
              <a:r>
                <a:t>}</a:t>
              </a:r>
            </a:p>
          </p:txBody>
        </p:sp>
      </p:grpSp>
      <p:grpSp>
        <p:nvGrpSpPr>
          <p:cNvPr id="476" name="Line a = new Line();…"/>
          <p:cNvGrpSpPr/>
          <p:nvPr/>
        </p:nvGrpSpPr>
        <p:grpSpPr>
          <a:xfrm>
            <a:off x="6858584" y="2655800"/>
            <a:ext cx="2254213" cy="867332"/>
            <a:chOff x="-1" y="0"/>
            <a:chExt cx="2254212" cy="867330"/>
          </a:xfrm>
        </p:grpSpPr>
        <p:sp>
          <p:nvSpPr>
            <p:cNvPr id="474" name="직사각형"/>
            <p:cNvSpPr/>
            <p:nvPr/>
          </p:nvSpPr>
          <p:spPr>
            <a:xfrm>
              <a:off x="-2" y="-1"/>
              <a:ext cx="2254213" cy="867332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200"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475" name="...…"/>
            <p:cNvSpPr txBox="1"/>
            <p:nvPr/>
          </p:nvSpPr>
          <p:spPr>
            <a:xfrm>
              <a:off x="-2" y="32343"/>
              <a:ext cx="2254213" cy="8026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>
                <a:defRPr sz="1200"/>
              </a:pPr>
              <a:r>
                <a:t>...</a:t>
              </a:r>
            </a:p>
            <a:p>
              <a:pPr>
                <a:defRPr sz="1200">
                  <a:solidFill>
                    <a:srgbClr val="FF453A"/>
                  </a:solidFill>
                </a:defRPr>
              </a:pPr>
              <a:r>
                <a:t>void</a:t>
              </a:r>
              <a:r>
                <a:rPr>
                  <a:solidFill>
                    <a:srgbClr val="000000"/>
                  </a:solidFill>
                </a:rPr>
                <a:t> push(</a:t>
              </a:r>
              <a:r>
                <a:rPr b="1">
                  <a:solidFill>
                    <a:srgbClr val="000000"/>
                  </a:solidFill>
                </a:rPr>
                <a:t>String</a:t>
              </a:r>
              <a:r>
                <a:rPr>
                  <a:solidFill>
                    <a:srgbClr val="000000"/>
                  </a:solidFill>
                </a:rPr>
                <a:t> element) {...}</a:t>
              </a:r>
            </a:p>
            <a:p>
              <a:pPr>
                <a:defRPr b="1" sz="1200"/>
              </a:pPr>
              <a:r>
                <a:t>String</a:t>
              </a:r>
              <a:r>
                <a:rPr b="0"/>
                <a:t> pop() {...}</a:t>
              </a:r>
            </a:p>
            <a:p>
              <a:pPr>
                <a:defRPr sz="1200"/>
              </a:pPr>
              <a:r>
                <a:t>...</a:t>
              </a:r>
            </a:p>
          </p:txBody>
        </p:sp>
      </p:grpSp>
      <p:sp>
        <p:nvSpPr>
          <p:cNvPr id="477" name="Stack&lt;Integer&gt;"/>
          <p:cNvSpPr txBox="1"/>
          <p:nvPr/>
        </p:nvSpPr>
        <p:spPr>
          <a:xfrm rot="20420993">
            <a:off x="5587820" y="2000292"/>
            <a:ext cx="1137748" cy="269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200">
                <a:solidFill>
                  <a:srgbClr val="FF453A"/>
                </a:solidFill>
              </a:defRPr>
            </a:lvl1pPr>
          </a:lstStyle>
          <a:p>
            <a:pPr/>
            <a:r>
              <a:t>Stack&lt;Integer&gt;</a:t>
            </a:r>
          </a:p>
        </p:txBody>
      </p:sp>
      <p:sp>
        <p:nvSpPr>
          <p:cNvPr id="478" name="Stack&lt;String&gt;"/>
          <p:cNvSpPr txBox="1"/>
          <p:nvPr/>
        </p:nvSpPr>
        <p:spPr>
          <a:xfrm rot="1116579">
            <a:off x="5565300" y="3627070"/>
            <a:ext cx="1061399" cy="269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200">
                <a:solidFill>
                  <a:srgbClr val="FF453A"/>
                </a:solidFill>
              </a:defRPr>
            </a:lvl1pPr>
          </a:lstStyle>
          <a:p>
            <a:pPr/>
            <a:r>
              <a:t>Stack&lt;String&gt;</a:t>
            </a:r>
          </a:p>
        </p:txBody>
      </p:sp>
      <p:sp>
        <p:nvSpPr>
          <p:cNvPr id="479" name="실행 결과: Line이 출력됨"/>
          <p:cNvSpPr txBox="1"/>
          <p:nvPr/>
        </p:nvSpPr>
        <p:spPr>
          <a:xfrm>
            <a:off x="3521026" y="3176757"/>
            <a:ext cx="1626164" cy="281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1200"/>
            </a:lvl1pPr>
          </a:lstStyle>
          <a:p>
            <a:pPr/>
            <a:r>
              <a:t>제네릭 스택</a:t>
            </a:r>
          </a:p>
        </p:txBody>
      </p:sp>
      <p:sp>
        <p:nvSpPr>
          <p:cNvPr id="480" name="선"/>
          <p:cNvSpPr/>
          <p:nvPr/>
        </p:nvSpPr>
        <p:spPr>
          <a:xfrm flipV="1">
            <a:off x="9296613" y="1311979"/>
            <a:ext cx="8" cy="867316"/>
          </a:xfrm>
          <a:prstGeom prst="line">
            <a:avLst/>
          </a:prstGeom>
          <a:ln w="25400">
            <a:solidFill>
              <a:srgbClr val="BE0B00"/>
            </a:solidFill>
          </a:ln>
        </p:spPr>
        <p:txBody>
          <a:bodyPr lIns="45718" tIns="45718" rIns="45718" bIns="45718"/>
          <a:lstStyle/>
          <a:p>
            <a:pPr>
              <a:defRPr sz="1600"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sp>
        <p:nvSpPr>
          <p:cNvPr id="481" name="선"/>
          <p:cNvSpPr/>
          <p:nvPr/>
        </p:nvSpPr>
        <p:spPr>
          <a:xfrm flipV="1">
            <a:off x="10197072" y="1311979"/>
            <a:ext cx="8" cy="867316"/>
          </a:xfrm>
          <a:prstGeom prst="line">
            <a:avLst/>
          </a:prstGeom>
          <a:ln w="25400">
            <a:solidFill>
              <a:srgbClr val="BE0B00"/>
            </a:solidFill>
          </a:ln>
        </p:spPr>
        <p:txBody>
          <a:bodyPr lIns="45718" tIns="45718" rIns="45718" bIns="45718"/>
          <a:lstStyle/>
          <a:p>
            <a:pPr>
              <a:defRPr sz="1600"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grpSp>
        <p:nvGrpSpPr>
          <p:cNvPr id="484" name="타원형"/>
          <p:cNvGrpSpPr/>
          <p:nvPr/>
        </p:nvGrpSpPr>
        <p:grpSpPr>
          <a:xfrm>
            <a:off x="9301057" y="1948563"/>
            <a:ext cx="891803" cy="380497"/>
            <a:chOff x="-1" y="0"/>
            <a:chExt cx="891802" cy="380496"/>
          </a:xfrm>
        </p:grpSpPr>
        <p:sp>
          <p:nvSpPr>
            <p:cNvPr id="482" name="타원형"/>
            <p:cNvSpPr/>
            <p:nvPr/>
          </p:nvSpPr>
          <p:spPr>
            <a:xfrm>
              <a:off x="-2" y="-1"/>
              <a:ext cx="891804" cy="380497"/>
            </a:xfrm>
            <a:prstGeom prst="ellipse">
              <a:avLst/>
            </a:prstGeom>
            <a:solidFill>
              <a:schemeClr val="accent6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800"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483" name="10"/>
            <p:cNvSpPr txBox="1"/>
            <p:nvPr/>
          </p:nvSpPr>
          <p:spPr>
            <a:xfrm>
              <a:off x="130601" y="81022"/>
              <a:ext cx="630594" cy="2184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800"/>
              </a:lvl1pPr>
            </a:lstStyle>
            <a:p>
              <a:pPr/>
              <a:r>
                <a:t>10</a:t>
              </a:r>
            </a:p>
          </p:txBody>
        </p:sp>
      </p:grpSp>
      <p:grpSp>
        <p:nvGrpSpPr>
          <p:cNvPr id="487" name="타원형"/>
          <p:cNvGrpSpPr/>
          <p:nvPr/>
        </p:nvGrpSpPr>
        <p:grpSpPr>
          <a:xfrm>
            <a:off x="9301057" y="1727552"/>
            <a:ext cx="891803" cy="380497"/>
            <a:chOff x="-1" y="0"/>
            <a:chExt cx="891802" cy="380496"/>
          </a:xfrm>
        </p:grpSpPr>
        <p:sp>
          <p:nvSpPr>
            <p:cNvPr id="485" name="타원형"/>
            <p:cNvSpPr/>
            <p:nvPr/>
          </p:nvSpPr>
          <p:spPr>
            <a:xfrm>
              <a:off x="-2" y="-1"/>
              <a:ext cx="891804" cy="380497"/>
            </a:xfrm>
            <a:prstGeom prst="ellipse">
              <a:avLst/>
            </a:prstGeom>
            <a:solidFill>
              <a:schemeClr val="accent6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800"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486" name="123"/>
            <p:cNvSpPr txBox="1"/>
            <p:nvPr/>
          </p:nvSpPr>
          <p:spPr>
            <a:xfrm>
              <a:off x="130601" y="81022"/>
              <a:ext cx="630594" cy="2184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800"/>
              </a:lvl1pPr>
            </a:lstStyle>
            <a:p>
              <a:pPr/>
              <a:r>
                <a:t>123</a:t>
              </a:r>
            </a:p>
          </p:txBody>
        </p:sp>
      </p:grpSp>
      <p:grpSp>
        <p:nvGrpSpPr>
          <p:cNvPr id="490" name="타원형"/>
          <p:cNvGrpSpPr/>
          <p:nvPr/>
        </p:nvGrpSpPr>
        <p:grpSpPr>
          <a:xfrm>
            <a:off x="9301057" y="1483297"/>
            <a:ext cx="891803" cy="380497"/>
            <a:chOff x="-1" y="0"/>
            <a:chExt cx="891802" cy="380496"/>
          </a:xfrm>
        </p:grpSpPr>
        <p:sp>
          <p:nvSpPr>
            <p:cNvPr id="488" name="타원형"/>
            <p:cNvSpPr/>
            <p:nvPr/>
          </p:nvSpPr>
          <p:spPr>
            <a:xfrm>
              <a:off x="-2" y="-1"/>
              <a:ext cx="891804" cy="380497"/>
            </a:xfrm>
            <a:prstGeom prst="ellipse">
              <a:avLst/>
            </a:prstGeom>
            <a:solidFill>
              <a:schemeClr val="accent6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800"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489" name="4"/>
            <p:cNvSpPr txBox="1"/>
            <p:nvPr/>
          </p:nvSpPr>
          <p:spPr>
            <a:xfrm>
              <a:off x="130601" y="81022"/>
              <a:ext cx="630594" cy="2184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800"/>
              </a:lvl1pPr>
            </a:lstStyle>
            <a:p>
              <a:pPr/>
              <a:r>
                <a:t>4</a:t>
              </a:r>
            </a:p>
          </p:txBody>
        </p:sp>
      </p:grpSp>
      <p:sp>
        <p:nvSpPr>
          <p:cNvPr id="491" name="타원형"/>
          <p:cNvSpPr/>
          <p:nvPr/>
        </p:nvSpPr>
        <p:spPr>
          <a:xfrm>
            <a:off x="9301063" y="1129385"/>
            <a:ext cx="891797" cy="380493"/>
          </a:xfrm>
          <a:prstGeom prst="ellipse">
            <a:avLst/>
          </a:prstGeom>
          <a:solidFill>
            <a:srgbClr val="FFFFFF"/>
          </a:solidFill>
          <a:ln w="25400">
            <a:solidFill>
              <a:srgbClr val="BE0B00"/>
            </a:solidFill>
          </a:ln>
        </p:spPr>
        <p:txBody>
          <a:bodyPr lIns="45718" tIns="45718" rIns="45718" bIns="45718" anchor="ctr"/>
          <a:lstStyle/>
          <a:p>
            <a:pPr>
              <a:defRPr sz="1600"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sp>
        <p:nvSpPr>
          <p:cNvPr id="492" name="타원형"/>
          <p:cNvSpPr/>
          <p:nvPr/>
        </p:nvSpPr>
        <p:spPr>
          <a:xfrm>
            <a:off x="9301171" y="3566497"/>
            <a:ext cx="891777" cy="380493"/>
          </a:xfrm>
          <a:prstGeom prst="ellipse">
            <a:avLst/>
          </a:prstGeom>
          <a:ln w="25400">
            <a:solidFill>
              <a:srgbClr val="BE0B00"/>
            </a:solidFill>
          </a:ln>
        </p:spPr>
        <p:txBody>
          <a:bodyPr lIns="45718" tIns="45718" rIns="45718" bIns="45718" anchor="ctr"/>
          <a:lstStyle/>
          <a:p>
            <a:pPr>
              <a:defRPr sz="1600"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sp>
        <p:nvSpPr>
          <p:cNvPr id="493" name="선"/>
          <p:cNvSpPr/>
          <p:nvPr/>
        </p:nvSpPr>
        <p:spPr>
          <a:xfrm flipV="1">
            <a:off x="9296723" y="2871069"/>
            <a:ext cx="8" cy="867316"/>
          </a:xfrm>
          <a:prstGeom prst="line">
            <a:avLst/>
          </a:prstGeom>
          <a:ln w="25400">
            <a:solidFill>
              <a:srgbClr val="BE0B00"/>
            </a:solidFill>
          </a:ln>
        </p:spPr>
        <p:txBody>
          <a:bodyPr lIns="45718" tIns="45718" rIns="45718" bIns="45718"/>
          <a:lstStyle/>
          <a:p>
            <a:pPr>
              <a:defRPr sz="1600"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sp>
        <p:nvSpPr>
          <p:cNvPr id="494" name="선"/>
          <p:cNvSpPr/>
          <p:nvPr/>
        </p:nvSpPr>
        <p:spPr>
          <a:xfrm flipV="1">
            <a:off x="10197179" y="2871069"/>
            <a:ext cx="8" cy="867316"/>
          </a:xfrm>
          <a:prstGeom prst="line">
            <a:avLst/>
          </a:prstGeom>
          <a:ln w="25400">
            <a:solidFill>
              <a:srgbClr val="BE0B00"/>
            </a:solidFill>
          </a:ln>
        </p:spPr>
        <p:txBody>
          <a:bodyPr lIns="45718" tIns="45718" rIns="45718" bIns="45718"/>
          <a:lstStyle/>
          <a:p>
            <a:pPr>
              <a:defRPr sz="1600"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grpSp>
        <p:nvGrpSpPr>
          <p:cNvPr id="497" name="타원형"/>
          <p:cNvGrpSpPr/>
          <p:nvPr/>
        </p:nvGrpSpPr>
        <p:grpSpPr>
          <a:xfrm>
            <a:off x="9301165" y="3507651"/>
            <a:ext cx="891803" cy="380497"/>
            <a:chOff x="-1" y="0"/>
            <a:chExt cx="891802" cy="380496"/>
          </a:xfrm>
        </p:grpSpPr>
        <p:sp>
          <p:nvSpPr>
            <p:cNvPr id="495" name="타원형"/>
            <p:cNvSpPr/>
            <p:nvPr/>
          </p:nvSpPr>
          <p:spPr>
            <a:xfrm>
              <a:off x="-2" y="-1"/>
              <a:ext cx="891804" cy="380497"/>
            </a:xfrm>
            <a:prstGeom prst="ellipse">
              <a:avLst/>
            </a:prstGeom>
            <a:solidFill>
              <a:schemeClr val="accent6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800"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496" name="abc"/>
            <p:cNvSpPr txBox="1"/>
            <p:nvPr/>
          </p:nvSpPr>
          <p:spPr>
            <a:xfrm>
              <a:off x="130601" y="81022"/>
              <a:ext cx="630594" cy="2184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800"/>
              </a:lvl1pPr>
            </a:lstStyle>
            <a:p>
              <a:pPr/>
              <a:r>
                <a:t>abc</a:t>
              </a:r>
            </a:p>
          </p:txBody>
        </p:sp>
      </p:grpSp>
      <p:grpSp>
        <p:nvGrpSpPr>
          <p:cNvPr id="500" name="타원형"/>
          <p:cNvGrpSpPr/>
          <p:nvPr/>
        </p:nvGrpSpPr>
        <p:grpSpPr>
          <a:xfrm>
            <a:off x="9301165" y="3286639"/>
            <a:ext cx="891803" cy="380499"/>
            <a:chOff x="-1" y="0"/>
            <a:chExt cx="891802" cy="380497"/>
          </a:xfrm>
        </p:grpSpPr>
        <p:sp>
          <p:nvSpPr>
            <p:cNvPr id="498" name="타원형"/>
            <p:cNvSpPr/>
            <p:nvPr/>
          </p:nvSpPr>
          <p:spPr>
            <a:xfrm>
              <a:off x="-2" y="-1"/>
              <a:ext cx="891804" cy="380499"/>
            </a:xfrm>
            <a:prstGeom prst="ellipse">
              <a:avLst/>
            </a:prstGeom>
            <a:solidFill>
              <a:schemeClr val="accent6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800"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499" name="java"/>
            <p:cNvSpPr txBox="1"/>
            <p:nvPr/>
          </p:nvSpPr>
          <p:spPr>
            <a:xfrm>
              <a:off x="130601" y="81024"/>
              <a:ext cx="630594" cy="2184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800"/>
              </a:lvl1pPr>
            </a:lstStyle>
            <a:p>
              <a:pPr/>
              <a:r>
                <a:t>java</a:t>
              </a:r>
            </a:p>
          </p:txBody>
        </p:sp>
      </p:grpSp>
      <p:grpSp>
        <p:nvGrpSpPr>
          <p:cNvPr id="503" name="타원형"/>
          <p:cNvGrpSpPr/>
          <p:nvPr/>
        </p:nvGrpSpPr>
        <p:grpSpPr>
          <a:xfrm>
            <a:off x="9301165" y="3042385"/>
            <a:ext cx="891803" cy="380497"/>
            <a:chOff x="-1" y="0"/>
            <a:chExt cx="891802" cy="380496"/>
          </a:xfrm>
        </p:grpSpPr>
        <p:sp>
          <p:nvSpPr>
            <p:cNvPr id="501" name="타원형"/>
            <p:cNvSpPr/>
            <p:nvPr/>
          </p:nvSpPr>
          <p:spPr>
            <a:xfrm>
              <a:off x="-2" y="-1"/>
              <a:ext cx="891804" cy="380497"/>
            </a:xfrm>
            <a:prstGeom prst="ellipse">
              <a:avLst/>
            </a:prstGeom>
            <a:solidFill>
              <a:schemeClr val="accent6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800"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502" name="C"/>
            <p:cNvSpPr txBox="1"/>
            <p:nvPr/>
          </p:nvSpPr>
          <p:spPr>
            <a:xfrm>
              <a:off x="130601" y="81022"/>
              <a:ext cx="630594" cy="2184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800"/>
              </a:lvl1pPr>
            </a:lstStyle>
            <a:p>
              <a:pPr/>
              <a:r>
                <a:t>C</a:t>
              </a:r>
            </a:p>
          </p:txBody>
        </p:sp>
      </p:grpSp>
      <p:sp>
        <p:nvSpPr>
          <p:cNvPr id="504" name="타원형"/>
          <p:cNvSpPr/>
          <p:nvPr/>
        </p:nvSpPr>
        <p:spPr>
          <a:xfrm>
            <a:off x="9301171" y="2688475"/>
            <a:ext cx="891795" cy="380493"/>
          </a:xfrm>
          <a:prstGeom prst="ellipse">
            <a:avLst/>
          </a:prstGeom>
          <a:solidFill>
            <a:srgbClr val="FFFFFF"/>
          </a:solidFill>
          <a:ln w="25400">
            <a:solidFill>
              <a:srgbClr val="BE0B00"/>
            </a:solidFill>
          </a:ln>
        </p:spPr>
        <p:txBody>
          <a:bodyPr lIns="45718" tIns="45718" rIns="45718" bIns="45718" anchor="ctr"/>
          <a:lstStyle/>
          <a:p>
            <a:pPr>
              <a:defRPr sz="1600"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8" name="Collection&lt;E&gt;"/>
          <p:cNvGrpSpPr/>
          <p:nvPr/>
        </p:nvGrpSpPr>
        <p:grpSpPr>
          <a:xfrm>
            <a:off x="2095500" y="1279985"/>
            <a:ext cx="1270000" cy="322925"/>
            <a:chOff x="0" y="-1"/>
            <a:chExt cx="1270000" cy="322924"/>
          </a:xfrm>
        </p:grpSpPr>
        <p:sp>
          <p:nvSpPr>
            <p:cNvPr id="506" name="직사각형"/>
            <p:cNvSpPr/>
            <p:nvPr/>
          </p:nvSpPr>
          <p:spPr>
            <a:xfrm>
              <a:off x="0" y="-2"/>
              <a:ext cx="1270000" cy="322926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200"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507" name="Collection&lt;E&gt;"/>
            <p:cNvSpPr txBox="1"/>
            <p:nvPr/>
          </p:nvSpPr>
          <p:spPr>
            <a:xfrm>
              <a:off x="0" y="26837"/>
              <a:ext cx="1270000" cy="269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200"/>
              </a:lvl1pPr>
            </a:lstStyle>
            <a:p>
              <a:pPr/>
              <a:r>
                <a:t>Collection&lt;E&gt;</a:t>
              </a:r>
            </a:p>
          </p:txBody>
        </p:sp>
      </p:grpSp>
      <p:grpSp>
        <p:nvGrpSpPr>
          <p:cNvPr id="511" name="List&lt;E&gt;"/>
          <p:cNvGrpSpPr/>
          <p:nvPr/>
        </p:nvGrpSpPr>
        <p:grpSpPr>
          <a:xfrm>
            <a:off x="2095500" y="1955791"/>
            <a:ext cx="1270000" cy="322925"/>
            <a:chOff x="0" y="-1"/>
            <a:chExt cx="1270000" cy="322924"/>
          </a:xfrm>
        </p:grpSpPr>
        <p:sp>
          <p:nvSpPr>
            <p:cNvPr id="509" name="직사각형"/>
            <p:cNvSpPr/>
            <p:nvPr/>
          </p:nvSpPr>
          <p:spPr>
            <a:xfrm>
              <a:off x="0" y="-2"/>
              <a:ext cx="1270000" cy="322926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200"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510" name="List&lt;E&gt;"/>
            <p:cNvSpPr txBox="1"/>
            <p:nvPr/>
          </p:nvSpPr>
          <p:spPr>
            <a:xfrm>
              <a:off x="0" y="26838"/>
              <a:ext cx="1270000" cy="269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200"/>
              </a:lvl1pPr>
            </a:lstStyle>
            <a:p>
              <a:pPr/>
              <a:r>
                <a:t>List&lt;E&gt;</a:t>
              </a:r>
            </a:p>
          </p:txBody>
        </p:sp>
      </p:grpSp>
      <p:grpSp>
        <p:nvGrpSpPr>
          <p:cNvPr id="514" name="Queue&lt;E&gt;"/>
          <p:cNvGrpSpPr/>
          <p:nvPr/>
        </p:nvGrpSpPr>
        <p:grpSpPr>
          <a:xfrm>
            <a:off x="3975100" y="1955791"/>
            <a:ext cx="1270000" cy="322925"/>
            <a:chOff x="0" y="-1"/>
            <a:chExt cx="1270000" cy="322924"/>
          </a:xfrm>
        </p:grpSpPr>
        <p:sp>
          <p:nvSpPr>
            <p:cNvPr id="512" name="직사각형"/>
            <p:cNvSpPr/>
            <p:nvPr/>
          </p:nvSpPr>
          <p:spPr>
            <a:xfrm>
              <a:off x="0" y="-2"/>
              <a:ext cx="1270000" cy="322926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200"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513" name="Queue&lt;E&gt;"/>
            <p:cNvSpPr txBox="1"/>
            <p:nvPr/>
          </p:nvSpPr>
          <p:spPr>
            <a:xfrm>
              <a:off x="0" y="26838"/>
              <a:ext cx="1270000" cy="269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200"/>
              </a:lvl1pPr>
            </a:lstStyle>
            <a:p>
              <a:pPr/>
              <a:r>
                <a:t>Queue&lt;E&gt;</a:t>
              </a:r>
            </a:p>
          </p:txBody>
        </p:sp>
      </p:grpSp>
      <p:grpSp>
        <p:nvGrpSpPr>
          <p:cNvPr id="517" name="Set&lt;E&gt;"/>
          <p:cNvGrpSpPr/>
          <p:nvPr/>
        </p:nvGrpSpPr>
        <p:grpSpPr>
          <a:xfrm>
            <a:off x="215900" y="1955791"/>
            <a:ext cx="1270000" cy="322925"/>
            <a:chOff x="0" y="-1"/>
            <a:chExt cx="1270000" cy="322924"/>
          </a:xfrm>
        </p:grpSpPr>
        <p:sp>
          <p:nvSpPr>
            <p:cNvPr id="515" name="직사각형"/>
            <p:cNvSpPr/>
            <p:nvPr/>
          </p:nvSpPr>
          <p:spPr>
            <a:xfrm>
              <a:off x="0" y="-2"/>
              <a:ext cx="1270000" cy="322926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200"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516" name="Set&lt;E&gt;"/>
            <p:cNvSpPr txBox="1"/>
            <p:nvPr/>
          </p:nvSpPr>
          <p:spPr>
            <a:xfrm>
              <a:off x="0" y="26838"/>
              <a:ext cx="1270000" cy="269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200"/>
              </a:lvl1pPr>
            </a:lstStyle>
            <a:p>
              <a:pPr/>
              <a:r>
                <a:t>Set&lt;E&gt;</a:t>
              </a:r>
            </a:p>
          </p:txBody>
        </p:sp>
      </p:grpSp>
      <p:grpSp>
        <p:nvGrpSpPr>
          <p:cNvPr id="520" name="Map&lt;K, V&gt;"/>
          <p:cNvGrpSpPr/>
          <p:nvPr/>
        </p:nvGrpSpPr>
        <p:grpSpPr>
          <a:xfrm>
            <a:off x="6210300" y="1279985"/>
            <a:ext cx="1270000" cy="322925"/>
            <a:chOff x="0" y="-1"/>
            <a:chExt cx="1270000" cy="322924"/>
          </a:xfrm>
        </p:grpSpPr>
        <p:sp>
          <p:nvSpPr>
            <p:cNvPr id="518" name="직사각형"/>
            <p:cNvSpPr/>
            <p:nvPr/>
          </p:nvSpPr>
          <p:spPr>
            <a:xfrm>
              <a:off x="0" y="-2"/>
              <a:ext cx="1270000" cy="322926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200"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519" name="Map&lt;K, V&gt;"/>
            <p:cNvSpPr txBox="1"/>
            <p:nvPr/>
          </p:nvSpPr>
          <p:spPr>
            <a:xfrm>
              <a:off x="0" y="26837"/>
              <a:ext cx="1270000" cy="269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200"/>
              </a:lvl1pPr>
            </a:lstStyle>
            <a:p>
              <a:pPr/>
              <a:r>
                <a:t>Map&lt;K, V&gt;</a:t>
              </a:r>
            </a:p>
          </p:txBody>
        </p:sp>
      </p:grpSp>
      <p:grpSp>
        <p:nvGrpSpPr>
          <p:cNvPr id="523" name="HashSet&lt;E&gt;"/>
          <p:cNvGrpSpPr/>
          <p:nvPr/>
        </p:nvGrpSpPr>
        <p:grpSpPr>
          <a:xfrm>
            <a:off x="215900" y="2984491"/>
            <a:ext cx="1270000" cy="322925"/>
            <a:chOff x="0" y="-1"/>
            <a:chExt cx="1270000" cy="322924"/>
          </a:xfrm>
        </p:grpSpPr>
        <p:sp>
          <p:nvSpPr>
            <p:cNvPr id="521" name="직사각형"/>
            <p:cNvSpPr/>
            <p:nvPr/>
          </p:nvSpPr>
          <p:spPr>
            <a:xfrm>
              <a:off x="0" y="-2"/>
              <a:ext cx="1270000" cy="322926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2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200"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522" name="HashSet&lt;E&gt;"/>
            <p:cNvSpPr txBox="1"/>
            <p:nvPr/>
          </p:nvSpPr>
          <p:spPr>
            <a:xfrm>
              <a:off x="0" y="26838"/>
              <a:ext cx="1270000" cy="269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200"/>
              </a:lvl1pPr>
            </a:lstStyle>
            <a:p>
              <a:pPr/>
              <a:r>
                <a:t>HashSet&lt;E&gt;</a:t>
              </a:r>
            </a:p>
          </p:txBody>
        </p:sp>
      </p:grpSp>
      <p:grpSp>
        <p:nvGrpSpPr>
          <p:cNvPr id="526" name="ArrayList&lt;E&gt;"/>
          <p:cNvGrpSpPr/>
          <p:nvPr/>
        </p:nvGrpSpPr>
        <p:grpSpPr>
          <a:xfrm>
            <a:off x="1625600" y="2984491"/>
            <a:ext cx="1270000" cy="322925"/>
            <a:chOff x="0" y="-1"/>
            <a:chExt cx="1270000" cy="322924"/>
          </a:xfrm>
        </p:grpSpPr>
        <p:sp>
          <p:nvSpPr>
            <p:cNvPr id="524" name="직사각형"/>
            <p:cNvSpPr/>
            <p:nvPr/>
          </p:nvSpPr>
          <p:spPr>
            <a:xfrm>
              <a:off x="0" y="-2"/>
              <a:ext cx="1270000" cy="322926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2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200"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525" name="ArrayList&lt;E&gt;"/>
            <p:cNvSpPr txBox="1"/>
            <p:nvPr/>
          </p:nvSpPr>
          <p:spPr>
            <a:xfrm>
              <a:off x="0" y="26838"/>
              <a:ext cx="1270000" cy="269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200"/>
              </a:lvl1pPr>
            </a:lstStyle>
            <a:p>
              <a:pPr/>
              <a:r>
                <a:t>ArrayList&lt;E&gt;</a:t>
              </a:r>
            </a:p>
          </p:txBody>
        </p:sp>
      </p:grpSp>
      <p:grpSp>
        <p:nvGrpSpPr>
          <p:cNvPr id="529" name="Vector&lt;E&gt;"/>
          <p:cNvGrpSpPr/>
          <p:nvPr/>
        </p:nvGrpSpPr>
        <p:grpSpPr>
          <a:xfrm>
            <a:off x="3035300" y="2984491"/>
            <a:ext cx="1270000" cy="322925"/>
            <a:chOff x="0" y="-1"/>
            <a:chExt cx="1270000" cy="322924"/>
          </a:xfrm>
        </p:grpSpPr>
        <p:sp>
          <p:nvSpPr>
            <p:cNvPr id="527" name="직사각형"/>
            <p:cNvSpPr/>
            <p:nvPr/>
          </p:nvSpPr>
          <p:spPr>
            <a:xfrm>
              <a:off x="0" y="-2"/>
              <a:ext cx="1270000" cy="322926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2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200"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528" name="Vector&lt;E&gt;"/>
            <p:cNvSpPr txBox="1"/>
            <p:nvPr/>
          </p:nvSpPr>
          <p:spPr>
            <a:xfrm>
              <a:off x="0" y="26838"/>
              <a:ext cx="1270000" cy="269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200"/>
              </a:lvl1pPr>
            </a:lstStyle>
            <a:p>
              <a:pPr/>
              <a:r>
                <a:t>Vector&lt;E&gt;</a:t>
              </a:r>
            </a:p>
          </p:txBody>
        </p:sp>
      </p:grpSp>
      <p:grpSp>
        <p:nvGrpSpPr>
          <p:cNvPr id="532" name="LinkedList&lt;E&gt;"/>
          <p:cNvGrpSpPr/>
          <p:nvPr/>
        </p:nvGrpSpPr>
        <p:grpSpPr>
          <a:xfrm>
            <a:off x="4445000" y="2984491"/>
            <a:ext cx="1270000" cy="322925"/>
            <a:chOff x="0" y="-1"/>
            <a:chExt cx="1270000" cy="322924"/>
          </a:xfrm>
        </p:grpSpPr>
        <p:sp>
          <p:nvSpPr>
            <p:cNvPr id="530" name="직사각형"/>
            <p:cNvSpPr/>
            <p:nvPr/>
          </p:nvSpPr>
          <p:spPr>
            <a:xfrm>
              <a:off x="0" y="-2"/>
              <a:ext cx="1270000" cy="322926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2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200"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531" name="LinkedList&lt;E&gt;"/>
            <p:cNvSpPr txBox="1"/>
            <p:nvPr/>
          </p:nvSpPr>
          <p:spPr>
            <a:xfrm>
              <a:off x="0" y="26838"/>
              <a:ext cx="1270000" cy="269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200"/>
              </a:lvl1pPr>
            </a:lstStyle>
            <a:p>
              <a:pPr/>
              <a:r>
                <a:t>LinkedList&lt;E&gt;</a:t>
              </a:r>
            </a:p>
          </p:txBody>
        </p:sp>
      </p:grpSp>
      <p:grpSp>
        <p:nvGrpSpPr>
          <p:cNvPr id="535" name="HashMap&lt;K, V&gt;"/>
          <p:cNvGrpSpPr/>
          <p:nvPr/>
        </p:nvGrpSpPr>
        <p:grpSpPr>
          <a:xfrm>
            <a:off x="6210300" y="2984491"/>
            <a:ext cx="1270000" cy="322925"/>
            <a:chOff x="0" y="-1"/>
            <a:chExt cx="1270000" cy="322924"/>
          </a:xfrm>
        </p:grpSpPr>
        <p:sp>
          <p:nvSpPr>
            <p:cNvPr id="533" name="직사각형"/>
            <p:cNvSpPr/>
            <p:nvPr/>
          </p:nvSpPr>
          <p:spPr>
            <a:xfrm>
              <a:off x="0" y="-2"/>
              <a:ext cx="1270000" cy="322926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2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200"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534" name="HashMap&lt;K, V&gt;"/>
            <p:cNvSpPr txBox="1"/>
            <p:nvPr/>
          </p:nvSpPr>
          <p:spPr>
            <a:xfrm>
              <a:off x="0" y="26838"/>
              <a:ext cx="1270000" cy="269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200"/>
              </a:lvl1pPr>
            </a:lstStyle>
            <a:p>
              <a:pPr/>
              <a:r>
                <a:t>HashMap&lt;K, V&gt;</a:t>
              </a:r>
            </a:p>
          </p:txBody>
        </p:sp>
      </p:grpSp>
      <p:grpSp>
        <p:nvGrpSpPr>
          <p:cNvPr id="538" name="Stack&lt;E&gt;"/>
          <p:cNvGrpSpPr/>
          <p:nvPr/>
        </p:nvGrpSpPr>
        <p:grpSpPr>
          <a:xfrm>
            <a:off x="3035300" y="3660293"/>
            <a:ext cx="1270000" cy="322927"/>
            <a:chOff x="0" y="-1"/>
            <a:chExt cx="1270000" cy="322926"/>
          </a:xfrm>
        </p:grpSpPr>
        <p:sp>
          <p:nvSpPr>
            <p:cNvPr id="536" name="직사각형"/>
            <p:cNvSpPr/>
            <p:nvPr/>
          </p:nvSpPr>
          <p:spPr>
            <a:xfrm>
              <a:off x="0" y="-2"/>
              <a:ext cx="1270000" cy="32292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2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200"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537" name="Stack&lt;E&gt;"/>
            <p:cNvSpPr txBox="1"/>
            <p:nvPr/>
          </p:nvSpPr>
          <p:spPr>
            <a:xfrm>
              <a:off x="0" y="26837"/>
              <a:ext cx="1270000" cy="269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200"/>
              </a:lvl1pPr>
            </a:lstStyle>
            <a:p>
              <a:pPr/>
              <a:r>
                <a:t>Stack&lt;E&gt;</a:t>
              </a:r>
            </a:p>
          </p:txBody>
        </p:sp>
      </p:grpSp>
      <p:sp>
        <p:nvSpPr>
          <p:cNvPr id="539" name="선"/>
          <p:cNvSpPr/>
          <p:nvPr/>
        </p:nvSpPr>
        <p:spPr>
          <a:xfrm>
            <a:off x="118294" y="2631600"/>
            <a:ext cx="8743562" cy="9"/>
          </a:xfrm>
          <a:prstGeom prst="line">
            <a:avLst/>
          </a:prstGeom>
          <a:ln w="25400">
            <a:solidFill>
              <a:schemeClr val="accent2">
                <a:satOff val="-18194"/>
                <a:lumOff val="-11215"/>
              </a:schemeClr>
            </a:solidFill>
            <a:custDash>
              <a:ds d="200000" sp="200000"/>
            </a:custDash>
            <a:miter lim="400000"/>
          </a:ln>
        </p:spPr>
        <p:txBody>
          <a:bodyPr lIns="45718" tIns="45718" rIns="45718" bIns="45718"/>
          <a:lstStyle/>
          <a:p>
            <a:pPr>
              <a:defRPr sz="1600"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sp>
        <p:nvSpPr>
          <p:cNvPr id="540" name="선"/>
          <p:cNvSpPr/>
          <p:nvPr/>
        </p:nvSpPr>
        <p:spPr>
          <a:xfrm flipV="1">
            <a:off x="3670300" y="3296468"/>
            <a:ext cx="0" cy="374783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>
              <a:defRPr sz="1600"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sp>
        <p:nvSpPr>
          <p:cNvPr id="541" name="선"/>
          <p:cNvSpPr/>
          <p:nvPr/>
        </p:nvSpPr>
        <p:spPr>
          <a:xfrm flipH="1" flipV="1">
            <a:off x="2605870" y="2279561"/>
            <a:ext cx="1064431" cy="714120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>
              <a:defRPr sz="1600"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sp>
        <p:nvSpPr>
          <p:cNvPr id="542" name="선"/>
          <p:cNvSpPr/>
          <p:nvPr/>
        </p:nvSpPr>
        <p:spPr>
          <a:xfrm flipV="1">
            <a:off x="2260599" y="2284170"/>
            <a:ext cx="363993" cy="709516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>
              <a:defRPr sz="1600"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sp>
        <p:nvSpPr>
          <p:cNvPr id="543" name="선"/>
          <p:cNvSpPr/>
          <p:nvPr/>
        </p:nvSpPr>
        <p:spPr>
          <a:xfrm flipH="1" flipV="1">
            <a:off x="2755144" y="2316308"/>
            <a:ext cx="2182344" cy="687667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>
              <a:defRPr sz="1600"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sp>
        <p:nvSpPr>
          <p:cNvPr id="544" name="선"/>
          <p:cNvSpPr/>
          <p:nvPr/>
        </p:nvSpPr>
        <p:spPr>
          <a:xfrm flipV="1">
            <a:off x="850899" y="2269525"/>
            <a:ext cx="10" cy="724157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>
              <a:defRPr sz="1600"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sp>
        <p:nvSpPr>
          <p:cNvPr id="545" name="선"/>
          <p:cNvSpPr/>
          <p:nvPr/>
        </p:nvSpPr>
        <p:spPr>
          <a:xfrm flipH="1" flipV="1">
            <a:off x="4552932" y="2240326"/>
            <a:ext cx="384564" cy="777200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>
              <a:defRPr sz="1600"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sp>
        <p:nvSpPr>
          <p:cNvPr id="546" name="선"/>
          <p:cNvSpPr/>
          <p:nvPr/>
        </p:nvSpPr>
        <p:spPr>
          <a:xfrm flipV="1">
            <a:off x="6845300" y="1593724"/>
            <a:ext cx="0" cy="1399955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>
              <a:defRPr sz="1600"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sp>
        <p:nvSpPr>
          <p:cNvPr id="547" name="인터페이스"/>
          <p:cNvSpPr txBox="1"/>
          <p:nvPr/>
        </p:nvSpPr>
        <p:spPr>
          <a:xfrm>
            <a:off x="7724140" y="2152730"/>
            <a:ext cx="763267" cy="281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200"/>
            </a:lvl1pPr>
          </a:lstStyle>
          <a:p>
            <a:pPr/>
            <a:r>
              <a:t>인터페이스</a:t>
            </a:r>
          </a:p>
        </p:txBody>
      </p:sp>
      <p:sp>
        <p:nvSpPr>
          <p:cNvPr id="548" name="클래스"/>
          <p:cNvSpPr txBox="1"/>
          <p:nvPr/>
        </p:nvSpPr>
        <p:spPr>
          <a:xfrm>
            <a:off x="7855963" y="2828537"/>
            <a:ext cx="499615" cy="281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200"/>
            </a:lvl1pPr>
          </a:lstStyle>
          <a:p>
            <a:pPr/>
            <a:r>
              <a:t>클래스</a:t>
            </a:r>
          </a:p>
        </p:txBody>
      </p:sp>
      <p:sp>
        <p:nvSpPr>
          <p:cNvPr id="549" name="선"/>
          <p:cNvSpPr/>
          <p:nvPr/>
        </p:nvSpPr>
        <p:spPr>
          <a:xfrm flipV="1">
            <a:off x="2730500" y="1593724"/>
            <a:ext cx="0" cy="374783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 sz="1600"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sp>
        <p:nvSpPr>
          <p:cNvPr id="550" name="선"/>
          <p:cNvSpPr/>
          <p:nvPr/>
        </p:nvSpPr>
        <p:spPr>
          <a:xfrm flipV="1">
            <a:off x="850900" y="1810560"/>
            <a:ext cx="0" cy="157948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 sz="1600"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sp>
        <p:nvSpPr>
          <p:cNvPr id="551" name="선"/>
          <p:cNvSpPr/>
          <p:nvPr/>
        </p:nvSpPr>
        <p:spPr>
          <a:xfrm flipV="1">
            <a:off x="4610100" y="1810560"/>
            <a:ext cx="0" cy="157948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 sz="1600"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sp>
        <p:nvSpPr>
          <p:cNvPr id="552" name="선"/>
          <p:cNvSpPr/>
          <p:nvPr/>
        </p:nvSpPr>
        <p:spPr>
          <a:xfrm>
            <a:off x="838195" y="1803523"/>
            <a:ext cx="3784612" cy="9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 sz="1600"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4" name="표"/>
          <p:cNvGraphicFramePr/>
          <p:nvPr/>
        </p:nvGraphicFramePr>
        <p:xfrm>
          <a:off x="2411450" y="3333748"/>
          <a:ext cx="3048003" cy="190503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</a:tblGrid>
              <a:tr h="1905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0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0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0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0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0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0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557" name="System.in"/>
          <p:cNvGrpSpPr/>
          <p:nvPr/>
        </p:nvGrpSpPr>
        <p:grpSpPr>
          <a:xfrm>
            <a:off x="1346779" y="3115192"/>
            <a:ext cx="1270010" cy="627615"/>
            <a:chOff x="-1" y="0"/>
            <a:chExt cx="1270009" cy="627614"/>
          </a:xfrm>
        </p:grpSpPr>
        <p:sp>
          <p:nvSpPr>
            <p:cNvPr id="555" name="직사각형"/>
            <p:cNvSpPr/>
            <p:nvPr/>
          </p:nvSpPr>
          <p:spPr>
            <a:xfrm>
              <a:off x="-2" y="-1"/>
              <a:ext cx="1270010" cy="627615"/>
            </a:xfrm>
            <a:prstGeom prst="rect">
              <a:avLst/>
            </a:prstGeom>
            <a:solidFill>
              <a:schemeClr val="accent2">
                <a:lumOff val="21960"/>
              </a:schemeClr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200"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556" name="System.in"/>
            <p:cNvSpPr txBox="1"/>
            <p:nvPr/>
          </p:nvSpPr>
          <p:spPr>
            <a:xfrm>
              <a:off x="-2" y="179186"/>
              <a:ext cx="1270010" cy="269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200"/>
              </a:lvl1pPr>
            </a:lstStyle>
            <a:p>
              <a:pPr/>
              <a:r>
                <a:t>System.in</a:t>
              </a:r>
            </a:p>
          </p:txBody>
        </p:sp>
      </p:grpSp>
      <p:grpSp>
        <p:nvGrpSpPr>
          <p:cNvPr id="560" name="System.in"/>
          <p:cNvGrpSpPr/>
          <p:nvPr/>
        </p:nvGrpSpPr>
        <p:grpSpPr>
          <a:xfrm>
            <a:off x="5460995" y="3115192"/>
            <a:ext cx="1270009" cy="627615"/>
            <a:chOff x="0" y="0"/>
            <a:chExt cx="1270007" cy="627614"/>
          </a:xfrm>
        </p:grpSpPr>
        <p:sp>
          <p:nvSpPr>
            <p:cNvPr id="558" name="직사각형"/>
            <p:cNvSpPr/>
            <p:nvPr/>
          </p:nvSpPr>
          <p:spPr>
            <a:xfrm>
              <a:off x="-1" y="-1"/>
              <a:ext cx="1270009" cy="627615"/>
            </a:xfrm>
            <a:prstGeom prst="rect">
              <a:avLst/>
            </a:prstGeom>
            <a:solidFill>
              <a:schemeClr val="accent2">
                <a:lumOff val="21960"/>
              </a:schemeClr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200"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559" name="System.in"/>
            <p:cNvSpPr txBox="1"/>
            <p:nvPr/>
          </p:nvSpPr>
          <p:spPr>
            <a:xfrm>
              <a:off x="-1" y="179186"/>
              <a:ext cx="1270009" cy="269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200"/>
              </a:lvl1pPr>
            </a:lstStyle>
            <a:p>
              <a:pPr/>
              <a:r>
                <a:t>System.in</a:t>
              </a:r>
            </a:p>
          </p:txBody>
        </p:sp>
      </p:grpSp>
      <p:sp>
        <p:nvSpPr>
          <p:cNvPr id="561" name="선"/>
          <p:cNvSpPr/>
          <p:nvPr/>
        </p:nvSpPr>
        <p:spPr>
          <a:xfrm>
            <a:off x="2613803" y="3216746"/>
            <a:ext cx="2824778" cy="4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>
              <a:defRPr sz="1600"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sp>
        <p:nvSpPr>
          <p:cNvPr id="562" name="바이트 입력 스트림"/>
          <p:cNvSpPr txBox="1"/>
          <p:nvPr/>
        </p:nvSpPr>
        <p:spPr>
          <a:xfrm>
            <a:off x="1360067" y="2794746"/>
            <a:ext cx="1243429" cy="281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 anchor="ctr">
            <a:spAutoFit/>
          </a:bodyPr>
          <a:lstStyle>
            <a:lvl1pPr algn="ctr">
              <a:defRPr sz="1200"/>
            </a:lvl1pPr>
          </a:lstStyle>
          <a:p>
            <a:pPr/>
            <a:r>
              <a:t>바이트 입력 스트림</a:t>
            </a:r>
          </a:p>
        </p:txBody>
      </p:sp>
      <p:sp>
        <p:nvSpPr>
          <p:cNvPr id="563" name="문자 입력 스트림"/>
          <p:cNvSpPr txBox="1"/>
          <p:nvPr/>
        </p:nvSpPr>
        <p:spPr>
          <a:xfrm>
            <a:off x="5540199" y="2794746"/>
            <a:ext cx="1111602" cy="281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 anchor="ctr">
            <a:spAutoFit/>
          </a:bodyPr>
          <a:lstStyle>
            <a:lvl1pPr algn="ctr">
              <a:defRPr sz="1200"/>
            </a:lvl1pPr>
          </a:lstStyle>
          <a:p>
            <a:pPr/>
            <a:r>
              <a:t>문자 입력 스트림</a:t>
            </a:r>
          </a:p>
        </p:txBody>
      </p:sp>
      <p:sp>
        <p:nvSpPr>
          <p:cNvPr id="564" name="선"/>
          <p:cNvSpPr/>
          <p:nvPr/>
        </p:nvSpPr>
        <p:spPr>
          <a:xfrm>
            <a:off x="6734964" y="3428998"/>
            <a:ext cx="702355" cy="4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>
              <a:defRPr sz="1600"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sp>
        <p:nvSpPr>
          <p:cNvPr id="565" name="'a', '?', 'b'"/>
          <p:cNvSpPr txBox="1"/>
          <p:nvPr/>
        </p:nvSpPr>
        <p:spPr>
          <a:xfrm>
            <a:off x="6734964" y="3470585"/>
            <a:ext cx="702351" cy="269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 anchor="ctr">
            <a:spAutoFit/>
          </a:bodyPr>
          <a:lstStyle>
            <a:lvl1pPr algn="ctr">
              <a:defRPr sz="1200"/>
            </a:lvl1pPr>
          </a:lstStyle>
          <a:p>
            <a:pPr/>
            <a:r>
              <a:t>'a', '?', 'b'</a:t>
            </a:r>
          </a:p>
        </p:txBody>
      </p:sp>
      <p:sp>
        <p:nvSpPr>
          <p:cNvPr id="566" name="컴퓨터"/>
          <p:cNvSpPr/>
          <p:nvPr/>
        </p:nvSpPr>
        <p:spPr>
          <a:xfrm>
            <a:off x="7448849" y="2985883"/>
            <a:ext cx="909370" cy="7338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5" h="21600" fill="norm" stroke="1" extrusionOk="0">
                <a:moveTo>
                  <a:pt x="464" y="0"/>
                </a:moveTo>
                <a:cubicBezTo>
                  <a:pt x="210" y="0"/>
                  <a:pt x="0" y="261"/>
                  <a:pt x="0" y="575"/>
                </a:cubicBezTo>
                <a:lnTo>
                  <a:pt x="0" y="17777"/>
                </a:lnTo>
                <a:cubicBezTo>
                  <a:pt x="0" y="18091"/>
                  <a:pt x="210" y="18354"/>
                  <a:pt x="464" y="18354"/>
                </a:cubicBezTo>
                <a:lnTo>
                  <a:pt x="9148" y="18354"/>
                </a:lnTo>
                <a:lnTo>
                  <a:pt x="9116" y="18513"/>
                </a:lnTo>
                <a:lnTo>
                  <a:pt x="8753" y="20763"/>
                </a:lnTo>
                <a:lnTo>
                  <a:pt x="7690" y="20763"/>
                </a:lnTo>
                <a:lnTo>
                  <a:pt x="7690" y="21600"/>
                </a:lnTo>
                <a:lnTo>
                  <a:pt x="13905" y="21600"/>
                </a:lnTo>
                <a:lnTo>
                  <a:pt x="13905" y="20763"/>
                </a:lnTo>
                <a:lnTo>
                  <a:pt x="12842" y="20763"/>
                </a:lnTo>
                <a:lnTo>
                  <a:pt x="12479" y="18513"/>
                </a:lnTo>
                <a:lnTo>
                  <a:pt x="12452" y="18354"/>
                </a:lnTo>
                <a:lnTo>
                  <a:pt x="21131" y="18354"/>
                </a:lnTo>
                <a:cubicBezTo>
                  <a:pt x="21384" y="18354"/>
                  <a:pt x="21595" y="18091"/>
                  <a:pt x="21595" y="17777"/>
                </a:cubicBezTo>
                <a:lnTo>
                  <a:pt x="21595" y="575"/>
                </a:lnTo>
                <a:cubicBezTo>
                  <a:pt x="21600" y="261"/>
                  <a:pt x="21389" y="0"/>
                  <a:pt x="21136" y="0"/>
                </a:cubicBezTo>
                <a:lnTo>
                  <a:pt x="464" y="0"/>
                </a:lnTo>
                <a:close/>
                <a:moveTo>
                  <a:pt x="10800" y="542"/>
                </a:moveTo>
                <a:cubicBezTo>
                  <a:pt x="10913" y="542"/>
                  <a:pt x="11006" y="650"/>
                  <a:pt x="11006" y="797"/>
                </a:cubicBezTo>
                <a:cubicBezTo>
                  <a:pt x="11006" y="937"/>
                  <a:pt x="10913" y="1052"/>
                  <a:pt x="10800" y="1052"/>
                </a:cubicBezTo>
                <a:cubicBezTo>
                  <a:pt x="10686" y="1052"/>
                  <a:pt x="10594" y="937"/>
                  <a:pt x="10594" y="797"/>
                </a:cubicBezTo>
                <a:cubicBezTo>
                  <a:pt x="10594" y="656"/>
                  <a:pt x="10686" y="542"/>
                  <a:pt x="10800" y="542"/>
                </a:cubicBezTo>
                <a:close/>
                <a:moveTo>
                  <a:pt x="1242" y="1734"/>
                </a:moveTo>
                <a:lnTo>
                  <a:pt x="20358" y="1734"/>
                </a:lnTo>
                <a:lnTo>
                  <a:pt x="20358" y="15233"/>
                </a:lnTo>
                <a:lnTo>
                  <a:pt x="1242" y="15233"/>
                </a:lnTo>
                <a:lnTo>
                  <a:pt x="1242" y="1734"/>
                </a:lnTo>
                <a:close/>
              </a:path>
            </a:pathLst>
          </a:cu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>
              <a:defRPr sz="1600"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sp>
        <p:nvSpPr>
          <p:cNvPr id="567" name="바이트 데이터"/>
          <p:cNvSpPr txBox="1"/>
          <p:nvPr/>
        </p:nvSpPr>
        <p:spPr>
          <a:xfrm>
            <a:off x="3570175" y="3464235"/>
            <a:ext cx="937434" cy="281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 anchor="ctr">
            <a:spAutoFit/>
          </a:bodyPr>
          <a:lstStyle>
            <a:lvl1pPr algn="ctr">
              <a:defRPr sz="1200"/>
            </a:lvl1pPr>
          </a:lstStyle>
          <a:p>
            <a:pPr/>
            <a:r>
              <a:t>바이트 데이터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컴퓨터"/>
          <p:cNvSpPr/>
          <p:nvPr/>
        </p:nvSpPr>
        <p:spPr>
          <a:xfrm>
            <a:off x="2780396" y="3062082"/>
            <a:ext cx="909371" cy="7338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5" h="21600" fill="norm" stroke="1" extrusionOk="0">
                <a:moveTo>
                  <a:pt x="464" y="0"/>
                </a:moveTo>
                <a:cubicBezTo>
                  <a:pt x="210" y="0"/>
                  <a:pt x="0" y="261"/>
                  <a:pt x="0" y="575"/>
                </a:cubicBezTo>
                <a:lnTo>
                  <a:pt x="0" y="17777"/>
                </a:lnTo>
                <a:cubicBezTo>
                  <a:pt x="0" y="18091"/>
                  <a:pt x="210" y="18354"/>
                  <a:pt x="464" y="18354"/>
                </a:cubicBezTo>
                <a:lnTo>
                  <a:pt x="9148" y="18354"/>
                </a:lnTo>
                <a:lnTo>
                  <a:pt x="9116" y="18513"/>
                </a:lnTo>
                <a:lnTo>
                  <a:pt x="8753" y="20763"/>
                </a:lnTo>
                <a:lnTo>
                  <a:pt x="7690" y="20763"/>
                </a:lnTo>
                <a:lnTo>
                  <a:pt x="7690" y="21600"/>
                </a:lnTo>
                <a:lnTo>
                  <a:pt x="13905" y="21600"/>
                </a:lnTo>
                <a:lnTo>
                  <a:pt x="13905" y="20763"/>
                </a:lnTo>
                <a:lnTo>
                  <a:pt x="12842" y="20763"/>
                </a:lnTo>
                <a:lnTo>
                  <a:pt x="12479" y="18513"/>
                </a:lnTo>
                <a:lnTo>
                  <a:pt x="12452" y="18354"/>
                </a:lnTo>
                <a:lnTo>
                  <a:pt x="21131" y="18354"/>
                </a:lnTo>
                <a:cubicBezTo>
                  <a:pt x="21384" y="18354"/>
                  <a:pt x="21595" y="18091"/>
                  <a:pt x="21595" y="17777"/>
                </a:cubicBezTo>
                <a:lnTo>
                  <a:pt x="21595" y="575"/>
                </a:lnTo>
                <a:cubicBezTo>
                  <a:pt x="21600" y="261"/>
                  <a:pt x="21389" y="0"/>
                  <a:pt x="21136" y="0"/>
                </a:cubicBezTo>
                <a:lnTo>
                  <a:pt x="464" y="0"/>
                </a:lnTo>
                <a:close/>
                <a:moveTo>
                  <a:pt x="10800" y="542"/>
                </a:moveTo>
                <a:cubicBezTo>
                  <a:pt x="10913" y="542"/>
                  <a:pt x="11006" y="650"/>
                  <a:pt x="11006" y="797"/>
                </a:cubicBezTo>
                <a:cubicBezTo>
                  <a:pt x="11006" y="937"/>
                  <a:pt x="10913" y="1052"/>
                  <a:pt x="10800" y="1052"/>
                </a:cubicBezTo>
                <a:cubicBezTo>
                  <a:pt x="10686" y="1052"/>
                  <a:pt x="10594" y="937"/>
                  <a:pt x="10594" y="797"/>
                </a:cubicBezTo>
                <a:cubicBezTo>
                  <a:pt x="10594" y="656"/>
                  <a:pt x="10686" y="542"/>
                  <a:pt x="10800" y="542"/>
                </a:cubicBezTo>
                <a:close/>
                <a:moveTo>
                  <a:pt x="1242" y="1734"/>
                </a:moveTo>
                <a:lnTo>
                  <a:pt x="20358" y="1734"/>
                </a:lnTo>
                <a:lnTo>
                  <a:pt x="20358" y="15233"/>
                </a:lnTo>
                <a:lnTo>
                  <a:pt x="1242" y="15233"/>
                </a:lnTo>
                <a:lnTo>
                  <a:pt x="1242" y="1734"/>
                </a:lnTo>
                <a:close/>
              </a:path>
            </a:pathLst>
          </a:cu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>
              <a:defRPr sz="1600"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graphicFrame>
        <p:nvGraphicFramePr>
          <p:cNvPr id="570" name="표"/>
          <p:cNvGraphicFramePr/>
          <p:nvPr/>
        </p:nvGraphicFramePr>
        <p:xfrm>
          <a:off x="4317998" y="2411371"/>
          <a:ext cx="3556002" cy="190502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</a:tblGrid>
              <a:tr h="1905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rgbClr val="A1B8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0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rgbClr val="A1B8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rgbClr val="A1B8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0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rgbClr val="A1B8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0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rgbClr val="A1B8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rgbClr val="A1B8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rgbClr val="A1B8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0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chemeClr val="accent2">
                        <a:lumOff val="2196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chemeClr val="accent2">
                        <a:lumOff val="2196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chemeClr val="accent2">
                        <a:lumOff val="2196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chemeClr val="accent2">
                        <a:lumOff val="2196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chemeClr val="accent2">
                        <a:lumOff val="2196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chemeClr val="accent2">
                        <a:lumOff val="2196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chemeClr val="accent2">
                        <a:lumOff val="2196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71" name="표"/>
          <p:cNvGraphicFramePr/>
          <p:nvPr/>
        </p:nvGraphicFramePr>
        <p:xfrm>
          <a:off x="4318000" y="2089780"/>
          <a:ext cx="3556000" cy="190502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</a:tblGrid>
              <a:tr h="1905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rgbClr val="A1B8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0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rgbClr val="A1B8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rgbClr val="A1B8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0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rgbClr val="A1B8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0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rgbClr val="A1B8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rgbClr val="A1B8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rgbClr val="A1B8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0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chemeClr val="accent2">
                        <a:lumOff val="2196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chemeClr val="accent2">
                        <a:lumOff val="2196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chemeClr val="accent2">
                        <a:lumOff val="2196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chemeClr val="accent2">
                        <a:lumOff val="2196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chemeClr val="accent2">
                        <a:lumOff val="2196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chemeClr val="accent2">
                        <a:lumOff val="2196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chemeClr val="accent2">
                        <a:lumOff val="2196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72" name="표"/>
          <p:cNvGraphicFramePr/>
          <p:nvPr/>
        </p:nvGraphicFramePr>
        <p:xfrm>
          <a:off x="2346076" y="2089780"/>
          <a:ext cx="1778003" cy="190503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</a:tblGrid>
              <a:tr h="1905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0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rgbClr val="B7D6A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0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rgbClr val="B7D6A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rgbClr val="B7D6A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rgbClr val="B7D6A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0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rgbClr val="B7D6A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rgbClr val="B7D6A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rgbClr val="B7D6A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73" name="표"/>
          <p:cNvGraphicFramePr/>
          <p:nvPr/>
        </p:nvGraphicFramePr>
        <p:xfrm>
          <a:off x="8061569" y="2089780"/>
          <a:ext cx="1778003" cy="190503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</a:tblGrid>
              <a:tr h="1905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chemeClr val="accent4"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chemeClr val="accent4"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chemeClr val="accent4"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chemeClr val="accent4"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chemeClr val="accent4"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chemeClr val="accent4"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chemeClr val="accent4">
                        <a:lumOff val="2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74" name="연결선"/>
          <p:cNvSpPr/>
          <p:nvPr/>
        </p:nvSpPr>
        <p:spPr>
          <a:xfrm>
            <a:off x="2138768" y="2156124"/>
            <a:ext cx="5670152" cy="3106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372" h="17647" fill="norm" stroke="1" extrusionOk="0">
                <a:moveTo>
                  <a:pt x="0" y="3223"/>
                </a:moveTo>
                <a:cubicBezTo>
                  <a:pt x="19593" y="-3953"/>
                  <a:pt x="21600" y="855"/>
                  <a:pt x="6021" y="17647"/>
                </a:cubicBezTo>
              </a:path>
            </a:pathLst>
          </a:custGeom>
          <a:ln w="12700">
            <a:solidFill>
              <a:schemeClr val="accent2"/>
            </a:solidFill>
            <a:miter lim="400000"/>
          </a:ln>
        </p:spPr>
        <p:txBody>
          <a:bodyPr lIns="45718" tIns="45718" rIns="45718" bIns="45718"/>
          <a:lstStyle/>
          <a:p>
            <a:pPr>
              <a:defRPr sz="1600"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sp>
        <p:nvSpPr>
          <p:cNvPr id="575" name="연결선"/>
          <p:cNvSpPr/>
          <p:nvPr/>
        </p:nvSpPr>
        <p:spPr>
          <a:xfrm>
            <a:off x="3721287" y="2465565"/>
            <a:ext cx="4244328" cy="600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137" h="17123" fill="norm" stroke="1" extrusionOk="0">
                <a:moveTo>
                  <a:pt x="18137" y="12212"/>
                </a:moveTo>
                <a:cubicBezTo>
                  <a:pt x="1857" y="21600"/>
                  <a:pt x="-3463" y="17529"/>
                  <a:pt x="2177" y="0"/>
                </a:cubicBezTo>
              </a:path>
            </a:pathLst>
          </a:custGeom>
          <a:ln w="12700">
            <a:solidFill>
              <a:schemeClr val="accent2"/>
            </a:solidFill>
          </a:ln>
        </p:spPr>
        <p:txBody>
          <a:bodyPr lIns="45718" tIns="45718" rIns="45718" bIns="45718"/>
          <a:lstStyle/>
          <a:p>
            <a:pPr>
              <a:defRPr sz="1600"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sp>
        <p:nvSpPr>
          <p:cNvPr id="576" name="연결선"/>
          <p:cNvSpPr/>
          <p:nvPr/>
        </p:nvSpPr>
        <p:spPr>
          <a:xfrm>
            <a:off x="7964067" y="2196502"/>
            <a:ext cx="1974095" cy="3117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665" fill="norm" stroke="1" extrusionOk="0">
                <a:moveTo>
                  <a:pt x="0" y="19665"/>
                </a:moveTo>
                <a:cubicBezTo>
                  <a:pt x="2698" y="4451"/>
                  <a:pt x="9898" y="-1935"/>
                  <a:pt x="21600" y="506"/>
                </a:cubicBezTo>
              </a:path>
            </a:pathLst>
          </a:custGeom>
          <a:ln w="12700">
            <a:solidFill>
              <a:schemeClr val="accent2"/>
            </a:solidFill>
            <a:tailEnd type="triangle"/>
          </a:ln>
        </p:spPr>
        <p:txBody>
          <a:bodyPr lIns="45718" tIns="45718" rIns="45718" bIns="45718"/>
          <a:lstStyle/>
          <a:p>
            <a:pPr>
              <a:defRPr sz="1600"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graphicFrame>
        <p:nvGraphicFramePr>
          <p:cNvPr id="577" name="표"/>
          <p:cNvGraphicFramePr/>
          <p:nvPr/>
        </p:nvGraphicFramePr>
        <p:xfrm>
          <a:off x="4375594" y="4392571"/>
          <a:ext cx="3556002" cy="190502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</a:tblGrid>
              <a:tr h="1905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rgbClr val="A1B8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0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rgbClr val="A1B8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rgbClr val="A1B8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0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rgbClr val="A1B8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0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rgbClr val="A1B8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rgbClr val="A1B8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rgbClr val="A1B8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0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chemeClr val="accent2">
                        <a:lumOff val="2196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chemeClr val="accent2">
                        <a:lumOff val="2196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chemeClr val="accent2">
                        <a:lumOff val="2196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chemeClr val="accent2">
                        <a:lumOff val="2196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chemeClr val="accent2">
                        <a:lumOff val="2196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chemeClr val="accent2">
                        <a:lumOff val="2196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chemeClr val="accent2">
                        <a:lumOff val="2196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78" name="표"/>
          <p:cNvGraphicFramePr/>
          <p:nvPr/>
        </p:nvGraphicFramePr>
        <p:xfrm>
          <a:off x="4375594" y="4070982"/>
          <a:ext cx="3556002" cy="190502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</a:tblGrid>
              <a:tr h="1905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rgbClr val="A1B8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0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rgbClr val="A1B8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rgbClr val="A1B8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0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rgbClr val="A1B8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0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rgbClr val="A1B8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rgbClr val="A1B8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rgbClr val="A1B8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0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chemeClr val="accent2">
                        <a:lumOff val="2196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chemeClr val="accent2">
                        <a:lumOff val="2196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chemeClr val="accent2">
                        <a:lumOff val="2196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chemeClr val="accent2">
                        <a:lumOff val="2196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chemeClr val="accent2">
                        <a:lumOff val="2196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chemeClr val="accent2">
                        <a:lumOff val="2196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chemeClr val="accent2">
                        <a:lumOff val="2196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79" name="표"/>
          <p:cNvGraphicFramePr/>
          <p:nvPr/>
        </p:nvGraphicFramePr>
        <p:xfrm>
          <a:off x="2406848" y="4392571"/>
          <a:ext cx="1778002" cy="190503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</a:tblGrid>
              <a:tr h="1905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0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rgbClr val="B7D6A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0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rgbClr val="B7D6A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rgbClr val="B7D6A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rgbClr val="B7D6A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0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rgbClr val="B7D6A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rgbClr val="B7D6A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rgbClr val="B7D6A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80" name="표"/>
          <p:cNvGraphicFramePr/>
          <p:nvPr/>
        </p:nvGraphicFramePr>
        <p:xfrm>
          <a:off x="8122339" y="4392571"/>
          <a:ext cx="1778003" cy="190503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</a:tblGrid>
              <a:tr h="1905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chemeClr val="accent4"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chemeClr val="accent4"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chemeClr val="accent4"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chemeClr val="accent4"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chemeClr val="accent4"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chemeClr val="accent4"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chemeClr val="accent4">
                        <a:lumOff val="2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81" name="연결선"/>
          <p:cNvSpPr/>
          <p:nvPr/>
        </p:nvSpPr>
        <p:spPr>
          <a:xfrm>
            <a:off x="4114298" y="4318527"/>
            <a:ext cx="5852396" cy="1913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426" h="17833" fill="norm" stroke="1" extrusionOk="0">
                <a:moveTo>
                  <a:pt x="18426" y="15054"/>
                </a:moveTo>
                <a:cubicBezTo>
                  <a:pt x="2397" y="21600"/>
                  <a:pt x="-3174" y="16582"/>
                  <a:pt x="1712" y="0"/>
                </a:cubicBezTo>
              </a:path>
            </a:pathLst>
          </a:custGeom>
          <a:ln w="12700">
            <a:solidFill>
              <a:schemeClr val="accent2"/>
            </a:solidFill>
          </a:ln>
        </p:spPr>
        <p:txBody>
          <a:bodyPr lIns="45718" tIns="45718" rIns="45718" bIns="45718"/>
          <a:lstStyle/>
          <a:p>
            <a:pPr>
              <a:defRPr sz="1600"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graphicFrame>
        <p:nvGraphicFramePr>
          <p:cNvPr id="582" name="표"/>
          <p:cNvGraphicFramePr/>
          <p:nvPr/>
        </p:nvGraphicFramePr>
        <p:xfrm>
          <a:off x="6155266" y="3755744"/>
          <a:ext cx="1778003" cy="190503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</a:tblGrid>
              <a:tr h="1905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0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chemeClr val="accent2">
                        <a:lumOff val="2196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chemeClr val="accent2">
                        <a:lumOff val="2196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chemeClr val="accent2">
                        <a:lumOff val="2196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chemeClr val="accent2">
                        <a:lumOff val="2196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chemeClr val="accent2">
                        <a:lumOff val="2196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chemeClr val="accent2">
                        <a:lumOff val="2196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chemeClr val="accent2">
                        <a:lumOff val="2196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83" name="연결선"/>
          <p:cNvSpPr/>
          <p:nvPr/>
        </p:nvSpPr>
        <p:spPr>
          <a:xfrm>
            <a:off x="4346646" y="3842149"/>
            <a:ext cx="3541538" cy="4785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207" h="17538" fill="norm" stroke="1" extrusionOk="0">
                <a:moveTo>
                  <a:pt x="0" y="3512"/>
                </a:moveTo>
                <a:cubicBezTo>
                  <a:pt x="21146" y="-4062"/>
                  <a:pt x="21600" y="613"/>
                  <a:pt x="1361" y="17538"/>
                </a:cubicBezTo>
              </a:path>
            </a:pathLst>
          </a:custGeom>
          <a:ln w="12700">
            <a:solidFill>
              <a:schemeClr val="accent2"/>
            </a:solidFill>
            <a:miter lim="400000"/>
          </a:ln>
        </p:spPr>
        <p:txBody>
          <a:bodyPr lIns="45718" tIns="45718" rIns="45718" bIns="45718"/>
          <a:lstStyle/>
          <a:p>
            <a:pPr>
              <a:defRPr sz="1600"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sp>
        <p:nvSpPr>
          <p:cNvPr id="584" name="연결선"/>
          <p:cNvSpPr/>
          <p:nvPr/>
        </p:nvSpPr>
        <p:spPr>
          <a:xfrm>
            <a:off x="2165916" y="3933819"/>
            <a:ext cx="2188893" cy="5787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883" fill="norm" stroke="1" extrusionOk="0">
                <a:moveTo>
                  <a:pt x="0" y="19497"/>
                </a:moveTo>
                <a:cubicBezTo>
                  <a:pt x="12399" y="21600"/>
                  <a:pt x="19599" y="15101"/>
                  <a:pt x="21600" y="0"/>
                </a:cubicBezTo>
              </a:path>
            </a:pathLst>
          </a:custGeom>
          <a:ln w="12700">
            <a:solidFill>
              <a:schemeClr val="accent2"/>
            </a:solidFill>
            <a:headEnd type="triangle"/>
          </a:ln>
        </p:spPr>
        <p:txBody>
          <a:bodyPr lIns="45718" tIns="45718" rIns="45718" bIns="45718"/>
          <a:lstStyle/>
          <a:p>
            <a:pPr>
              <a:defRPr sz="1600"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sp>
        <p:nvSpPr>
          <p:cNvPr id="585" name="동전"/>
          <p:cNvSpPr/>
          <p:nvPr/>
        </p:nvSpPr>
        <p:spPr>
          <a:xfrm>
            <a:off x="8439946" y="2787268"/>
            <a:ext cx="1021249" cy="10243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1" y="0"/>
                </a:moveTo>
                <a:cubicBezTo>
                  <a:pt x="7949" y="0"/>
                  <a:pt x="5266" y="392"/>
                  <a:pt x="3255" y="1111"/>
                </a:cubicBezTo>
                <a:cubicBezTo>
                  <a:pt x="1360" y="1787"/>
                  <a:pt x="273" y="2685"/>
                  <a:pt x="273" y="3572"/>
                </a:cubicBezTo>
                <a:cubicBezTo>
                  <a:pt x="273" y="4460"/>
                  <a:pt x="1360" y="5360"/>
                  <a:pt x="3255" y="6035"/>
                </a:cubicBezTo>
                <a:cubicBezTo>
                  <a:pt x="5266" y="6749"/>
                  <a:pt x="7949" y="7147"/>
                  <a:pt x="10801" y="7147"/>
                </a:cubicBezTo>
                <a:cubicBezTo>
                  <a:pt x="13652" y="7147"/>
                  <a:pt x="16334" y="6754"/>
                  <a:pt x="18345" y="6035"/>
                </a:cubicBezTo>
                <a:cubicBezTo>
                  <a:pt x="20240" y="5360"/>
                  <a:pt x="21327" y="4460"/>
                  <a:pt x="21327" y="3572"/>
                </a:cubicBezTo>
                <a:cubicBezTo>
                  <a:pt x="21327" y="2685"/>
                  <a:pt x="20240" y="1787"/>
                  <a:pt x="18345" y="1111"/>
                </a:cubicBezTo>
                <a:cubicBezTo>
                  <a:pt x="16334" y="398"/>
                  <a:pt x="13652" y="0"/>
                  <a:pt x="10801" y="0"/>
                </a:cubicBezTo>
                <a:close/>
                <a:moveTo>
                  <a:pt x="12" y="4505"/>
                </a:moveTo>
                <a:lnTo>
                  <a:pt x="12" y="5914"/>
                </a:lnTo>
                <a:cubicBezTo>
                  <a:pt x="12" y="8033"/>
                  <a:pt x="4846" y="9754"/>
                  <a:pt x="10811" y="9754"/>
                </a:cubicBezTo>
                <a:cubicBezTo>
                  <a:pt x="16776" y="9754"/>
                  <a:pt x="21600" y="8039"/>
                  <a:pt x="21600" y="5914"/>
                </a:cubicBezTo>
                <a:lnTo>
                  <a:pt x="21600" y="4505"/>
                </a:lnTo>
                <a:cubicBezTo>
                  <a:pt x="21136" y="5284"/>
                  <a:pt x="20088" y="5991"/>
                  <a:pt x="18531" y="6541"/>
                </a:cubicBezTo>
                <a:cubicBezTo>
                  <a:pt x="16460" y="7276"/>
                  <a:pt x="13718" y="7679"/>
                  <a:pt x="10806" y="7679"/>
                </a:cubicBezTo>
                <a:cubicBezTo>
                  <a:pt x="7894" y="7679"/>
                  <a:pt x="5146" y="7276"/>
                  <a:pt x="3081" y="6541"/>
                </a:cubicBezTo>
                <a:cubicBezTo>
                  <a:pt x="1524" y="5985"/>
                  <a:pt x="476" y="5284"/>
                  <a:pt x="12" y="4505"/>
                </a:cubicBezTo>
                <a:close/>
                <a:moveTo>
                  <a:pt x="0" y="7320"/>
                </a:moveTo>
                <a:lnTo>
                  <a:pt x="0" y="8284"/>
                </a:lnTo>
                <a:cubicBezTo>
                  <a:pt x="0" y="10402"/>
                  <a:pt x="4836" y="12123"/>
                  <a:pt x="10801" y="12123"/>
                </a:cubicBezTo>
                <a:cubicBezTo>
                  <a:pt x="16766" y="12123"/>
                  <a:pt x="21600" y="10408"/>
                  <a:pt x="21600" y="8284"/>
                </a:cubicBezTo>
                <a:lnTo>
                  <a:pt x="21600" y="7320"/>
                </a:lnTo>
                <a:cubicBezTo>
                  <a:pt x="21458" y="7495"/>
                  <a:pt x="21295" y="7664"/>
                  <a:pt x="21098" y="7827"/>
                </a:cubicBezTo>
                <a:cubicBezTo>
                  <a:pt x="20508" y="8329"/>
                  <a:pt x="19672" y="8769"/>
                  <a:pt x="18618" y="9145"/>
                </a:cubicBezTo>
                <a:cubicBezTo>
                  <a:pt x="16520" y="9891"/>
                  <a:pt x="13745" y="10299"/>
                  <a:pt x="10801" y="10299"/>
                </a:cubicBezTo>
                <a:cubicBezTo>
                  <a:pt x="7856" y="10299"/>
                  <a:pt x="5080" y="9891"/>
                  <a:pt x="2982" y="9145"/>
                </a:cubicBezTo>
                <a:cubicBezTo>
                  <a:pt x="1928" y="8769"/>
                  <a:pt x="1099" y="8329"/>
                  <a:pt x="504" y="7827"/>
                </a:cubicBezTo>
                <a:cubicBezTo>
                  <a:pt x="307" y="7664"/>
                  <a:pt x="142" y="7495"/>
                  <a:pt x="0" y="7320"/>
                </a:cubicBezTo>
                <a:close/>
                <a:moveTo>
                  <a:pt x="0" y="9689"/>
                </a:moveTo>
                <a:lnTo>
                  <a:pt x="0" y="10653"/>
                </a:lnTo>
                <a:cubicBezTo>
                  <a:pt x="0" y="12771"/>
                  <a:pt x="4836" y="14492"/>
                  <a:pt x="10801" y="14492"/>
                </a:cubicBezTo>
                <a:cubicBezTo>
                  <a:pt x="16766" y="14492"/>
                  <a:pt x="21600" y="12777"/>
                  <a:pt x="21600" y="10653"/>
                </a:cubicBezTo>
                <a:lnTo>
                  <a:pt x="21600" y="9689"/>
                </a:lnTo>
                <a:cubicBezTo>
                  <a:pt x="21458" y="9864"/>
                  <a:pt x="21295" y="10033"/>
                  <a:pt x="21098" y="10197"/>
                </a:cubicBezTo>
                <a:cubicBezTo>
                  <a:pt x="20508" y="10698"/>
                  <a:pt x="19672" y="11138"/>
                  <a:pt x="18618" y="11514"/>
                </a:cubicBezTo>
                <a:cubicBezTo>
                  <a:pt x="16520" y="12260"/>
                  <a:pt x="13745" y="12668"/>
                  <a:pt x="10801" y="12668"/>
                </a:cubicBezTo>
                <a:cubicBezTo>
                  <a:pt x="7856" y="12668"/>
                  <a:pt x="5080" y="12260"/>
                  <a:pt x="2982" y="11514"/>
                </a:cubicBezTo>
                <a:cubicBezTo>
                  <a:pt x="1928" y="11138"/>
                  <a:pt x="1099" y="10698"/>
                  <a:pt x="504" y="10197"/>
                </a:cubicBezTo>
                <a:cubicBezTo>
                  <a:pt x="307" y="10033"/>
                  <a:pt x="142" y="9864"/>
                  <a:pt x="0" y="9689"/>
                </a:cubicBezTo>
                <a:close/>
                <a:moveTo>
                  <a:pt x="0" y="12059"/>
                </a:moveTo>
                <a:lnTo>
                  <a:pt x="0" y="13022"/>
                </a:lnTo>
                <a:cubicBezTo>
                  <a:pt x="0" y="15141"/>
                  <a:pt x="4836" y="16862"/>
                  <a:pt x="10801" y="16862"/>
                </a:cubicBezTo>
                <a:cubicBezTo>
                  <a:pt x="16766" y="16862"/>
                  <a:pt x="21600" y="15146"/>
                  <a:pt x="21600" y="13022"/>
                </a:cubicBezTo>
                <a:lnTo>
                  <a:pt x="21600" y="12059"/>
                </a:lnTo>
                <a:cubicBezTo>
                  <a:pt x="21458" y="12233"/>
                  <a:pt x="21295" y="12402"/>
                  <a:pt x="21098" y="12566"/>
                </a:cubicBezTo>
                <a:cubicBezTo>
                  <a:pt x="20508" y="13067"/>
                  <a:pt x="19672" y="13507"/>
                  <a:pt x="18618" y="13883"/>
                </a:cubicBezTo>
                <a:cubicBezTo>
                  <a:pt x="16520" y="14629"/>
                  <a:pt x="13745" y="15037"/>
                  <a:pt x="10801" y="15037"/>
                </a:cubicBezTo>
                <a:cubicBezTo>
                  <a:pt x="7856" y="15037"/>
                  <a:pt x="5080" y="14629"/>
                  <a:pt x="2982" y="13883"/>
                </a:cubicBezTo>
                <a:cubicBezTo>
                  <a:pt x="1928" y="13507"/>
                  <a:pt x="1099" y="13067"/>
                  <a:pt x="504" y="12566"/>
                </a:cubicBezTo>
                <a:cubicBezTo>
                  <a:pt x="307" y="12402"/>
                  <a:pt x="142" y="12233"/>
                  <a:pt x="0" y="12059"/>
                </a:cubicBezTo>
                <a:close/>
                <a:moveTo>
                  <a:pt x="0" y="14428"/>
                </a:moveTo>
                <a:lnTo>
                  <a:pt x="0" y="15391"/>
                </a:lnTo>
                <a:cubicBezTo>
                  <a:pt x="0" y="17510"/>
                  <a:pt x="4836" y="19231"/>
                  <a:pt x="10801" y="19231"/>
                </a:cubicBezTo>
                <a:cubicBezTo>
                  <a:pt x="16766" y="19231"/>
                  <a:pt x="21600" y="17515"/>
                  <a:pt x="21600" y="15391"/>
                </a:cubicBezTo>
                <a:lnTo>
                  <a:pt x="21600" y="14428"/>
                </a:lnTo>
                <a:cubicBezTo>
                  <a:pt x="21458" y="14602"/>
                  <a:pt x="21295" y="14772"/>
                  <a:pt x="21098" y="14935"/>
                </a:cubicBezTo>
                <a:cubicBezTo>
                  <a:pt x="20508" y="15436"/>
                  <a:pt x="19672" y="15877"/>
                  <a:pt x="18618" y="16252"/>
                </a:cubicBezTo>
                <a:cubicBezTo>
                  <a:pt x="16520" y="16998"/>
                  <a:pt x="13745" y="17406"/>
                  <a:pt x="10801" y="17406"/>
                </a:cubicBezTo>
                <a:cubicBezTo>
                  <a:pt x="7856" y="17406"/>
                  <a:pt x="5080" y="16998"/>
                  <a:pt x="2982" y="16252"/>
                </a:cubicBezTo>
                <a:cubicBezTo>
                  <a:pt x="1928" y="15877"/>
                  <a:pt x="1099" y="15436"/>
                  <a:pt x="504" y="14935"/>
                </a:cubicBezTo>
                <a:cubicBezTo>
                  <a:pt x="307" y="14772"/>
                  <a:pt x="142" y="14602"/>
                  <a:pt x="0" y="14428"/>
                </a:cubicBezTo>
                <a:close/>
                <a:moveTo>
                  <a:pt x="0" y="16797"/>
                </a:moveTo>
                <a:lnTo>
                  <a:pt x="0" y="17760"/>
                </a:lnTo>
                <a:cubicBezTo>
                  <a:pt x="0" y="19879"/>
                  <a:pt x="4836" y="21600"/>
                  <a:pt x="10801" y="21600"/>
                </a:cubicBezTo>
                <a:cubicBezTo>
                  <a:pt x="16766" y="21600"/>
                  <a:pt x="21600" y="19879"/>
                  <a:pt x="21600" y="17760"/>
                </a:cubicBezTo>
                <a:lnTo>
                  <a:pt x="21600" y="16797"/>
                </a:lnTo>
                <a:cubicBezTo>
                  <a:pt x="21458" y="16971"/>
                  <a:pt x="21295" y="17141"/>
                  <a:pt x="21098" y="17304"/>
                </a:cubicBezTo>
                <a:cubicBezTo>
                  <a:pt x="20508" y="17805"/>
                  <a:pt x="19672" y="18246"/>
                  <a:pt x="18618" y="18622"/>
                </a:cubicBezTo>
                <a:cubicBezTo>
                  <a:pt x="16520" y="19368"/>
                  <a:pt x="13745" y="19775"/>
                  <a:pt x="10801" y="19775"/>
                </a:cubicBezTo>
                <a:cubicBezTo>
                  <a:pt x="7856" y="19775"/>
                  <a:pt x="5080" y="19368"/>
                  <a:pt x="2982" y="18622"/>
                </a:cubicBezTo>
                <a:cubicBezTo>
                  <a:pt x="1928" y="18246"/>
                  <a:pt x="1099" y="17805"/>
                  <a:pt x="504" y="17304"/>
                </a:cubicBezTo>
                <a:cubicBezTo>
                  <a:pt x="307" y="17141"/>
                  <a:pt x="142" y="16971"/>
                  <a:pt x="0" y="16797"/>
                </a:cubicBezTo>
                <a:close/>
              </a:path>
            </a:pathLst>
          </a:cu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>
              <a:defRPr sz="1600"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sp>
        <p:nvSpPr>
          <p:cNvPr id="586" name="입력 장치"/>
          <p:cNvSpPr txBox="1"/>
          <p:nvPr/>
        </p:nvSpPr>
        <p:spPr>
          <a:xfrm>
            <a:off x="2926351" y="2365653"/>
            <a:ext cx="673783" cy="281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2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입력 장치</a:t>
            </a:r>
          </a:p>
        </p:txBody>
      </p:sp>
      <p:sp>
        <p:nvSpPr>
          <p:cNvPr id="587" name="출력 장치"/>
          <p:cNvSpPr txBox="1"/>
          <p:nvPr/>
        </p:nvSpPr>
        <p:spPr>
          <a:xfrm>
            <a:off x="2898188" y="4025262"/>
            <a:ext cx="673782" cy="281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2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출력 장치</a:t>
            </a:r>
          </a:p>
        </p:txBody>
      </p:sp>
      <p:sp>
        <p:nvSpPr>
          <p:cNvPr id="588" name="직사각형"/>
          <p:cNvSpPr/>
          <p:nvPr/>
        </p:nvSpPr>
        <p:spPr>
          <a:xfrm>
            <a:off x="4222748" y="1993900"/>
            <a:ext cx="3746504" cy="688941"/>
          </a:xfrm>
          <a:prstGeom prst="rect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>
              <a:defRPr sz="1600"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sp>
        <p:nvSpPr>
          <p:cNvPr id="589" name="직사각형"/>
          <p:cNvSpPr/>
          <p:nvPr/>
        </p:nvSpPr>
        <p:spPr>
          <a:xfrm>
            <a:off x="4280344" y="3661631"/>
            <a:ext cx="3746503" cy="1009206"/>
          </a:xfrm>
          <a:prstGeom prst="rect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>
              <a:defRPr sz="1600"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sp>
        <p:nvSpPr>
          <p:cNvPr id="590" name="입력 버퍼 스트림"/>
          <p:cNvSpPr txBox="1"/>
          <p:nvPr/>
        </p:nvSpPr>
        <p:spPr>
          <a:xfrm>
            <a:off x="5540199" y="2704512"/>
            <a:ext cx="1111602" cy="281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 anchor="ctr">
            <a:spAutoFit/>
          </a:bodyPr>
          <a:lstStyle>
            <a:lvl1pPr algn="ctr">
              <a:defRPr sz="12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입력 버퍼 스트림</a:t>
            </a:r>
          </a:p>
        </p:txBody>
      </p:sp>
      <p:sp>
        <p:nvSpPr>
          <p:cNvPr id="591" name="출력 버퍼 스트림"/>
          <p:cNvSpPr txBox="1"/>
          <p:nvPr/>
        </p:nvSpPr>
        <p:spPr>
          <a:xfrm>
            <a:off x="5540199" y="3404327"/>
            <a:ext cx="1111602" cy="281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 anchor="ctr">
            <a:spAutoFit/>
          </a:bodyPr>
          <a:lstStyle>
            <a:lvl1pPr algn="ctr">
              <a:defRPr sz="12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출력 버퍼 스트림</a:t>
            </a:r>
          </a:p>
        </p:txBody>
      </p:sp>
      <p:sp>
        <p:nvSpPr>
          <p:cNvPr id="592" name="프로그램"/>
          <p:cNvSpPr txBox="1"/>
          <p:nvPr/>
        </p:nvSpPr>
        <p:spPr>
          <a:xfrm>
            <a:off x="8634851" y="3828462"/>
            <a:ext cx="631441" cy="281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 anchor="ctr">
            <a:spAutoFit/>
          </a:bodyPr>
          <a:lstStyle>
            <a:lvl1pPr algn="ctr">
              <a:defRPr sz="12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프로그램</a:t>
            </a:r>
          </a:p>
        </p:txBody>
      </p:sp>
      <p:sp>
        <p:nvSpPr>
          <p:cNvPr id="593" name="연결선"/>
          <p:cNvSpPr/>
          <p:nvPr/>
        </p:nvSpPr>
        <p:spPr>
          <a:xfrm>
            <a:off x="9547952" y="2343255"/>
            <a:ext cx="272119" cy="5875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068" h="21600" fill="norm" stroke="1" extrusionOk="0">
                <a:moveTo>
                  <a:pt x="0" y="21600"/>
                </a:moveTo>
                <a:cubicBezTo>
                  <a:pt x="15010" y="15403"/>
                  <a:pt x="21600" y="8203"/>
                  <a:pt x="19769" y="0"/>
                </a:cubicBezTo>
              </a:path>
            </a:pathLst>
          </a:custGeom>
          <a:ln w="12700">
            <a:solidFill>
              <a:schemeClr val="accent2"/>
            </a:solidFill>
            <a:headEnd type="triangle"/>
          </a:ln>
        </p:spPr>
        <p:txBody>
          <a:bodyPr lIns="45718" tIns="45718" rIns="45718" bIns="45718"/>
          <a:lstStyle/>
          <a:p>
            <a:pPr>
              <a:defRPr sz="1600"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sp>
        <p:nvSpPr>
          <p:cNvPr id="594" name="연결선"/>
          <p:cNvSpPr/>
          <p:nvPr/>
        </p:nvSpPr>
        <p:spPr>
          <a:xfrm>
            <a:off x="9574717" y="3676005"/>
            <a:ext cx="305324" cy="6729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cubicBezTo>
                  <a:pt x="21067" y="12117"/>
                  <a:pt x="13867" y="4917"/>
                  <a:pt x="0" y="0"/>
                </a:cubicBezTo>
              </a:path>
            </a:pathLst>
          </a:custGeom>
          <a:ln w="12700">
            <a:solidFill>
              <a:schemeClr val="accent2"/>
            </a:solidFill>
            <a:headEnd type="triangle"/>
          </a:ln>
        </p:spPr>
        <p:txBody>
          <a:bodyPr lIns="45718" tIns="45718" rIns="45718" bIns="45718"/>
          <a:lstStyle/>
          <a:p>
            <a:pPr>
              <a:defRPr sz="1600"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8" name="실습 파일 읽어 오기"/>
          <p:cNvGrpSpPr/>
          <p:nvPr/>
        </p:nvGrpSpPr>
        <p:grpSpPr>
          <a:xfrm>
            <a:off x="4698279" y="878829"/>
            <a:ext cx="2795441" cy="629941"/>
            <a:chOff x="0" y="0"/>
            <a:chExt cx="2795440" cy="629939"/>
          </a:xfrm>
        </p:grpSpPr>
        <p:sp>
          <p:nvSpPr>
            <p:cNvPr id="596" name="직사각형"/>
            <p:cNvSpPr/>
            <p:nvPr/>
          </p:nvSpPr>
          <p:spPr>
            <a:xfrm>
              <a:off x="-1" y="0"/>
              <a:ext cx="2795442" cy="629940"/>
            </a:xfrm>
            <a:prstGeom prst="rect">
              <a:avLst/>
            </a:prstGeom>
            <a:noFill/>
            <a:ln w="25400" cap="flat">
              <a:solidFill>
                <a:srgbClr val="00A2FF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584200">
                <a:defRPr sz="2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597" name="실습 파일 읽어 오기"/>
            <p:cNvSpPr txBox="1"/>
            <p:nvPr/>
          </p:nvSpPr>
          <p:spPr>
            <a:xfrm>
              <a:off x="-1" y="85176"/>
              <a:ext cx="2795442" cy="4595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ctr" defTabSz="584200">
                <a:defRPr sz="2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실습 파일 읽어 오기</a:t>
              </a:r>
            </a:p>
          </p:txBody>
        </p:sp>
      </p:grpSp>
      <p:grpSp>
        <p:nvGrpSpPr>
          <p:cNvPr id="601" name="데이터 전처리"/>
          <p:cNvGrpSpPr/>
          <p:nvPr/>
        </p:nvGrpSpPr>
        <p:grpSpPr>
          <a:xfrm>
            <a:off x="4698279" y="1996430"/>
            <a:ext cx="2795441" cy="629941"/>
            <a:chOff x="0" y="0"/>
            <a:chExt cx="2795440" cy="629939"/>
          </a:xfrm>
        </p:grpSpPr>
        <p:sp>
          <p:nvSpPr>
            <p:cNvPr id="599" name="직사각형"/>
            <p:cNvSpPr/>
            <p:nvPr/>
          </p:nvSpPr>
          <p:spPr>
            <a:xfrm>
              <a:off x="-1" y="0"/>
              <a:ext cx="2795442" cy="629940"/>
            </a:xfrm>
            <a:prstGeom prst="rect">
              <a:avLst/>
            </a:prstGeom>
            <a:noFill/>
            <a:ln w="25400" cap="flat">
              <a:solidFill>
                <a:srgbClr val="00A2FF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584200">
                <a:defRPr sz="2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600" name="데이터 전처리"/>
            <p:cNvSpPr txBox="1"/>
            <p:nvPr/>
          </p:nvSpPr>
          <p:spPr>
            <a:xfrm>
              <a:off x="-1" y="85176"/>
              <a:ext cx="2795442" cy="4595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ctr" defTabSz="584200">
                <a:defRPr sz="2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데이터 전처리</a:t>
              </a:r>
            </a:p>
          </p:txBody>
        </p:sp>
      </p:grpSp>
      <p:grpSp>
        <p:nvGrpSpPr>
          <p:cNvPr id="604" name="기술 통계량(빈도 분석)"/>
          <p:cNvGrpSpPr/>
          <p:nvPr/>
        </p:nvGrpSpPr>
        <p:grpSpPr>
          <a:xfrm>
            <a:off x="4698279" y="3114030"/>
            <a:ext cx="2795441" cy="629941"/>
            <a:chOff x="0" y="0"/>
            <a:chExt cx="2795440" cy="629939"/>
          </a:xfrm>
        </p:grpSpPr>
        <p:sp>
          <p:nvSpPr>
            <p:cNvPr id="602" name="직사각형"/>
            <p:cNvSpPr/>
            <p:nvPr/>
          </p:nvSpPr>
          <p:spPr>
            <a:xfrm>
              <a:off x="-1" y="0"/>
              <a:ext cx="2795442" cy="629940"/>
            </a:xfrm>
            <a:prstGeom prst="rect">
              <a:avLst/>
            </a:prstGeom>
            <a:noFill/>
            <a:ln w="25400" cap="flat">
              <a:solidFill>
                <a:srgbClr val="00A2FF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584200">
                <a:defRPr sz="2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603" name="기술 통계량(빈도 분석)"/>
            <p:cNvSpPr txBox="1"/>
            <p:nvPr/>
          </p:nvSpPr>
          <p:spPr>
            <a:xfrm>
              <a:off x="-1" y="85176"/>
              <a:ext cx="2795442" cy="4595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ctr" defTabSz="584200">
                <a:defRPr sz="2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기술 통계량(빈도 분석)</a:t>
              </a:r>
            </a:p>
          </p:txBody>
        </p:sp>
      </p:grpSp>
      <p:grpSp>
        <p:nvGrpSpPr>
          <p:cNvPr id="607" name="binom.test()"/>
          <p:cNvGrpSpPr/>
          <p:nvPr/>
        </p:nvGrpSpPr>
        <p:grpSpPr>
          <a:xfrm>
            <a:off x="4698279" y="4231630"/>
            <a:ext cx="2795441" cy="629941"/>
            <a:chOff x="0" y="0"/>
            <a:chExt cx="2795440" cy="629939"/>
          </a:xfrm>
        </p:grpSpPr>
        <p:sp>
          <p:nvSpPr>
            <p:cNvPr id="605" name="직사각형"/>
            <p:cNvSpPr/>
            <p:nvPr/>
          </p:nvSpPr>
          <p:spPr>
            <a:xfrm>
              <a:off x="-1" y="0"/>
              <a:ext cx="2795442" cy="629940"/>
            </a:xfrm>
            <a:prstGeom prst="rect">
              <a:avLst/>
            </a:prstGeom>
            <a:noFill/>
            <a:ln w="25400" cap="flat">
              <a:solidFill>
                <a:srgbClr val="00A2FF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584200">
                <a:defRPr sz="2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606" name="binom.test()"/>
            <p:cNvSpPr txBox="1"/>
            <p:nvPr/>
          </p:nvSpPr>
          <p:spPr>
            <a:xfrm>
              <a:off x="-1" y="96772"/>
              <a:ext cx="2795442" cy="4363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ctr" defTabSz="584200">
                <a:defRPr sz="2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binom.test()</a:t>
              </a:r>
            </a:p>
          </p:txBody>
        </p:sp>
      </p:grpSp>
      <p:grpSp>
        <p:nvGrpSpPr>
          <p:cNvPr id="610" name="검정 통계량 분석"/>
          <p:cNvGrpSpPr/>
          <p:nvPr/>
        </p:nvGrpSpPr>
        <p:grpSpPr>
          <a:xfrm>
            <a:off x="4698279" y="5349230"/>
            <a:ext cx="2795441" cy="629941"/>
            <a:chOff x="0" y="0"/>
            <a:chExt cx="2795440" cy="629939"/>
          </a:xfrm>
        </p:grpSpPr>
        <p:sp>
          <p:nvSpPr>
            <p:cNvPr id="608" name="직사각형"/>
            <p:cNvSpPr/>
            <p:nvPr/>
          </p:nvSpPr>
          <p:spPr>
            <a:xfrm>
              <a:off x="-1" y="0"/>
              <a:ext cx="2795442" cy="629940"/>
            </a:xfrm>
            <a:prstGeom prst="rect">
              <a:avLst/>
            </a:prstGeom>
            <a:noFill/>
            <a:ln w="25400" cap="flat">
              <a:solidFill>
                <a:srgbClr val="00A2FF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584200">
                <a:defRPr sz="2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609" name="검정 통계량 분석"/>
            <p:cNvSpPr txBox="1"/>
            <p:nvPr/>
          </p:nvSpPr>
          <p:spPr>
            <a:xfrm>
              <a:off x="-1" y="85176"/>
              <a:ext cx="2795442" cy="4595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ctr" defTabSz="584200">
                <a:defRPr sz="2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검정 통계량 분석</a:t>
              </a:r>
            </a:p>
          </p:txBody>
        </p:sp>
      </p:grpSp>
      <p:sp>
        <p:nvSpPr>
          <p:cNvPr id="611" name="선"/>
          <p:cNvSpPr/>
          <p:nvPr/>
        </p:nvSpPr>
        <p:spPr>
          <a:xfrm>
            <a:off x="6096000" y="1521468"/>
            <a:ext cx="0" cy="462263"/>
          </a:xfrm>
          <a:prstGeom prst="line">
            <a:avLst/>
          </a:prstGeom>
          <a:ln w="25400">
            <a:solidFill>
              <a:srgbClr val="00A2FF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>
              <a:defRPr sz="1600"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sp>
        <p:nvSpPr>
          <p:cNvPr id="612" name="선"/>
          <p:cNvSpPr/>
          <p:nvPr/>
        </p:nvSpPr>
        <p:spPr>
          <a:xfrm>
            <a:off x="6096000" y="2639068"/>
            <a:ext cx="0" cy="462263"/>
          </a:xfrm>
          <a:prstGeom prst="line">
            <a:avLst/>
          </a:prstGeom>
          <a:ln w="25400">
            <a:solidFill>
              <a:srgbClr val="00A2FF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>
              <a:defRPr sz="1600"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sp>
        <p:nvSpPr>
          <p:cNvPr id="613" name="선"/>
          <p:cNvSpPr/>
          <p:nvPr/>
        </p:nvSpPr>
        <p:spPr>
          <a:xfrm>
            <a:off x="6096000" y="3756669"/>
            <a:ext cx="0" cy="462263"/>
          </a:xfrm>
          <a:prstGeom prst="line">
            <a:avLst/>
          </a:prstGeom>
          <a:ln w="25400">
            <a:solidFill>
              <a:srgbClr val="00A2FF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>
              <a:defRPr sz="1600"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sp>
        <p:nvSpPr>
          <p:cNvPr id="614" name="선"/>
          <p:cNvSpPr/>
          <p:nvPr/>
        </p:nvSpPr>
        <p:spPr>
          <a:xfrm>
            <a:off x="6096000" y="4874269"/>
            <a:ext cx="0" cy="462263"/>
          </a:xfrm>
          <a:prstGeom prst="line">
            <a:avLst/>
          </a:prstGeom>
          <a:ln w="25400">
            <a:solidFill>
              <a:srgbClr val="00A2FF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>
              <a:defRPr sz="1600"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선"/>
          <p:cNvSpPr/>
          <p:nvPr/>
        </p:nvSpPr>
        <p:spPr>
          <a:xfrm>
            <a:off x="4748579" y="458279"/>
            <a:ext cx="1" cy="1171170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>
              <a:defRPr sz="1600"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sp>
        <p:nvSpPr>
          <p:cNvPr id="617" name="실습 파일 읽어 오기"/>
          <p:cNvSpPr txBox="1"/>
          <p:nvPr/>
        </p:nvSpPr>
        <p:spPr>
          <a:xfrm>
            <a:off x="3796079" y="113132"/>
            <a:ext cx="1905001" cy="358137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sz="16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실습 파일 읽어 오기</a:t>
            </a:r>
          </a:p>
        </p:txBody>
      </p:sp>
      <p:sp>
        <p:nvSpPr>
          <p:cNvPr id="618" name="데이터 전처리"/>
          <p:cNvSpPr txBox="1"/>
          <p:nvPr/>
        </p:nvSpPr>
        <p:spPr>
          <a:xfrm>
            <a:off x="3796079" y="616626"/>
            <a:ext cx="1905001" cy="358137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sz="16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데이터 전처리</a:t>
            </a:r>
          </a:p>
        </p:txBody>
      </p:sp>
      <p:sp>
        <p:nvSpPr>
          <p:cNvPr id="619" name="기술통계량(평균)"/>
          <p:cNvSpPr txBox="1"/>
          <p:nvPr/>
        </p:nvSpPr>
        <p:spPr>
          <a:xfrm>
            <a:off x="3796079" y="1120120"/>
            <a:ext cx="1905001" cy="358137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sz="16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기술통계량(평균)</a:t>
            </a:r>
          </a:p>
        </p:txBody>
      </p:sp>
      <p:sp>
        <p:nvSpPr>
          <p:cNvPr id="620" name="검정 통계량 분석"/>
          <p:cNvSpPr txBox="1"/>
          <p:nvPr/>
        </p:nvSpPr>
        <p:spPr>
          <a:xfrm>
            <a:off x="3796079" y="3583071"/>
            <a:ext cx="1905001" cy="358137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sz="16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검정 통계량 분석</a:t>
            </a:r>
          </a:p>
        </p:txBody>
      </p:sp>
      <p:sp>
        <p:nvSpPr>
          <p:cNvPr id="621" name="정규 분포"/>
          <p:cNvSpPr/>
          <p:nvPr/>
        </p:nvSpPr>
        <p:spPr>
          <a:xfrm>
            <a:off x="3840314" y="1623614"/>
            <a:ext cx="1816531" cy="8071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>
            <a:lvl1pPr algn="ctr">
              <a:defRPr sz="16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정규 분포</a:t>
            </a:r>
          </a:p>
        </p:txBody>
      </p:sp>
      <p:sp>
        <p:nvSpPr>
          <p:cNvPr id="622" name="shapiro.test()"/>
          <p:cNvSpPr txBox="1"/>
          <p:nvPr/>
        </p:nvSpPr>
        <p:spPr>
          <a:xfrm>
            <a:off x="5917697" y="1848102"/>
            <a:ext cx="1399838" cy="358137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sz="16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shapiro.test()</a:t>
            </a:r>
          </a:p>
        </p:txBody>
      </p:sp>
      <p:sp>
        <p:nvSpPr>
          <p:cNvPr id="623" name="t.test()"/>
          <p:cNvSpPr txBox="1"/>
          <p:nvPr/>
        </p:nvSpPr>
        <p:spPr>
          <a:xfrm>
            <a:off x="3192954" y="2769701"/>
            <a:ext cx="1399838" cy="358137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sz="16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t.test()</a:t>
            </a:r>
          </a:p>
        </p:txBody>
      </p:sp>
      <p:sp>
        <p:nvSpPr>
          <p:cNvPr id="624" name="wilcox.test()"/>
          <p:cNvSpPr txBox="1"/>
          <p:nvPr/>
        </p:nvSpPr>
        <p:spPr>
          <a:xfrm>
            <a:off x="4891183" y="2769701"/>
            <a:ext cx="1399838" cy="358137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sz="16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wilcox.test()</a:t>
            </a:r>
          </a:p>
        </p:txBody>
      </p:sp>
      <p:sp>
        <p:nvSpPr>
          <p:cNvPr id="625" name="선"/>
          <p:cNvSpPr/>
          <p:nvPr/>
        </p:nvSpPr>
        <p:spPr>
          <a:xfrm>
            <a:off x="3531201" y="2025494"/>
            <a:ext cx="1" cy="740280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>
              <a:defRPr sz="1600"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sp>
        <p:nvSpPr>
          <p:cNvPr id="626" name="선"/>
          <p:cNvSpPr/>
          <p:nvPr/>
        </p:nvSpPr>
        <p:spPr>
          <a:xfrm>
            <a:off x="4748579" y="3289300"/>
            <a:ext cx="1" cy="279400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>
              <a:defRPr sz="1600"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sp>
        <p:nvSpPr>
          <p:cNvPr id="627" name="선"/>
          <p:cNvSpPr/>
          <p:nvPr/>
        </p:nvSpPr>
        <p:spPr>
          <a:xfrm>
            <a:off x="3516310" y="2027170"/>
            <a:ext cx="339980" cy="1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>
              <a:defRPr sz="1600"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sp>
        <p:nvSpPr>
          <p:cNvPr id="628" name="선"/>
          <p:cNvSpPr/>
          <p:nvPr/>
        </p:nvSpPr>
        <p:spPr>
          <a:xfrm>
            <a:off x="3893172" y="3297325"/>
            <a:ext cx="1710815" cy="1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>
              <a:defRPr sz="1600"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sp>
        <p:nvSpPr>
          <p:cNvPr id="629" name="선"/>
          <p:cNvSpPr/>
          <p:nvPr/>
        </p:nvSpPr>
        <p:spPr>
          <a:xfrm>
            <a:off x="5656260" y="2027170"/>
            <a:ext cx="257515" cy="1"/>
          </a:xfrm>
          <a:prstGeom prst="line">
            <a:avLst/>
          </a:prstGeom>
          <a:ln w="25400">
            <a:solidFill>
              <a:schemeClr val="accent1"/>
            </a:solidFill>
            <a:headEnd type="triangle"/>
          </a:ln>
        </p:spPr>
        <p:txBody>
          <a:bodyPr lIns="45718" tIns="45718" rIns="45718" bIns="45718"/>
          <a:lstStyle/>
          <a:p>
            <a:pPr>
              <a:defRPr sz="1600"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sp>
        <p:nvSpPr>
          <p:cNvPr id="630" name="선"/>
          <p:cNvSpPr/>
          <p:nvPr/>
        </p:nvSpPr>
        <p:spPr>
          <a:xfrm>
            <a:off x="4748210" y="2430725"/>
            <a:ext cx="845606" cy="1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>
              <a:defRPr sz="1600"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sp>
        <p:nvSpPr>
          <p:cNvPr id="631" name="선"/>
          <p:cNvSpPr/>
          <p:nvPr/>
        </p:nvSpPr>
        <p:spPr>
          <a:xfrm>
            <a:off x="5591102" y="2425700"/>
            <a:ext cx="1" cy="330200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>
              <a:defRPr sz="1600"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sp>
        <p:nvSpPr>
          <p:cNvPr id="632" name="선"/>
          <p:cNvSpPr/>
          <p:nvPr/>
        </p:nvSpPr>
        <p:spPr>
          <a:xfrm flipV="1">
            <a:off x="5600700" y="3126221"/>
            <a:ext cx="1" cy="175779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>
              <a:defRPr sz="1600"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sp>
        <p:nvSpPr>
          <p:cNvPr id="633" name="선"/>
          <p:cNvSpPr/>
          <p:nvPr/>
        </p:nvSpPr>
        <p:spPr>
          <a:xfrm flipV="1">
            <a:off x="3892873" y="3126221"/>
            <a:ext cx="1" cy="175779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>
              <a:defRPr sz="1600"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" name="표"/>
          <p:cNvGraphicFramePr/>
          <p:nvPr/>
        </p:nvGraphicFramePr>
        <p:xfrm>
          <a:off x="1185332" y="889000"/>
          <a:ext cx="9856655" cy="5138293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832785"/>
                <a:gridCol w="3482230"/>
                <a:gridCol w="4541639"/>
              </a:tblGrid>
              <a:tr h="444500">
                <a:tc>
                  <a:txBody>
                    <a:bodyPr/>
                    <a:lstStyle/>
                    <a:p>
                      <a:pPr algn="ctr">
                        <a:defRPr b="1" sz="1800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T w="127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non-static 멤버</a:t>
                      </a:r>
                    </a:p>
                  </a:txBody>
                  <a:tcPr marL="0" marR="0" marT="0" marB="0" anchor="ctr" anchorCtr="0" horzOverflow="overflow">
                    <a:lnT w="127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static 멤버</a:t>
                      </a:r>
                    </a:p>
                  </a:txBody>
                  <a:tcPr marL="0" marR="0" marT="0" marB="0" anchor="ctr" anchorCtr="0" horzOverflow="overflow">
                    <a:lnR w="12700"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/>
                    </a:solidFill>
                  </a:tcPr>
                </a:tc>
              </a:tr>
              <a:tr h="141838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선언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 class Sample {</a:t>
                      </a:r>
                    </a:p>
                    <a:p>
                      <a:pPr algn="l">
                        <a:defRPr sz="1800"/>
                      </a:pPr>
                      <a:r>
                        <a:t>     int n;</a:t>
                      </a:r>
                    </a:p>
                    <a:p>
                      <a:pPr algn="l">
                        <a:defRPr sz="1800"/>
                      </a:pPr>
                      <a:r>
                        <a:t>     void g() {...}</a:t>
                      </a:r>
                    </a:p>
                    <a:p>
                      <a:pPr algn="l">
                        <a:defRPr sz="1800"/>
                      </a:pPr>
                      <a:r>
                        <a:t> }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 class Sample {</a:t>
                      </a:r>
                    </a:p>
                    <a:p>
                      <a:pPr algn="l">
                        <a:defRPr sz="1800"/>
                      </a:pPr>
                      <a:r>
                        <a:t>     static int n;</a:t>
                      </a:r>
                    </a:p>
                    <a:p>
                      <a:pPr algn="l">
                        <a:defRPr sz="1800"/>
                      </a:pPr>
                      <a:r>
                        <a:t>     static void g() {...}</a:t>
                      </a:r>
                    </a:p>
                    <a:p>
                      <a:pPr algn="l">
                        <a:defRPr sz="1800"/>
                      </a:pPr>
                      <a:r>
                        <a:t> }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847824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공간적 특성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 멤버는 객체마다 별도 존재</a:t>
                      </a:r>
                    </a:p>
                    <a:p>
                      <a:pPr algn="l">
                        <a:defRPr sz="1800"/>
                      </a:pPr>
                      <a:r>
                        <a:t>  - 인스턴스 멤버라고 부름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 멤버는 클래스당 하나 생성</a:t>
                      </a:r>
                    </a:p>
                    <a:p>
                      <a:pPr algn="l">
                        <a:defRPr sz="1800"/>
                      </a:pPr>
                      <a:r>
                        <a:t>  - 멤버는 객체 내부가 아닌 별도의 공간에 생성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1710184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시간적 특성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 객체 생성 시에 멤버 생성됨</a:t>
                      </a:r>
                    </a:p>
                    <a:p>
                      <a:pPr algn="l">
                        <a:defRPr sz="1800"/>
                      </a:pPr>
                      <a:r>
                        <a:t>  - 객체가 생길 때 멤버도 생성</a:t>
                      </a:r>
                    </a:p>
                    <a:p>
                      <a:pPr algn="l">
                        <a:defRPr sz="1800"/>
                      </a:pPr>
                      <a:r>
                        <a:t>  - 객체 생성 후 멤버 사용 가능</a:t>
                      </a:r>
                    </a:p>
                    <a:p>
                      <a:pPr algn="l">
                        <a:defRPr sz="1800"/>
                      </a:pPr>
                      <a:r>
                        <a:t>  - 객체가 사라지면 멤버도 사라짐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 클래스 로딩 시에 멤버 생성</a:t>
                      </a:r>
                    </a:p>
                    <a:p>
                      <a:pPr algn="l">
                        <a:defRPr sz="1800"/>
                      </a:pPr>
                      <a:r>
                        <a:t>  - 객체가 생기기 전에 이미 생성</a:t>
                      </a:r>
                    </a:p>
                    <a:p>
                      <a:pPr algn="l">
                        <a:defRPr sz="1800"/>
                      </a:pPr>
                      <a:r>
                        <a:t>  - 객체가 생기기 전에도 사용 가능</a:t>
                      </a:r>
                    </a:p>
                    <a:p>
                      <a:pPr algn="l">
                        <a:defRPr sz="1800"/>
                      </a:pPr>
                      <a:r>
                        <a:t>  - 객체가 사라져도 멤버는 사라지지 않음</a:t>
                      </a:r>
                    </a:p>
                    <a:p>
                      <a:pPr algn="l">
                        <a:defRPr sz="1800"/>
                      </a:pPr>
                      <a:r>
                        <a:t>  - 멤버는 프로그램이 종료될 때 사라짐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71740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공유의 특성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 공유되지 않음</a:t>
                      </a:r>
                    </a:p>
                    <a:p>
                      <a:pPr algn="l">
                        <a:defRPr sz="1800"/>
                      </a:pPr>
                      <a:r>
                        <a:t>  - 멤버는 객체 내에 각각 공간 유지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 동일한 클래스의 모든 객체들에 의해 공유됨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1" name="표"/>
          <p:cNvGraphicFramePr/>
          <p:nvPr/>
        </p:nvGraphicFramePr>
        <p:xfrm>
          <a:off x="1185332" y="889000"/>
          <a:ext cx="6151330" cy="28549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665776"/>
                <a:gridCol w="2742777"/>
                <a:gridCol w="2742777"/>
              </a:tblGrid>
              <a:tr h="311247">
                <a:tc>
                  <a:txBody>
                    <a:bodyPr/>
                    <a:lstStyle/>
                    <a:p>
                      <a:pPr algn="ctr">
                        <a:defRPr b="1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T w="127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1200">
                          <a:solidFill>
                            <a:srgbClr val="FFFFFF"/>
                          </a:solidFill>
                        </a:rPr>
                        <a:t>메소드 오버로딩</a:t>
                      </a:r>
                    </a:p>
                  </a:txBody>
                  <a:tcPr marL="0" marR="0" marT="0" marB="0" anchor="ctr" anchorCtr="0" horzOverflow="overflow">
                    <a:lnT w="127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1200">
                          <a:solidFill>
                            <a:srgbClr val="FFFFFF"/>
                          </a:solidFill>
                        </a:rPr>
                        <a:t>메소드 오버라이딩</a:t>
                      </a:r>
                    </a:p>
                  </a:txBody>
                  <a:tcPr marL="0" marR="0" marT="0" marB="0" anchor="ctr" anchorCtr="0" horzOverflow="overflow">
                    <a:lnR w="12700"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정의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200"/>
                        <a:t>같은 클래스나 상속 관계에서 동일한 이름의 메소드 중복 작성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200"/>
                        <a:t>서브 클래스에서 슈퍼 클래스에 있는 메소드와 동일한 이름의 메소드 재작성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21154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관계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200"/>
                        <a:t> 동일한 클래스 내 혹은 상속 관계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200"/>
                        <a:t> 상속 관계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6985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목적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200"/>
                        <a:t> 이름이 같은 여러 개의 메소드를 중복 정의하여 사용의 편리성 향상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200"/>
                        <a:t> 슈퍼 클래스에 구현된 메소드를 무시하고 서브 클래스에서 새로운 기능의 메소드를 재정의하고자 함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조건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200"/>
                        <a:t> 메소드의 이름은 반드시 동일함. 메소드의 인자의 개수나 인자의 타입이 달라야 성립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200"/>
                        <a:t> 메소드의 이름, 인자 타입, 인자 개수, 인자의 리턴 타입이 모두 동일하여야 성립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바인딩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200"/>
                        <a:t>정적 바인딩. 컴파일 시에 중복된 메소드 중 호출되는 메소드 결정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200"/>
                        <a:t>동적 바인딩. 실행 시간에 오버라이딩된 메소드 찾아 호출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3" name="표"/>
          <p:cNvGraphicFramePr/>
          <p:nvPr/>
        </p:nvGraphicFramePr>
        <p:xfrm>
          <a:off x="1185332" y="889000"/>
          <a:ext cx="8554326" cy="273050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575658"/>
                <a:gridCol w="6978668"/>
              </a:tblGrid>
              <a:tr h="4445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비교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T w="127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내용</a:t>
                      </a:r>
                    </a:p>
                  </a:txBody>
                  <a:tcPr marL="0" marR="0" marT="0" marB="0" anchor="ctr" anchorCtr="0" horzOverflow="overflow">
                    <a:lnT w="127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/>
                    </a:solidFill>
                  </a:tcPr>
                </a:tc>
              </a:tr>
              <a:tr h="11430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추상 클래스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 - 일반 메소드 포함 가능</a:t>
                      </a:r>
                    </a:p>
                    <a:p>
                      <a:pPr algn="l">
                        <a:defRPr sz="1800"/>
                      </a:pPr>
                      <a:r>
                        <a:t> - 상수, 변수 필드 포함 가능</a:t>
                      </a:r>
                    </a:p>
                    <a:p>
                      <a:pPr algn="l">
                        <a:defRPr sz="1800"/>
                      </a:pPr>
                      <a:r>
                        <a:t> - 모든 서브 클래스에 공통된 메소드가 있는 경우에는 추상 클래스가 적합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1430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인터페이스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 - 모든 메소드가 추상 메소드</a:t>
                      </a:r>
                    </a:p>
                    <a:p>
                      <a:pPr algn="l">
                        <a:defRPr sz="1800"/>
                      </a:pPr>
                      <a:r>
                        <a:t> - 상수 필드만 포함 가능</a:t>
                      </a:r>
                    </a:p>
                    <a:p>
                      <a:pPr algn="l">
                        <a:defRPr sz="1800"/>
                      </a:pPr>
                      <a:r>
                        <a:t> - 다중 상속 지원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5" name="표 3"/>
          <p:cNvGraphicFramePr/>
          <p:nvPr/>
        </p:nvGraphicFramePr>
        <p:xfrm>
          <a:off x="2870200" y="648757"/>
          <a:ext cx="2111376" cy="1483365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22275"/>
                <a:gridCol w="422275"/>
                <a:gridCol w="422275"/>
                <a:gridCol w="422275"/>
                <a:gridCol w="422275"/>
              </a:tblGrid>
              <a:tr h="370840">
                <a:tc>
                  <a:txBody>
                    <a:bodyPr/>
                    <a:lstStyle/>
                    <a:p>
                      <a:pPr algn="ctr">
                        <a:defRPr b="0" sz="14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4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[0]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[1]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[2]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a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[0]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3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27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-8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[1]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12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19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21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[2]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-2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9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37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06" name="표 4"/>
          <p:cNvGraphicFramePr/>
          <p:nvPr/>
        </p:nvGraphicFramePr>
        <p:xfrm>
          <a:off x="2032000" y="2415114"/>
          <a:ext cx="3787779" cy="2966724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73472"/>
                <a:gridCol w="473472"/>
                <a:gridCol w="473472"/>
                <a:gridCol w="473472"/>
                <a:gridCol w="473472"/>
                <a:gridCol w="473472"/>
                <a:gridCol w="473472"/>
                <a:gridCol w="473472"/>
              </a:tblGrid>
              <a:tr h="370840">
                <a:tc>
                  <a:txBody>
                    <a:bodyPr/>
                    <a:lstStyle/>
                    <a:p>
                      <a:pPr algn="ctr">
                        <a:defRPr b="0" sz="14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4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[0]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[1]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[2]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[3]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[4]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[5]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b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[0]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76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13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[1]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[2]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[3]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25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[4]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-19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56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[5]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13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[6]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3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8" name="표 4"/>
          <p:cNvGraphicFramePr/>
          <p:nvPr/>
        </p:nvGraphicFramePr>
        <p:xfrm>
          <a:off x="2032000" y="2415114"/>
          <a:ext cx="4692649" cy="2225046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782108"/>
                <a:gridCol w="782108"/>
                <a:gridCol w="782108"/>
                <a:gridCol w="782108"/>
                <a:gridCol w="782108"/>
                <a:gridCol w="782108"/>
              </a:tblGrid>
              <a:tr h="370840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Cho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Kim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Lee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Park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Yoo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4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L[0]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L[1]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L[2]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L[3]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L[4]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L[5]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miter lim="400000"/>
                    </a:lnB>
                    <a:noFill/>
                  </a:tcPr>
                </a:tc>
              </a:tr>
              <a:tr h="370840">
                <a:tc gridSpan="6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(a)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Cho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Han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Kim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Lee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Park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Yoo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L[0]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L[1]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L[2]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L[3]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L[4]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L[5]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miter lim="400000"/>
                    </a:lnB>
                    <a:noFill/>
                  </a:tcPr>
                </a:tc>
              </a:tr>
              <a:tr h="370840">
                <a:tc gridSpan="6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(b)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0" name="표 4"/>
          <p:cNvGraphicFramePr/>
          <p:nvPr/>
        </p:nvGraphicFramePr>
        <p:xfrm>
          <a:off x="2032000" y="2415114"/>
          <a:ext cx="2367361" cy="3708404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73472"/>
                <a:gridCol w="473472"/>
                <a:gridCol w="473472"/>
                <a:gridCol w="473472"/>
                <a:gridCol w="473472"/>
              </a:tblGrid>
              <a:tr h="370840">
                <a:tc>
                  <a:txBody>
                    <a:bodyPr/>
                    <a:lstStyle/>
                    <a:p>
                      <a:pPr algn="ctr">
                        <a:defRPr b="0" sz="14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4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[0]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[1]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[2]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d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[0]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6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7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8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[1]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76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[2]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4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-19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[3]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1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3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25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[4]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2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6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3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[5]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3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4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56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[6]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4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13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[7]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5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2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3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[8]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5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5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13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" name="표 4"/>
          <p:cNvGraphicFramePr/>
          <p:nvPr/>
        </p:nvGraphicFramePr>
        <p:xfrm>
          <a:off x="222253" y="91436"/>
          <a:ext cx="2080162" cy="3337567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504948"/>
                <a:gridCol w="815275"/>
                <a:gridCol w="216123"/>
                <a:gridCol w="543812"/>
              </a:tblGrid>
              <a:tr h="370840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주소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a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필드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C5E0B4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data 필드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a+1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…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C5E0B4"/>
                    </a:solidFill>
                  </a:tcPr>
                </a:tc>
                <a:tc vMerge="1">
                  <a:tcPr/>
                </a:tc>
              </a:tr>
              <a:tr h="370840">
                <a:tc rowSpan="4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…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…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C5E0B4"/>
                    </a:solidFill>
                  </a:tcPr>
                </a:tc>
                <a:tc vMerge="1">
                  <a:tcPr/>
                </a:tc>
              </a:tr>
              <a:tr h="370840"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필드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C5E0B4"/>
                    </a:solidFill>
                  </a:tcPr>
                </a:tc>
                <a:tc vMerge="1">
                  <a:tcPr/>
                </a:tc>
              </a:tr>
              <a:tr h="370840"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필드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FE699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link 필드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370840"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…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FE699"/>
                    </a:solidFill>
                  </a:tcPr>
                </a:tc>
                <a:tc vMerge="1"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a+k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필드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FE699"/>
                    </a:solidFill>
                  </a:tcPr>
                </a:tc>
                <a:tc vMerge="1">
                  <a:tcPr/>
                </a:tc>
              </a:tr>
              <a:tr h="370840">
                <a:tc gridSpan="4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(a) 물리적 노드 구조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</a:tbl>
          </a:graphicData>
        </a:graphic>
      </p:graphicFrame>
      <p:graphicFrame>
        <p:nvGraphicFramePr>
          <p:cNvPr id="113" name="표 1"/>
          <p:cNvGraphicFramePr/>
          <p:nvPr/>
        </p:nvGraphicFramePr>
        <p:xfrm>
          <a:off x="426120" y="3572299"/>
          <a:ext cx="1672428" cy="719456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836213"/>
                <a:gridCol w="836213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data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link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(b) 논리적 노드 구조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miter lim="400000"/>
                    </a:lnB>
                    <a:noFill/>
                  </a:tcPr>
                </a:tc>
                <a:tc hMerge="1">
                  <a:tcPr/>
                </a:tc>
              </a:tr>
            </a:tbl>
          </a:graphicData>
        </a:graphic>
      </p:graphicFrame>
      <p:graphicFrame>
        <p:nvGraphicFramePr>
          <p:cNvPr id="114" name="표 5"/>
          <p:cNvGraphicFramePr/>
          <p:nvPr/>
        </p:nvGraphicFramePr>
        <p:xfrm>
          <a:off x="6207795" y="1858853"/>
          <a:ext cx="1672441" cy="697236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836213"/>
                <a:gridCol w="836213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data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link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테마">
      <a:majorFont>
        <a:latin typeface="Helvetica"/>
        <a:ea typeface="Helvetica"/>
        <a:cs typeface="Helvetica"/>
      </a:majorFont>
      <a:minorFont>
        <a:latin typeface="맑은 고딕"/>
        <a:ea typeface="맑은 고딕"/>
        <a:cs typeface="맑은 고딕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나눔고딕"/>
            <a:ea typeface="나눔고딕"/>
            <a:cs typeface="나눔고딕"/>
            <a:sym typeface="나눔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테마">
      <a:majorFont>
        <a:latin typeface="Helvetica"/>
        <a:ea typeface="Helvetica"/>
        <a:cs typeface="Helvetica"/>
      </a:majorFont>
      <a:minorFont>
        <a:latin typeface="맑은 고딕"/>
        <a:ea typeface="맑은 고딕"/>
        <a:cs typeface="맑은 고딕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나눔고딕"/>
            <a:ea typeface="나눔고딕"/>
            <a:cs typeface="나눔고딕"/>
            <a:sym typeface="나눔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