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8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20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3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72" y="2057400"/>
            <a:ext cx="393227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5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4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4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4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4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5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45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53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4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5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45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53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45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5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45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53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81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84" cy="716421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6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5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45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53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81" cy="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84" cy="716422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6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4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41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41" cy="697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41" cy="69725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41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41" cy="697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13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1" y="139999"/>
              <a:ext cx="1512742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/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/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/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58" y="622890"/>
            <a:ext cx="1499050" cy="1611277"/>
            <a:chOff x="-1" y="0"/>
            <a:chExt cx="1499049" cy="1611276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2" y="-1"/>
              <a:ext cx="1499050" cy="161127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90" y="167393"/>
              <a:ext cx="1489462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311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64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3"/>
            <a:ext cx="1213799" cy="33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13" cy="52706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상속"/>
          <p:cNvSpPr txBox="1"/>
          <p:nvPr/>
        </p:nvSpPr>
        <p:spPr>
          <a:xfrm>
            <a:off x="7182422" y="2355930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88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5154910" y="2270030"/>
            <a:ext cx="1429367" cy="806511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4" y="1109368"/>
            <a:ext cx="5468616" cy="1404646"/>
            <a:chOff x="0" y="25400"/>
            <a:chExt cx="5468615" cy="1404644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5" y="25400"/>
            <a:ext cx="2332381" cy="1404645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/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/>
                        </a:pPr>
                        <a:r>
                          <a:t> Line에서</a:t>
                        </a:r>
                      </a:p>
                      <a:p>
                        <a:pPr>
                          <a:defRPr sz="1100"/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80" cy="307356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698506" y="300689"/>
              <a:ext cx="430956" cy="17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62" y="746179"/>
              <a:ext cx="891809" cy="380505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678" y="461567"/>
              <a:ext cx="1600799" cy="532302"/>
              <a:chOff x="0" y="0"/>
              <a:chExt cx="1600798" cy="532300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1" y="-1"/>
                <a:ext cx="1600799" cy="53230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1" y="42620"/>
                <a:ext cx="1600799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/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/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4"/>
              <a:ext cx="16261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/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4"/>
              <a:ext cx="2439046" cy="13878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2"/>
          <a:ext cx="2332353" cy="1404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78" cy="3073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820323" y="3243903"/>
            <a:ext cx="430954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505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493" y="3404769"/>
            <a:ext cx="1600792" cy="532294"/>
            <a:chOff x="-1" y="0"/>
            <a:chExt cx="1600791" cy="532292"/>
          </a:xfrm>
        </p:grpSpPr>
        <p:sp>
          <p:nvSpPr>
            <p:cNvPr id="221" name="직사각형"/>
            <p:cNvSpPr/>
            <p:nvPr/>
          </p:nvSpPr>
          <p:spPr>
            <a:xfrm>
              <a:off x="-2" y="-1"/>
              <a:ext cx="1600793" cy="53229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-2" y="42618"/>
              <a:ext cx="160079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/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5" y="3929195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/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3" y="3480450"/>
            <a:ext cx="2436834" cy="25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48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247"/>
            <a:ext cx="289870" cy="352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화살표"/>
          <p:cNvSpPr/>
          <p:nvPr/>
        </p:nvSpPr>
        <p:spPr>
          <a:xfrm>
            <a:off x="4433068" y="3525637"/>
            <a:ext cx="917675" cy="424309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30" name="화살표"/>
          <p:cNvSpPr/>
          <p:nvPr/>
        </p:nvSpPr>
        <p:spPr>
          <a:xfrm>
            <a:off x="3674509" y="2821880"/>
            <a:ext cx="1676227" cy="424309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231" name="표"/>
          <p:cNvGraphicFramePr/>
          <p:nvPr/>
        </p:nvGraphicFramePr>
        <p:xfrm>
          <a:off x="7306467" y="2273300"/>
          <a:ext cx="4371988" cy="23039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9000"/>
                <a:gridCol w="441325"/>
                <a:gridCol w="635000"/>
                <a:gridCol w="441325"/>
                <a:gridCol w="889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"love"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"사랑"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"baby"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"아기"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선"/>
          <p:cNvSpPr/>
          <p:nvPr/>
        </p:nvSpPr>
        <p:spPr>
          <a:xfrm>
            <a:off x="7899717" y="3618403"/>
            <a:ext cx="694153" cy="13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선"/>
          <p:cNvSpPr/>
          <p:nvPr/>
        </p:nvSpPr>
        <p:spPr>
          <a:xfrm>
            <a:off x="7899717" y="4378235"/>
            <a:ext cx="694153" cy="13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선"/>
          <p:cNvSpPr/>
          <p:nvPr/>
        </p:nvSpPr>
        <p:spPr>
          <a:xfrm>
            <a:off x="7899717" y="2858573"/>
            <a:ext cx="694153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선"/>
          <p:cNvSpPr/>
          <p:nvPr/>
        </p:nvSpPr>
        <p:spPr>
          <a:xfrm>
            <a:off x="10321045" y="3618403"/>
            <a:ext cx="694153" cy="13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선"/>
          <p:cNvSpPr/>
          <p:nvPr/>
        </p:nvSpPr>
        <p:spPr>
          <a:xfrm>
            <a:off x="10321045" y="4378235"/>
            <a:ext cx="694153" cy="13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선"/>
          <p:cNvSpPr/>
          <p:nvPr/>
        </p:nvSpPr>
        <p:spPr>
          <a:xfrm>
            <a:off x="10321045" y="2858573"/>
            <a:ext cx="694153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모서리가 둥근 직사각형"/>
          <p:cNvSpPr/>
          <p:nvPr/>
        </p:nvSpPr>
        <p:spPr>
          <a:xfrm>
            <a:off x="5596177" y="2247232"/>
            <a:ext cx="6181446" cy="2467419"/>
          </a:xfrm>
          <a:prstGeom prst="roundRect">
            <a:avLst>
              <a:gd name="adj" fmla="val 6963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41" name="put(key, value)"/>
          <p:cNvGrpSpPr/>
          <p:nvPr/>
        </p:nvGrpSpPr>
        <p:grpSpPr>
          <a:xfrm>
            <a:off x="5461000" y="2858070"/>
            <a:ext cx="1270000" cy="382081"/>
            <a:chOff x="0" y="0"/>
            <a:chExt cx="1270000" cy="382079"/>
          </a:xfrm>
        </p:grpSpPr>
        <p:sp>
          <p:nvSpPr>
            <p:cNvPr id="239" name="직사각형"/>
            <p:cNvSpPr/>
            <p:nvPr/>
          </p:nvSpPr>
          <p:spPr>
            <a:xfrm>
              <a:off x="0" y="-1"/>
              <a:ext cx="1270000" cy="382081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0" name="put(key, value)"/>
            <p:cNvSpPr txBox="1"/>
            <p:nvPr/>
          </p:nvSpPr>
          <p:spPr>
            <a:xfrm>
              <a:off x="0" y="56412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put(key, value)</a:t>
              </a:r>
            </a:p>
          </p:txBody>
        </p:sp>
      </p:grpSp>
      <p:grpSp>
        <p:nvGrpSpPr>
          <p:cNvPr id="244" name="get(key)"/>
          <p:cNvGrpSpPr/>
          <p:nvPr/>
        </p:nvGrpSpPr>
        <p:grpSpPr>
          <a:xfrm>
            <a:off x="5461000" y="3561823"/>
            <a:ext cx="1270000" cy="382082"/>
            <a:chOff x="0" y="-1"/>
            <a:chExt cx="1270000" cy="382081"/>
          </a:xfrm>
        </p:grpSpPr>
        <p:sp>
          <p:nvSpPr>
            <p:cNvPr id="242" name="직사각형"/>
            <p:cNvSpPr/>
            <p:nvPr/>
          </p:nvSpPr>
          <p:spPr>
            <a:xfrm>
              <a:off x="0" y="-2"/>
              <a:ext cx="1270000" cy="382083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43" name="get(key)"/>
            <p:cNvSpPr txBox="1"/>
            <p:nvPr/>
          </p:nvSpPr>
          <p:spPr>
            <a:xfrm>
              <a:off x="0" y="56412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get(key)</a:t>
              </a:r>
            </a:p>
          </p:txBody>
        </p:sp>
      </p:grpSp>
      <p:sp>
        <p:nvSpPr>
          <p:cNvPr id="245" name="연결선"/>
          <p:cNvSpPr/>
          <p:nvPr/>
        </p:nvSpPr>
        <p:spPr>
          <a:xfrm>
            <a:off x="6039229" y="3120443"/>
            <a:ext cx="1640959" cy="466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766" y="9939"/>
                  <a:pt x="9966" y="17139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6" name="연결선"/>
          <p:cNvSpPr/>
          <p:nvPr/>
        </p:nvSpPr>
        <p:spPr>
          <a:xfrm>
            <a:off x="6390521" y="3162004"/>
            <a:ext cx="3754459" cy="433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5" h="21600" fill="norm" stroke="1" extrusionOk="0">
                <a:moveTo>
                  <a:pt x="0" y="0"/>
                </a:moveTo>
                <a:cubicBezTo>
                  <a:pt x="14677" y="4847"/>
                  <a:pt x="21600" y="12047"/>
                  <a:pt x="20768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7" name="연결선"/>
          <p:cNvSpPr/>
          <p:nvPr/>
        </p:nvSpPr>
        <p:spPr>
          <a:xfrm>
            <a:off x="6206273" y="3578930"/>
            <a:ext cx="1446870" cy="86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5" fill="norm" stroke="1" extrusionOk="0">
                <a:moveTo>
                  <a:pt x="0" y="16395"/>
                </a:moveTo>
                <a:cubicBezTo>
                  <a:pt x="4087" y="-3081"/>
                  <a:pt x="11287" y="-5205"/>
                  <a:pt x="21600" y="10023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48" name="연결선"/>
          <p:cNvSpPr/>
          <p:nvPr/>
        </p:nvSpPr>
        <p:spPr>
          <a:xfrm>
            <a:off x="5659630" y="3666283"/>
            <a:ext cx="4497883" cy="541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535" y="7935"/>
                  <a:pt x="10335" y="15135"/>
                  <a:pt x="0" y="21600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51" name="그룹"/>
          <p:cNvGrpSpPr/>
          <p:nvPr/>
        </p:nvGrpSpPr>
        <p:grpSpPr>
          <a:xfrm>
            <a:off x="5003768" y="4051938"/>
            <a:ext cx="728491" cy="634774"/>
            <a:chOff x="0" y="0"/>
            <a:chExt cx="728490" cy="634773"/>
          </a:xfrm>
        </p:grpSpPr>
        <p:sp>
          <p:nvSpPr>
            <p:cNvPr id="249" name="화살표"/>
            <p:cNvSpPr/>
            <p:nvPr/>
          </p:nvSpPr>
          <p:spPr>
            <a:xfrm rot="10043166">
              <a:off x="47932" y="62934"/>
              <a:ext cx="632625" cy="508904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50" name="&quot;사과&quot;"/>
            <p:cNvSpPr txBox="1"/>
            <p:nvPr/>
          </p:nvSpPr>
          <p:spPr>
            <a:xfrm rot="20809704">
              <a:off x="182758" y="168809"/>
              <a:ext cx="471891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"사과"</a:t>
              </a:r>
            </a:p>
          </p:txBody>
        </p:sp>
      </p:grpSp>
      <p:graphicFrame>
        <p:nvGraphicFramePr>
          <p:cNvPr id="252" name="표"/>
          <p:cNvGraphicFramePr/>
          <p:nvPr/>
        </p:nvGraphicFramePr>
        <p:xfrm>
          <a:off x="3621037" y="2534523"/>
          <a:ext cx="1409000" cy="209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138988"/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3" name="HashMap&lt;String, String&gt; 컬렉션"/>
          <p:cNvSpPr txBox="1"/>
          <p:nvPr/>
        </p:nvSpPr>
        <p:spPr>
          <a:xfrm>
            <a:off x="7560346" y="1877766"/>
            <a:ext cx="22531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HashMap&lt;String, String&gt; 컬렉션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화살표"/>
          <p:cNvSpPr/>
          <p:nvPr/>
        </p:nvSpPr>
        <p:spPr>
          <a:xfrm>
            <a:off x="4393015" y="3107239"/>
            <a:ext cx="917676" cy="424303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256" name="화살표"/>
          <p:cNvSpPr/>
          <p:nvPr/>
        </p:nvSpPr>
        <p:spPr>
          <a:xfrm>
            <a:off x="4393015" y="2403485"/>
            <a:ext cx="917676" cy="424309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257" name="표"/>
          <p:cNvGraphicFramePr/>
          <p:nvPr/>
        </p:nvGraphicFramePr>
        <p:xfrm>
          <a:off x="7112537" y="2424227"/>
          <a:ext cx="1711336" cy="15359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head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tail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8" name="모서리가 둥근 직사각형"/>
          <p:cNvSpPr/>
          <p:nvPr/>
        </p:nvSpPr>
        <p:spPr>
          <a:xfrm>
            <a:off x="5596177" y="2247232"/>
            <a:ext cx="4020266" cy="1889974"/>
          </a:xfrm>
          <a:prstGeom prst="roundRect">
            <a:avLst>
              <a:gd name="adj" fmla="val 9090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pSp>
        <p:nvGrpSpPr>
          <p:cNvPr id="261" name="put(key, value)"/>
          <p:cNvGrpSpPr/>
          <p:nvPr/>
        </p:nvGrpSpPr>
        <p:grpSpPr>
          <a:xfrm>
            <a:off x="5420929" y="2439675"/>
            <a:ext cx="1270030" cy="382081"/>
            <a:chOff x="0" y="0"/>
            <a:chExt cx="1270029" cy="382079"/>
          </a:xfrm>
        </p:grpSpPr>
        <p:sp>
          <p:nvSpPr>
            <p:cNvPr id="259" name="직사각형"/>
            <p:cNvSpPr/>
            <p:nvPr/>
          </p:nvSpPr>
          <p:spPr>
            <a:xfrm>
              <a:off x="-1" y="-1"/>
              <a:ext cx="1270030" cy="382081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0" name="add(String)"/>
            <p:cNvSpPr txBox="1"/>
            <p:nvPr/>
          </p:nvSpPr>
          <p:spPr>
            <a:xfrm>
              <a:off x="-1" y="56413"/>
              <a:ext cx="127003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add(String)</a:t>
              </a:r>
            </a:p>
          </p:txBody>
        </p:sp>
      </p:grpSp>
      <p:grpSp>
        <p:nvGrpSpPr>
          <p:cNvPr id="264" name="get(key)"/>
          <p:cNvGrpSpPr/>
          <p:nvPr/>
        </p:nvGrpSpPr>
        <p:grpSpPr>
          <a:xfrm>
            <a:off x="5420929" y="3143429"/>
            <a:ext cx="1270030" cy="382081"/>
            <a:chOff x="0" y="0"/>
            <a:chExt cx="1270029" cy="382079"/>
          </a:xfrm>
        </p:grpSpPr>
        <p:sp>
          <p:nvSpPr>
            <p:cNvPr id="262" name="직사각형"/>
            <p:cNvSpPr/>
            <p:nvPr/>
          </p:nvSpPr>
          <p:spPr>
            <a:xfrm>
              <a:off x="-1" y="-1"/>
              <a:ext cx="1270030" cy="382081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3" name="get(i)"/>
            <p:cNvSpPr txBox="1"/>
            <p:nvPr/>
          </p:nvSpPr>
          <p:spPr>
            <a:xfrm>
              <a:off x="-1" y="56412"/>
              <a:ext cx="127003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get(i)</a:t>
              </a:r>
            </a:p>
          </p:txBody>
        </p:sp>
      </p:grpSp>
      <p:grpSp>
        <p:nvGrpSpPr>
          <p:cNvPr id="267" name="그룹"/>
          <p:cNvGrpSpPr/>
          <p:nvPr/>
        </p:nvGrpSpPr>
        <p:grpSpPr>
          <a:xfrm>
            <a:off x="4963716" y="3633545"/>
            <a:ext cx="728491" cy="634774"/>
            <a:chOff x="0" y="0"/>
            <a:chExt cx="728490" cy="634773"/>
          </a:xfrm>
        </p:grpSpPr>
        <p:sp>
          <p:nvSpPr>
            <p:cNvPr id="265" name="화살표"/>
            <p:cNvSpPr/>
            <p:nvPr/>
          </p:nvSpPr>
          <p:spPr>
            <a:xfrm rot="10043166">
              <a:off x="47932" y="62934"/>
              <a:ext cx="632625" cy="508904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266" name="&quot;사과&quot;"/>
            <p:cNvSpPr txBox="1"/>
            <p:nvPr/>
          </p:nvSpPr>
          <p:spPr>
            <a:xfrm rot="20809704">
              <a:off x="182758" y="175159"/>
              <a:ext cx="471891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"C#"</a:t>
              </a:r>
            </a:p>
          </p:txBody>
        </p:sp>
      </p:grpSp>
      <p:graphicFrame>
        <p:nvGraphicFramePr>
          <p:cNvPr id="268" name="표"/>
          <p:cNvGraphicFramePr/>
          <p:nvPr/>
        </p:nvGraphicFramePr>
        <p:xfrm>
          <a:off x="4358004" y="2116128"/>
          <a:ext cx="635011" cy="20927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get(3)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9" name="HashMap&lt;String, String&gt; 컬렉션"/>
          <p:cNvSpPr txBox="1"/>
          <p:nvPr/>
        </p:nvSpPr>
        <p:spPr>
          <a:xfrm>
            <a:off x="6704152" y="1909809"/>
            <a:ext cx="180431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LinkedList&lt;String&gt; 컬렉션</a:t>
            </a:r>
          </a:p>
        </p:txBody>
      </p:sp>
      <p:graphicFrame>
        <p:nvGraphicFramePr>
          <p:cNvPr id="270" name="표"/>
          <p:cNvGraphicFramePr/>
          <p:nvPr/>
        </p:nvGraphicFramePr>
        <p:xfrm>
          <a:off x="5671146" y="4457041"/>
          <a:ext cx="3870329" cy="768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  <a:gridCol w="444500"/>
                <a:gridCol w="635000"/>
                <a:gridCol w="444500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"C++"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"Java"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1" name="선"/>
          <p:cNvSpPr/>
          <p:nvPr/>
        </p:nvSpPr>
        <p:spPr>
          <a:xfrm>
            <a:off x="6302102" y="4592358"/>
            <a:ext cx="443462" cy="1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선"/>
          <p:cNvSpPr/>
          <p:nvPr/>
        </p:nvSpPr>
        <p:spPr>
          <a:xfrm>
            <a:off x="7384580" y="4592358"/>
            <a:ext cx="443462" cy="1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선"/>
          <p:cNvSpPr/>
          <p:nvPr/>
        </p:nvSpPr>
        <p:spPr>
          <a:xfrm>
            <a:off x="8467056" y="4592358"/>
            <a:ext cx="443462" cy="1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선"/>
          <p:cNvSpPr/>
          <p:nvPr/>
        </p:nvSpPr>
        <p:spPr>
          <a:xfrm>
            <a:off x="8467056" y="4727368"/>
            <a:ext cx="443462" cy="12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선"/>
          <p:cNvSpPr/>
          <p:nvPr/>
        </p:nvSpPr>
        <p:spPr>
          <a:xfrm>
            <a:off x="7384580" y="4727368"/>
            <a:ext cx="443462" cy="12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선"/>
          <p:cNvSpPr/>
          <p:nvPr/>
        </p:nvSpPr>
        <p:spPr>
          <a:xfrm>
            <a:off x="6302102" y="4727368"/>
            <a:ext cx="443462" cy="12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선"/>
          <p:cNvSpPr/>
          <p:nvPr/>
        </p:nvSpPr>
        <p:spPr>
          <a:xfrm>
            <a:off x="8551952" y="3119771"/>
            <a:ext cx="802596" cy="1364754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선"/>
          <p:cNvSpPr/>
          <p:nvPr/>
        </p:nvSpPr>
        <p:spPr>
          <a:xfrm flipH="1">
            <a:off x="5968972" y="3114262"/>
            <a:ext cx="1356031" cy="1356034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그룹"/>
          <p:cNvGrpSpPr/>
          <p:nvPr/>
        </p:nvGrpSpPr>
        <p:grpSpPr>
          <a:xfrm>
            <a:off x="1269977" y="126974"/>
            <a:ext cx="3682689" cy="4540529"/>
            <a:chOff x="-1" y="-2"/>
            <a:chExt cx="3682688" cy="4540528"/>
          </a:xfrm>
        </p:grpSpPr>
        <p:grpSp>
          <p:nvGrpSpPr>
            <p:cNvPr id="282" name="InputStream"/>
            <p:cNvGrpSpPr/>
            <p:nvPr/>
          </p:nvGrpSpPr>
          <p:grpSpPr>
            <a:xfrm>
              <a:off x="-2" y="-3"/>
              <a:ext cx="1269343" cy="323809"/>
              <a:chOff x="0" y="-1"/>
              <a:chExt cx="1269341" cy="323807"/>
            </a:xfrm>
          </p:grpSpPr>
          <p:sp>
            <p:nvSpPr>
              <p:cNvPr id="280" name="직사각형"/>
              <p:cNvSpPr/>
              <p:nvPr/>
            </p:nvSpPr>
            <p:spPr>
              <a:xfrm>
                <a:off x="-1" y="-2"/>
                <a:ext cx="1269342" cy="323809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1" name="InputStream"/>
              <p:cNvSpPr txBox="1"/>
              <p:nvPr/>
            </p:nvSpPr>
            <p:spPr>
              <a:xfrm>
                <a:off x="-1" y="27279"/>
                <a:ext cx="126934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InputStream</a:t>
                </a:r>
              </a:p>
            </p:txBody>
          </p:sp>
        </p:grpSp>
        <p:grpSp>
          <p:nvGrpSpPr>
            <p:cNvPr id="285" name="FileInputStream"/>
            <p:cNvGrpSpPr/>
            <p:nvPr/>
          </p:nvGrpSpPr>
          <p:grpSpPr>
            <a:xfrm>
              <a:off x="960094" y="383340"/>
              <a:ext cx="1777350" cy="323812"/>
              <a:chOff x="-1" y="-1"/>
              <a:chExt cx="1777349" cy="323811"/>
            </a:xfrm>
          </p:grpSpPr>
          <p:sp>
            <p:nvSpPr>
              <p:cNvPr id="283" name="직사각형"/>
              <p:cNvSpPr/>
              <p:nvPr/>
            </p:nvSpPr>
            <p:spPr>
              <a:xfrm>
                <a:off x="-2" y="-2"/>
                <a:ext cx="1777351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4" name="FileInputStream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FileInputStream</a:t>
                </a:r>
              </a:p>
            </p:txBody>
          </p:sp>
        </p:grpSp>
        <p:grpSp>
          <p:nvGrpSpPr>
            <p:cNvPr id="288" name="FilterInputStream"/>
            <p:cNvGrpSpPr/>
            <p:nvPr/>
          </p:nvGrpSpPr>
          <p:grpSpPr>
            <a:xfrm>
              <a:off x="960094" y="766675"/>
              <a:ext cx="1777350" cy="323815"/>
              <a:chOff x="-1" y="0"/>
              <a:chExt cx="1777349" cy="323814"/>
            </a:xfrm>
          </p:grpSpPr>
          <p:sp>
            <p:nvSpPr>
              <p:cNvPr id="286" name="직사각형"/>
              <p:cNvSpPr/>
              <p:nvPr/>
            </p:nvSpPr>
            <p:spPr>
              <a:xfrm>
                <a:off x="-2" y="-1"/>
                <a:ext cx="1777351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87" name="FilterInputStream"/>
              <p:cNvSpPr txBox="1"/>
              <p:nvPr/>
            </p:nvSpPr>
            <p:spPr>
              <a:xfrm>
                <a:off x="-2" y="27282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FilterInputStream</a:t>
                </a:r>
              </a:p>
            </p:txBody>
          </p:sp>
        </p:grpSp>
        <p:grpSp>
          <p:nvGrpSpPr>
            <p:cNvPr id="291" name="BufferedInputStream"/>
            <p:cNvGrpSpPr/>
            <p:nvPr/>
          </p:nvGrpSpPr>
          <p:grpSpPr>
            <a:xfrm>
              <a:off x="1905336" y="1150013"/>
              <a:ext cx="1777351" cy="323812"/>
              <a:chOff x="-1" y="-1"/>
              <a:chExt cx="1777350" cy="323811"/>
            </a:xfrm>
          </p:grpSpPr>
          <p:sp>
            <p:nvSpPr>
              <p:cNvPr id="289" name="직사각형"/>
              <p:cNvSpPr/>
              <p:nvPr/>
            </p:nvSpPr>
            <p:spPr>
              <a:xfrm>
                <a:off x="-2" y="-2"/>
                <a:ext cx="1777351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0" name="BufferedInputStream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BufferedInputStream</a:t>
                </a:r>
              </a:p>
            </p:txBody>
          </p:sp>
        </p:grpSp>
        <p:grpSp>
          <p:nvGrpSpPr>
            <p:cNvPr id="294" name="DataInputStream"/>
            <p:cNvGrpSpPr/>
            <p:nvPr/>
          </p:nvGrpSpPr>
          <p:grpSpPr>
            <a:xfrm>
              <a:off x="1905336" y="1533349"/>
              <a:ext cx="1777351" cy="323815"/>
              <a:chOff x="-1" y="0"/>
              <a:chExt cx="1777350" cy="323814"/>
            </a:xfrm>
          </p:grpSpPr>
          <p:sp>
            <p:nvSpPr>
              <p:cNvPr id="292" name="직사각형"/>
              <p:cNvSpPr/>
              <p:nvPr/>
            </p:nvSpPr>
            <p:spPr>
              <a:xfrm>
                <a:off x="-2" y="-1"/>
                <a:ext cx="1777351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3" name="DataInputStream"/>
              <p:cNvSpPr txBox="1"/>
              <p:nvPr/>
            </p:nvSpPr>
            <p:spPr>
              <a:xfrm>
                <a:off x="-2" y="27282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DataInputStream</a:t>
                </a:r>
              </a:p>
            </p:txBody>
          </p:sp>
        </p:grpSp>
        <p:grpSp>
          <p:nvGrpSpPr>
            <p:cNvPr id="297" name="LineNumberInputStream"/>
            <p:cNvGrpSpPr/>
            <p:nvPr/>
          </p:nvGrpSpPr>
          <p:grpSpPr>
            <a:xfrm>
              <a:off x="1905336" y="1916687"/>
              <a:ext cx="1777351" cy="323812"/>
              <a:chOff x="-1" y="-1"/>
              <a:chExt cx="1777350" cy="323811"/>
            </a:xfrm>
          </p:grpSpPr>
          <p:sp>
            <p:nvSpPr>
              <p:cNvPr id="295" name="직사각형"/>
              <p:cNvSpPr/>
              <p:nvPr/>
            </p:nvSpPr>
            <p:spPr>
              <a:xfrm>
                <a:off x="-2" y="-2"/>
                <a:ext cx="1777351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6" name="LineNumberInputStream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LineNumberInputStream</a:t>
                </a:r>
              </a:p>
            </p:txBody>
          </p:sp>
        </p:grpSp>
        <p:grpSp>
          <p:nvGrpSpPr>
            <p:cNvPr id="300" name="PushbackInputStream"/>
            <p:cNvGrpSpPr/>
            <p:nvPr/>
          </p:nvGrpSpPr>
          <p:grpSpPr>
            <a:xfrm>
              <a:off x="1905336" y="2300028"/>
              <a:ext cx="1777351" cy="323812"/>
              <a:chOff x="-1" y="-1"/>
              <a:chExt cx="1777350" cy="323811"/>
            </a:xfrm>
          </p:grpSpPr>
          <p:sp>
            <p:nvSpPr>
              <p:cNvPr id="298" name="직사각형"/>
              <p:cNvSpPr/>
              <p:nvPr/>
            </p:nvSpPr>
            <p:spPr>
              <a:xfrm>
                <a:off x="-2" y="-2"/>
                <a:ext cx="1777351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299" name="PushbackInputStream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PushbackInputStream</a:t>
                </a:r>
              </a:p>
            </p:txBody>
          </p:sp>
        </p:grpSp>
        <p:grpSp>
          <p:nvGrpSpPr>
            <p:cNvPr id="303" name="PipedInputStream"/>
            <p:cNvGrpSpPr/>
            <p:nvPr/>
          </p:nvGrpSpPr>
          <p:grpSpPr>
            <a:xfrm>
              <a:off x="960094" y="2683363"/>
              <a:ext cx="1777350" cy="323815"/>
              <a:chOff x="-1" y="0"/>
              <a:chExt cx="1777349" cy="323814"/>
            </a:xfrm>
          </p:grpSpPr>
          <p:sp>
            <p:nvSpPr>
              <p:cNvPr id="301" name="직사각형"/>
              <p:cNvSpPr/>
              <p:nvPr/>
            </p:nvSpPr>
            <p:spPr>
              <a:xfrm>
                <a:off x="-2" y="-1"/>
                <a:ext cx="1777351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2" name="PipedInputStream"/>
              <p:cNvSpPr txBox="1"/>
              <p:nvPr/>
            </p:nvSpPr>
            <p:spPr>
              <a:xfrm>
                <a:off x="-2" y="27282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06" name="SequenceInputStream"/>
            <p:cNvGrpSpPr/>
            <p:nvPr/>
          </p:nvGrpSpPr>
          <p:grpSpPr>
            <a:xfrm>
              <a:off x="960094" y="3066702"/>
              <a:ext cx="1777350" cy="323812"/>
              <a:chOff x="-1" y="-1"/>
              <a:chExt cx="1777349" cy="323811"/>
            </a:xfrm>
          </p:grpSpPr>
          <p:sp>
            <p:nvSpPr>
              <p:cNvPr id="304" name="직사각형"/>
              <p:cNvSpPr/>
              <p:nvPr/>
            </p:nvSpPr>
            <p:spPr>
              <a:xfrm>
                <a:off x="-2" y="-2"/>
                <a:ext cx="1777351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5" name="SequenceInputStream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309" name="ByteArrayInputStream"/>
            <p:cNvGrpSpPr/>
            <p:nvPr/>
          </p:nvGrpSpPr>
          <p:grpSpPr>
            <a:xfrm>
              <a:off x="960094" y="3450038"/>
              <a:ext cx="1777350" cy="323812"/>
              <a:chOff x="-1" y="-1"/>
              <a:chExt cx="1777349" cy="323811"/>
            </a:xfrm>
          </p:grpSpPr>
          <p:sp>
            <p:nvSpPr>
              <p:cNvPr id="307" name="직사각형"/>
              <p:cNvSpPr/>
              <p:nvPr/>
            </p:nvSpPr>
            <p:spPr>
              <a:xfrm>
                <a:off x="-2" y="-2"/>
                <a:ext cx="1777351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08" name="ByteArrayInputStream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grpSp>
          <p:nvGrpSpPr>
            <p:cNvPr id="312" name="StringBufferInputStream"/>
            <p:cNvGrpSpPr/>
            <p:nvPr/>
          </p:nvGrpSpPr>
          <p:grpSpPr>
            <a:xfrm>
              <a:off x="960094" y="3833375"/>
              <a:ext cx="1777350" cy="323815"/>
              <a:chOff x="-1" y="0"/>
              <a:chExt cx="1777349" cy="323814"/>
            </a:xfrm>
          </p:grpSpPr>
          <p:sp>
            <p:nvSpPr>
              <p:cNvPr id="310" name="직사각형"/>
              <p:cNvSpPr/>
              <p:nvPr/>
            </p:nvSpPr>
            <p:spPr>
              <a:xfrm>
                <a:off x="-2" y="-1"/>
                <a:ext cx="1777351" cy="323815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11" name="StringBufferInputStream"/>
              <p:cNvSpPr txBox="1"/>
              <p:nvPr/>
            </p:nvSpPr>
            <p:spPr>
              <a:xfrm>
                <a:off x="-2" y="27282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StringBufferInputStream</a:t>
                </a:r>
              </a:p>
            </p:txBody>
          </p:sp>
        </p:grpSp>
        <p:grpSp>
          <p:nvGrpSpPr>
            <p:cNvPr id="315" name="ObjectInputStream"/>
            <p:cNvGrpSpPr/>
            <p:nvPr/>
          </p:nvGrpSpPr>
          <p:grpSpPr>
            <a:xfrm>
              <a:off x="960094" y="4216714"/>
              <a:ext cx="1777350" cy="323812"/>
              <a:chOff x="-1" y="-1"/>
              <a:chExt cx="1777349" cy="323811"/>
            </a:xfrm>
          </p:grpSpPr>
          <p:sp>
            <p:nvSpPr>
              <p:cNvPr id="313" name="직사각형"/>
              <p:cNvSpPr/>
              <p:nvPr/>
            </p:nvSpPr>
            <p:spPr>
              <a:xfrm>
                <a:off x="-2" y="-2"/>
                <a:ext cx="1777351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14" name="ObjectInputStream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ObjectInputStream</a:t>
                </a:r>
              </a:p>
            </p:txBody>
          </p:sp>
        </p:grpSp>
        <p:sp>
          <p:nvSpPr>
            <p:cNvPr id="316" name="선"/>
            <p:cNvSpPr/>
            <p:nvPr/>
          </p:nvSpPr>
          <p:spPr>
            <a:xfrm flipV="1">
              <a:off x="597444" y="370648"/>
              <a:ext cx="11" cy="57571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7" name="선"/>
            <p:cNvSpPr/>
            <p:nvPr/>
          </p:nvSpPr>
          <p:spPr>
            <a:xfrm flipV="1">
              <a:off x="1511718" y="1132250"/>
              <a:ext cx="11" cy="57571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8" name="선"/>
            <p:cNvSpPr/>
            <p:nvPr/>
          </p:nvSpPr>
          <p:spPr>
            <a:xfrm>
              <a:off x="584478" y="945002"/>
              <a:ext cx="368042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9" name="선"/>
            <p:cNvSpPr/>
            <p:nvPr/>
          </p:nvSpPr>
          <p:spPr>
            <a:xfrm>
              <a:off x="773970" y="545243"/>
              <a:ext cx="178551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0" name="선"/>
            <p:cNvSpPr/>
            <p:nvPr/>
          </p:nvSpPr>
          <p:spPr>
            <a:xfrm>
              <a:off x="1704245" y="1311915"/>
              <a:ext cx="193439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1" name="선"/>
            <p:cNvSpPr/>
            <p:nvPr/>
          </p:nvSpPr>
          <p:spPr>
            <a:xfrm>
              <a:off x="1514753" y="1695253"/>
              <a:ext cx="382931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2" name="선"/>
            <p:cNvSpPr/>
            <p:nvPr/>
          </p:nvSpPr>
          <p:spPr>
            <a:xfrm>
              <a:off x="1704245" y="2078589"/>
              <a:ext cx="193439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3" name="선"/>
            <p:cNvSpPr/>
            <p:nvPr/>
          </p:nvSpPr>
          <p:spPr>
            <a:xfrm>
              <a:off x="1704245" y="2461931"/>
              <a:ext cx="193439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4" name="선"/>
            <p:cNvSpPr/>
            <p:nvPr/>
          </p:nvSpPr>
          <p:spPr>
            <a:xfrm flipV="1">
              <a:off x="1706213" y="1299221"/>
              <a:ext cx="11" cy="117235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5" name="선"/>
            <p:cNvSpPr/>
            <p:nvPr/>
          </p:nvSpPr>
          <p:spPr>
            <a:xfrm flipV="1">
              <a:off x="775938" y="532543"/>
              <a:ext cx="11" cy="385878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6" name="선"/>
            <p:cNvSpPr/>
            <p:nvPr/>
          </p:nvSpPr>
          <p:spPr>
            <a:xfrm>
              <a:off x="762010" y="3228604"/>
              <a:ext cx="190510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" name="선"/>
            <p:cNvSpPr/>
            <p:nvPr/>
          </p:nvSpPr>
          <p:spPr>
            <a:xfrm>
              <a:off x="762010" y="3611941"/>
              <a:ext cx="190511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" name="선"/>
            <p:cNvSpPr/>
            <p:nvPr/>
          </p:nvSpPr>
          <p:spPr>
            <a:xfrm>
              <a:off x="762010" y="3995279"/>
              <a:ext cx="190510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9" name="선"/>
            <p:cNvSpPr/>
            <p:nvPr/>
          </p:nvSpPr>
          <p:spPr>
            <a:xfrm>
              <a:off x="762010" y="4378620"/>
              <a:ext cx="190511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0" name="선"/>
            <p:cNvSpPr/>
            <p:nvPr/>
          </p:nvSpPr>
          <p:spPr>
            <a:xfrm>
              <a:off x="762010" y="2845267"/>
              <a:ext cx="190510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4" name="OutputStream"/>
          <p:cNvGrpSpPr/>
          <p:nvPr/>
        </p:nvGrpSpPr>
        <p:grpSpPr>
          <a:xfrm>
            <a:off x="5208967" y="126985"/>
            <a:ext cx="1269346" cy="323819"/>
            <a:chOff x="-1" y="-1"/>
            <a:chExt cx="1269345" cy="323817"/>
          </a:xfrm>
        </p:grpSpPr>
        <p:sp>
          <p:nvSpPr>
            <p:cNvPr id="332" name="직사각형"/>
            <p:cNvSpPr/>
            <p:nvPr/>
          </p:nvSpPr>
          <p:spPr>
            <a:xfrm>
              <a:off x="-2" y="-2"/>
              <a:ext cx="1269346" cy="323818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3" name="OutputStream"/>
            <p:cNvSpPr txBox="1"/>
            <p:nvPr/>
          </p:nvSpPr>
          <p:spPr>
            <a:xfrm>
              <a:off x="-2" y="27282"/>
              <a:ext cx="1269346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OutputStream</a:t>
              </a:r>
            </a:p>
          </p:txBody>
        </p:sp>
      </p:grpSp>
      <p:grpSp>
        <p:nvGrpSpPr>
          <p:cNvPr id="337" name="FileOutputStream"/>
          <p:cNvGrpSpPr/>
          <p:nvPr/>
        </p:nvGrpSpPr>
        <p:grpSpPr>
          <a:xfrm>
            <a:off x="6169063" y="510324"/>
            <a:ext cx="1777339" cy="323811"/>
            <a:chOff x="0" y="0"/>
            <a:chExt cx="1777338" cy="323810"/>
          </a:xfrm>
        </p:grpSpPr>
        <p:sp>
          <p:nvSpPr>
            <p:cNvPr id="335" name="직사각형"/>
            <p:cNvSpPr/>
            <p:nvPr/>
          </p:nvSpPr>
          <p:spPr>
            <a:xfrm>
              <a:off x="-1" y="-1"/>
              <a:ext cx="1777339" cy="323811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6" name="FileOutputStream"/>
            <p:cNvSpPr txBox="1"/>
            <p:nvPr/>
          </p:nvSpPr>
          <p:spPr>
            <a:xfrm>
              <a:off x="-1" y="27281"/>
              <a:ext cx="177733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FileOutputStream</a:t>
              </a:r>
            </a:p>
          </p:txBody>
        </p:sp>
      </p:grpSp>
      <p:grpSp>
        <p:nvGrpSpPr>
          <p:cNvPr id="340" name="FilterOutputStream"/>
          <p:cNvGrpSpPr/>
          <p:nvPr/>
        </p:nvGrpSpPr>
        <p:grpSpPr>
          <a:xfrm>
            <a:off x="6169063" y="893658"/>
            <a:ext cx="1777339" cy="323815"/>
            <a:chOff x="0" y="0"/>
            <a:chExt cx="1777338" cy="323814"/>
          </a:xfrm>
        </p:grpSpPr>
        <p:sp>
          <p:nvSpPr>
            <p:cNvPr id="338" name="직사각형"/>
            <p:cNvSpPr/>
            <p:nvPr/>
          </p:nvSpPr>
          <p:spPr>
            <a:xfrm>
              <a:off x="-1" y="-1"/>
              <a:ext cx="1777339" cy="323815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39" name="FilterOutputStream"/>
            <p:cNvSpPr txBox="1"/>
            <p:nvPr/>
          </p:nvSpPr>
          <p:spPr>
            <a:xfrm>
              <a:off x="-1" y="27281"/>
              <a:ext cx="177733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FilterOutputStream</a:t>
              </a:r>
            </a:p>
          </p:txBody>
        </p:sp>
      </p:grpSp>
      <p:grpSp>
        <p:nvGrpSpPr>
          <p:cNvPr id="343" name="BufferedOutputStream"/>
          <p:cNvGrpSpPr/>
          <p:nvPr/>
        </p:nvGrpSpPr>
        <p:grpSpPr>
          <a:xfrm>
            <a:off x="7114305" y="1276997"/>
            <a:ext cx="1777341" cy="323808"/>
            <a:chOff x="0" y="0"/>
            <a:chExt cx="1777339" cy="323807"/>
          </a:xfrm>
        </p:grpSpPr>
        <p:sp>
          <p:nvSpPr>
            <p:cNvPr id="341" name="직사각형"/>
            <p:cNvSpPr/>
            <p:nvPr/>
          </p:nvSpPr>
          <p:spPr>
            <a:xfrm>
              <a:off x="-1" y="-1"/>
              <a:ext cx="1777340" cy="323808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2" name="BufferedOutputStream"/>
            <p:cNvSpPr txBox="1"/>
            <p:nvPr/>
          </p:nvSpPr>
          <p:spPr>
            <a:xfrm>
              <a:off x="-1" y="27277"/>
              <a:ext cx="177734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BufferedOutputStream</a:t>
              </a:r>
            </a:p>
          </p:txBody>
        </p:sp>
      </p:grpSp>
      <p:grpSp>
        <p:nvGrpSpPr>
          <p:cNvPr id="346" name="DataOutputStream"/>
          <p:cNvGrpSpPr/>
          <p:nvPr/>
        </p:nvGrpSpPr>
        <p:grpSpPr>
          <a:xfrm>
            <a:off x="7114305" y="1660332"/>
            <a:ext cx="1777341" cy="323810"/>
            <a:chOff x="0" y="-1"/>
            <a:chExt cx="1777339" cy="323809"/>
          </a:xfrm>
        </p:grpSpPr>
        <p:sp>
          <p:nvSpPr>
            <p:cNvPr id="344" name="직사각형"/>
            <p:cNvSpPr/>
            <p:nvPr/>
          </p:nvSpPr>
          <p:spPr>
            <a:xfrm>
              <a:off x="-1" y="-2"/>
              <a:ext cx="1777340" cy="323811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5" name="DataOutputStream"/>
            <p:cNvSpPr txBox="1"/>
            <p:nvPr/>
          </p:nvSpPr>
          <p:spPr>
            <a:xfrm>
              <a:off x="-1" y="27277"/>
              <a:ext cx="177734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DataOutputStream</a:t>
              </a:r>
            </a:p>
          </p:txBody>
        </p:sp>
      </p:grpSp>
      <p:grpSp>
        <p:nvGrpSpPr>
          <p:cNvPr id="349" name="PrintStream"/>
          <p:cNvGrpSpPr/>
          <p:nvPr/>
        </p:nvGrpSpPr>
        <p:grpSpPr>
          <a:xfrm>
            <a:off x="7114305" y="2043674"/>
            <a:ext cx="1777341" cy="323810"/>
            <a:chOff x="0" y="-1"/>
            <a:chExt cx="1777339" cy="323809"/>
          </a:xfrm>
        </p:grpSpPr>
        <p:sp>
          <p:nvSpPr>
            <p:cNvPr id="347" name="직사각형"/>
            <p:cNvSpPr/>
            <p:nvPr/>
          </p:nvSpPr>
          <p:spPr>
            <a:xfrm>
              <a:off x="-1" y="-2"/>
              <a:ext cx="1777340" cy="323811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48" name="PrintStream"/>
            <p:cNvSpPr txBox="1"/>
            <p:nvPr/>
          </p:nvSpPr>
          <p:spPr>
            <a:xfrm>
              <a:off x="-1" y="27279"/>
              <a:ext cx="177734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PrintStream</a:t>
              </a:r>
            </a:p>
          </p:txBody>
        </p:sp>
      </p:grpSp>
      <p:grpSp>
        <p:nvGrpSpPr>
          <p:cNvPr id="352" name="PipedInputStream"/>
          <p:cNvGrpSpPr/>
          <p:nvPr/>
        </p:nvGrpSpPr>
        <p:grpSpPr>
          <a:xfrm>
            <a:off x="6169063" y="2427004"/>
            <a:ext cx="1777339" cy="323813"/>
            <a:chOff x="0" y="0"/>
            <a:chExt cx="1777338" cy="323811"/>
          </a:xfrm>
        </p:grpSpPr>
        <p:sp>
          <p:nvSpPr>
            <p:cNvPr id="350" name="직사각형"/>
            <p:cNvSpPr/>
            <p:nvPr/>
          </p:nvSpPr>
          <p:spPr>
            <a:xfrm>
              <a:off x="-1" y="-1"/>
              <a:ext cx="1777339" cy="323812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1" name="PipedInputStream"/>
            <p:cNvSpPr txBox="1"/>
            <p:nvPr/>
          </p:nvSpPr>
          <p:spPr>
            <a:xfrm>
              <a:off x="-1" y="27281"/>
              <a:ext cx="177733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PipedInputStream</a:t>
              </a:r>
            </a:p>
          </p:txBody>
        </p:sp>
      </p:grpSp>
      <p:grpSp>
        <p:nvGrpSpPr>
          <p:cNvPr id="355" name="SequenceInputStream"/>
          <p:cNvGrpSpPr/>
          <p:nvPr/>
        </p:nvGrpSpPr>
        <p:grpSpPr>
          <a:xfrm>
            <a:off x="6169063" y="2810348"/>
            <a:ext cx="1777339" cy="323809"/>
            <a:chOff x="0" y="0"/>
            <a:chExt cx="1777338" cy="323807"/>
          </a:xfrm>
        </p:grpSpPr>
        <p:sp>
          <p:nvSpPr>
            <p:cNvPr id="353" name="직사각형"/>
            <p:cNvSpPr/>
            <p:nvPr/>
          </p:nvSpPr>
          <p:spPr>
            <a:xfrm>
              <a:off x="-1" y="-1"/>
              <a:ext cx="1777339" cy="323808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4" name="SequenceInputStream"/>
            <p:cNvSpPr txBox="1"/>
            <p:nvPr/>
          </p:nvSpPr>
          <p:spPr>
            <a:xfrm>
              <a:off x="-1" y="27279"/>
              <a:ext cx="177733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SequenceInputStream</a:t>
              </a:r>
            </a:p>
          </p:txBody>
        </p:sp>
      </p:grpSp>
      <p:grpSp>
        <p:nvGrpSpPr>
          <p:cNvPr id="358" name="ByteArrayInputStream"/>
          <p:cNvGrpSpPr/>
          <p:nvPr/>
        </p:nvGrpSpPr>
        <p:grpSpPr>
          <a:xfrm>
            <a:off x="6169063" y="3193680"/>
            <a:ext cx="1777339" cy="323810"/>
            <a:chOff x="0" y="-1"/>
            <a:chExt cx="1777338" cy="323809"/>
          </a:xfrm>
        </p:grpSpPr>
        <p:sp>
          <p:nvSpPr>
            <p:cNvPr id="356" name="직사각형"/>
            <p:cNvSpPr/>
            <p:nvPr/>
          </p:nvSpPr>
          <p:spPr>
            <a:xfrm>
              <a:off x="-1" y="-2"/>
              <a:ext cx="1777339" cy="323811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357" name="ByteArrayInputStream"/>
            <p:cNvSpPr txBox="1"/>
            <p:nvPr/>
          </p:nvSpPr>
          <p:spPr>
            <a:xfrm>
              <a:off x="-1" y="27279"/>
              <a:ext cx="1777339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ByteArrayInputStream</a:t>
              </a:r>
            </a:p>
          </p:txBody>
        </p:sp>
      </p:grpSp>
      <p:sp>
        <p:nvSpPr>
          <p:cNvPr id="359" name="선"/>
          <p:cNvSpPr/>
          <p:nvPr/>
        </p:nvSpPr>
        <p:spPr>
          <a:xfrm flipH="1" flipV="1">
            <a:off x="5745233" y="503986"/>
            <a:ext cx="11" cy="5757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0" name="선"/>
          <p:cNvSpPr/>
          <p:nvPr/>
        </p:nvSpPr>
        <p:spPr>
          <a:xfrm flipV="1">
            <a:off x="6720692" y="1259236"/>
            <a:ext cx="11" cy="57570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1" name="선"/>
          <p:cNvSpPr/>
          <p:nvPr/>
        </p:nvSpPr>
        <p:spPr>
          <a:xfrm>
            <a:off x="5740400" y="1071989"/>
            <a:ext cx="419101" cy="1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2" name="선"/>
          <p:cNvSpPr/>
          <p:nvPr/>
        </p:nvSpPr>
        <p:spPr>
          <a:xfrm>
            <a:off x="5968998" y="672231"/>
            <a:ext cx="190512" cy="1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" name="선"/>
          <p:cNvSpPr/>
          <p:nvPr/>
        </p:nvSpPr>
        <p:spPr>
          <a:xfrm>
            <a:off x="6913219" y="1438901"/>
            <a:ext cx="193439" cy="1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" name="선"/>
          <p:cNvSpPr/>
          <p:nvPr/>
        </p:nvSpPr>
        <p:spPr>
          <a:xfrm>
            <a:off x="6723726" y="1822237"/>
            <a:ext cx="382931" cy="1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선"/>
          <p:cNvSpPr/>
          <p:nvPr/>
        </p:nvSpPr>
        <p:spPr>
          <a:xfrm>
            <a:off x="6913219" y="2205576"/>
            <a:ext cx="193439" cy="1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선"/>
          <p:cNvSpPr/>
          <p:nvPr/>
        </p:nvSpPr>
        <p:spPr>
          <a:xfrm flipV="1">
            <a:off x="6915187" y="1426201"/>
            <a:ext cx="11" cy="79208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선"/>
          <p:cNvSpPr/>
          <p:nvPr/>
        </p:nvSpPr>
        <p:spPr>
          <a:xfrm flipV="1">
            <a:off x="5972211" y="659526"/>
            <a:ext cx="11" cy="270570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선"/>
          <p:cNvSpPr/>
          <p:nvPr/>
        </p:nvSpPr>
        <p:spPr>
          <a:xfrm>
            <a:off x="5968998" y="3355585"/>
            <a:ext cx="190512" cy="1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선"/>
          <p:cNvSpPr/>
          <p:nvPr/>
        </p:nvSpPr>
        <p:spPr>
          <a:xfrm>
            <a:off x="5968998" y="2588909"/>
            <a:ext cx="190512" cy="1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선"/>
          <p:cNvSpPr/>
          <p:nvPr/>
        </p:nvSpPr>
        <p:spPr>
          <a:xfrm>
            <a:off x="5968998" y="2972249"/>
            <a:ext cx="190512" cy="1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(a) 바이트 스트림 클래스 계층 구조"/>
          <p:cNvSpPr txBox="1"/>
          <p:nvPr/>
        </p:nvSpPr>
        <p:spPr>
          <a:xfrm>
            <a:off x="2003405" y="4825431"/>
            <a:ext cx="22158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(a) 바이트 스트림 클래스 계층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(b) 문자 스트림 클래스 계층 구조"/>
          <p:cNvSpPr txBox="1"/>
          <p:nvPr/>
        </p:nvSpPr>
        <p:spPr>
          <a:xfrm>
            <a:off x="2003405" y="4069781"/>
            <a:ext cx="20840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(b) 문자 스트림 클래스 계층 구조</a:t>
            </a:r>
          </a:p>
        </p:txBody>
      </p:sp>
      <p:grpSp>
        <p:nvGrpSpPr>
          <p:cNvPr id="421" name="그룹"/>
          <p:cNvGrpSpPr/>
          <p:nvPr/>
        </p:nvGrpSpPr>
        <p:grpSpPr>
          <a:xfrm>
            <a:off x="1269977" y="126979"/>
            <a:ext cx="3682689" cy="3773846"/>
            <a:chOff x="-1" y="-1"/>
            <a:chExt cx="3682688" cy="3773845"/>
          </a:xfrm>
        </p:grpSpPr>
        <p:grpSp>
          <p:nvGrpSpPr>
            <p:cNvPr id="376" name="Reader"/>
            <p:cNvGrpSpPr/>
            <p:nvPr/>
          </p:nvGrpSpPr>
          <p:grpSpPr>
            <a:xfrm>
              <a:off x="-2" y="-2"/>
              <a:ext cx="1269343" cy="323812"/>
              <a:chOff x="0" y="-1"/>
              <a:chExt cx="1269341" cy="323811"/>
            </a:xfrm>
          </p:grpSpPr>
          <p:sp>
            <p:nvSpPr>
              <p:cNvPr id="374" name="직사각형"/>
              <p:cNvSpPr/>
              <p:nvPr/>
            </p:nvSpPr>
            <p:spPr>
              <a:xfrm>
                <a:off x="-1" y="-2"/>
                <a:ext cx="1269342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75" name="Reader"/>
              <p:cNvSpPr txBox="1"/>
              <p:nvPr/>
            </p:nvSpPr>
            <p:spPr>
              <a:xfrm>
                <a:off x="-1" y="27281"/>
                <a:ext cx="1269342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Reader</a:t>
                </a:r>
              </a:p>
            </p:txBody>
          </p:sp>
        </p:grpSp>
        <p:grpSp>
          <p:nvGrpSpPr>
            <p:cNvPr id="379" name="InputStreamReader"/>
            <p:cNvGrpSpPr/>
            <p:nvPr/>
          </p:nvGrpSpPr>
          <p:grpSpPr>
            <a:xfrm>
              <a:off x="960094" y="393460"/>
              <a:ext cx="1777350" cy="323817"/>
              <a:chOff x="-1" y="-1"/>
              <a:chExt cx="1777349" cy="323816"/>
            </a:xfrm>
          </p:grpSpPr>
          <p:sp>
            <p:nvSpPr>
              <p:cNvPr id="377" name="직사각형"/>
              <p:cNvSpPr/>
              <p:nvPr/>
            </p:nvSpPr>
            <p:spPr>
              <a:xfrm>
                <a:off x="-2" y="-2"/>
                <a:ext cx="1777351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78" name="InputStreamReader"/>
              <p:cNvSpPr txBox="1"/>
              <p:nvPr/>
            </p:nvSpPr>
            <p:spPr>
              <a:xfrm>
                <a:off x="-2" y="27282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InputStreamReader</a:t>
                </a:r>
              </a:p>
            </p:txBody>
          </p:sp>
        </p:grpSp>
        <p:grpSp>
          <p:nvGrpSpPr>
            <p:cNvPr id="382" name="FileReader"/>
            <p:cNvGrpSpPr/>
            <p:nvPr/>
          </p:nvGrpSpPr>
          <p:grpSpPr>
            <a:xfrm>
              <a:off x="1905336" y="766672"/>
              <a:ext cx="1777351" cy="323817"/>
              <a:chOff x="-1" y="-1"/>
              <a:chExt cx="1777350" cy="323816"/>
            </a:xfrm>
          </p:grpSpPr>
          <p:sp>
            <p:nvSpPr>
              <p:cNvPr id="380" name="직사각형"/>
              <p:cNvSpPr/>
              <p:nvPr/>
            </p:nvSpPr>
            <p:spPr>
              <a:xfrm>
                <a:off x="-2" y="-2"/>
                <a:ext cx="1777351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1" name="FileReader"/>
              <p:cNvSpPr txBox="1"/>
              <p:nvPr/>
            </p:nvSpPr>
            <p:spPr>
              <a:xfrm>
                <a:off x="-2" y="27282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FileReader</a:t>
                </a:r>
              </a:p>
            </p:txBody>
          </p:sp>
        </p:grpSp>
        <p:grpSp>
          <p:nvGrpSpPr>
            <p:cNvPr id="385" name="BufferedReader"/>
            <p:cNvGrpSpPr/>
            <p:nvPr/>
          </p:nvGrpSpPr>
          <p:grpSpPr>
            <a:xfrm>
              <a:off x="960094" y="1139884"/>
              <a:ext cx="1777350" cy="323817"/>
              <a:chOff x="-1" y="-1"/>
              <a:chExt cx="1777349" cy="323816"/>
            </a:xfrm>
          </p:grpSpPr>
          <p:sp>
            <p:nvSpPr>
              <p:cNvPr id="383" name="직사각형"/>
              <p:cNvSpPr/>
              <p:nvPr/>
            </p:nvSpPr>
            <p:spPr>
              <a:xfrm>
                <a:off x="-2" y="-2"/>
                <a:ext cx="1777351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4" name="BufferedReader"/>
              <p:cNvSpPr txBox="1"/>
              <p:nvPr/>
            </p:nvSpPr>
            <p:spPr>
              <a:xfrm>
                <a:off x="-2" y="27282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BufferedReader</a:t>
                </a:r>
              </a:p>
            </p:txBody>
          </p:sp>
        </p:grpSp>
        <p:grpSp>
          <p:nvGrpSpPr>
            <p:cNvPr id="388" name="LineNumberReader"/>
            <p:cNvGrpSpPr/>
            <p:nvPr/>
          </p:nvGrpSpPr>
          <p:grpSpPr>
            <a:xfrm>
              <a:off x="1905336" y="1523220"/>
              <a:ext cx="1777351" cy="323817"/>
              <a:chOff x="-1" y="-1"/>
              <a:chExt cx="1777350" cy="323816"/>
            </a:xfrm>
          </p:grpSpPr>
          <p:sp>
            <p:nvSpPr>
              <p:cNvPr id="386" name="직사각형"/>
              <p:cNvSpPr/>
              <p:nvPr/>
            </p:nvSpPr>
            <p:spPr>
              <a:xfrm>
                <a:off x="-2" y="-2"/>
                <a:ext cx="1777351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87" name="LineNumberReader"/>
              <p:cNvSpPr txBox="1"/>
              <p:nvPr/>
            </p:nvSpPr>
            <p:spPr>
              <a:xfrm>
                <a:off x="-2" y="27282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LineNumberReader</a:t>
                </a:r>
              </a:p>
            </p:txBody>
          </p:sp>
        </p:grpSp>
        <p:grpSp>
          <p:nvGrpSpPr>
            <p:cNvPr id="391" name="PushbackReader"/>
            <p:cNvGrpSpPr/>
            <p:nvPr/>
          </p:nvGrpSpPr>
          <p:grpSpPr>
            <a:xfrm>
              <a:off x="1905336" y="2286004"/>
              <a:ext cx="1777351" cy="323812"/>
              <a:chOff x="-1" y="-1"/>
              <a:chExt cx="1777350" cy="323811"/>
            </a:xfrm>
          </p:grpSpPr>
          <p:sp>
            <p:nvSpPr>
              <p:cNvPr id="389" name="직사각형"/>
              <p:cNvSpPr/>
              <p:nvPr/>
            </p:nvSpPr>
            <p:spPr>
              <a:xfrm>
                <a:off x="-2" y="-2"/>
                <a:ext cx="1777351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0" name="PushbackReader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PushbackReader</a:t>
                </a:r>
              </a:p>
            </p:txBody>
          </p:sp>
        </p:grpSp>
        <p:grpSp>
          <p:nvGrpSpPr>
            <p:cNvPr id="394" name="PipedInputStream"/>
            <p:cNvGrpSpPr/>
            <p:nvPr/>
          </p:nvGrpSpPr>
          <p:grpSpPr>
            <a:xfrm>
              <a:off x="960094" y="2683357"/>
              <a:ext cx="1777350" cy="323817"/>
              <a:chOff x="-1" y="-1"/>
              <a:chExt cx="1777349" cy="323816"/>
            </a:xfrm>
          </p:grpSpPr>
          <p:sp>
            <p:nvSpPr>
              <p:cNvPr id="392" name="직사각형"/>
              <p:cNvSpPr/>
              <p:nvPr/>
            </p:nvSpPr>
            <p:spPr>
              <a:xfrm>
                <a:off x="-2" y="-2"/>
                <a:ext cx="1777351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3" name="PipedInputStream"/>
              <p:cNvSpPr txBox="1"/>
              <p:nvPr/>
            </p:nvSpPr>
            <p:spPr>
              <a:xfrm>
                <a:off x="-2" y="27282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97" name="SequenceInputStream"/>
            <p:cNvGrpSpPr/>
            <p:nvPr/>
          </p:nvGrpSpPr>
          <p:grpSpPr>
            <a:xfrm>
              <a:off x="960094" y="3066695"/>
              <a:ext cx="1777350" cy="323812"/>
              <a:chOff x="-1" y="-1"/>
              <a:chExt cx="1777349" cy="323811"/>
            </a:xfrm>
          </p:grpSpPr>
          <p:sp>
            <p:nvSpPr>
              <p:cNvPr id="395" name="직사각형"/>
              <p:cNvSpPr/>
              <p:nvPr/>
            </p:nvSpPr>
            <p:spPr>
              <a:xfrm>
                <a:off x="-2" y="-2"/>
                <a:ext cx="1777351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6" name="SequenceInputStream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400" name="ByteArrayInputStream"/>
            <p:cNvGrpSpPr/>
            <p:nvPr/>
          </p:nvGrpSpPr>
          <p:grpSpPr>
            <a:xfrm>
              <a:off x="960094" y="3450032"/>
              <a:ext cx="1777350" cy="323812"/>
              <a:chOff x="-1" y="-1"/>
              <a:chExt cx="1777349" cy="323811"/>
            </a:xfrm>
          </p:grpSpPr>
          <p:sp>
            <p:nvSpPr>
              <p:cNvPr id="398" name="직사각형"/>
              <p:cNvSpPr/>
              <p:nvPr/>
            </p:nvSpPr>
            <p:spPr>
              <a:xfrm>
                <a:off x="-2" y="-2"/>
                <a:ext cx="1777351" cy="323812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399" name="ByteArrayInputStream"/>
              <p:cNvSpPr txBox="1"/>
              <p:nvPr/>
            </p:nvSpPr>
            <p:spPr>
              <a:xfrm>
                <a:off x="-2" y="27281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01" name="선"/>
            <p:cNvSpPr/>
            <p:nvPr/>
          </p:nvSpPr>
          <p:spPr>
            <a:xfrm flipV="1">
              <a:off x="597444" y="381010"/>
              <a:ext cx="11" cy="165101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2" name="선"/>
            <p:cNvSpPr/>
            <p:nvPr/>
          </p:nvSpPr>
          <p:spPr>
            <a:xfrm flipV="1">
              <a:off x="584478" y="2032010"/>
              <a:ext cx="382931" cy="1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3" name="선"/>
            <p:cNvSpPr/>
            <p:nvPr/>
          </p:nvSpPr>
          <p:spPr>
            <a:xfrm>
              <a:off x="762010" y="545240"/>
              <a:ext cx="190511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4" name="선"/>
            <p:cNvSpPr/>
            <p:nvPr/>
          </p:nvSpPr>
          <p:spPr>
            <a:xfrm flipV="1">
              <a:off x="775938" y="532540"/>
              <a:ext cx="11" cy="308698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5" name="선"/>
            <p:cNvSpPr/>
            <p:nvPr/>
          </p:nvSpPr>
          <p:spPr>
            <a:xfrm>
              <a:off x="762010" y="3228597"/>
              <a:ext cx="190511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6" name="선"/>
            <p:cNvSpPr/>
            <p:nvPr/>
          </p:nvSpPr>
          <p:spPr>
            <a:xfrm>
              <a:off x="762010" y="3611936"/>
              <a:ext cx="190511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7" name="선"/>
            <p:cNvSpPr/>
            <p:nvPr/>
          </p:nvSpPr>
          <p:spPr>
            <a:xfrm>
              <a:off x="762010" y="2845261"/>
              <a:ext cx="190511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0" name="FilterReader"/>
            <p:cNvGrpSpPr/>
            <p:nvPr/>
          </p:nvGrpSpPr>
          <p:grpSpPr>
            <a:xfrm>
              <a:off x="960094" y="1903443"/>
              <a:ext cx="1777350" cy="323817"/>
              <a:chOff x="-1" y="-1"/>
              <a:chExt cx="1777349" cy="323816"/>
            </a:xfrm>
          </p:grpSpPr>
          <p:sp>
            <p:nvSpPr>
              <p:cNvPr id="408" name="직사각형"/>
              <p:cNvSpPr/>
              <p:nvPr/>
            </p:nvSpPr>
            <p:spPr>
              <a:xfrm>
                <a:off x="-2" y="-2"/>
                <a:ext cx="1777351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09" name="FilterReader"/>
              <p:cNvSpPr txBox="1"/>
              <p:nvPr/>
            </p:nvSpPr>
            <p:spPr>
              <a:xfrm>
                <a:off x="-2" y="27282"/>
                <a:ext cx="1777351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11" name="선"/>
            <p:cNvSpPr/>
            <p:nvPr/>
          </p:nvSpPr>
          <p:spPr>
            <a:xfrm>
              <a:off x="762010" y="1301788"/>
              <a:ext cx="190511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4" name="그룹"/>
            <p:cNvGrpSpPr/>
            <p:nvPr/>
          </p:nvGrpSpPr>
          <p:grpSpPr>
            <a:xfrm>
              <a:off x="1522082" y="762009"/>
              <a:ext cx="382946" cy="179291"/>
              <a:chOff x="-1" y="0"/>
              <a:chExt cx="382945" cy="179289"/>
            </a:xfrm>
          </p:grpSpPr>
          <p:sp>
            <p:nvSpPr>
              <p:cNvPr id="412" name="선"/>
              <p:cNvSpPr/>
              <p:nvPr/>
            </p:nvSpPr>
            <p:spPr>
              <a:xfrm>
                <a:off x="-2" y="166573"/>
                <a:ext cx="382947" cy="1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3" name="선"/>
              <p:cNvSpPr/>
              <p:nvPr/>
            </p:nvSpPr>
            <p:spPr>
              <a:xfrm flipV="1">
                <a:off x="4238" y="0"/>
                <a:ext cx="11" cy="17929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17" name="그룹"/>
            <p:cNvGrpSpPr/>
            <p:nvPr/>
          </p:nvGrpSpPr>
          <p:grpSpPr>
            <a:xfrm>
              <a:off x="1522082" y="1519156"/>
              <a:ext cx="382946" cy="179291"/>
              <a:chOff x="-1" y="0"/>
              <a:chExt cx="382945" cy="179289"/>
            </a:xfrm>
          </p:grpSpPr>
          <p:sp>
            <p:nvSpPr>
              <p:cNvPr id="415" name="선"/>
              <p:cNvSpPr/>
              <p:nvPr/>
            </p:nvSpPr>
            <p:spPr>
              <a:xfrm>
                <a:off x="-2" y="166573"/>
                <a:ext cx="382947" cy="1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6" name="선"/>
              <p:cNvSpPr/>
              <p:nvPr/>
            </p:nvSpPr>
            <p:spPr>
              <a:xfrm flipV="1">
                <a:off x="4238" y="0"/>
                <a:ext cx="11" cy="17929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20" name="그룹"/>
            <p:cNvGrpSpPr/>
            <p:nvPr/>
          </p:nvGrpSpPr>
          <p:grpSpPr>
            <a:xfrm>
              <a:off x="1522082" y="2289756"/>
              <a:ext cx="382946" cy="179291"/>
              <a:chOff x="-1" y="0"/>
              <a:chExt cx="382945" cy="179289"/>
            </a:xfrm>
          </p:grpSpPr>
          <p:sp>
            <p:nvSpPr>
              <p:cNvPr id="418" name="선"/>
              <p:cNvSpPr/>
              <p:nvPr/>
            </p:nvSpPr>
            <p:spPr>
              <a:xfrm>
                <a:off x="-2" y="166573"/>
                <a:ext cx="382947" cy="1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선"/>
              <p:cNvSpPr/>
              <p:nvPr/>
            </p:nvSpPr>
            <p:spPr>
              <a:xfrm flipV="1">
                <a:off x="4238" y="0"/>
                <a:ext cx="11" cy="17929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461" name="그룹"/>
          <p:cNvGrpSpPr/>
          <p:nvPr/>
        </p:nvGrpSpPr>
        <p:grpSpPr>
          <a:xfrm>
            <a:off x="5206977" y="126980"/>
            <a:ext cx="3682693" cy="3368168"/>
            <a:chOff x="-1" y="-1"/>
            <a:chExt cx="3682691" cy="3368166"/>
          </a:xfrm>
        </p:grpSpPr>
        <p:grpSp>
          <p:nvGrpSpPr>
            <p:cNvPr id="424" name="Writer"/>
            <p:cNvGrpSpPr/>
            <p:nvPr/>
          </p:nvGrpSpPr>
          <p:grpSpPr>
            <a:xfrm>
              <a:off x="-2" y="-2"/>
              <a:ext cx="1269343" cy="323813"/>
              <a:chOff x="0" y="0"/>
              <a:chExt cx="1269341" cy="323811"/>
            </a:xfrm>
          </p:grpSpPr>
          <p:sp>
            <p:nvSpPr>
              <p:cNvPr id="422" name="직사각형"/>
              <p:cNvSpPr/>
              <p:nvPr/>
            </p:nvSpPr>
            <p:spPr>
              <a:xfrm>
                <a:off x="-1" y="-1"/>
                <a:ext cx="1269343" cy="32381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3" name="Writer"/>
              <p:cNvSpPr txBox="1"/>
              <p:nvPr/>
            </p:nvSpPr>
            <p:spPr>
              <a:xfrm>
                <a:off x="-1" y="27281"/>
                <a:ext cx="126934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Writer</a:t>
                </a:r>
              </a:p>
            </p:txBody>
          </p:sp>
        </p:grpSp>
        <p:grpSp>
          <p:nvGrpSpPr>
            <p:cNvPr id="427" name="OutputStreamWriter"/>
            <p:cNvGrpSpPr/>
            <p:nvPr/>
          </p:nvGrpSpPr>
          <p:grpSpPr>
            <a:xfrm>
              <a:off x="960093" y="393458"/>
              <a:ext cx="1777353" cy="323817"/>
              <a:chOff x="-1" y="-1"/>
              <a:chExt cx="1777351" cy="323816"/>
            </a:xfrm>
          </p:grpSpPr>
          <p:sp>
            <p:nvSpPr>
              <p:cNvPr id="425" name="직사각형"/>
              <p:cNvSpPr/>
              <p:nvPr/>
            </p:nvSpPr>
            <p:spPr>
              <a:xfrm>
                <a:off x="-2" y="-2"/>
                <a:ext cx="1777353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6" name="OutputStreamWriter"/>
              <p:cNvSpPr txBox="1"/>
              <p:nvPr/>
            </p:nvSpPr>
            <p:spPr>
              <a:xfrm>
                <a:off x="-2" y="27282"/>
                <a:ext cx="177735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OutputStreamWriter</a:t>
                </a:r>
              </a:p>
            </p:txBody>
          </p:sp>
        </p:grpSp>
        <p:grpSp>
          <p:nvGrpSpPr>
            <p:cNvPr id="430" name="FileWriter"/>
            <p:cNvGrpSpPr/>
            <p:nvPr/>
          </p:nvGrpSpPr>
          <p:grpSpPr>
            <a:xfrm>
              <a:off x="1905337" y="766670"/>
              <a:ext cx="1777353" cy="323817"/>
              <a:chOff x="-1" y="-1"/>
              <a:chExt cx="1777351" cy="323816"/>
            </a:xfrm>
          </p:grpSpPr>
          <p:sp>
            <p:nvSpPr>
              <p:cNvPr id="428" name="직사각형"/>
              <p:cNvSpPr/>
              <p:nvPr/>
            </p:nvSpPr>
            <p:spPr>
              <a:xfrm>
                <a:off x="-2" y="-2"/>
                <a:ext cx="1777353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29" name="FileWriter"/>
              <p:cNvSpPr txBox="1"/>
              <p:nvPr/>
            </p:nvSpPr>
            <p:spPr>
              <a:xfrm>
                <a:off x="-2" y="27282"/>
                <a:ext cx="177735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FileWriter</a:t>
                </a:r>
              </a:p>
            </p:txBody>
          </p:sp>
        </p:grpSp>
        <p:grpSp>
          <p:nvGrpSpPr>
            <p:cNvPr id="433" name="BufferedWriter"/>
            <p:cNvGrpSpPr/>
            <p:nvPr/>
          </p:nvGrpSpPr>
          <p:grpSpPr>
            <a:xfrm>
              <a:off x="960093" y="1139883"/>
              <a:ext cx="1777353" cy="323817"/>
              <a:chOff x="-1" y="-1"/>
              <a:chExt cx="1777351" cy="323816"/>
            </a:xfrm>
          </p:grpSpPr>
          <p:sp>
            <p:nvSpPr>
              <p:cNvPr id="431" name="직사각형"/>
              <p:cNvSpPr/>
              <p:nvPr/>
            </p:nvSpPr>
            <p:spPr>
              <a:xfrm>
                <a:off x="-2" y="-2"/>
                <a:ext cx="1777353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32" name="BufferedWriter"/>
              <p:cNvSpPr txBox="1"/>
              <p:nvPr/>
            </p:nvSpPr>
            <p:spPr>
              <a:xfrm>
                <a:off x="-2" y="27282"/>
                <a:ext cx="177735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grpSp>
          <p:nvGrpSpPr>
            <p:cNvPr id="436" name="ByteArrayInputStream"/>
            <p:cNvGrpSpPr/>
            <p:nvPr/>
          </p:nvGrpSpPr>
          <p:grpSpPr>
            <a:xfrm>
              <a:off x="960093" y="2280701"/>
              <a:ext cx="1777353" cy="323817"/>
              <a:chOff x="-1" y="-1"/>
              <a:chExt cx="1777351" cy="323816"/>
            </a:xfrm>
          </p:grpSpPr>
          <p:sp>
            <p:nvSpPr>
              <p:cNvPr id="434" name="직사각형"/>
              <p:cNvSpPr/>
              <p:nvPr/>
            </p:nvSpPr>
            <p:spPr>
              <a:xfrm>
                <a:off x="-2" y="-2"/>
                <a:ext cx="1777353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35" name="ByteArrayInputStream"/>
              <p:cNvSpPr txBox="1"/>
              <p:nvPr/>
            </p:nvSpPr>
            <p:spPr>
              <a:xfrm>
                <a:off x="-2" y="27282"/>
                <a:ext cx="177735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37" name="선"/>
            <p:cNvSpPr/>
            <p:nvPr/>
          </p:nvSpPr>
          <p:spPr>
            <a:xfrm flipV="1">
              <a:off x="597443" y="381008"/>
              <a:ext cx="11" cy="165101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8" name="선"/>
            <p:cNvSpPr/>
            <p:nvPr/>
          </p:nvSpPr>
          <p:spPr>
            <a:xfrm flipV="1">
              <a:off x="584477" y="2032010"/>
              <a:ext cx="382931" cy="1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9" name="선"/>
            <p:cNvSpPr/>
            <p:nvPr/>
          </p:nvSpPr>
          <p:spPr>
            <a:xfrm>
              <a:off x="774709" y="545238"/>
              <a:ext cx="177810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0" name="선"/>
            <p:cNvSpPr/>
            <p:nvPr/>
          </p:nvSpPr>
          <p:spPr>
            <a:xfrm flipV="1">
              <a:off x="775937" y="528763"/>
              <a:ext cx="11" cy="269083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1" name="선"/>
            <p:cNvSpPr/>
            <p:nvPr/>
          </p:nvSpPr>
          <p:spPr>
            <a:xfrm>
              <a:off x="762008" y="2455305"/>
              <a:ext cx="203211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4" name="FilterReader"/>
            <p:cNvGrpSpPr/>
            <p:nvPr/>
          </p:nvGrpSpPr>
          <p:grpSpPr>
            <a:xfrm>
              <a:off x="960093" y="1903444"/>
              <a:ext cx="1777353" cy="323817"/>
              <a:chOff x="-1" y="-1"/>
              <a:chExt cx="1777351" cy="323816"/>
            </a:xfrm>
          </p:grpSpPr>
          <p:sp>
            <p:nvSpPr>
              <p:cNvPr id="442" name="직사각형"/>
              <p:cNvSpPr/>
              <p:nvPr/>
            </p:nvSpPr>
            <p:spPr>
              <a:xfrm>
                <a:off x="-2" y="-2"/>
                <a:ext cx="1777353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43" name="FilterReader"/>
              <p:cNvSpPr txBox="1"/>
              <p:nvPr/>
            </p:nvSpPr>
            <p:spPr>
              <a:xfrm>
                <a:off x="-2" y="27282"/>
                <a:ext cx="177735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45" name="선"/>
            <p:cNvSpPr/>
            <p:nvPr/>
          </p:nvSpPr>
          <p:spPr>
            <a:xfrm>
              <a:off x="774709" y="1301787"/>
              <a:ext cx="177810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8" name="그룹"/>
            <p:cNvGrpSpPr/>
            <p:nvPr/>
          </p:nvGrpSpPr>
          <p:grpSpPr>
            <a:xfrm>
              <a:off x="1522084" y="762007"/>
              <a:ext cx="382944" cy="179291"/>
              <a:chOff x="-1" y="0"/>
              <a:chExt cx="382943" cy="179290"/>
            </a:xfrm>
          </p:grpSpPr>
          <p:sp>
            <p:nvSpPr>
              <p:cNvPr id="446" name="선"/>
              <p:cNvSpPr/>
              <p:nvPr/>
            </p:nvSpPr>
            <p:spPr>
              <a:xfrm>
                <a:off x="-2" y="166574"/>
                <a:ext cx="382944" cy="1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7" name="선"/>
              <p:cNvSpPr/>
              <p:nvPr/>
            </p:nvSpPr>
            <p:spPr>
              <a:xfrm flipV="1">
                <a:off x="4238" y="0"/>
                <a:ext cx="11" cy="17929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51" name="FilterReader"/>
            <p:cNvGrpSpPr/>
            <p:nvPr/>
          </p:nvGrpSpPr>
          <p:grpSpPr>
            <a:xfrm>
              <a:off x="963140" y="1521662"/>
              <a:ext cx="1777353" cy="323817"/>
              <a:chOff x="-1" y="-1"/>
              <a:chExt cx="1777351" cy="323816"/>
            </a:xfrm>
          </p:grpSpPr>
          <p:sp>
            <p:nvSpPr>
              <p:cNvPr id="449" name="직사각형"/>
              <p:cNvSpPr/>
              <p:nvPr/>
            </p:nvSpPr>
            <p:spPr>
              <a:xfrm>
                <a:off x="-2" y="-2"/>
                <a:ext cx="1777353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0" name="FilterReader"/>
              <p:cNvSpPr txBox="1"/>
              <p:nvPr/>
            </p:nvSpPr>
            <p:spPr>
              <a:xfrm>
                <a:off x="-2" y="27282"/>
                <a:ext cx="177735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52" name="선"/>
            <p:cNvSpPr/>
            <p:nvPr/>
          </p:nvSpPr>
          <p:spPr>
            <a:xfrm>
              <a:off x="772649" y="1683568"/>
              <a:ext cx="190511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5" name="BufferedWriter"/>
            <p:cNvGrpSpPr/>
            <p:nvPr/>
          </p:nvGrpSpPr>
          <p:grpSpPr>
            <a:xfrm>
              <a:off x="958977" y="2662569"/>
              <a:ext cx="1777353" cy="323817"/>
              <a:chOff x="-1" y="-1"/>
              <a:chExt cx="1777351" cy="323816"/>
            </a:xfrm>
          </p:grpSpPr>
          <p:sp>
            <p:nvSpPr>
              <p:cNvPr id="453" name="직사각형"/>
              <p:cNvSpPr/>
              <p:nvPr/>
            </p:nvSpPr>
            <p:spPr>
              <a:xfrm>
                <a:off x="-2" y="-2"/>
                <a:ext cx="1777353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4" name="BufferedWriter"/>
              <p:cNvSpPr txBox="1"/>
              <p:nvPr/>
            </p:nvSpPr>
            <p:spPr>
              <a:xfrm>
                <a:off x="-2" y="27282"/>
                <a:ext cx="177735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sp>
          <p:nvSpPr>
            <p:cNvPr id="456" name="선"/>
            <p:cNvSpPr/>
            <p:nvPr/>
          </p:nvSpPr>
          <p:spPr>
            <a:xfrm>
              <a:off x="781058" y="2821897"/>
              <a:ext cx="177811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9" name="FilterReader"/>
            <p:cNvGrpSpPr/>
            <p:nvPr/>
          </p:nvGrpSpPr>
          <p:grpSpPr>
            <a:xfrm>
              <a:off x="958977" y="3044348"/>
              <a:ext cx="1777353" cy="323817"/>
              <a:chOff x="-1" y="-1"/>
              <a:chExt cx="1777351" cy="323816"/>
            </a:xfrm>
          </p:grpSpPr>
          <p:sp>
            <p:nvSpPr>
              <p:cNvPr id="457" name="직사각형"/>
              <p:cNvSpPr/>
              <p:nvPr/>
            </p:nvSpPr>
            <p:spPr>
              <a:xfrm>
                <a:off x="-2" y="-2"/>
                <a:ext cx="1777353" cy="323818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나눔고딕"/>
                    <a:ea typeface="나눔고딕"/>
                    <a:cs typeface="나눔고딕"/>
                    <a:sym typeface="나눔고딕"/>
                  </a:defRPr>
                </a:pPr>
              </a:p>
            </p:txBody>
          </p:sp>
          <p:sp>
            <p:nvSpPr>
              <p:cNvPr id="458" name="FilterReader"/>
              <p:cNvSpPr txBox="1"/>
              <p:nvPr/>
            </p:nvSpPr>
            <p:spPr>
              <a:xfrm>
                <a:off x="-2" y="27282"/>
                <a:ext cx="1777353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60" name="선"/>
            <p:cNvSpPr/>
            <p:nvPr/>
          </p:nvSpPr>
          <p:spPr>
            <a:xfrm>
              <a:off x="781058" y="3203677"/>
              <a:ext cx="177811" cy="1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Line a = new Line();…"/>
          <p:cNvGrpSpPr/>
          <p:nvPr/>
        </p:nvGrpSpPr>
        <p:grpSpPr>
          <a:xfrm>
            <a:off x="6858575" y="1560328"/>
            <a:ext cx="2254225" cy="867341"/>
            <a:chOff x="-1" y="0"/>
            <a:chExt cx="2254224" cy="867339"/>
          </a:xfrm>
        </p:grpSpPr>
        <p:sp>
          <p:nvSpPr>
            <p:cNvPr id="463" name="직사각형"/>
            <p:cNvSpPr/>
            <p:nvPr/>
          </p:nvSpPr>
          <p:spPr>
            <a:xfrm>
              <a:off x="-2" y="-1"/>
              <a:ext cx="2254226" cy="8673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64" name="...…"/>
            <p:cNvSpPr txBox="1"/>
            <p:nvPr/>
          </p:nvSpPr>
          <p:spPr>
            <a:xfrm>
              <a:off x="-2" y="32339"/>
              <a:ext cx="2254226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Integer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/>
              </a:pPr>
              <a:r>
                <a:t>Integer</a:t>
              </a:r>
              <a:r>
                <a:rPr b="0"/>
                <a:t> pop() {...}</a:t>
              </a:r>
            </a:p>
            <a:p>
              <a:pPr>
                <a:defRPr sz="1200"/>
              </a:pPr>
              <a:r>
                <a:t>...</a:t>
              </a:r>
            </a:p>
          </p:txBody>
        </p:sp>
      </p:grpSp>
      <p:sp>
        <p:nvSpPr>
          <p:cNvPr id="466" name="실행 결과: Line이 출력됨"/>
          <p:cNvSpPr txBox="1"/>
          <p:nvPr/>
        </p:nvSpPr>
        <p:spPr>
          <a:xfrm>
            <a:off x="7172611" y="1254860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정수 스택</a:t>
            </a:r>
          </a:p>
        </p:txBody>
      </p:sp>
      <p:sp>
        <p:nvSpPr>
          <p:cNvPr id="467" name="선"/>
          <p:cNvSpPr/>
          <p:nvPr/>
        </p:nvSpPr>
        <p:spPr>
          <a:xfrm>
            <a:off x="5402653" y="2580675"/>
            <a:ext cx="1431933" cy="47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8" name="타원형"/>
          <p:cNvSpPr/>
          <p:nvPr/>
        </p:nvSpPr>
        <p:spPr>
          <a:xfrm>
            <a:off x="9301063" y="2007408"/>
            <a:ext cx="891777" cy="380505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69" name="실행 결과: Line이 출력됨"/>
          <p:cNvSpPr txBox="1"/>
          <p:nvPr/>
        </p:nvSpPr>
        <p:spPr>
          <a:xfrm>
            <a:off x="7172611" y="3522376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문자열 스택</a:t>
            </a:r>
          </a:p>
        </p:txBody>
      </p:sp>
      <p:sp>
        <p:nvSpPr>
          <p:cNvPr id="470" name="선"/>
          <p:cNvSpPr/>
          <p:nvPr/>
        </p:nvSpPr>
        <p:spPr>
          <a:xfrm flipV="1">
            <a:off x="5412080" y="2009761"/>
            <a:ext cx="1413516" cy="526717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73" name="Line a = new Line();…"/>
          <p:cNvGrpSpPr/>
          <p:nvPr/>
        </p:nvGrpSpPr>
        <p:grpSpPr>
          <a:xfrm>
            <a:off x="3293463" y="1922343"/>
            <a:ext cx="2081275" cy="1238782"/>
            <a:chOff x="-1" y="0"/>
            <a:chExt cx="2081274" cy="1238780"/>
          </a:xfrm>
        </p:grpSpPr>
        <p:sp>
          <p:nvSpPr>
            <p:cNvPr id="471" name="직사각형"/>
            <p:cNvSpPr/>
            <p:nvPr/>
          </p:nvSpPr>
          <p:spPr>
            <a:xfrm>
              <a:off x="-2" y="-1"/>
              <a:ext cx="2081276" cy="123878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2" name="class Stack&lt;E&gt; {…"/>
            <p:cNvSpPr txBox="1"/>
            <p:nvPr/>
          </p:nvSpPr>
          <p:spPr>
            <a:xfrm>
              <a:off x="-2" y="40260"/>
              <a:ext cx="2081276" cy="1158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class</a:t>
              </a:r>
              <a:r>
                <a:rPr>
                  <a:solidFill>
                    <a:srgbClr val="000000"/>
                  </a:solidFill>
                </a:rPr>
                <a:t> Stack&lt;E&gt; {</a:t>
              </a:r>
            </a:p>
            <a:p>
              <a:pPr>
                <a:defRPr sz="1200"/>
              </a:pPr>
              <a:r>
                <a:t>    ...</a:t>
              </a:r>
            </a:p>
            <a:p>
              <a:pPr>
                <a:defRPr sz="1200"/>
              </a:pPr>
              <a:r>
                <a:t>    </a:t>
              </a:r>
              <a:r>
                <a:rPr>
                  <a:solidFill>
                    <a:srgbClr val="FF453A"/>
                  </a:solidFill>
                </a:rPr>
                <a:t>void</a:t>
              </a:r>
              <a:r>
                <a:t> push(E element) {...}</a:t>
              </a:r>
            </a:p>
            <a:p>
              <a:pPr>
                <a:defRPr sz="1200"/>
              </a:pPr>
              <a:r>
                <a:t>    E pop() {...}</a:t>
              </a:r>
            </a:p>
            <a:p>
              <a:pPr>
                <a:defRPr sz="1200"/>
              </a:pPr>
              <a:r>
                <a:t>    ...</a:t>
              </a:r>
            </a:p>
            <a:p>
              <a:pPr>
                <a:defRPr sz="1200"/>
              </a:pPr>
              <a:r>
                <a:t>}</a:t>
              </a:r>
            </a:p>
          </p:txBody>
        </p:sp>
      </p:grpSp>
      <p:grpSp>
        <p:nvGrpSpPr>
          <p:cNvPr id="476" name="Line a = new Line();…"/>
          <p:cNvGrpSpPr/>
          <p:nvPr/>
        </p:nvGrpSpPr>
        <p:grpSpPr>
          <a:xfrm>
            <a:off x="6858575" y="2655791"/>
            <a:ext cx="2254225" cy="867344"/>
            <a:chOff x="-1" y="0"/>
            <a:chExt cx="2254224" cy="867342"/>
          </a:xfrm>
        </p:grpSpPr>
        <p:sp>
          <p:nvSpPr>
            <p:cNvPr id="474" name="직사각형"/>
            <p:cNvSpPr/>
            <p:nvPr/>
          </p:nvSpPr>
          <p:spPr>
            <a:xfrm>
              <a:off x="-2" y="-1"/>
              <a:ext cx="2254226" cy="86734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75" name="...…"/>
            <p:cNvSpPr txBox="1"/>
            <p:nvPr/>
          </p:nvSpPr>
          <p:spPr>
            <a:xfrm>
              <a:off x="-2" y="32344"/>
              <a:ext cx="2254226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/>
              </a:pPr>
              <a:r>
                <a:t>String</a:t>
              </a:r>
              <a:r>
                <a:rPr b="0"/>
                <a:t> pop() {...}</a:t>
              </a:r>
            </a:p>
            <a:p>
              <a:pPr>
                <a:defRPr sz="1200"/>
              </a:pPr>
              <a:r>
                <a:t>...</a:t>
              </a:r>
            </a:p>
          </p:txBody>
        </p:sp>
      </p:grpSp>
      <p:sp>
        <p:nvSpPr>
          <p:cNvPr id="477" name="Stack&lt;Integer&gt;"/>
          <p:cNvSpPr txBox="1"/>
          <p:nvPr/>
        </p:nvSpPr>
        <p:spPr>
          <a:xfrm rot="20420993">
            <a:off x="5587820" y="2000292"/>
            <a:ext cx="113774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Stack&lt;Integer&gt;</a:t>
            </a:r>
          </a:p>
        </p:txBody>
      </p:sp>
      <p:sp>
        <p:nvSpPr>
          <p:cNvPr id="478" name="Stack&lt;String&gt;"/>
          <p:cNvSpPr txBox="1"/>
          <p:nvPr/>
        </p:nvSpPr>
        <p:spPr>
          <a:xfrm rot="1116579">
            <a:off x="5565300" y="3627070"/>
            <a:ext cx="10613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Stack&lt;String&gt;</a:t>
            </a:r>
          </a:p>
        </p:txBody>
      </p:sp>
      <p:sp>
        <p:nvSpPr>
          <p:cNvPr id="479" name="실행 결과: Line이 출력됨"/>
          <p:cNvSpPr txBox="1"/>
          <p:nvPr/>
        </p:nvSpPr>
        <p:spPr>
          <a:xfrm>
            <a:off x="3521026" y="3176757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제네릭 스택</a:t>
            </a:r>
          </a:p>
        </p:txBody>
      </p:sp>
      <p:sp>
        <p:nvSpPr>
          <p:cNvPr id="480" name="선"/>
          <p:cNvSpPr/>
          <p:nvPr/>
        </p:nvSpPr>
        <p:spPr>
          <a:xfrm flipV="1">
            <a:off x="9296613" y="1311979"/>
            <a:ext cx="13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선"/>
          <p:cNvSpPr/>
          <p:nvPr/>
        </p:nvSpPr>
        <p:spPr>
          <a:xfrm flipV="1">
            <a:off x="10197072" y="1311979"/>
            <a:ext cx="13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4" name="타원형"/>
          <p:cNvGrpSpPr/>
          <p:nvPr/>
        </p:nvGrpSpPr>
        <p:grpSpPr>
          <a:xfrm>
            <a:off x="9301049" y="1948555"/>
            <a:ext cx="891821" cy="380513"/>
            <a:chOff x="0" y="0"/>
            <a:chExt cx="891819" cy="380511"/>
          </a:xfrm>
        </p:grpSpPr>
        <p:sp>
          <p:nvSpPr>
            <p:cNvPr id="482" name="타원형"/>
            <p:cNvSpPr/>
            <p:nvPr/>
          </p:nvSpPr>
          <p:spPr>
            <a:xfrm>
              <a:off x="-1" y="-1"/>
              <a:ext cx="891821" cy="380513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3" name="10"/>
            <p:cNvSpPr txBox="1"/>
            <p:nvPr/>
          </p:nvSpPr>
          <p:spPr>
            <a:xfrm>
              <a:off x="130606" y="81024"/>
              <a:ext cx="630602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487" name="타원형"/>
          <p:cNvGrpSpPr/>
          <p:nvPr/>
        </p:nvGrpSpPr>
        <p:grpSpPr>
          <a:xfrm>
            <a:off x="9301049" y="1727542"/>
            <a:ext cx="891821" cy="380513"/>
            <a:chOff x="0" y="0"/>
            <a:chExt cx="891819" cy="380511"/>
          </a:xfrm>
        </p:grpSpPr>
        <p:sp>
          <p:nvSpPr>
            <p:cNvPr id="485" name="타원형"/>
            <p:cNvSpPr/>
            <p:nvPr/>
          </p:nvSpPr>
          <p:spPr>
            <a:xfrm>
              <a:off x="-1" y="-1"/>
              <a:ext cx="891821" cy="380513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6" name="123"/>
            <p:cNvSpPr txBox="1"/>
            <p:nvPr/>
          </p:nvSpPr>
          <p:spPr>
            <a:xfrm>
              <a:off x="130606" y="81024"/>
              <a:ext cx="630602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123</a:t>
              </a:r>
            </a:p>
          </p:txBody>
        </p:sp>
      </p:grpSp>
      <p:grpSp>
        <p:nvGrpSpPr>
          <p:cNvPr id="490" name="타원형"/>
          <p:cNvGrpSpPr/>
          <p:nvPr/>
        </p:nvGrpSpPr>
        <p:grpSpPr>
          <a:xfrm>
            <a:off x="9301049" y="1483288"/>
            <a:ext cx="891821" cy="380513"/>
            <a:chOff x="0" y="0"/>
            <a:chExt cx="891819" cy="380511"/>
          </a:xfrm>
        </p:grpSpPr>
        <p:sp>
          <p:nvSpPr>
            <p:cNvPr id="488" name="타원형"/>
            <p:cNvSpPr/>
            <p:nvPr/>
          </p:nvSpPr>
          <p:spPr>
            <a:xfrm>
              <a:off x="-1" y="-1"/>
              <a:ext cx="891821" cy="380513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89" name="4"/>
            <p:cNvSpPr txBox="1"/>
            <p:nvPr/>
          </p:nvSpPr>
          <p:spPr>
            <a:xfrm>
              <a:off x="130606" y="81024"/>
              <a:ext cx="630602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91" name="타원형"/>
          <p:cNvSpPr/>
          <p:nvPr/>
        </p:nvSpPr>
        <p:spPr>
          <a:xfrm>
            <a:off x="9301063" y="1129385"/>
            <a:ext cx="891799" cy="38050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2" name="타원형"/>
          <p:cNvSpPr/>
          <p:nvPr/>
        </p:nvSpPr>
        <p:spPr>
          <a:xfrm>
            <a:off x="9301171" y="3566497"/>
            <a:ext cx="891777" cy="380505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493" name="선"/>
          <p:cNvSpPr/>
          <p:nvPr/>
        </p:nvSpPr>
        <p:spPr>
          <a:xfrm flipV="1">
            <a:off x="9296723" y="2871069"/>
            <a:ext cx="13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4" name="선"/>
          <p:cNvSpPr/>
          <p:nvPr/>
        </p:nvSpPr>
        <p:spPr>
          <a:xfrm flipV="1">
            <a:off x="10197179" y="2871069"/>
            <a:ext cx="13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97" name="타원형"/>
          <p:cNvGrpSpPr/>
          <p:nvPr/>
        </p:nvGrpSpPr>
        <p:grpSpPr>
          <a:xfrm>
            <a:off x="9301156" y="3507641"/>
            <a:ext cx="891821" cy="380513"/>
            <a:chOff x="0" y="0"/>
            <a:chExt cx="891819" cy="380511"/>
          </a:xfrm>
        </p:grpSpPr>
        <p:sp>
          <p:nvSpPr>
            <p:cNvPr id="495" name="타원형"/>
            <p:cNvSpPr/>
            <p:nvPr/>
          </p:nvSpPr>
          <p:spPr>
            <a:xfrm>
              <a:off x="-1" y="-1"/>
              <a:ext cx="891821" cy="380513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6" name="abc"/>
            <p:cNvSpPr txBox="1"/>
            <p:nvPr/>
          </p:nvSpPr>
          <p:spPr>
            <a:xfrm>
              <a:off x="130606" y="81024"/>
              <a:ext cx="630602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500" name="타원형"/>
          <p:cNvGrpSpPr/>
          <p:nvPr/>
        </p:nvGrpSpPr>
        <p:grpSpPr>
          <a:xfrm>
            <a:off x="9301156" y="3286629"/>
            <a:ext cx="891821" cy="380515"/>
            <a:chOff x="0" y="0"/>
            <a:chExt cx="891819" cy="380514"/>
          </a:xfrm>
        </p:grpSpPr>
        <p:sp>
          <p:nvSpPr>
            <p:cNvPr id="498" name="타원형"/>
            <p:cNvSpPr/>
            <p:nvPr/>
          </p:nvSpPr>
          <p:spPr>
            <a:xfrm>
              <a:off x="-1" y="-1"/>
              <a:ext cx="891821" cy="380515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499" name="java"/>
            <p:cNvSpPr txBox="1"/>
            <p:nvPr/>
          </p:nvSpPr>
          <p:spPr>
            <a:xfrm>
              <a:off x="130606" y="81026"/>
              <a:ext cx="630602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java</a:t>
              </a:r>
            </a:p>
          </p:txBody>
        </p:sp>
      </p:grpSp>
      <p:grpSp>
        <p:nvGrpSpPr>
          <p:cNvPr id="503" name="타원형"/>
          <p:cNvGrpSpPr/>
          <p:nvPr/>
        </p:nvGrpSpPr>
        <p:grpSpPr>
          <a:xfrm>
            <a:off x="9301156" y="3042377"/>
            <a:ext cx="891821" cy="380515"/>
            <a:chOff x="0" y="-1"/>
            <a:chExt cx="891819" cy="380514"/>
          </a:xfrm>
        </p:grpSpPr>
        <p:sp>
          <p:nvSpPr>
            <p:cNvPr id="501" name="타원형"/>
            <p:cNvSpPr/>
            <p:nvPr/>
          </p:nvSpPr>
          <p:spPr>
            <a:xfrm>
              <a:off x="-1" y="-2"/>
              <a:ext cx="891821" cy="380515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2" name="C"/>
            <p:cNvSpPr txBox="1"/>
            <p:nvPr/>
          </p:nvSpPr>
          <p:spPr>
            <a:xfrm>
              <a:off x="130606" y="81024"/>
              <a:ext cx="630602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04" name="타원형"/>
          <p:cNvSpPr/>
          <p:nvPr/>
        </p:nvSpPr>
        <p:spPr>
          <a:xfrm>
            <a:off x="9301171" y="2688475"/>
            <a:ext cx="891799" cy="38050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Collection&lt;E&gt;"/>
          <p:cNvGrpSpPr/>
          <p:nvPr/>
        </p:nvGrpSpPr>
        <p:grpSpPr>
          <a:xfrm>
            <a:off x="2095500" y="1279976"/>
            <a:ext cx="1270000" cy="322939"/>
            <a:chOff x="0" y="0"/>
            <a:chExt cx="1270000" cy="322937"/>
          </a:xfrm>
        </p:grpSpPr>
        <p:sp>
          <p:nvSpPr>
            <p:cNvPr id="506" name="직사각형"/>
            <p:cNvSpPr/>
            <p:nvPr/>
          </p:nvSpPr>
          <p:spPr>
            <a:xfrm>
              <a:off x="0" y="-1"/>
              <a:ext cx="1270000" cy="3229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07" name="Collection&lt;E&gt;"/>
            <p:cNvSpPr txBox="1"/>
            <p:nvPr/>
          </p:nvSpPr>
          <p:spPr>
            <a:xfrm>
              <a:off x="0" y="2684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Collection&lt;E&gt;</a:t>
              </a:r>
            </a:p>
          </p:txBody>
        </p:sp>
      </p:grpSp>
      <p:grpSp>
        <p:nvGrpSpPr>
          <p:cNvPr id="511" name="List&lt;E&gt;"/>
          <p:cNvGrpSpPr/>
          <p:nvPr/>
        </p:nvGrpSpPr>
        <p:grpSpPr>
          <a:xfrm>
            <a:off x="2095500" y="1955782"/>
            <a:ext cx="1270000" cy="322939"/>
            <a:chOff x="0" y="0"/>
            <a:chExt cx="1270000" cy="322937"/>
          </a:xfrm>
        </p:grpSpPr>
        <p:sp>
          <p:nvSpPr>
            <p:cNvPr id="509" name="직사각형"/>
            <p:cNvSpPr/>
            <p:nvPr/>
          </p:nvSpPr>
          <p:spPr>
            <a:xfrm>
              <a:off x="0" y="-1"/>
              <a:ext cx="1270000" cy="3229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0" name="List&lt;E&gt;"/>
            <p:cNvSpPr txBox="1"/>
            <p:nvPr/>
          </p:nvSpPr>
          <p:spPr>
            <a:xfrm>
              <a:off x="0" y="26841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List&lt;E&gt;</a:t>
              </a:r>
            </a:p>
          </p:txBody>
        </p:sp>
      </p:grpSp>
      <p:grpSp>
        <p:nvGrpSpPr>
          <p:cNvPr id="514" name="Queue&lt;E&gt;"/>
          <p:cNvGrpSpPr/>
          <p:nvPr/>
        </p:nvGrpSpPr>
        <p:grpSpPr>
          <a:xfrm>
            <a:off x="3975100" y="1955782"/>
            <a:ext cx="1270000" cy="322939"/>
            <a:chOff x="0" y="0"/>
            <a:chExt cx="1270000" cy="322937"/>
          </a:xfrm>
        </p:grpSpPr>
        <p:sp>
          <p:nvSpPr>
            <p:cNvPr id="512" name="직사각형"/>
            <p:cNvSpPr/>
            <p:nvPr/>
          </p:nvSpPr>
          <p:spPr>
            <a:xfrm>
              <a:off x="0" y="-1"/>
              <a:ext cx="1270000" cy="3229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3" name="Queue&lt;E&gt;"/>
            <p:cNvSpPr txBox="1"/>
            <p:nvPr/>
          </p:nvSpPr>
          <p:spPr>
            <a:xfrm>
              <a:off x="0" y="26841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Queue&lt;E&gt;</a:t>
              </a:r>
            </a:p>
          </p:txBody>
        </p:sp>
      </p:grpSp>
      <p:grpSp>
        <p:nvGrpSpPr>
          <p:cNvPr id="517" name="Set&lt;E&gt;"/>
          <p:cNvGrpSpPr/>
          <p:nvPr/>
        </p:nvGrpSpPr>
        <p:grpSpPr>
          <a:xfrm>
            <a:off x="215900" y="1955782"/>
            <a:ext cx="1270000" cy="322939"/>
            <a:chOff x="0" y="0"/>
            <a:chExt cx="1270000" cy="322937"/>
          </a:xfrm>
        </p:grpSpPr>
        <p:sp>
          <p:nvSpPr>
            <p:cNvPr id="515" name="직사각형"/>
            <p:cNvSpPr/>
            <p:nvPr/>
          </p:nvSpPr>
          <p:spPr>
            <a:xfrm>
              <a:off x="0" y="-1"/>
              <a:ext cx="1270000" cy="3229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6" name="Set&lt;E&gt;"/>
            <p:cNvSpPr txBox="1"/>
            <p:nvPr/>
          </p:nvSpPr>
          <p:spPr>
            <a:xfrm>
              <a:off x="0" y="26841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Set&lt;E&gt;</a:t>
              </a:r>
            </a:p>
          </p:txBody>
        </p:sp>
      </p:grpSp>
      <p:grpSp>
        <p:nvGrpSpPr>
          <p:cNvPr id="520" name="Map&lt;K, V&gt;"/>
          <p:cNvGrpSpPr/>
          <p:nvPr/>
        </p:nvGrpSpPr>
        <p:grpSpPr>
          <a:xfrm>
            <a:off x="6210300" y="1279976"/>
            <a:ext cx="1270000" cy="322939"/>
            <a:chOff x="0" y="0"/>
            <a:chExt cx="1270000" cy="322937"/>
          </a:xfrm>
        </p:grpSpPr>
        <p:sp>
          <p:nvSpPr>
            <p:cNvPr id="518" name="직사각형"/>
            <p:cNvSpPr/>
            <p:nvPr/>
          </p:nvSpPr>
          <p:spPr>
            <a:xfrm>
              <a:off x="0" y="-1"/>
              <a:ext cx="1270000" cy="3229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19" name="Map&lt;K, V&gt;"/>
            <p:cNvSpPr txBox="1"/>
            <p:nvPr/>
          </p:nvSpPr>
          <p:spPr>
            <a:xfrm>
              <a:off x="0" y="26840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Map&lt;K, V&gt;</a:t>
              </a:r>
            </a:p>
          </p:txBody>
        </p:sp>
      </p:grpSp>
      <p:grpSp>
        <p:nvGrpSpPr>
          <p:cNvPr id="523" name="HashSet&lt;E&gt;"/>
          <p:cNvGrpSpPr/>
          <p:nvPr/>
        </p:nvGrpSpPr>
        <p:grpSpPr>
          <a:xfrm>
            <a:off x="215900" y="2984482"/>
            <a:ext cx="1270000" cy="322939"/>
            <a:chOff x="0" y="0"/>
            <a:chExt cx="1270000" cy="322937"/>
          </a:xfrm>
        </p:grpSpPr>
        <p:sp>
          <p:nvSpPr>
            <p:cNvPr id="521" name="직사각형"/>
            <p:cNvSpPr/>
            <p:nvPr/>
          </p:nvSpPr>
          <p:spPr>
            <a:xfrm>
              <a:off x="0" y="-1"/>
              <a:ext cx="1270000" cy="3229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2" name="HashSet&lt;E&gt;"/>
            <p:cNvSpPr txBox="1"/>
            <p:nvPr/>
          </p:nvSpPr>
          <p:spPr>
            <a:xfrm>
              <a:off x="0" y="26841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HashSet&lt;E&gt;</a:t>
              </a:r>
            </a:p>
          </p:txBody>
        </p:sp>
      </p:grpSp>
      <p:grpSp>
        <p:nvGrpSpPr>
          <p:cNvPr id="526" name="ArrayList&lt;E&gt;"/>
          <p:cNvGrpSpPr/>
          <p:nvPr/>
        </p:nvGrpSpPr>
        <p:grpSpPr>
          <a:xfrm>
            <a:off x="1625600" y="2984482"/>
            <a:ext cx="1270000" cy="322939"/>
            <a:chOff x="0" y="0"/>
            <a:chExt cx="1270000" cy="322937"/>
          </a:xfrm>
        </p:grpSpPr>
        <p:sp>
          <p:nvSpPr>
            <p:cNvPr id="524" name="직사각형"/>
            <p:cNvSpPr/>
            <p:nvPr/>
          </p:nvSpPr>
          <p:spPr>
            <a:xfrm>
              <a:off x="0" y="-1"/>
              <a:ext cx="1270000" cy="3229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5" name="ArrayList&lt;E&gt;"/>
            <p:cNvSpPr txBox="1"/>
            <p:nvPr/>
          </p:nvSpPr>
          <p:spPr>
            <a:xfrm>
              <a:off x="0" y="26841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ArrayList&lt;E&gt;</a:t>
              </a:r>
            </a:p>
          </p:txBody>
        </p:sp>
      </p:grpSp>
      <p:grpSp>
        <p:nvGrpSpPr>
          <p:cNvPr id="529" name="Vector&lt;E&gt;"/>
          <p:cNvGrpSpPr/>
          <p:nvPr/>
        </p:nvGrpSpPr>
        <p:grpSpPr>
          <a:xfrm>
            <a:off x="3035300" y="2984482"/>
            <a:ext cx="1270000" cy="322939"/>
            <a:chOff x="0" y="0"/>
            <a:chExt cx="1270000" cy="322937"/>
          </a:xfrm>
        </p:grpSpPr>
        <p:sp>
          <p:nvSpPr>
            <p:cNvPr id="527" name="직사각형"/>
            <p:cNvSpPr/>
            <p:nvPr/>
          </p:nvSpPr>
          <p:spPr>
            <a:xfrm>
              <a:off x="0" y="-1"/>
              <a:ext cx="1270000" cy="3229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28" name="Vector&lt;E&gt;"/>
            <p:cNvSpPr txBox="1"/>
            <p:nvPr/>
          </p:nvSpPr>
          <p:spPr>
            <a:xfrm>
              <a:off x="0" y="26841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Vector&lt;E&gt;</a:t>
              </a:r>
            </a:p>
          </p:txBody>
        </p:sp>
      </p:grpSp>
      <p:grpSp>
        <p:nvGrpSpPr>
          <p:cNvPr id="532" name="LinkedList&lt;E&gt;"/>
          <p:cNvGrpSpPr/>
          <p:nvPr/>
        </p:nvGrpSpPr>
        <p:grpSpPr>
          <a:xfrm>
            <a:off x="4445000" y="2984482"/>
            <a:ext cx="1270000" cy="322939"/>
            <a:chOff x="0" y="0"/>
            <a:chExt cx="1270000" cy="322937"/>
          </a:xfrm>
        </p:grpSpPr>
        <p:sp>
          <p:nvSpPr>
            <p:cNvPr id="530" name="직사각형"/>
            <p:cNvSpPr/>
            <p:nvPr/>
          </p:nvSpPr>
          <p:spPr>
            <a:xfrm>
              <a:off x="0" y="-1"/>
              <a:ext cx="1270000" cy="3229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1" name="LinkedList&lt;E&gt;"/>
            <p:cNvSpPr txBox="1"/>
            <p:nvPr/>
          </p:nvSpPr>
          <p:spPr>
            <a:xfrm>
              <a:off x="0" y="26841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LinkedList&lt;E&gt;</a:t>
              </a:r>
            </a:p>
          </p:txBody>
        </p:sp>
      </p:grpSp>
      <p:grpSp>
        <p:nvGrpSpPr>
          <p:cNvPr id="535" name="HashMap&lt;K, V&gt;"/>
          <p:cNvGrpSpPr/>
          <p:nvPr/>
        </p:nvGrpSpPr>
        <p:grpSpPr>
          <a:xfrm>
            <a:off x="6210300" y="2984482"/>
            <a:ext cx="1270000" cy="322939"/>
            <a:chOff x="0" y="0"/>
            <a:chExt cx="1270000" cy="322937"/>
          </a:xfrm>
        </p:grpSpPr>
        <p:sp>
          <p:nvSpPr>
            <p:cNvPr id="533" name="직사각형"/>
            <p:cNvSpPr/>
            <p:nvPr/>
          </p:nvSpPr>
          <p:spPr>
            <a:xfrm>
              <a:off x="0" y="-1"/>
              <a:ext cx="1270000" cy="3229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4" name="HashMap&lt;K, V&gt;"/>
            <p:cNvSpPr txBox="1"/>
            <p:nvPr/>
          </p:nvSpPr>
          <p:spPr>
            <a:xfrm>
              <a:off x="0" y="26841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HashMap&lt;K, V&gt;</a:t>
              </a:r>
            </a:p>
          </p:txBody>
        </p:sp>
      </p:grpSp>
      <p:grpSp>
        <p:nvGrpSpPr>
          <p:cNvPr id="538" name="Stack&lt;E&gt;"/>
          <p:cNvGrpSpPr/>
          <p:nvPr/>
        </p:nvGrpSpPr>
        <p:grpSpPr>
          <a:xfrm>
            <a:off x="3035300" y="3660282"/>
            <a:ext cx="1270000" cy="322941"/>
            <a:chOff x="0" y="-1"/>
            <a:chExt cx="1270000" cy="322940"/>
          </a:xfrm>
        </p:grpSpPr>
        <p:sp>
          <p:nvSpPr>
            <p:cNvPr id="536" name="직사각형"/>
            <p:cNvSpPr/>
            <p:nvPr/>
          </p:nvSpPr>
          <p:spPr>
            <a:xfrm>
              <a:off x="0" y="-2"/>
              <a:ext cx="1270000" cy="3229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37" name="Stack&lt;E&gt;"/>
            <p:cNvSpPr txBox="1"/>
            <p:nvPr/>
          </p:nvSpPr>
          <p:spPr>
            <a:xfrm>
              <a:off x="0" y="26839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Stack&lt;E&gt;</a:t>
              </a:r>
            </a:p>
          </p:txBody>
        </p:sp>
      </p:grpSp>
      <p:sp>
        <p:nvSpPr>
          <p:cNvPr id="539" name="선"/>
          <p:cNvSpPr/>
          <p:nvPr/>
        </p:nvSpPr>
        <p:spPr>
          <a:xfrm>
            <a:off x="118294" y="2631600"/>
            <a:ext cx="8743562" cy="13"/>
          </a:xfrm>
          <a:prstGeom prst="line">
            <a:avLst/>
          </a:prstGeom>
          <a:ln w="25400">
            <a:solidFill>
              <a:schemeClr val="accent2">
                <a:satOff val="-18194"/>
                <a:lumOff val="-11215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선"/>
          <p:cNvSpPr/>
          <p:nvPr/>
        </p:nvSpPr>
        <p:spPr>
          <a:xfrm flipV="1">
            <a:off x="3670300" y="3296468"/>
            <a:ext cx="0" cy="37478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선"/>
          <p:cNvSpPr/>
          <p:nvPr/>
        </p:nvSpPr>
        <p:spPr>
          <a:xfrm flipH="1" flipV="1">
            <a:off x="2605870" y="2279561"/>
            <a:ext cx="1064431" cy="71412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2" name="선"/>
          <p:cNvSpPr/>
          <p:nvPr/>
        </p:nvSpPr>
        <p:spPr>
          <a:xfrm flipV="1">
            <a:off x="2260599" y="2284170"/>
            <a:ext cx="363999" cy="7095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선"/>
          <p:cNvSpPr/>
          <p:nvPr/>
        </p:nvSpPr>
        <p:spPr>
          <a:xfrm flipH="1" flipV="1">
            <a:off x="2755144" y="2316308"/>
            <a:ext cx="2182344" cy="68767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4" name="선"/>
          <p:cNvSpPr/>
          <p:nvPr/>
        </p:nvSpPr>
        <p:spPr>
          <a:xfrm flipV="1">
            <a:off x="850899" y="2269525"/>
            <a:ext cx="13" cy="72416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5" name="선"/>
          <p:cNvSpPr/>
          <p:nvPr/>
        </p:nvSpPr>
        <p:spPr>
          <a:xfrm flipH="1" flipV="1">
            <a:off x="4552932" y="2240326"/>
            <a:ext cx="384570" cy="77720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6" name="선"/>
          <p:cNvSpPr/>
          <p:nvPr/>
        </p:nvSpPr>
        <p:spPr>
          <a:xfrm flipV="1">
            <a:off x="6845300" y="1593724"/>
            <a:ext cx="0" cy="139995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7" name="인터페이스"/>
          <p:cNvSpPr txBox="1"/>
          <p:nvPr/>
        </p:nvSpPr>
        <p:spPr>
          <a:xfrm>
            <a:off x="7724140" y="2152730"/>
            <a:ext cx="763267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인터페이스</a:t>
            </a:r>
          </a:p>
        </p:txBody>
      </p:sp>
      <p:sp>
        <p:nvSpPr>
          <p:cNvPr id="548" name="클래스"/>
          <p:cNvSpPr txBox="1"/>
          <p:nvPr/>
        </p:nvSpPr>
        <p:spPr>
          <a:xfrm>
            <a:off x="7855963" y="2828537"/>
            <a:ext cx="4996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클래스</a:t>
            </a:r>
          </a:p>
        </p:txBody>
      </p:sp>
      <p:sp>
        <p:nvSpPr>
          <p:cNvPr id="549" name="선"/>
          <p:cNvSpPr/>
          <p:nvPr/>
        </p:nvSpPr>
        <p:spPr>
          <a:xfrm flipV="1">
            <a:off x="2730500" y="1593724"/>
            <a:ext cx="0" cy="37478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0" name="선"/>
          <p:cNvSpPr/>
          <p:nvPr/>
        </p:nvSpPr>
        <p:spPr>
          <a:xfrm flipV="1">
            <a:off x="850900" y="1810560"/>
            <a:ext cx="0" cy="15795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1" name="선"/>
          <p:cNvSpPr/>
          <p:nvPr/>
        </p:nvSpPr>
        <p:spPr>
          <a:xfrm flipV="1">
            <a:off x="4610100" y="1810560"/>
            <a:ext cx="0" cy="15795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2" name="선"/>
          <p:cNvSpPr/>
          <p:nvPr/>
        </p:nvSpPr>
        <p:spPr>
          <a:xfrm>
            <a:off x="838191" y="1803523"/>
            <a:ext cx="3784621" cy="1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" name="표"/>
          <p:cNvGraphicFramePr/>
          <p:nvPr/>
        </p:nvGraphicFramePr>
        <p:xfrm>
          <a:off x="2411450" y="3333748"/>
          <a:ext cx="3048009" cy="1905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57" name="System.in"/>
          <p:cNvGrpSpPr/>
          <p:nvPr/>
        </p:nvGrpSpPr>
        <p:grpSpPr>
          <a:xfrm>
            <a:off x="1346770" y="3115184"/>
            <a:ext cx="1270022" cy="627630"/>
            <a:chOff x="-1" y="0"/>
            <a:chExt cx="1270021" cy="627628"/>
          </a:xfrm>
        </p:grpSpPr>
        <p:sp>
          <p:nvSpPr>
            <p:cNvPr id="555" name="직사각형"/>
            <p:cNvSpPr/>
            <p:nvPr/>
          </p:nvSpPr>
          <p:spPr>
            <a:xfrm>
              <a:off x="-2" y="-1"/>
              <a:ext cx="1270022" cy="62763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6" name="System.in"/>
            <p:cNvSpPr txBox="1"/>
            <p:nvPr/>
          </p:nvSpPr>
          <p:spPr>
            <a:xfrm>
              <a:off x="-2" y="179189"/>
              <a:ext cx="1270022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System.in</a:t>
              </a:r>
            </a:p>
          </p:txBody>
        </p:sp>
      </p:grpSp>
      <p:grpSp>
        <p:nvGrpSpPr>
          <p:cNvPr id="560" name="System.in"/>
          <p:cNvGrpSpPr/>
          <p:nvPr/>
        </p:nvGrpSpPr>
        <p:grpSpPr>
          <a:xfrm>
            <a:off x="5460984" y="3115184"/>
            <a:ext cx="1270025" cy="627630"/>
            <a:chOff x="-1" y="0"/>
            <a:chExt cx="1270023" cy="627628"/>
          </a:xfrm>
        </p:grpSpPr>
        <p:sp>
          <p:nvSpPr>
            <p:cNvPr id="558" name="직사각형"/>
            <p:cNvSpPr/>
            <p:nvPr/>
          </p:nvSpPr>
          <p:spPr>
            <a:xfrm>
              <a:off x="-2" y="-1"/>
              <a:ext cx="1270025" cy="62763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559" name="System.in"/>
            <p:cNvSpPr txBox="1"/>
            <p:nvPr/>
          </p:nvSpPr>
          <p:spPr>
            <a:xfrm>
              <a:off x="-2" y="179189"/>
              <a:ext cx="1270025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System.in</a:t>
              </a:r>
            </a:p>
          </p:txBody>
        </p:sp>
      </p:grpSp>
      <p:sp>
        <p:nvSpPr>
          <p:cNvPr id="561" name="선"/>
          <p:cNvSpPr/>
          <p:nvPr/>
        </p:nvSpPr>
        <p:spPr>
          <a:xfrm>
            <a:off x="2613802" y="3216746"/>
            <a:ext cx="2824785" cy="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2" name="바이트 입력 스트림"/>
          <p:cNvSpPr txBox="1"/>
          <p:nvPr/>
        </p:nvSpPr>
        <p:spPr>
          <a:xfrm>
            <a:off x="1360065" y="2794746"/>
            <a:ext cx="124342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바이트 입력 스트림</a:t>
            </a:r>
          </a:p>
        </p:txBody>
      </p:sp>
      <p:sp>
        <p:nvSpPr>
          <p:cNvPr id="563" name="문자 입력 스트림"/>
          <p:cNvSpPr txBox="1"/>
          <p:nvPr/>
        </p:nvSpPr>
        <p:spPr>
          <a:xfrm>
            <a:off x="5540199" y="2794746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문자 입력 스트림</a:t>
            </a:r>
          </a:p>
        </p:txBody>
      </p:sp>
      <p:sp>
        <p:nvSpPr>
          <p:cNvPr id="564" name="선"/>
          <p:cNvSpPr/>
          <p:nvPr/>
        </p:nvSpPr>
        <p:spPr>
          <a:xfrm>
            <a:off x="6734964" y="3428998"/>
            <a:ext cx="702361" cy="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5" name="'a', '?', 'b'"/>
          <p:cNvSpPr txBox="1"/>
          <p:nvPr/>
        </p:nvSpPr>
        <p:spPr>
          <a:xfrm>
            <a:off x="6734964" y="3470585"/>
            <a:ext cx="702351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'a', '?', 'b'</a:t>
            </a:r>
          </a:p>
        </p:txBody>
      </p:sp>
      <p:sp>
        <p:nvSpPr>
          <p:cNvPr id="566" name="컴퓨터"/>
          <p:cNvSpPr/>
          <p:nvPr/>
        </p:nvSpPr>
        <p:spPr>
          <a:xfrm>
            <a:off x="7448849" y="2985883"/>
            <a:ext cx="909394" cy="733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67" name="바이트 데이터"/>
          <p:cNvSpPr txBox="1"/>
          <p:nvPr/>
        </p:nvSpPr>
        <p:spPr>
          <a:xfrm>
            <a:off x="3570175" y="3464235"/>
            <a:ext cx="93743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바이트 데이터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컴퓨터"/>
          <p:cNvSpPr/>
          <p:nvPr/>
        </p:nvSpPr>
        <p:spPr>
          <a:xfrm>
            <a:off x="2780394" y="3062082"/>
            <a:ext cx="909397" cy="73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70" name="표"/>
          <p:cNvGraphicFramePr/>
          <p:nvPr/>
        </p:nvGraphicFramePr>
        <p:xfrm>
          <a:off x="4317998" y="2411371"/>
          <a:ext cx="3556002" cy="1905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"/>
          <p:cNvGraphicFramePr/>
          <p:nvPr/>
        </p:nvGraphicFramePr>
        <p:xfrm>
          <a:off x="4318000" y="2089780"/>
          <a:ext cx="3556000" cy="1905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"/>
          <p:cNvGraphicFramePr/>
          <p:nvPr/>
        </p:nvGraphicFramePr>
        <p:xfrm>
          <a:off x="2346075" y="2089780"/>
          <a:ext cx="1778007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3" name="표"/>
          <p:cNvGraphicFramePr/>
          <p:nvPr/>
        </p:nvGraphicFramePr>
        <p:xfrm>
          <a:off x="8061569" y="2089780"/>
          <a:ext cx="1778009" cy="1905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4" name="연결선"/>
          <p:cNvSpPr/>
          <p:nvPr/>
        </p:nvSpPr>
        <p:spPr>
          <a:xfrm>
            <a:off x="2138766" y="2156148"/>
            <a:ext cx="5669714" cy="310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72" h="17647" fill="norm" stroke="1" extrusionOk="0">
                <a:moveTo>
                  <a:pt x="0" y="3223"/>
                </a:moveTo>
                <a:cubicBezTo>
                  <a:pt x="19593" y="-3953"/>
                  <a:pt x="21600" y="855"/>
                  <a:pt x="6021" y="17647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5" name="연결선"/>
          <p:cNvSpPr/>
          <p:nvPr/>
        </p:nvSpPr>
        <p:spPr>
          <a:xfrm>
            <a:off x="3721631" y="2465565"/>
            <a:ext cx="4243987" cy="60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37" h="17123" fill="norm" stroke="1" extrusionOk="0">
                <a:moveTo>
                  <a:pt x="18137" y="12212"/>
                </a:moveTo>
                <a:cubicBezTo>
                  <a:pt x="1857" y="21600"/>
                  <a:pt x="-3463" y="17529"/>
                  <a:pt x="2177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76" name="연결선"/>
          <p:cNvSpPr/>
          <p:nvPr/>
        </p:nvSpPr>
        <p:spPr>
          <a:xfrm>
            <a:off x="7964067" y="2196472"/>
            <a:ext cx="1974101" cy="31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5" fill="norm" stroke="1" extrusionOk="0">
                <a:moveTo>
                  <a:pt x="0" y="19665"/>
                </a:moveTo>
                <a:cubicBezTo>
                  <a:pt x="2698" y="4451"/>
                  <a:pt x="9898" y="-1935"/>
                  <a:pt x="21600" y="506"/>
                </a:cubicBezTo>
              </a:path>
            </a:pathLst>
          </a:custGeom>
          <a:ln w="127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77" name="표"/>
          <p:cNvGraphicFramePr/>
          <p:nvPr/>
        </p:nvGraphicFramePr>
        <p:xfrm>
          <a:off x="4375594" y="4392571"/>
          <a:ext cx="3556006" cy="1905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" name="표"/>
          <p:cNvGraphicFramePr/>
          <p:nvPr/>
        </p:nvGraphicFramePr>
        <p:xfrm>
          <a:off x="4375594" y="4070982"/>
          <a:ext cx="3556006" cy="1905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9" name="표"/>
          <p:cNvGraphicFramePr/>
          <p:nvPr/>
        </p:nvGraphicFramePr>
        <p:xfrm>
          <a:off x="2406848" y="4392571"/>
          <a:ext cx="1778002" cy="1905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rgbClr val="B7D6A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0" name="표"/>
          <p:cNvGraphicFramePr/>
          <p:nvPr/>
        </p:nvGraphicFramePr>
        <p:xfrm>
          <a:off x="8122339" y="4392571"/>
          <a:ext cx="1778009" cy="1905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4"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1" name="연결선"/>
          <p:cNvSpPr/>
          <p:nvPr/>
        </p:nvSpPr>
        <p:spPr>
          <a:xfrm>
            <a:off x="4113888" y="4318527"/>
            <a:ext cx="5852809" cy="191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26" h="17833" fill="norm" stroke="1" extrusionOk="0">
                <a:moveTo>
                  <a:pt x="18426" y="15054"/>
                </a:moveTo>
                <a:cubicBezTo>
                  <a:pt x="2397" y="21600"/>
                  <a:pt x="-3174" y="16582"/>
                  <a:pt x="1712" y="0"/>
                </a:cubicBez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graphicFrame>
        <p:nvGraphicFramePr>
          <p:cNvPr id="582" name="표"/>
          <p:cNvGraphicFramePr/>
          <p:nvPr/>
        </p:nvGraphicFramePr>
        <p:xfrm>
          <a:off x="6155266" y="3755744"/>
          <a:ext cx="1778009" cy="1905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3" name="연결선"/>
          <p:cNvSpPr/>
          <p:nvPr/>
        </p:nvSpPr>
        <p:spPr>
          <a:xfrm>
            <a:off x="4346645" y="3842077"/>
            <a:ext cx="3541985" cy="478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7" h="17538" fill="norm" stroke="1" extrusionOk="0">
                <a:moveTo>
                  <a:pt x="0" y="3512"/>
                </a:moveTo>
                <a:cubicBezTo>
                  <a:pt x="21146" y="-4062"/>
                  <a:pt x="21600" y="613"/>
                  <a:pt x="1361" y="17538"/>
                </a:cubicBezTo>
              </a:path>
            </a:pathLst>
          </a:custGeom>
          <a:ln w="127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4" name="연결선"/>
          <p:cNvSpPr/>
          <p:nvPr/>
        </p:nvSpPr>
        <p:spPr>
          <a:xfrm>
            <a:off x="2165916" y="3933819"/>
            <a:ext cx="2188894" cy="578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83" fill="norm" stroke="1" extrusionOk="0">
                <a:moveTo>
                  <a:pt x="0" y="19497"/>
                </a:moveTo>
                <a:cubicBezTo>
                  <a:pt x="12399" y="21600"/>
                  <a:pt x="19599" y="15101"/>
                  <a:pt x="2160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5" name="동전"/>
          <p:cNvSpPr/>
          <p:nvPr/>
        </p:nvSpPr>
        <p:spPr>
          <a:xfrm>
            <a:off x="8439946" y="2787268"/>
            <a:ext cx="1021249" cy="1024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6" name="입력 장치"/>
          <p:cNvSpPr txBox="1"/>
          <p:nvPr/>
        </p:nvSpPr>
        <p:spPr>
          <a:xfrm>
            <a:off x="2926351" y="2365653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입력 장치</a:t>
            </a:r>
          </a:p>
        </p:txBody>
      </p:sp>
      <p:sp>
        <p:nvSpPr>
          <p:cNvPr id="587" name="출력 장치"/>
          <p:cNvSpPr txBox="1"/>
          <p:nvPr/>
        </p:nvSpPr>
        <p:spPr>
          <a:xfrm>
            <a:off x="2898188" y="4025262"/>
            <a:ext cx="67378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출력 장치</a:t>
            </a:r>
          </a:p>
        </p:txBody>
      </p:sp>
      <p:sp>
        <p:nvSpPr>
          <p:cNvPr id="588" name="직사각형"/>
          <p:cNvSpPr/>
          <p:nvPr/>
        </p:nvSpPr>
        <p:spPr>
          <a:xfrm>
            <a:off x="4222748" y="1993900"/>
            <a:ext cx="3746504" cy="688941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89" name="직사각형"/>
          <p:cNvSpPr/>
          <p:nvPr/>
        </p:nvSpPr>
        <p:spPr>
          <a:xfrm>
            <a:off x="4280344" y="3661631"/>
            <a:ext cx="3746506" cy="100921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0" name="입력 버퍼 스트림"/>
          <p:cNvSpPr txBox="1"/>
          <p:nvPr/>
        </p:nvSpPr>
        <p:spPr>
          <a:xfrm>
            <a:off x="5540199" y="2704512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입력 버퍼 스트림</a:t>
            </a:r>
          </a:p>
        </p:txBody>
      </p:sp>
      <p:sp>
        <p:nvSpPr>
          <p:cNvPr id="591" name="출력 버퍼 스트림"/>
          <p:cNvSpPr txBox="1"/>
          <p:nvPr/>
        </p:nvSpPr>
        <p:spPr>
          <a:xfrm>
            <a:off x="5540199" y="3404327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출력 버퍼 스트림</a:t>
            </a:r>
          </a:p>
        </p:txBody>
      </p:sp>
      <p:sp>
        <p:nvSpPr>
          <p:cNvPr id="592" name="프로그램"/>
          <p:cNvSpPr txBox="1"/>
          <p:nvPr/>
        </p:nvSpPr>
        <p:spPr>
          <a:xfrm>
            <a:off x="8634851" y="3828462"/>
            <a:ext cx="631441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프로그램</a:t>
            </a:r>
          </a:p>
        </p:txBody>
      </p:sp>
      <p:sp>
        <p:nvSpPr>
          <p:cNvPr id="593" name="연결선"/>
          <p:cNvSpPr/>
          <p:nvPr/>
        </p:nvSpPr>
        <p:spPr>
          <a:xfrm>
            <a:off x="9547952" y="2343255"/>
            <a:ext cx="272089" cy="587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68" h="21600" fill="norm" stroke="1" extrusionOk="0">
                <a:moveTo>
                  <a:pt x="0" y="21600"/>
                </a:moveTo>
                <a:cubicBezTo>
                  <a:pt x="15010" y="15403"/>
                  <a:pt x="21600" y="8203"/>
                  <a:pt x="19769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sp>
        <p:nvSpPr>
          <p:cNvPr id="594" name="연결선"/>
          <p:cNvSpPr/>
          <p:nvPr/>
        </p:nvSpPr>
        <p:spPr>
          <a:xfrm>
            <a:off x="9574717" y="3676005"/>
            <a:ext cx="305330" cy="672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067" y="12117"/>
                  <a:pt x="13867" y="4917"/>
                  <a:pt x="0" y="0"/>
                </a:cubicBezTo>
              </a:path>
            </a:pathLst>
          </a:custGeom>
          <a:ln w="12700">
            <a:solidFill>
              <a:schemeClr val="accent2"/>
            </a:solidFill>
            <a:headEnd type="triangle"/>
          </a:ln>
        </p:spPr>
        <p:txBody>
          <a:bodyPr lIns="45718" tIns="45718" rIns="45718" bIns="45718"/>
          <a:lstStyle/>
          <a:p>
            <a:pPr>
              <a:defRPr sz="1600"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실습 파일 읽어 오기"/>
          <p:cNvGrpSpPr/>
          <p:nvPr/>
        </p:nvGrpSpPr>
        <p:grpSpPr>
          <a:xfrm>
            <a:off x="4698272" y="878829"/>
            <a:ext cx="2795451" cy="629955"/>
            <a:chOff x="0" y="0"/>
            <a:chExt cx="2795450" cy="629953"/>
          </a:xfrm>
        </p:grpSpPr>
        <p:sp>
          <p:nvSpPr>
            <p:cNvPr id="596" name="직사각형"/>
            <p:cNvSpPr/>
            <p:nvPr/>
          </p:nvSpPr>
          <p:spPr>
            <a:xfrm>
              <a:off x="-1" y="0"/>
              <a:ext cx="2795451" cy="62995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97" name="실습 파일 읽어 오기"/>
            <p:cNvSpPr txBox="1"/>
            <p:nvPr/>
          </p:nvSpPr>
          <p:spPr>
            <a:xfrm>
              <a:off x="-1" y="85176"/>
              <a:ext cx="2795451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실습 파일 읽어 오기</a:t>
              </a:r>
            </a:p>
          </p:txBody>
        </p:sp>
      </p:grpSp>
      <p:grpSp>
        <p:nvGrpSpPr>
          <p:cNvPr id="601" name="데이터 전처리"/>
          <p:cNvGrpSpPr/>
          <p:nvPr/>
        </p:nvGrpSpPr>
        <p:grpSpPr>
          <a:xfrm>
            <a:off x="4698272" y="1996424"/>
            <a:ext cx="2795451" cy="629955"/>
            <a:chOff x="0" y="0"/>
            <a:chExt cx="2795450" cy="629953"/>
          </a:xfrm>
        </p:grpSpPr>
        <p:sp>
          <p:nvSpPr>
            <p:cNvPr id="599" name="직사각형"/>
            <p:cNvSpPr/>
            <p:nvPr/>
          </p:nvSpPr>
          <p:spPr>
            <a:xfrm>
              <a:off x="-1" y="-1"/>
              <a:ext cx="2795451" cy="62995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0" name="데이터 전처리"/>
            <p:cNvSpPr txBox="1"/>
            <p:nvPr/>
          </p:nvSpPr>
          <p:spPr>
            <a:xfrm>
              <a:off x="-1" y="85177"/>
              <a:ext cx="2795451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데이터 전처리</a:t>
              </a:r>
            </a:p>
          </p:txBody>
        </p:sp>
      </p:grpSp>
      <p:grpSp>
        <p:nvGrpSpPr>
          <p:cNvPr id="604" name="기술 통계량(빈도 분석)"/>
          <p:cNvGrpSpPr/>
          <p:nvPr/>
        </p:nvGrpSpPr>
        <p:grpSpPr>
          <a:xfrm>
            <a:off x="4698272" y="3114024"/>
            <a:ext cx="2795451" cy="629955"/>
            <a:chOff x="0" y="0"/>
            <a:chExt cx="2795450" cy="629953"/>
          </a:xfrm>
        </p:grpSpPr>
        <p:sp>
          <p:nvSpPr>
            <p:cNvPr id="602" name="직사각형"/>
            <p:cNvSpPr/>
            <p:nvPr/>
          </p:nvSpPr>
          <p:spPr>
            <a:xfrm>
              <a:off x="-1" y="-1"/>
              <a:ext cx="2795451" cy="62995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3" name="기술 통계량(빈도 분석)"/>
            <p:cNvSpPr txBox="1"/>
            <p:nvPr/>
          </p:nvSpPr>
          <p:spPr>
            <a:xfrm>
              <a:off x="-1" y="85177"/>
              <a:ext cx="2795451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기술 통계량(빈도 분석)</a:t>
              </a:r>
            </a:p>
          </p:txBody>
        </p:sp>
      </p:grpSp>
      <p:grpSp>
        <p:nvGrpSpPr>
          <p:cNvPr id="607" name="binom.test()"/>
          <p:cNvGrpSpPr/>
          <p:nvPr/>
        </p:nvGrpSpPr>
        <p:grpSpPr>
          <a:xfrm>
            <a:off x="4698272" y="4231624"/>
            <a:ext cx="2795451" cy="629955"/>
            <a:chOff x="0" y="0"/>
            <a:chExt cx="2795450" cy="629953"/>
          </a:xfrm>
        </p:grpSpPr>
        <p:sp>
          <p:nvSpPr>
            <p:cNvPr id="605" name="직사각형"/>
            <p:cNvSpPr/>
            <p:nvPr/>
          </p:nvSpPr>
          <p:spPr>
            <a:xfrm>
              <a:off x="-1" y="-1"/>
              <a:ext cx="2795451" cy="62995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6" name="binom.test()"/>
            <p:cNvSpPr txBox="1"/>
            <p:nvPr/>
          </p:nvSpPr>
          <p:spPr>
            <a:xfrm>
              <a:off x="-1" y="96773"/>
              <a:ext cx="2795451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binom.test()</a:t>
              </a:r>
            </a:p>
          </p:txBody>
        </p:sp>
      </p:grpSp>
      <p:grpSp>
        <p:nvGrpSpPr>
          <p:cNvPr id="610" name="검정 통계량 분석"/>
          <p:cNvGrpSpPr/>
          <p:nvPr/>
        </p:nvGrpSpPr>
        <p:grpSpPr>
          <a:xfrm>
            <a:off x="4698272" y="5349224"/>
            <a:ext cx="2795451" cy="629955"/>
            <a:chOff x="0" y="0"/>
            <a:chExt cx="2795450" cy="629953"/>
          </a:xfrm>
        </p:grpSpPr>
        <p:sp>
          <p:nvSpPr>
            <p:cNvPr id="608" name="직사각형"/>
            <p:cNvSpPr/>
            <p:nvPr/>
          </p:nvSpPr>
          <p:spPr>
            <a:xfrm>
              <a:off x="-1" y="-1"/>
              <a:ext cx="2795451" cy="62995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09" name="검정 통계량 분석"/>
            <p:cNvSpPr txBox="1"/>
            <p:nvPr/>
          </p:nvSpPr>
          <p:spPr>
            <a:xfrm>
              <a:off x="-1" y="85177"/>
              <a:ext cx="2795451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검정 통계량 분석</a:t>
              </a:r>
            </a:p>
          </p:txBody>
        </p:sp>
      </p:grpSp>
      <p:sp>
        <p:nvSpPr>
          <p:cNvPr id="611" name="선"/>
          <p:cNvSpPr/>
          <p:nvPr/>
        </p:nvSpPr>
        <p:spPr>
          <a:xfrm>
            <a:off x="6096000" y="1521467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2" name="선"/>
          <p:cNvSpPr/>
          <p:nvPr/>
        </p:nvSpPr>
        <p:spPr>
          <a:xfrm>
            <a:off x="6096000" y="2639067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3" name="선"/>
          <p:cNvSpPr/>
          <p:nvPr/>
        </p:nvSpPr>
        <p:spPr>
          <a:xfrm>
            <a:off x="6096000" y="3756669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4" name="선"/>
          <p:cNvSpPr/>
          <p:nvPr/>
        </p:nvSpPr>
        <p:spPr>
          <a:xfrm>
            <a:off x="6096000" y="4874269"/>
            <a:ext cx="0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실습 파일 읽어 오기"/>
          <p:cNvGrpSpPr/>
          <p:nvPr/>
        </p:nvGrpSpPr>
        <p:grpSpPr>
          <a:xfrm>
            <a:off x="4698272" y="878829"/>
            <a:ext cx="2795451" cy="629955"/>
            <a:chOff x="0" y="0"/>
            <a:chExt cx="2795450" cy="629953"/>
          </a:xfrm>
        </p:grpSpPr>
        <p:sp>
          <p:nvSpPr>
            <p:cNvPr id="616" name="직사각형"/>
            <p:cNvSpPr/>
            <p:nvPr/>
          </p:nvSpPr>
          <p:spPr>
            <a:xfrm>
              <a:off x="-1" y="0"/>
              <a:ext cx="2795451" cy="62995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17" name="실습 파일 읽어 오기"/>
            <p:cNvSpPr txBox="1"/>
            <p:nvPr/>
          </p:nvSpPr>
          <p:spPr>
            <a:xfrm>
              <a:off x="-1" y="85176"/>
              <a:ext cx="2795451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실습 파일 읽어 오기</a:t>
              </a:r>
            </a:p>
          </p:txBody>
        </p:sp>
      </p:grpSp>
      <p:grpSp>
        <p:nvGrpSpPr>
          <p:cNvPr id="621" name="데이터 전처리"/>
          <p:cNvGrpSpPr/>
          <p:nvPr/>
        </p:nvGrpSpPr>
        <p:grpSpPr>
          <a:xfrm>
            <a:off x="4698272" y="1996424"/>
            <a:ext cx="2795451" cy="629955"/>
            <a:chOff x="0" y="0"/>
            <a:chExt cx="2795450" cy="629953"/>
          </a:xfrm>
        </p:grpSpPr>
        <p:sp>
          <p:nvSpPr>
            <p:cNvPr id="619" name="직사각형"/>
            <p:cNvSpPr/>
            <p:nvPr/>
          </p:nvSpPr>
          <p:spPr>
            <a:xfrm>
              <a:off x="-1" y="-1"/>
              <a:ext cx="2795451" cy="62995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0" name="데이터 전처리"/>
            <p:cNvSpPr txBox="1"/>
            <p:nvPr/>
          </p:nvSpPr>
          <p:spPr>
            <a:xfrm>
              <a:off x="-1" y="85177"/>
              <a:ext cx="2795451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데이터 전처리</a:t>
              </a:r>
            </a:p>
          </p:txBody>
        </p:sp>
      </p:grpSp>
      <p:grpSp>
        <p:nvGrpSpPr>
          <p:cNvPr id="624" name="기술 통계량(빈도 분석)"/>
          <p:cNvGrpSpPr/>
          <p:nvPr/>
        </p:nvGrpSpPr>
        <p:grpSpPr>
          <a:xfrm>
            <a:off x="4698272" y="3114024"/>
            <a:ext cx="2795451" cy="629955"/>
            <a:chOff x="0" y="0"/>
            <a:chExt cx="2795450" cy="629953"/>
          </a:xfrm>
        </p:grpSpPr>
        <p:sp>
          <p:nvSpPr>
            <p:cNvPr id="622" name="직사각형"/>
            <p:cNvSpPr/>
            <p:nvPr/>
          </p:nvSpPr>
          <p:spPr>
            <a:xfrm>
              <a:off x="-1" y="-1"/>
              <a:ext cx="2795451" cy="62995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3" name="기술 통계량(빈도 분석)"/>
            <p:cNvSpPr txBox="1"/>
            <p:nvPr/>
          </p:nvSpPr>
          <p:spPr>
            <a:xfrm>
              <a:off x="-1" y="85177"/>
              <a:ext cx="2795451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두 집단 subset 생성</a:t>
              </a:r>
            </a:p>
          </p:txBody>
        </p:sp>
      </p:grpSp>
      <p:grpSp>
        <p:nvGrpSpPr>
          <p:cNvPr id="627" name="binom.test()"/>
          <p:cNvGrpSpPr/>
          <p:nvPr/>
        </p:nvGrpSpPr>
        <p:grpSpPr>
          <a:xfrm>
            <a:off x="4698272" y="4231624"/>
            <a:ext cx="2795451" cy="629955"/>
            <a:chOff x="0" y="0"/>
            <a:chExt cx="2795450" cy="629953"/>
          </a:xfrm>
        </p:grpSpPr>
        <p:sp>
          <p:nvSpPr>
            <p:cNvPr id="625" name="직사각형"/>
            <p:cNvSpPr/>
            <p:nvPr/>
          </p:nvSpPr>
          <p:spPr>
            <a:xfrm>
              <a:off x="-1" y="-1"/>
              <a:ext cx="2795451" cy="62995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6" name="binom.test()"/>
            <p:cNvSpPr txBox="1"/>
            <p:nvPr/>
          </p:nvSpPr>
          <p:spPr>
            <a:xfrm>
              <a:off x="-1" y="96773"/>
              <a:ext cx="2795451" cy="4363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prop.test()</a:t>
              </a:r>
            </a:p>
          </p:txBody>
        </p:sp>
      </p:grpSp>
      <p:grpSp>
        <p:nvGrpSpPr>
          <p:cNvPr id="630" name="검정 통계량 분석"/>
          <p:cNvGrpSpPr/>
          <p:nvPr/>
        </p:nvGrpSpPr>
        <p:grpSpPr>
          <a:xfrm>
            <a:off x="4698272" y="5349224"/>
            <a:ext cx="2795451" cy="629955"/>
            <a:chOff x="0" y="0"/>
            <a:chExt cx="2795450" cy="629953"/>
          </a:xfrm>
        </p:grpSpPr>
        <p:sp>
          <p:nvSpPr>
            <p:cNvPr id="628" name="직사각형"/>
            <p:cNvSpPr/>
            <p:nvPr/>
          </p:nvSpPr>
          <p:spPr>
            <a:xfrm>
              <a:off x="-1" y="-1"/>
              <a:ext cx="2795451" cy="629955"/>
            </a:xfrm>
            <a:prstGeom prst="rect">
              <a:avLst/>
            </a:prstGeom>
            <a:noFill/>
            <a:ln w="25400" cap="flat">
              <a:solidFill>
                <a:srgbClr val="00A2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29" name="검정 통계량 분석"/>
            <p:cNvSpPr txBox="1"/>
            <p:nvPr/>
          </p:nvSpPr>
          <p:spPr>
            <a:xfrm>
              <a:off x="-1" y="85177"/>
              <a:ext cx="2795451" cy="459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2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검정 통계량 분석</a:t>
              </a:r>
            </a:p>
          </p:txBody>
        </p:sp>
      </p:grpSp>
      <p:sp>
        <p:nvSpPr>
          <p:cNvPr id="631" name="선"/>
          <p:cNvSpPr/>
          <p:nvPr/>
        </p:nvSpPr>
        <p:spPr>
          <a:xfrm>
            <a:off x="6095998" y="1521467"/>
            <a:ext cx="6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2" name="선"/>
          <p:cNvSpPr/>
          <p:nvPr/>
        </p:nvSpPr>
        <p:spPr>
          <a:xfrm>
            <a:off x="6095998" y="2639067"/>
            <a:ext cx="6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3" name="선"/>
          <p:cNvSpPr/>
          <p:nvPr/>
        </p:nvSpPr>
        <p:spPr>
          <a:xfrm>
            <a:off x="6095998" y="3756669"/>
            <a:ext cx="6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4" name="선"/>
          <p:cNvSpPr/>
          <p:nvPr/>
        </p:nvSpPr>
        <p:spPr>
          <a:xfrm>
            <a:off x="6095998" y="4874269"/>
            <a:ext cx="6" cy="462264"/>
          </a:xfrm>
          <a:prstGeom prst="line">
            <a:avLst/>
          </a:prstGeom>
          <a:ln w="25400">
            <a:solidFill>
              <a:srgbClr val="00A2F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선"/>
          <p:cNvSpPr/>
          <p:nvPr/>
        </p:nvSpPr>
        <p:spPr>
          <a:xfrm>
            <a:off x="4748579" y="458279"/>
            <a:ext cx="7" cy="117117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7" name="실습 파일 읽어 오기"/>
          <p:cNvSpPr txBox="1"/>
          <p:nvPr/>
        </p:nvSpPr>
        <p:spPr>
          <a:xfrm>
            <a:off x="3796079" y="113126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38" name="데이터 전처리"/>
          <p:cNvSpPr txBox="1"/>
          <p:nvPr/>
        </p:nvSpPr>
        <p:spPr>
          <a:xfrm>
            <a:off x="3796079" y="616625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39" name="기술통계량(평균)"/>
          <p:cNvSpPr txBox="1"/>
          <p:nvPr/>
        </p:nvSpPr>
        <p:spPr>
          <a:xfrm>
            <a:off x="3796079" y="1120119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40" name="검정 통계량 분석"/>
          <p:cNvSpPr txBox="1"/>
          <p:nvPr/>
        </p:nvSpPr>
        <p:spPr>
          <a:xfrm>
            <a:off x="3796079" y="3583070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검정 통계량 분석</a:t>
            </a:r>
          </a:p>
        </p:txBody>
      </p:sp>
      <p:grpSp>
        <p:nvGrpSpPr>
          <p:cNvPr id="643" name="정규 분포"/>
          <p:cNvGrpSpPr/>
          <p:nvPr/>
        </p:nvGrpSpPr>
        <p:grpSpPr>
          <a:xfrm>
            <a:off x="3840306" y="1623607"/>
            <a:ext cx="1816547" cy="807129"/>
            <a:chOff x="-1" y="-2"/>
            <a:chExt cx="1816546" cy="807128"/>
          </a:xfrm>
        </p:grpSpPr>
        <p:sp>
          <p:nvSpPr>
            <p:cNvPr id="641" name="도형"/>
            <p:cNvSpPr/>
            <p:nvPr/>
          </p:nvSpPr>
          <p:spPr>
            <a:xfrm>
              <a:off x="-2" y="-3"/>
              <a:ext cx="1816548" cy="807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42" name="정규 분포"/>
            <p:cNvSpPr txBox="1"/>
            <p:nvPr/>
          </p:nvSpPr>
          <p:spPr>
            <a:xfrm>
              <a:off x="-1" y="237189"/>
              <a:ext cx="1816544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정규 분포</a:t>
              </a:r>
            </a:p>
          </p:txBody>
        </p:sp>
      </p:grpSp>
      <p:sp>
        <p:nvSpPr>
          <p:cNvPr id="644" name="shapiro.test()"/>
          <p:cNvSpPr txBox="1"/>
          <p:nvPr/>
        </p:nvSpPr>
        <p:spPr>
          <a:xfrm>
            <a:off x="5917696" y="1848099"/>
            <a:ext cx="1399844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shapiro.test()</a:t>
            </a:r>
          </a:p>
        </p:txBody>
      </p:sp>
      <p:sp>
        <p:nvSpPr>
          <p:cNvPr id="645" name="t.test()"/>
          <p:cNvSpPr txBox="1"/>
          <p:nvPr/>
        </p:nvSpPr>
        <p:spPr>
          <a:xfrm>
            <a:off x="3192951" y="2769701"/>
            <a:ext cx="1399845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t.test()</a:t>
            </a:r>
          </a:p>
        </p:txBody>
      </p:sp>
      <p:sp>
        <p:nvSpPr>
          <p:cNvPr id="646" name="wilcox.test()"/>
          <p:cNvSpPr txBox="1"/>
          <p:nvPr/>
        </p:nvSpPr>
        <p:spPr>
          <a:xfrm>
            <a:off x="4891182" y="2769701"/>
            <a:ext cx="1399844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wilcox.test()</a:t>
            </a:r>
          </a:p>
        </p:txBody>
      </p:sp>
      <p:sp>
        <p:nvSpPr>
          <p:cNvPr id="647" name="선"/>
          <p:cNvSpPr/>
          <p:nvPr/>
        </p:nvSpPr>
        <p:spPr>
          <a:xfrm>
            <a:off x="3531201" y="2025493"/>
            <a:ext cx="7" cy="74028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8" name="선"/>
          <p:cNvSpPr/>
          <p:nvPr/>
        </p:nvSpPr>
        <p:spPr>
          <a:xfrm>
            <a:off x="4748579" y="3289298"/>
            <a:ext cx="7" cy="2794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9" name="선"/>
          <p:cNvSpPr/>
          <p:nvPr/>
        </p:nvSpPr>
        <p:spPr>
          <a:xfrm>
            <a:off x="3516310" y="2027170"/>
            <a:ext cx="339986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0" name="선"/>
          <p:cNvSpPr/>
          <p:nvPr/>
        </p:nvSpPr>
        <p:spPr>
          <a:xfrm>
            <a:off x="3893172" y="3297325"/>
            <a:ext cx="1710816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1" name="선"/>
          <p:cNvSpPr/>
          <p:nvPr/>
        </p:nvSpPr>
        <p:spPr>
          <a:xfrm>
            <a:off x="5656260" y="2027170"/>
            <a:ext cx="257516" cy="7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2" name="선"/>
          <p:cNvSpPr/>
          <p:nvPr/>
        </p:nvSpPr>
        <p:spPr>
          <a:xfrm>
            <a:off x="4748210" y="2430725"/>
            <a:ext cx="845612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3" name="선"/>
          <p:cNvSpPr/>
          <p:nvPr/>
        </p:nvSpPr>
        <p:spPr>
          <a:xfrm>
            <a:off x="5591102" y="2425699"/>
            <a:ext cx="7" cy="3302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4" name="선"/>
          <p:cNvSpPr/>
          <p:nvPr/>
        </p:nvSpPr>
        <p:spPr>
          <a:xfrm flipV="1">
            <a:off x="5600698" y="3126220"/>
            <a:ext cx="8" cy="17578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5" name="선"/>
          <p:cNvSpPr/>
          <p:nvPr/>
        </p:nvSpPr>
        <p:spPr>
          <a:xfrm flipV="1">
            <a:off x="3892872" y="3126220"/>
            <a:ext cx="7" cy="17578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선"/>
          <p:cNvSpPr/>
          <p:nvPr/>
        </p:nvSpPr>
        <p:spPr>
          <a:xfrm>
            <a:off x="4748579" y="458279"/>
            <a:ext cx="5" cy="16529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8" name="실습 파일 읽어 오기"/>
          <p:cNvSpPr txBox="1"/>
          <p:nvPr/>
        </p:nvSpPr>
        <p:spPr>
          <a:xfrm>
            <a:off x="3796079" y="113126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59" name="데이터 전처리"/>
          <p:cNvSpPr txBox="1"/>
          <p:nvPr/>
        </p:nvSpPr>
        <p:spPr>
          <a:xfrm>
            <a:off x="3796079" y="616623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60" name="기술통계량(평균)"/>
          <p:cNvSpPr txBox="1"/>
          <p:nvPr/>
        </p:nvSpPr>
        <p:spPr>
          <a:xfrm>
            <a:off x="3796079" y="1623612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61" name="검정 통계량 분석"/>
          <p:cNvSpPr txBox="1"/>
          <p:nvPr/>
        </p:nvSpPr>
        <p:spPr>
          <a:xfrm>
            <a:off x="4215279" y="4808227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검정 통계량 분석</a:t>
            </a:r>
          </a:p>
        </p:txBody>
      </p:sp>
      <p:grpSp>
        <p:nvGrpSpPr>
          <p:cNvPr id="664" name="정규 분포"/>
          <p:cNvGrpSpPr/>
          <p:nvPr/>
        </p:nvGrpSpPr>
        <p:grpSpPr>
          <a:xfrm>
            <a:off x="3840306" y="2127098"/>
            <a:ext cx="1816547" cy="807130"/>
            <a:chOff x="-1" y="-2"/>
            <a:chExt cx="1816546" cy="807128"/>
          </a:xfrm>
        </p:grpSpPr>
        <p:sp>
          <p:nvSpPr>
            <p:cNvPr id="662" name="도형"/>
            <p:cNvSpPr/>
            <p:nvPr/>
          </p:nvSpPr>
          <p:spPr>
            <a:xfrm>
              <a:off x="-2" y="-3"/>
              <a:ext cx="1816548" cy="807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63" name="정규 분포"/>
            <p:cNvSpPr txBox="1"/>
            <p:nvPr/>
          </p:nvSpPr>
          <p:spPr>
            <a:xfrm>
              <a:off x="-1" y="237189"/>
              <a:ext cx="1816544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동질성 분포</a:t>
              </a:r>
            </a:p>
          </p:txBody>
        </p:sp>
      </p:grpSp>
      <p:sp>
        <p:nvSpPr>
          <p:cNvPr id="665" name="shapiro.test()"/>
          <p:cNvSpPr txBox="1"/>
          <p:nvPr/>
        </p:nvSpPr>
        <p:spPr>
          <a:xfrm>
            <a:off x="5917696" y="2351594"/>
            <a:ext cx="1399844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var.test()</a:t>
            </a:r>
          </a:p>
        </p:txBody>
      </p:sp>
      <p:sp>
        <p:nvSpPr>
          <p:cNvPr id="666" name="t.test()"/>
          <p:cNvSpPr txBox="1"/>
          <p:nvPr/>
        </p:nvSpPr>
        <p:spPr>
          <a:xfrm>
            <a:off x="3612153" y="3994858"/>
            <a:ext cx="1399844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t.test()</a:t>
            </a:r>
          </a:p>
        </p:txBody>
      </p:sp>
      <p:sp>
        <p:nvSpPr>
          <p:cNvPr id="667" name="wilcox.test()"/>
          <p:cNvSpPr txBox="1"/>
          <p:nvPr/>
        </p:nvSpPr>
        <p:spPr>
          <a:xfrm>
            <a:off x="5310382" y="3994858"/>
            <a:ext cx="1399844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wilcox.test()</a:t>
            </a:r>
          </a:p>
        </p:txBody>
      </p:sp>
      <p:sp>
        <p:nvSpPr>
          <p:cNvPr id="668" name="선"/>
          <p:cNvSpPr/>
          <p:nvPr/>
        </p:nvSpPr>
        <p:spPr>
          <a:xfrm>
            <a:off x="3847853" y="2519078"/>
            <a:ext cx="5" cy="148025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9" name="선"/>
          <p:cNvSpPr/>
          <p:nvPr/>
        </p:nvSpPr>
        <p:spPr>
          <a:xfrm>
            <a:off x="5167779" y="4514455"/>
            <a:ext cx="7" cy="2794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0" name="선"/>
          <p:cNvSpPr/>
          <p:nvPr/>
        </p:nvSpPr>
        <p:spPr>
          <a:xfrm>
            <a:off x="4312372" y="4522482"/>
            <a:ext cx="1710816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1" name="선"/>
          <p:cNvSpPr/>
          <p:nvPr/>
        </p:nvSpPr>
        <p:spPr>
          <a:xfrm>
            <a:off x="5656260" y="2530662"/>
            <a:ext cx="257516" cy="7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2" name="선"/>
          <p:cNvSpPr/>
          <p:nvPr/>
        </p:nvSpPr>
        <p:spPr>
          <a:xfrm>
            <a:off x="4738384" y="3287605"/>
            <a:ext cx="845612" cy="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3" name="선"/>
          <p:cNvSpPr/>
          <p:nvPr/>
        </p:nvSpPr>
        <p:spPr>
          <a:xfrm>
            <a:off x="4748576" y="2950086"/>
            <a:ext cx="7" cy="33020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4" name="선"/>
          <p:cNvSpPr/>
          <p:nvPr/>
        </p:nvSpPr>
        <p:spPr>
          <a:xfrm flipV="1">
            <a:off x="6019898" y="4351377"/>
            <a:ext cx="8" cy="17578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5" name="선"/>
          <p:cNvSpPr/>
          <p:nvPr/>
        </p:nvSpPr>
        <p:spPr>
          <a:xfrm flipV="1">
            <a:off x="4312072" y="4351377"/>
            <a:ext cx="7" cy="17578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6" name="데이터 전처리"/>
          <p:cNvSpPr txBox="1"/>
          <p:nvPr/>
        </p:nvSpPr>
        <p:spPr>
          <a:xfrm>
            <a:off x="3796078" y="1120116"/>
            <a:ext cx="1905002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두 집단 subset 생성</a:t>
            </a:r>
          </a:p>
        </p:txBody>
      </p:sp>
      <p:grpSp>
        <p:nvGrpSpPr>
          <p:cNvPr id="679" name="정규 분포"/>
          <p:cNvGrpSpPr/>
          <p:nvPr/>
        </p:nvGrpSpPr>
        <p:grpSpPr>
          <a:xfrm>
            <a:off x="5580206" y="2874690"/>
            <a:ext cx="1816547" cy="807128"/>
            <a:chOff x="-1" y="-1"/>
            <a:chExt cx="1816546" cy="807126"/>
          </a:xfrm>
        </p:grpSpPr>
        <p:sp>
          <p:nvSpPr>
            <p:cNvPr id="677" name="도형"/>
            <p:cNvSpPr/>
            <p:nvPr/>
          </p:nvSpPr>
          <p:spPr>
            <a:xfrm>
              <a:off x="-2" y="-1"/>
              <a:ext cx="1816548" cy="80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78" name="정규 분포"/>
            <p:cNvSpPr txBox="1"/>
            <p:nvPr/>
          </p:nvSpPr>
          <p:spPr>
            <a:xfrm>
              <a:off x="-1" y="237190"/>
              <a:ext cx="1816544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tie 존재</a:t>
              </a:r>
            </a:p>
          </p:txBody>
        </p:sp>
      </p:grpSp>
      <p:sp>
        <p:nvSpPr>
          <p:cNvPr id="680" name="shapiro.test()"/>
          <p:cNvSpPr txBox="1"/>
          <p:nvPr/>
        </p:nvSpPr>
        <p:spPr>
          <a:xfrm>
            <a:off x="7657596" y="3099186"/>
            <a:ext cx="1562562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wilcox.exact()</a:t>
            </a:r>
          </a:p>
        </p:txBody>
      </p:sp>
      <p:sp>
        <p:nvSpPr>
          <p:cNvPr id="681" name="선"/>
          <p:cNvSpPr/>
          <p:nvPr/>
        </p:nvSpPr>
        <p:spPr>
          <a:xfrm>
            <a:off x="7396160" y="3278254"/>
            <a:ext cx="257516" cy="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2" name="선"/>
          <p:cNvSpPr/>
          <p:nvPr/>
        </p:nvSpPr>
        <p:spPr>
          <a:xfrm>
            <a:off x="8357513" y="3461746"/>
            <a:ext cx="5" cy="155136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3" name="선"/>
          <p:cNvSpPr/>
          <p:nvPr/>
        </p:nvSpPr>
        <p:spPr>
          <a:xfrm>
            <a:off x="6488476" y="3671565"/>
            <a:ext cx="7" cy="3302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4" name="선"/>
          <p:cNvSpPr/>
          <p:nvPr/>
        </p:nvSpPr>
        <p:spPr>
          <a:xfrm>
            <a:off x="6138321" y="5001095"/>
            <a:ext cx="2201157" cy="5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선"/>
          <p:cNvSpPr/>
          <p:nvPr/>
        </p:nvSpPr>
        <p:spPr>
          <a:xfrm>
            <a:off x="4748579" y="458279"/>
            <a:ext cx="5" cy="16529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7" name="실습 파일 읽어 오기"/>
          <p:cNvSpPr txBox="1"/>
          <p:nvPr/>
        </p:nvSpPr>
        <p:spPr>
          <a:xfrm>
            <a:off x="3796079" y="113126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실습 파일 읽어 오기</a:t>
            </a:r>
          </a:p>
        </p:txBody>
      </p:sp>
      <p:sp>
        <p:nvSpPr>
          <p:cNvPr id="688" name="데이터 전처리"/>
          <p:cNvSpPr txBox="1"/>
          <p:nvPr/>
        </p:nvSpPr>
        <p:spPr>
          <a:xfrm>
            <a:off x="3796079" y="616623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전처리</a:t>
            </a:r>
          </a:p>
        </p:txBody>
      </p:sp>
      <p:sp>
        <p:nvSpPr>
          <p:cNvPr id="689" name="기술통계량(평균)"/>
          <p:cNvSpPr txBox="1"/>
          <p:nvPr/>
        </p:nvSpPr>
        <p:spPr>
          <a:xfrm>
            <a:off x="3796079" y="1623612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기술통계량(평균)</a:t>
            </a:r>
          </a:p>
        </p:txBody>
      </p:sp>
      <p:sp>
        <p:nvSpPr>
          <p:cNvPr id="690" name="데이터 전처리"/>
          <p:cNvSpPr txBox="1"/>
          <p:nvPr/>
        </p:nvSpPr>
        <p:spPr>
          <a:xfrm>
            <a:off x="3796078" y="1120116"/>
            <a:ext cx="1905002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두 집단 subset 생성</a:t>
            </a:r>
          </a:p>
        </p:txBody>
      </p:sp>
      <p:sp>
        <p:nvSpPr>
          <p:cNvPr id="691" name="검정 통계량 분석"/>
          <p:cNvSpPr txBox="1"/>
          <p:nvPr/>
        </p:nvSpPr>
        <p:spPr>
          <a:xfrm>
            <a:off x="3796079" y="4073864"/>
            <a:ext cx="1905003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TukeyHSD()</a:t>
            </a:r>
          </a:p>
        </p:txBody>
      </p:sp>
      <p:grpSp>
        <p:nvGrpSpPr>
          <p:cNvPr id="694" name="정규 분포"/>
          <p:cNvGrpSpPr/>
          <p:nvPr/>
        </p:nvGrpSpPr>
        <p:grpSpPr>
          <a:xfrm>
            <a:off x="3840306" y="2114399"/>
            <a:ext cx="1816547" cy="807128"/>
            <a:chOff x="-1" y="-1"/>
            <a:chExt cx="1816546" cy="807126"/>
          </a:xfrm>
        </p:grpSpPr>
        <p:sp>
          <p:nvSpPr>
            <p:cNvPr id="692" name="도형"/>
            <p:cNvSpPr/>
            <p:nvPr/>
          </p:nvSpPr>
          <p:spPr>
            <a:xfrm>
              <a:off x="-2" y="-1"/>
              <a:ext cx="1816548" cy="80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pPr>
            </a:p>
          </p:txBody>
        </p:sp>
        <p:sp>
          <p:nvSpPr>
            <p:cNvPr id="693" name="정규 분포"/>
            <p:cNvSpPr txBox="1"/>
            <p:nvPr/>
          </p:nvSpPr>
          <p:spPr>
            <a:xfrm>
              <a:off x="-1" y="237190"/>
              <a:ext cx="1816544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동질성 분포</a:t>
              </a:r>
            </a:p>
          </p:txBody>
        </p:sp>
      </p:grpSp>
      <p:sp>
        <p:nvSpPr>
          <p:cNvPr id="695" name="shapiro.test()"/>
          <p:cNvSpPr txBox="1"/>
          <p:nvPr/>
        </p:nvSpPr>
        <p:spPr>
          <a:xfrm>
            <a:off x="5917696" y="2338895"/>
            <a:ext cx="1399844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bartlett.test()</a:t>
            </a:r>
          </a:p>
        </p:txBody>
      </p:sp>
      <p:sp>
        <p:nvSpPr>
          <p:cNvPr id="696" name="t.test()"/>
          <p:cNvSpPr txBox="1"/>
          <p:nvPr/>
        </p:nvSpPr>
        <p:spPr>
          <a:xfrm>
            <a:off x="3192951" y="3260495"/>
            <a:ext cx="1399845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aov()</a:t>
            </a:r>
          </a:p>
        </p:txBody>
      </p:sp>
      <p:sp>
        <p:nvSpPr>
          <p:cNvPr id="697" name="wilcox.test()"/>
          <p:cNvSpPr txBox="1"/>
          <p:nvPr/>
        </p:nvSpPr>
        <p:spPr>
          <a:xfrm>
            <a:off x="4891182" y="3260495"/>
            <a:ext cx="1399844" cy="3581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6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kruskal.test()</a:t>
            </a:r>
          </a:p>
        </p:txBody>
      </p:sp>
      <p:sp>
        <p:nvSpPr>
          <p:cNvPr id="698" name="선"/>
          <p:cNvSpPr/>
          <p:nvPr/>
        </p:nvSpPr>
        <p:spPr>
          <a:xfrm>
            <a:off x="3531201" y="2516283"/>
            <a:ext cx="7" cy="74028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9" name="선"/>
          <p:cNvSpPr/>
          <p:nvPr/>
        </p:nvSpPr>
        <p:spPr>
          <a:xfrm>
            <a:off x="4748579" y="3780094"/>
            <a:ext cx="6" cy="2794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0" name="선"/>
          <p:cNvSpPr/>
          <p:nvPr/>
        </p:nvSpPr>
        <p:spPr>
          <a:xfrm>
            <a:off x="3516310" y="2517962"/>
            <a:ext cx="339986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1" name="선"/>
          <p:cNvSpPr/>
          <p:nvPr/>
        </p:nvSpPr>
        <p:spPr>
          <a:xfrm>
            <a:off x="3893172" y="3788119"/>
            <a:ext cx="1710816" cy="7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2" name="선"/>
          <p:cNvSpPr/>
          <p:nvPr/>
        </p:nvSpPr>
        <p:spPr>
          <a:xfrm>
            <a:off x="5656260" y="2517962"/>
            <a:ext cx="257516" cy="7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3" name="선"/>
          <p:cNvSpPr/>
          <p:nvPr/>
        </p:nvSpPr>
        <p:spPr>
          <a:xfrm>
            <a:off x="4748210" y="2921517"/>
            <a:ext cx="845612" cy="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4" name="선"/>
          <p:cNvSpPr/>
          <p:nvPr/>
        </p:nvSpPr>
        <p:spPr>
          <a:xfrm>
            <a:off x="5591102" y="2916495"/>
            <a:ext cx="6" cy="3302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5" name="선"/>
          <p:cNvSpPr/>
          <p:nvPr/>
        </p:nvSpPr>
        <p:spPr>
          <a:xfrm flipV="1">
            <a:off x="5600698" y="3617014"/>
            <a:ext cx="8" cy="17578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6" name="선"/>
          <p:cNvSpPr/>
          <p:nvPr/>
        </p:nvSpPr>
        <p:spPr>
          <a:xfrm flipV="1">
            <a:off x="3892872" y="3617014"/>
            <a:ext cx="7" cy="17578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데이터 셋"/>
          <p:cNvSpPr txBox="1"/>
          <p:nvPr/>
        </p:nvSpPr>
        <p:spPr>
          <a:xfrm>
            <a:off x="4055019" y="608636"/>
            <a:ext cx="4081963" cy="386843"/>
          </a:xfrm>
          <a:prstGeom prst="rect">
            <a:avLst/>
          </a:prstGeom>
          <a:solidFill>
            <a:srgbClr val="B7D6A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데이터 셋</a:t>
            </a:r>
          </a:p>
        </p:txBody>
      </p:sp>
      <p:graphicFrame>
        <p:nvGraphicFramePr>
          <p:cNvPr id="709" name="표"/>
          <p:cNvGraphicFramePr/>
          <p:nvPr/>
        </p:nvGraphicFramePr>
        <p:xfrm>
          <a:off x="4055019" y="1250950"/>
          <a:ext cx="5132551" cy="255777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16392"/>
                <a:gridCol w="816392"/>
                <a:gridCol w="816392"/>
                <a:gridCol w="816392"/>
                <a:gridCol w="816392"/>
                <a:gridCol w="386291"/>
                <a:gridCol w="664297"/>
              </a:tblGrid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/>
                        <a:t>-&gt;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결과 5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56539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19D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학습용 셋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테스트 셋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/>
                        <a:t>모두 합치면 최종 결과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10" name="선"/>
          <p:cNvSpPr/>
          <p:nvPr/>
        </p:nvSpPr>
        <p:spPr>
          <a:xfrm>
            <a:off x="6095998" y="999772"/>
            <a:ext cx="4" cy="24916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1" name="선"/>
          <p:cNvSpPr/>
          <p:nvPr/>
        </p:nvSpPr>
        <p:spPr>
          <a:xfrm>
            <a:off x="8852130" y="3304418"/>
            <a:ext cx="4" cy="24916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선"/>
          <p:cNvSpPr/>
          <p:nvPr/>
        </p:nvSpPr>
        <p:spPr>
          <a:xfrm flipV="1">
            <a:off x="3864917" y="2159218"/>
            <a:ext cx="3" cy="253956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4" name="선"/>
          <p:cNvSpPr/>
          <p:nvPr/>
        </p:nvSpPr>
        <p:spPr>
          <a:xfrm>
            <a:off x="3846357" y="4698779"/>
            <a:ext cx="2535614" cy="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5" name="선"/>
          <p:cNvSpPr/>
          <p:nvPr/>
        </p:nvSpPr>
        <p:spPr>
          <a:xfrm flipV="1">
            <a:off x="3874196" y="2364278"/>
            <a:ext cx="2321452" cy="232145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6" name="선"/>
          <p:cNvSpPr/>
          <p:nvPr/>
        </p:nvSpPr>
        <p:spPr>
          <a:xfrm flipV="1">
            <a:off x="6608750" y="2159218"/>
            <a:ext cx="3" cy="253956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7" name="선"/>
          <p:cNvSpPr/>
          <p:nvPr/>
        </p:nvSpPr>
        <p:spPr>
          <a:xfrm>
            <a:off x="6599469" y="4698779"/>
            <a:ext cx="2535615" cy="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8" name="원"/>
          <p:cNvSpPr/>
          <p:nvPr/>
        </p:nvSpPr>
        <p:spPr>
          <a:xfrm>
            <a:off x="7232276" y="2793999"/>
            <a:ext cx="1270005" cy="127000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19" name="원"/>
          <p:cNvSpPr/>
          <p:nvPr/>
        </p:nvSpPr>
        <p:spPr>
          <a:xfrm>
            <a:off x="4653679" y="2896074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0" name="원"/>
          <p:cNvSpPr/>
          <p:nvPr/>
        </p:nvSpPr>
        <p:spPr>
          <a:xfrm>
            <a:off x="5002436" y="2707570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1" name="원"/>
          <p:cNvSpPr/>
          <p:nvPr/>
        </p:nvSpPr>
        <p:spPr>
          <a:xfrm>
            <a:off x="4585808" y="3413278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2" name="원"/>
          <p:cNvSpPr/>
          <p:nvPr/>
        </p:nvSpPr>
        <p:spPr>
          <a:xfrm>
            <a:off x="4344539" y="3125148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3" name="원"/>
          <p:cNvSpPr/>
          <p:nvPr/>
        </p:nvSpPr>
        <p:spPr>
          <a:xfrm>
            <a:off x="4233185" y="3774718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4" name="원"/>
          <p:cNvSpPr/>
          <p:nvPr/>
        </p:nvSpPr>
        <p:spPr>
          <a:xfrm>
            <a:off x="5461000" y="2577656"/>
            <a:ext cx="223454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5" name="원"/>
          <p:cNvSpPr/>
          <p:nvPr/>
        </p:nvSpPr>
        <p:spPr>
          <a:xfrm>
            <a:off x="4923194" y="3125148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6" name="원"/>
          <p:cNvSpPr/>
          <p:nvPr/>
        </p:nvSpPr>
        <p:spPr>
          <a:xfrm>
            <a:off x="5198257" y="2289990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7" name="원"/>
          <p:cNvSpPr/>
          <p:nvPr/>
        </p:nvSpPr>
        <p:spPr>
          <a:xfrm>
            <a:off x="4653679" y="4155180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8" name="원"/>
          <p:cNvSpPr/>
          <p:nvPr/>
        </p:nvSpPr>
        <p:spPr>
          <a:xfrm>
            <a:off x="7533047" y="2985954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9" name="원"/>
          <p:cNvSpPr/>
          <p:nvPr/>
        </p:nvSpPr>
        <p:spPr>
          <a:xfrm>
            <a:off x="7378951" y="3317273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0" name="원"/>
          <p:cNvSpPr/>
          <p:nvPr/>
        </p:nvSpPr>
        <p:spPr>
          <a:xfrm>
            <a:off x="7638780" y="3570568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1" name="원"/>
          <p:cNvSpPr/>
          <p:nvPr/>
        </p:nvSpPr>
        <p:spPr>
          <a:xfrm>
            <a:off x="7795786" y="3317273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2" name="원"/>
          <p:cNvSpPr/>
          <p:nvPr/>
        </p:nvSpPr>
        <p:spPr>
          <a:xfrm>
            <a:off x="7870769" y="2896074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3" name="원"/>
          <p:cNvSpPr/>
          <p:nvPr/>
        </p:nvSpPr>
        <p:spPr>
          <a:xfrm>
            <a:off x="8212621" y="3317273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4" name="원"/>
          <p:cNvSpPr/>
          <p:nvPr/>
        </p:nvSpPr>
        <p:spPr>
          <a:xfrm>
            <a:off x="7982494" y="3672642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5" name="원"/>
          <p:cNvSpPr/>
          <p:nvPr/>
        </p:nvSpPr>
        <p:spPr>
          <a:xfrm>
            <a:off x="4789213" y="3957394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6" name="원"/>
          <p:cNvSpPr/>
          <p:nvPr/>
        </p:nvSpPr>
        <p:spPr>
          <a:xfrm>
            <a:off x="5125106" y="3957394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7" name="원"/>
          <p:cNvSpPr/>
          <p:nvPr/>
        </p:nvSpPr>
        <p:spPr>
          <a:xfrm>
            <a:off x="5272494" y="3570568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8" name="원"/>
          <p:cNvSpPr/>
          <p:nvPr/>
        </p:nvSpPr>
        <p:spPr>
          <a:xfrm>
            <a:off x="5774470" y="3774718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9" name="원"/>
          <p:cNvSpPr/>
          <p:nvPr/>
        </p:nvSpPr>
        <p:spPr>
          <a:xfrm>
            <a:off x="5735492" y="3224309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0" name="원"/>
          <p:cNvSpPr/>
          <p:nvPr/>
        </p:nvSpPr>
        <p:spPr>
          <a:xfrm>
            <a:off x="5617735" y="2985954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1" name="원"/>
          <p:cNvSpPr/>
          <p:nvPr/>
        </p:nvSpPr>
        <p:spPr>
          <a:xfrm>
            <a:off x="6835530" y="4155180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2" name="원"/>
          <p:cNvSpPr/>
          <p:nvPr/>
        </p:nvSpPr>
        <p:spPr>
          <a:xfrm>
            <a:off x="7376311" y="2289990"/>
            <a:ext cx="223454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3" name="원"/>
          <p:cNvSpPr/>
          <p:nvPr/>
        </p:nvSpPr>
        <p:spPr>
          <a:xfrm>
            <a:off x="6912602" y="2454106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4" name="원"/>
          <p:cNvSpPr/>
          <p:nvPr/>
        </p:nvSpPr>
        <p:spPr>
          <a:xfrm>
            <a:off x="6835530" y="2896074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5" name="원"/>
          <p:cNvSpPr/>
          <p:nvPr/>
        </p:nvSpPr>
        <p:spPr>
          <a:xfrm>
            <a:off x="7533047" y="4344222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6" name="원"/>
          <p:cNvSpPr/>
          <p:nvPr/>
        </p:nvSpPr>
        <p:spPr>
          <a:xfrm>
            <a:off x="8649506" y="4040911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7" name="원"/>
          <p:cNvSpPr/>
          <p:nvPr/>
        </p:nvSpPr>
        <p:spPr>
          <a:xfrm>
            <a:off x="8619835" y="3317273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8" name="원"/>
          <p:cNvSpPr/>
          <p:nvPr/>
        </p:nvSpPr>
        <p:spPr>
          <a:xfrm>
            <a:off x="8340366" y="2707570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9" name="A"/>
          <p:cNvSpPr txBox="1"/>
          <p:nvPr/>
        </p:nvSpPr>
        <p:spPr>
          <a:xfrm>
            <a:off x="3984206" y="2216299"/>
            <a:ext cx="25661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750" name="B"/>
          <p:cNvSpPr txBox="1"/>
          <p:nvPr/>
        </p:nvSpPr>
        <p:spPr>
          <a:xfrm>
            <a:off x="6687118" y="2216299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선"/>
          <p:cNvSpPr/>
          <p:nvPr/>
        </p:nvSpPr>
        <p:spPr>
          <a:xfrm>
            <a:off x="3846357" y="4698779"/>
            <a:ext cx="2535614" cy="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3" name="선"/>
          <p:cNvSpPr/>
          <p:nvPr/>
        </p:nvSpPr>
        <p:spPr>
          <a:xfrm flipV="1">
            <a:off x="7025057" y="2482455"/>
            <a:ext cx="2" cy="22290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4" name="선"/>
          <p:cNvSpPr/>
          <p:nvPr/>
        </p:nvSpPr>
        <p:spPr>
          <a:xfrm>
            <a:off x="7015777" y="4711479"/>
            <a:ext cx="2535614" cy="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5" name="원"/>
          <p:cNvSpPr/>
          <p:nvPr/>
        </p:nvSpPr>
        <p:spPr>
          <a:xfrm>
            <a:off x="5034920" y="4587052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56" name="원"/>
          <p:cNvSpPr/>
          <p:nvPr/>
        </p:nvSpPr>
        <p:spPr>
          <a:xfrm>
            <a:off x="4682261" y="4587052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57" name="원"/>
          <p:cNvSpPr/>
          <p:nvPr/>
        </p:nvSpPr>
        <p:spPr>
          <a:xfrm>
            <a:off x="4344539" y="4587052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58" name="원"/>
          <p:cNvSpPr/>
          <p:nvPr/>
        </p:nvSpPr>
        <p:spPr>
          <a:xfrm>
            <a:off x="8628929" y="3329973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59" name="원"/>
          <p:cNvSpPr/>
          <p:nvPr/>
        </p:nvSpPr>
        <p:spPr>
          <a:xfrm>
            <a:off x="8398802" y="3685342"/>
            <a:ext cx="223455" cy="223455"/>
          </a:xfrm>
          <a:prstGeom prst="ellipse">
            <a:avLst/>
          </a:prstGeom>
          <a:solidFill>
            <a:srgbClr val="AAFF7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0" name="원"/>
          <p:cNvSpPr/>
          <p:nvPr/>
        </p:nvSpPr>
        <p:spPr>
          <a:xfrm>
            <a:off x="4000786" y="4587052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1" name="원"/>
          <p:cNvSpPr/>
          <p:nvPr/>
        </p:nvSpPr>
        <p:spPr>
          <a:xfrm>
            <a:off x="5384220" y="4587052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2" name="원"/>
          <p:cNvSpPr/>
          <p:nvPr/>
        </p:nvSpPr>
        <p:spPr>
          <a:xfrm>
            <a:off x="5817194" y="4563479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3" name="원"/>
          <p:cNvSpPr/>
          <p:nvPr/>
        </p:nvSpPr>
        <p:spPr>
          <a:xfrm>
            <a:off x="7593159" y="3819178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4" name="원"/>
          <p:cNvSpPr/>
          <p:nvPr/>
        </p:nvSpPr>
        <p:spPr>
          <a:xfrm>
            <a:off x="8171856" y="2908774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5" name="원"/>
          <p:cNvSpPr/>
          <p:nvPr/>
        </p:nvSpPr>
        <p:spPr>
          <a:xfrm>
            <a:off x="7874137" y="3329973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6" name="원"/>
          <p:cNvSpPr/>
          <p:nvPr/>
        </p:nvSpPr>
        <p:spPr>
          <a:xfrm>
            <a:off x="8756674" y="2720270"/>
            <a:ext cx="223455" cy="223455"/>
          </a:xfrm>
          <a:prstGeom prst="ellipse">
            <a:avLst/>
          </a:prstGeom>
          <a:solidFill>
            <a:srgbClr val="A477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67" name="A"/>
          <p:cNvSpPr txBox="1"/>
          <p:nvPr/>
        </p:nvSpPr>
        <p:spPr>
          <a:xfrm>
            <a:off x="3800662" y="2114699"/>
            <a:ext cx="13112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Kernel Trick</a:t>
            </a:r>
          </a:p>
        </p:txBody>
      </p:sp>
      <p:sp>
        <p:nvSpPr>
          <p:cNvPr id="768" name="연결선"/>
          <p:cNvSpPr/>
          <p:nvPr/>
        </p:nvSpPr>
        <p:spPr>
          <a:xfrm>
            <a:off x="4210677" y="2705877"/>
            <a:ext cx="1391892" cy="2414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1"/>
                </a:moveTo>
                <a:cubicBezTo>
                  <a:pt x="9170" y="21600"/>
                  <a:pt x="16370" y="21600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9" name="선"/>
          <p:cNvSpPr/>
          <p:nvPr/>
        </p:nvSpPr>
        <p:spPr>
          <a:xfrm flipV="1">
            <a:off x="7533362" y="2731527"/>
            <a:ext cx="1730882" cy="173088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0" name="화살표"/>
          <p:cNvSpPr/>
          <p:nvPr/>
        </p:nvSpPr>
        <p:spPr>
          <a:xfrm>
            <a:off x="6423902" y="3440202"/>
            <a:ext cx="494806" cy="313534"/>
          </a:xfrm>
          <a:prstGeom prst="rightArrow">
            <a:avLst>
              <a:gd name="adj1" fmla="val 32000"/>
              <a:gd name="adj2" fmla="val 101003"/>
            </a:avLst>
          </a:prstGeom>
          <a:solidFill>
            <a:srgbClr val="FFADE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텍스트"/>
          <p:cNvSpPr txBox="1"/>
          <p:nvPr/>
        </p:nvSpPr>
        <p:spPr>
          <a:xfrm>
            <a:off x="4518047" y="3058859"/>
            <a:ext cx="3155907" cy="74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∣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</a:p>
        </p:txBody>
      </p:sp>
      <p:sp>
        <p:nvSpPr>
          <p:cNvPr id="773" name="S : Spam, B : '할인'"/>
          <p:cNvSpPr txBox="1"/>
          <p:nvPr/>
        </p:nvSpPr>
        <p:spPr>
          <a:xfrm>
            <a:off x="7091921" y="4006040"/>
            <a:ext cx="1416699" cy="26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14:m>
              <m:oMath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⋇</m:t>
                </m:r>
              </m:oMath>
            </a14:m>
            <a:r>
              <a:t> S : Spam, B : '할인'</a:t>
            </a:r>
          </a:p>
        </p:txBody>
      </p:sp>
      <p:sp>
        <p:nvSpPr>
          <p:cNvPr id="774" name="Prior 확률"/>
          <p:cNvSpPr txBox="1"/>
          <p:nvPr/>
        </p:nvSpPr>
        <p:spPr>
          <a:xfrm>
            <a:off x="7660667" y="2704048"/>
            <a:ext cx="731897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Prior 확률</a:t>
            </a:r>
          </a:p>
        </p:txBody>
      </p:sp>
      <p:sp>
        <p:nvSpPr>
          <p:cNvPr id="775" name="Likelihood"/>
          <p:cNvSpPr txBox="1"/>
          <p:nvPr/>
        </p:nvSpPr>
        <p:spPr>
          <a:xfrm>
            <a:off x="5120167" y="2582723"/>
            <a:ext cx="79045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Likelihood</a:t>
            </a:r>
          </a:p>
        </p:txBody>
      </p:sp>
      <p:sp>
        <p:nvSpPr>
          <p:cNvPr id="776" name="Marginal Likelihood"/>
          <p:cNvSpPr txBox="1"/>
          <p:nvPr/>
        </p:nvSpPr>
        <p:spPr>
          <a:xfrm>
            <a:off x="5408545" y="4006040"/>
            <a:ext cx="141724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Marginal Likelihood</a:t>
            </a:r>
          </a:p>
        </p:txBody>
      </p:sp>
      <p:sp>
        <p:nvSpPr>
          <p:cNvPr id="777" name="Posterior 확률"/>
          <p:cNvSpPr txBox="1"/>
          <p:nvPr/>
        </p:nvSpPr>
        <p:spPr>
          <a:xfrm>
            <a:off x="3982674" y="3808331"/>
            <a:ext cx="101995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Posterior 확률</a:t>
            </a:r>
          </a:p>
        </p:txBody>
      </p:sp>
      <p:sp>
        <p:nvSpPr>
          <p:cNvPr id="778" name="선"/>
          <p:cNvSpPr/>
          <p:nvPr/>
        </p:nvSpPr>
        <p:spPr>
          <a:xfrm flipV="1">
            <a:off x="4578675" y="3593899"/>
            <a:ext cx="450519" cy="2606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9" name="선"/>
          <p:cNvSpPr/>
          <p:nvPr/>
        </p:nvSpPr>
        <p:spPr>
          <a:xfrm>
            <a:off x="5958575" y="2704504"/>
            <a:ext cx="285515" cy="28551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0" name="선"/>
          <p:cNvSpPr/>
          <p:nvPr/>
        </p:nvSpPr>
        <p:spPr>
          <a:xfrm flipH="1">
            <a:off x="7667111" y="2962419"/>
            <a:ext cx="261829" cy="2618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1" name="선"/>
          <p:cNvSpPr/>
          <p:nvPr/>
        </p:nvSpPr>
        <p:spPr>
          <a:xfrm flipV="1">
            <a:off x="6043431" y="3816221"/>
            <a:ext cx="450519" cy="26066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51330" cy="285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4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