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7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2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2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78" y="2057400"/>
            <a:ext cx="3932259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55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3"/>
          <p:cNvGraphicFramePr/>
          <p:nvPr/>
        </p:nvGraphicFramePr>
        <p:xfrm>
          <a:off x="2032000" y="719666"/>
          <a:ext cx="2111375" cy="14833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4"/>
          <p:cNvGraphicFramePr/>
          <p:nvPr/>
        </p:nvGraphicFramePr>
        <p:xfrm>
          <a:off x="2032000" y="2415114"/>
          <a:ext cx="4064006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표 5"/>
          <p:cNvGraphicFramePr/>
          <p:nvPr/>
        </p:nvGraphicFramePr>
        <p:xfrm>
          <a:off x="1559595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표 8"/>
          <p:cNvGraphicFramePr/>
          <p:nvPr/>
        </p:nvGraphicFramePr>
        <p:xfrm>
          <a:off x="390524" y="1954103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표 13"/>
          <p:cNvGraphicFramePr/>
          <p:nvPr/>
        </p:nvGraphicFramePr>
        <p:xfrm>
          <a:off x="2792958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표 14"/>
          <p:cNvGraphicFramePr/>
          <p:nvPr/>
        </p:nvGraphicFramePr>
        <p:xfrm>
          <a:off x="4026320" y="1954103"/>
          <a:ext cx="990737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표 15"/>
          <p:cNvGraphicFramePr/>
          <p:nvPr/>
        </p:nvGraphicFramePr>
        <p:xfrm>
          <a:off x="5259682" y="1954103"/>
          <a:ext cx="990738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표 16"/>
          <p:cNvGraphicFramePr/>
          <p:nvPr/>
        </p:nvGraphicFramePr>
        <p:xfrm>
          <a:off x="6493047" y="1954103"/>
          <a:ext cx="990737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2" name="직선 화살표 연결선 3"/>
          <p:cNvSpPr/>
          <p:nvPr/>
        </p:nvSpPr>
        <p:spPr>
          <a:xfrm>
            <a:off x="131695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직선 화살표 연결선 17"/>
          <p:cNvSpPr/>
          <p:nvPr/>
        </p:nvSpPr>
        <p:spPr>
          <a:xfrm>
            <a:off x="2550317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직선 화살표 연결선 18"/>
          <p:cNvSpPr/>
          <p:nvPr/>
        </p:nvSpPr>
        <p:spPr>
          <a:xfrm>
            <a:off x="3783681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" name="직선 화살표 연결선 19"/>
          <p:cNvSpPr/>
          <p:nvPr/>
        </p:nvSpPr>
        <p:spPr>
          <a:xfrm>
            <a:off x="501704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직선 화살표 연결선 20"/>
          <p:cNvSpPr/>
          <p:nvPr/>
        </p:nvSpPr>
        <p:spPr>
          <a:xfrm>
            <a:off x="6250408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27" name="표 21"/>
          <p:cNvGraphicFramePr/>
          <p:nvPr/>
        </p:nvGraphicFramePr>
        <p:xfrm>
          <a:off x="8983078" y="462280"/>
          <a:ext cx="1931069" cy="59334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42923"/>
                <a:gridCol w="876300"/>
                <a:gridCol w="51184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표 5"/>
          <p:cNvGraphicFramePr/>
          <p:nvPr/>
        </p:nvGraphicFramePr>
        <p:xfrm>
          <a:off x="5845845" y="3001853"/>
          <a:ext cx="990737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0" name="표 8"/>
          <p:cNvGraphicFramePr/>
          <p:nvPr/>
        </p:nvGraphicFramePr>
        <p:xfrm>
          <a:off x="4676773" y="3001853"/>
          <a:ext cx="926445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1" name="직선 화살표 연결선 3"/>
          <p:cNvSpPr/>
          <p:nvPr/>
        </p:nvSpPr>
        <p:spPr>
          <a:xfrm>
            <a:off x="5603206" y="350520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2" name="표 22"/>
          <p:cNvGraphicFramePr/>
          <p:nvPr/>
        </p:nvGraphicFramePr>
        <p:xfrm>
          <a:off x="5845845" y="3804284"/>
          <a:ext cx="990737" cy="6972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3" name="표 23"/>
          <p:cNvGraphicFramePr/>
          <p:nvPr/>
        </p:nvGraphicFramePr>
        <p:xfrm>
          <a:off x="4676773" y="3804284"/>
          <a:ext cx="926445" cy="6972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4" name="직선 화살표 연결선 24"/>
          <p:cNvSpPr/>
          <p:nvPr/>
        </p:nvSpPr>
        <p:spPr>
          <a:xfrm>
            <a:off x="5603206" y="4307628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5" name="표 25"/>
          <p:cNvGraphicFramePr/>
          <p:nvPr/>
        </p:nvGraphicFramePr>
        <p:xfrm>
          <a:off x="5845845" y="628754"/>
          <a:ext cx="990737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6" name="표 26"/>
          <p:cNvGraphicFramePr/>
          <p:nvPr/>
        </p:nvGraphicFramePr>
        <p:xfrm>
          <a:off x="4676773" y="628754"/>
          <a:ext cx="926445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직선 화살표 연결선 27"/>
          <p:cNvSpPr/>
          <p:nvPr/>
        </p:nvSpPr>
        <p:spPr>
          <a:xfrm>
            <a:off x="5603206" y="1132099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8" name="표 28"/>
          <p:cNvGraphicFramePr/>
          <p:nvPr/>
        </p:nvGraphicFramePr>
        <p:xfrm>
          <a:off x="5845845" y="1431182"/>
          <a:ext cx="990737" cy="6972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9" name="표 29"/>
          <p:cNvGraphicFramePr/>
          <p:nvPr/>
        </p:nvGraphicFramePr>
        <p:xfrm>
          <a:off x="4676773" y="1431182"/>
          <a:ext cx="926445" cy="6972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0" name="직선 화살표 연결선 30"/>
          <p:cNvSpPr/>
          <p:nvPr/>
        </p:nvSpPr>
        <p:spPr>
          <a:xfrm>
            <a:off x="5603206" y="1934528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41" name="표 13"/>
          <p:cNvGraphicFramePr/>
          <p:nvPr/>
        </p:nvGraphicFramePr>
        <p:xfrm>
          <a:off x="8248277" y="628754"/>
          <a:ext cx="990737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2" name="표 14"/>
          <p:cNvGraphicFramePr/>
          <p:nvPr/>
        </p:nvGraphicFramePr>
        <p:xfrm>
          <a:off x="7079208" y="628754"/>
          <a:ext cx="926445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3" name="표 16"/>
          <p:cNvGraphicFramePr/>
          <p:nvPr/>
        </p:nvGraphicFramePr>
        <p:xfrm>
          <a:off x="8248277" y="1431182"/>
          <a:ext cx="990737" cy="6972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4" name="표 17"/>
          <p:cNvGraphicFramePr/>
          <p:nvPr/>
        </p:nvGraphicFramePr>
        <p:xfrm>
          <a:off x="7079208" y="1431182"/>
          <a:ext cx="926445" cy="6972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5" name="직선 화살표 연결선 18"/>
          <p:cNvSpPr/>
          <p:nvPr/>
        </p:nvSpPr>
        <p:spPr>
          <a:xfrm>
            <a:off x="8005640" y="2025013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직선 연결선 19"/>
          <p:cNvSpPr/>
          <p:nvPr/>
        </p:nvSpPr>
        <p:spPr>
          <a:xfrm>
            <a:off x="8005640" y="1187998"/>
            <a:ext cx="71573" cy="13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" name="직선 연결선 31"/>
          <p:cNvSpPr/>
          <p:nvPr/>
        </p:nvSpPr>
        <p:spPr>
          <a:xfrm flipH="1">
            <a:off x="8067674" y="1173586"/>
            <a:ext cx="4776" cy="716413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직선 화살표 연결선 35"/>
          <p:cNvSpPr/>
          <p:nvPr/>
        </p:nvSpPr>
        <p:spPr>
          <a:xfrm>
            <a:off x="8072435" y="1875600"/>
            <a:ext cx="175855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TextBox 38"/>
          <p:cNvSpPr txBox="1"/>
          <p:nvPr/>
        </p:nvSpPr>
        <p:spPr>
          <a:xfrm>
            <a:off x="5845845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(a)</a:t>
            </a:r>
          </a:p>
        </p:txBody>
      </p:sp>
      <p:sp>
        <p:nvSpPr>
          <p:cNvPr id="150" name="TextBox 39"/>
          <p:cNvSpPr txBox="1"/>
          <p:nvPr/>
        </p:nvSpPr>
        <p:spPr>
          <a:xfrm>
            <a:off x="8248277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(b)</a:t>
            </a:r>
          </a:p>
        </p:txBody>
      </p:sp>
      <p:graphicFrame>
        <p:nvGraphicFramePr>
          <p:cNvPr id="151" name="표 33"/>
          <p:cNvGraphicFramePr/>
          <p:nvPr/>
        </p:nvGraphicFramePr>
        <p:xfrm>
          <a:off x="7079208" y="3001853"/>
          <a:ext cx="926445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표 34"/>
          <p:cNvGraphicFramePr/>
          <p:nvPr/>
        </p:nvGraphicFramePr>
        <p:xfrm>
          <a:off x="8248277" y="3804284"/>
          <a:ext cx="990737" cy="6972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3" name="표 36"/>
          <p:cNvGraphicFramePr/>
          <p:nvPr/>
        </p:nvGraphicFramePr>
        <p:xfrm>
          <a:off x="7079208" y="3804284"/>
          <a:ext cx="926445" cy="6972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4" name="직선 화살표 연결선 37"/>
          <p:cNvSpPr/>
          <p:nvPr/>
        </p:nvSpPr>
        <p:spPr>
          <a:xfrm>
            <a:off x="8005640" y="4398116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직선 연결선 40"/>
          <p:cNvSpPr/>
          <p:nvPr/>
        </p:nvSpPr>
        <p:spPr>
          <a:xfrm>
            <a:off x="8005640" y="3561100"/>
            <a:ext cx="71573" cy="13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직선 연결선 41"/>
          <p:cNvSpPr/>
          <p:nvPr/>
        </p:nvSpPr>
        <p:spPr>
          <a:xfrm flipH="1">
            <a:off x="8067674" y="3546685"/>
            <a:ext cx="4776" cy="716414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직선 화살표 연결선 42"/>
          <p:cNvSpPr/>
          <p:nvPr/>
        </p:nvSpPr>
        <p:spPr>
          <a:xfrm>
            <a:off x="8072435" y="4248701"/>
            <a:ext cx="175855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표 5"/>
          <p:cNvGraphicFramePr/>
          <p:nvPr/>
        </p:nvGraphicFramePr>
        <p:xfrm>
          <a:off x="1416719" y="325329"/>
          <a:ext cx="1164556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2278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0" name="표 8"/>
          <p:cNvGraphicFramePr/>
          <p:nvPr/>
        </p:nvGraphicFramePr>
        <p:xfrm>
          <a:off x="247649" y="325329"/>
          <a:ext cx="926433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1" name="직선 화살표 연결선 3"/>
          <p:cNvSpPr/>
          <p:nvPr/>
        </p:nvSpPr>
        <p:spPr>
          <a:xfrm>
            <a:off x="1174079" y="828675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2" name="표 32"/>
          <p:cNvGraphicFramePr/>
          <p:nvPr/>
        </p:nvGraphicFramePr>
        <p:xfrm>
          <a:off x="1416719" y="1525905"/>
          <a:ext cx="12017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3" name="표 43"/>
          <p:cNvGraphicFramePr/>
          <p:nvPr/>
        </p:nvGraphicFramePr>
        <p:xfrm>
          <a:off x="247649" y="1525905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4" name="직선 화살표 연결선 44"/>
          <p:cNvSpPr/>
          <p:nvPr/>
        </p:nvSpPr>
        <p:spPr>
          <a:xfrm>
            <a:off x="1174079" y="2029249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5" name="표 50"/>
          <p:cNvGraphicFramePr/>
          <p:nvPr/>
        </p:nvGraphicFramePr>
        <p:xfrm>
          <a:off x="1416719" y="2726476"/>
          <a:ext cx="12017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6" name="표 51"/>
          <p:cNvGraphicFramePr/>
          <p:nvPr/>
        </p:nvGraphicFramePr>
        <p:xfrm>
          <a:off x="247649" y="2726476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7" name="직선 화살표 연결선 52"/>
          <p:cNvSpPr/>
          <p:nvPr/>
        </p:nvSpPr>
        <p:spPr>
          <a:xfrm>
            <a:off x="1174079" y="3229822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8" name="표 53"/>
          <p:cNvGraphicFramePr/>
          <p:nvPr/>
        </p:nvGraphicFramePr>
        <p:xfrm>
          <a:off x="2861074" y="2726476"/>
          <a:ext cx="120172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9" name="직선 화살표 연결선 54"/>
          <p:cNvSpPr/>
          <p:nvPr/>
        </p:nvSpPr>
        <p:spPr>
          <a:xfrm>
            <a:off x="2618439" y="3229822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0" name="표 55"/>
          <p:cNvGraphicFramePr/>
          <p:nvPr/>
        </p:nvGraphicFramePr>
        <p:xfrm>
          <a:off x="1416719" y="3927049"/>
          <a:ext cx="1201733" cy="6972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1" name="표 56"/>
          <p:cNvGraphicFramePr/>
          <p:nvPr/>
        </p:nvGraphicFramePr>
        <p:xfrm>
          <a:off x="247649" y="3927049"/>
          <a:ext cx="926433" cy="6972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2" name="직선 화살표 연결선 57"/>
          <p:cNvSpPr/>
          <p:nvPr/>
        </p:nvSpPr>
        <p:spPr>
          <a:xfrm>
            <a:off x="1174079" y="4430395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3" name="표 58"/>
          <p:cNvGraphicFramePr/>
          <p:nvPr/>
        </p:nvGraphicFramePr>
        <p:xfrm>
          <a:off x="2861074" y="3927049"/>
          <a:ext cx="1201723" cy="6972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4" name="직선 화살표 연결선 59"/>
          <p:cNvSpPr/>
          <p:nvPr/>
        </p:nvSpPr>
        <p:spPr>
          <a:xfrm>
            <a:off x="2618439" y="4430395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5" name="표 60"/>
          <p:cNvGraphicFramePr/>
          <p:nvPr/>
        </p:nvGraphicFramePr>
        <p:xfrm>
          <a:off x="4305434" y="3927049"/>
          <a:ext cx="1201733" cy="6972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6" name="직선 화살표 연결선 61"/>
          <p:cNvSpPr/>
          <p:nvPr/>
        </p:nvSpPr>
        <p:spPr>
          <a:xfrm>
            <a:off x="4062795" y="4430395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7" name="표 62"/>
          <p:cNvGraphicFramePr/>
          <p:nvPr/>
        </p:nvGraphicFramePr>
        <p:xfrm>
          <a:off x="1416719" y="5127623"/>
          <a:ext cx="1201733" cy="6972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8" name="표 63"/>
          <p:cNvGraphicFramePr/>
          <p:nvPr/>
        </p:nvGraphicFramePr>
        <p:xfrm>
          <a:off x="247649" y="5127623"/>
          <a:ext cx="926433" cy="6972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9" name="직선 화살표 연결선 64"/>
          <p:cNvSpPr/>
          <p:nvPr/>
        </p:nvSpPr>
        <p:spPr>
          <a:xfrm>
            <a:off x="1174079" y="5630967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0" name="표 65"/>
          <p:cNvGraphicFramePr/>
          <p:nvPr/>
        </p:nvGraphicFramePr>
        <p:xfrm>
          <a:off x="2861074" y="5127623"/>
          <a:ext cx="1201723" cy="6972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1" name="직선 화살표 연결선 66"/>
          <p:cNvSpPr/>
          <p:nvPr/>
        </p:nvSpPr>
        <p:spPr>
          <a:xfrm>
            <a:off x="2618439" y="5630967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2" name="표 67"/>
          <p:cNvGraphicFramePr/>
          <p:nvPr/>
        </p:nvGraphicFramePr>
        <p:xfrm>
          <a:off x="4305434" y="5127623"/>
          <a:ext cx="1201733" cy="6972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3" name="직선 화살표 연결선 68"/>
          <p:cNvSpPr/>
          <p:nvPr/>
        </p:nvSpPr>
        <p:spPr>
          <a:xfrm>
            <a:off x="4062795" y="5630967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사각형: 둥근 모서리 3"/>
          <p:cNvGrpSpPr/>
          <p:nvPr/>
        </p:nvGrpSpPr>
        <p:grpSpPr>
          <a:xfrm>
            <a:off x="6032500" y="936625"/>
            <a:ext cx="1676400" cy="2047875"/>
            <a:chOff x="0" y="0"/>
            <a:chExt cx="1676400" cy="2047875"/>
          </a:xfrm>
        </p:grpSpPr>
        <p:sp>
          <p:nvSpPr>
            <p:cNvPr id="185" name="모서리가 둥근 직사각형"/>
            <p:cNvSpPr/>
            <p:nvPr/>
          </p:nvSpPr>
          <p:spPr>
            <a:xfrm>
              <a:off x="0" y="0"/>
              <a:ext cx="1676400" cy="2047875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186" name="String name;…"/>
            <p:cNvSpPr txBox="1"/>
            <p:nvPr/>
          </p:nvSpPr>
          <p:spPr>
            <a:xfrm>
              <a:off x="81831" y="140007"/>
              <a:ext cx="1512742" cy="1767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2F5597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String</a:t>
              </a:r>
              <a:r>
                <a:rPr>
                  <a:solidFill>
                    <a:srgbClr val="000000"/>
                  </a:solidFill>
                </a:rPr>
                <a:t> name;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int</a:t>
              </a:r>
              <a:r>
                <a:rPr>
                  <a:solidFill>
                    <a:srgbClr val="000000"/>
                  </a:solidFill>
                </a:rPr>
                <a:t> age;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--------------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speak();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eat();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study();</a:t>
              </a:r>
            </a:p>
          </p:txBody>
        </p:sp>
      </p:grpSp>
      <p:sp>
        <p:nvSpPr>
          <p:cNvPr id="188" name="TextBox 4"/>
          <p:cNvSpPr txBox="1"/>
          <p:nvPr/>
        </p:nvSpPr>
        <p:spPr>
          <a:xfrm>
            <a:off x="6594474" y="628846"/>
            <a:ext cx="411731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객체</a:t>
            </a:r>
          </a:p>
        </p:txBody>
      </p:sp>
      <p:sp>
        <p:nvSpPr>
          <p:cNvPr id="189" name="TextBox 5"/>
          <p:cNvSpPr txBox="1"/>
          <p:nvPr/>
        </p:nvSpPr>
        <p:spPr>
          <a:xfrm>
            <a:off x="7760196" y="1381321"/>
            <a:ext cx="78257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필드(field)</a:t>
            </a:r>
          </a:p>
        </p:txBody>
      </p:sp>
      <p:sp>
        <p:nvSpPr>
          <p:cNvPr id="190" name="TextBox 6"/>
          <p:cNvSpPr txBox="1"/>
          <p:nvPr/>
        </p:nvSpPr>
        <p:spPr>
          <a:xfrm>
            <a:off x="7742263" y="2190948"/>
            <a:ext cx="755929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1200">
                <a:latin typeface="+mj-lt"/>
                <a:ea typeface="+mj-ea"/>
                <a:cs typeface="+mj-cs"/>
                <a:sym typeface="맑은 고딕"/>
              </a:defRPr>
            </a:pPr>
            <a:r>
              <a:t>메소드</a:t>
            </a:r>
            <a:br/>
            <a:r>
              <a:t>(method)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사각형: 둥근 모서리 3"/>
          <p:cNvGrpSpPr/>
          <p:nvPr/>
        </p:nvGrpSpPr>
        <p:grpSpPr>
          <a:xfrm>
            <a:off x="6308772" y="622903"/>
            <a:ext cx="1499028" cy="1611256"/>
            <a:chOff x="-1" y="-1"/>
            <a:chExt cx="1499027" cy="1611254"/>
          </a:xfrm>
        </p:grpSpPr>
        <p:sp>
          <p:nvSpPr>
            <p:cNvPr id="192" name="모서리가 둥근 직사각형"/>
            <p:cNvSpPr/>
            <p:nvPr/>
          </p:nvSpPr>
          <p:spPr>
            <a:xfrm>
              <a:off x="-2" y="-2"/>
              <a:ext cx="1499028" cy="1611256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193" name="String name;…"/>
            <p:cNvSpPr txBox="1"/>
            <p:nvPr/>
          </p:nvSpPr>
          <p:spPr>
            <a:xfrm>
              <a:off x="590" y="167386"/>
              <a:ext cx="1489440" cy="1257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2F5597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메소드1()</a:t>
              </a:r>
            </a:p>
            <a:p>
              <a:pPr algn="ctr">
                <a:defRPr strike="sngStrike">
                  <a:solidFill>
                    <a:srgbClr val="2F5597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메소드2()</a:t>
              </a:r>
            </a:p>
            <a:p>
              <a:pPr algn="ctr">
                <a:defRPr>
                  <a:solidFill>
                    <a:srgbClr val="2F5597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메소드3()</a:t>
              </a:r>
            </a:p>
            <a:p>
              <a:pPr algn="ctr">
                <a:defRPr>
                  <a:solidFill>
                    <a:srgbClr val="2F5597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.............</a:t>
              </a:r>
            </a:p>
          </p:txBody>
        </p:sp>
      </p:grpSp>
      <p:sp>
        <p:nvSpPr>
          <p:cNvPr id="195" name="TextBox 5"/>
          <p:cNvSpPr txBox="1"/>
          <p:nvPr/>
        </p:nvSpPr>
        <p:spPr>
          <a:xfrm>
            <a:off x="7901081" y="695521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슈퍼 클래스</a:t>
            </a:r>
          </a:p>
        </p:txBody>
      </p:sp>
      <p:sp>
        <p:nvSpPr>
          <p:cNvPr id="196" name="모서리가 둥근 직사각형"/>
          <p:cNvSpPr/>
          <p:nvPr/>
        </p:nvSpPr>
        <p:spPr>
          <a:xfrm>
            <a:off x="6308783" y="2819980"/>
            <a:ext cx="1493303" cy="508002"/>
          </a:xfrm>
          <a:prstGeom prst="roundRect">
            <a:avLst>
              <a:gd name="adj" fmla="val 48994"/>
            </a:avLst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97" name="String name;…"/>
          <p:cNvSpPr txBox="1"/>
          <p:nvPr/>
        </p:nvSpPr>
        <p:spPr>
          <a:xfrm>
            <a:off x="6309371" y="2871214"/>
            <a:ext cx="1483756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solidFill>
                  <a:srgbClr val="2F5597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메소드2()</a:t>
            </a:r>
          </a:p>
        </p:txBody>
      </p:sp>
      <p:sp>
        <p:nvSpPr>
          <p:cNvPr id="198" name="TextBox 5"/>
          <p:cNvSpPr txBox="1"/>
          <p:nvPr/>
        </p:nvSpPr>
        <p:spPr>
          <a:xfrm>
            <a:off x="7901081" y="2933012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서브 클래스</a:t>
            </a:r>
          </a:p>
        </p:txBody>
      </p:sp>
      <p:sp>
        <p:nvSpPr>
          <p:cNvPr id="199" name="메소드2() 호출"/>
          <p:cNvSpPr txBox="1"/>
          <p:nvPr/>
        </p:nvSpPr>
        <p:spPr>
          <a:xfrm>
            <a:off x="3915121" y="2119833"/>
            <a:ext cx="1213799" cy="333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메소드2() 호출</a:t>
            </a:r>
          </a:p>
        </p:txBody>
      </p:sp>
      <p:sp>
        <p:nvSpPr>
          <p:cNvPr id="200" name="선"/>
          <p:cNvSpPr/>
          <p:nvPr/>
        </p:nvSpPr>
        <p:spPr>
          <a:xfrm flipV="1">
            <a:off x="7058283" y="2258776"/>
            <a:ext cx="10" cy="52706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상속"/>
          <p:cNvSpPr txBox="1"/>
          <p:nvPr/>
        </p:nvSpPr>
        <p:spPr>
          <a:xfrm>
            <a:off x="7182422" y="2355930"/>
            <a:ext cx="433702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:r>
              <a:t>상속</a:t>
            </a:r>
          </a:p>
        </p:txBody>
      </p:sp>
      <p:sp>
        <p:nvSpPr>
          <p:cNvPr id="202" name="선"/>
          <p:cNvSpPr/>
          <p:nvPr/>
        </p:nvSpPr>
        <p:spPr>
          <a:xfrm flipV="1">
            <a:off x="5155736" y="1312217"/>
            <a:ext cx="1428580" cy="960439"/>
          </a:xfrm>
          <a:prstGeom prst="line">
            <a:avLst/>
          </a:prstGeom>
          <a:ln w="25400">
            <a:solidFill>
              <a:schemeClr val="accent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선"/>
          <p:cNvSpPr/>
          <p:nvPr/>
        </p:nvSpPr>
        <p:spPr>
          <a:xfrm>
            <a:off x="5154910" y="2270030"/>
            <a:ext cx="1429359" cy="806503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X"/>
          <p:cNvSpPr txBox="1"/>
          <p:nvPr/>
        </p:nvSpPr>
        <p:spPr>
          <a:xfrm>
            <a:off x="5738174" y="1612288"/>
            <a:ext cx="25661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그룹"/>
          <p:cNvGrpSpPr/>
          <p:nvPr/>
        </p:nvGrpSpPr>
        <p:grpSpPr>
          <a:xfrm>
            <a:off x="4096594" y="1109368"/>
            <a:ext cx="5468600" cy="1404633"/>
            <a:chOff x="0" y="25400"/>
            <a:chExt cx="5468599" cy="1404632"/>
          </a:xfrm>
        </p:grpSpPr>
        <p:graphicFrame>
          <p:nvGraphicFramePr>
            <p:cNvPr id="206" name="표 21"/>
            <p:cNvGraphicFramePr/>
            <p:nvPr/>
          </p:nvGraphicFramePr>
          <p:xfrm>
            <a:off x="3136235" y="25400"/>
            <a:ext cx="2332365" cy="1404633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947498"/>
                  <a:gridCol w="1384854"/>
                </a:tblGrid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>
                            <a:sym typeface="맑은 고딕"/>
                          </a:rPr>
                          <a:t>DObject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>
                            <a:sym typeface="맑은 고딕"/>
                          </a:defRPr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1800">
                  <a:tc>
                    <a:txBody>
                      <a:bodyPr/>
                      <a:lstStyle/>
                      <a:p>
                        <a:pPr algn="ctr"/>
                        <a:r>
                          <a:rPr sz="1100">
                            <a:sym typeface="맑은 고딕"/>
                          </a:rPr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2">
                          <a:lumOff val="2196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/>
                        <a:r>
                          <a:rPr sz="1100">
                            <a:sym typeface="맑은 고딕"/>
                          </a:rPr>
                          <a:t> DObject의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4340">
                  <a:tc>
                    <a:txBody>
                      <a:bodyPr/>
                      <a:lstStyle/>
                      <a:p>
                        <a:pPr algn="ctr"/>
                        <a:r>
                          <a:rPr sz="1100">
                            <a:sym typeface="맑은 고딕"/>
                          </a:rPr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100">
                            <a:sym typeface="맑은 고딕"/>
                          </a:defRPr>
                        </a:pPr>
                        <a:r>
                          <a:t> Line에서</a:t>
                        </a:r>
                      </a:p>
                      <a:p>
                        <a:pPr>
                          <a:defRPr sz="1100">
                            <a:sym typeface="맑은 고딕"/>
                          </a:defRPr>
                        </a:pPr>
                        <a:r>
                          <a:t> 오버라이딩한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>
                            <a:sym typeface="맑은 고딕"/>
                          </a:rPr>
                          <a:t>Line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>
                            <a:sym typeface="맑은 고딕"/>
                          </a:defRPr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07" name="표"/>
            <p:cNvGraphicFramePr/>
            <p:nvPr/>
          </p:nvGraphicFramePr>
          <p:xfrm>
            <a:off x="1996213" y="147019"/>
            <a:ext cx="757272" cy="30734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304393"/>
                  <a:gridCol w="452869"/>
                </a:tblGrid>
                <a:tr h="307340"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ym typeface="맑은 고딕"/>
                          </a:rPr>
                          <a:t>a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200">
                            <a:sym typeface="맑은 고딕"/>
                          </a:defRPr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08" name="선"/>
            <p:cNvSpPr/>
            <p:nvPr/>
          </p:nvSpPr>
          <p:spPr>
            <a:xfrm>
              <a:off x="2596906" y="300689"/>
              <a:ext cx="532548" cy="9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" name="타원형"/>
            <p:cNvSpPr/>
            <p:nvPr/>
          </p:nvSpPr>
          <p:spPr>
            <a:xfrm>
              <a:off x="3159762" y="746178"/>
              <a:ext cx="891793" cy="380489"/>
            </a:xfrm>
            <a:prstGeom prst="ellipse">
              <a:avLst/>
            </a:prstGeom>
            <a:noFill/>
            <a:ln w="25400" cap="flat">
              <a:solidFill>
                <a:srgbClr val="BE0B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grpSp>
          <p:nvGrpSpPr>
            <p:cNvPr id="212" name="Line a = new Line();…"/>
            <p:cNvGrpSpPr/>
            <p:nvPr/>
          </p:nvGrpSpPr>
          <p:grpSpPr>
            <a:xfrm>
              <a:off x="12689" y="461575"/>
              <a:ext cx="1600777" cy="532280"/>
              <a:chOff x="-1" y="-1"/>
              <a:chExt cx="1600775" cy="532278"/>
            </a:xfrm>
          </p:grpSpPr>
          <p:sp>
            <p:nvSpPr>
              <p:cNvPr id="210" name="직사각형"/>
              <p:cNvSpPr/>
              <p:nvPr/>
            </p:nvSpPr>
            <p:spPr>
              <a:xfrm>
                <a:off x="-2" y="-2"/>
                <a:ext cx="1600776" cy="53228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200">
                    <a:latin typeface="+mj-lt"/>
                    <a:ea typeface="+mj-ea"/>
                    <a:cs typeface="+mj-cs"/>
                    <a:sym typeface="맑은 고딕"/>
                  </a:defRPr>
                </a:pPr>
              </a:p>
            </p:txBody>
          </p:sp>
          <p:sp>
            <p:nvSpPr>
              <p:cNvPr id="211" name="Line a = new Line();…"/>
              <p:cNvSpPr txBox="1"/>
              <p:nvPr/>
            </p:nvSpPr>
            <p:spPr>
              <a:xfrm>
                <a:off x="-2" y="42614"/>
                <a:ext cx="1600776" cy="447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>
                  <a:defRPr sz="1200">
                    <a:latin typeface="+mj-lt"/>
                    <a:ea typeface="+mj-ea"/>
                    <a:cs typeface="+mj-cs"/>
                    <a:sym typeface="맑은 고딕"/>
                  </a:defRPr>
                </a:pPr>
                <a:r>
                  <a:t>Line a = </a:t>
                </a:r>
                <a:r>
                  <a:rPr>
                    <a:solidFill>
                      <a:srgbClr val="B31637"/>
                    </a:solidFill>
                  </a:rPr>
                  <a:t>new</a:t>
                </a:r>
                <a:r>
                  <a:t> Line();</a:t>
                </a:r>
              </a:p>
              <a:p>
                <a:pPr>
                  <a:defRPr sz="1200">
                    <a:latin typeface="+mj-lt"/>
                    <a:ea typeface="+mj-ea"/>
                    <a:cs typeface="+mj-cs"/>
                    <a:sym typeface="맑은 고딕"/>
                  </a:defRPr>
                </a:pPr>
                <a:r>
                  <a:t>a.draw();</a:t>
                </a:r>
              </a:p>
            </p:txBody>
          </p:sp>
        </p:grpSp>
        <p:sp>
          <p:nvSpPr>
            <p:cNvPr id="213" name="실행 결과: Line이 출력됨"/>
            <p:cNvSpPr txBox="1"/>
            <p:nvPr/>
          </p:nvSpPr>
          <p:spPr>
            <a:xfrm>
              <a:off x="0" y="985983"/>
              <a:ext cx="1626162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실행 결과: </a:t>
              </a:r>
              <a:r>
                <a:rPr>
                  <a:solidFill>
                    <a:schemeClr val="accent2"/>
                  </a:solidFill>
                </a:rPr>
                <a:t>Line</a:t>
              </a:r>
              <a:r>
                <a:t>이 출력됨</a:t>
              </a:r>
            </a:p>
          </p:txBody>
        </p:sp>
        <p:sp>
          <p:nvSpPr>
            <p:cNvPr id="214" name="선"/>
            <p:cNvSpPr/>
            <p:nvPr/>
          </p:nvSpPr>
          <p:spPr>
            <a:xfrm>
              <a:off x="697488" y="796983"/>
              <a:ext cx="2439038" cy="138775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16" name="1) 서브 클래스 레퍼런스로 오버라이딩된 메소드 호출"/>
          <p:cNvSpPr txBox="1"/>
          <p:nvPr/>
        </p:nvSpPr>
        <p:spPr>
          <a:xfrm>
            <a:off x="4076010" y="821305"/>
            <a:ext cx="3262040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1) 서브 클래스 레퍼런스로 오버라이딩된 메소드 호출</a:t>
            </a:r>
          </a:p>
        </p:txBody>
      </p:sp>
      <p:graphicFrame>
        <p:nvGraphicFramePr>
          <p:cNvPr id="217" name="표 21"/>
          <p:cNvGraphicFramePr/>
          <p:nvPr/>
        </p:nvGraphicFramePr>
        <p:xfrm>
          <a:off x="7258050" y="2968612"/>
          <a:ext cx="2332353" cy="14046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47498"/>
                <a:gridCol w="1384854"/>
              </a:tblGrid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DObject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 동적 바인딩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  <a:tc vMerge="1"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Line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8" name="표"/>
          <p:cNvGraphicFramePr/>
          <p:nvPr/>
        </p:nvGraphicFramePr>
        <p:xfrm>
          <a:off x="6118030" y="3090234"/>
          <a:ext cx="757270" cy="3073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04393"/>
                <a:gridCol w="452869"/>
              </a:tblGrid>
              <a:tr h="307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9" name="선"/>
          <p:cNvSpPr/>
          <p:nvPr/>
        </p:nvSpPr>
        <p:spPr>
          <a:xfrm>
            <a:off x="6718723" y="3243903"/>
            <a:ext cx="532548" cy="2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타원형"/>
          <p:cNvSpPr/>
          <p:nvPr/>
        </p:nvSpPr>
        <p:spPr>
          <a:xfrm>
            <a:off x="7281577" y="3689391"/>
            <a:ext cx="891777" cy="380489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grpSp>
        <p:nvGrpSpPr>
          <p:cNvPr id="223" name="Line a = new Line();…"/>
          <p:cNvGrpSpPr/>
          <p:nvPr/>
        </p:nvGrpSpPr>
        <p:grpSpPr>
          <a:xfrm>
            <a:off x="4134505" y="3404783"/>
            <a:ext cx="1600778" cy="532276"/>
            <a:chOff x="-1" y="0"/>
            <a:chExt cx="1600776" cy="532275"/>
          </a:xfrm>
        </p:grpSpPr>
        <p:sp>
          <p:nvSpPr>
            <p:cNvPr id="221" name="직사각형"/>
            <p:cNvSpPr/>
            <p:nvPr/>
          </p:nvSpPr>
          <p:spPr>
            <a:xfrm>
              <a:off x="-2" y="-1"/>
              <a:ext cx="1600778" cy="5322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222" name="Line a = new Line();…"/>
            <p:cNvSpPr txBox="1"/>
            <p:nvPr/>
          </p:nvSpPr>
          <p:spPr>
            <a:xfrm>
              <a:off x="-2" y="42614"/>
              <a:ext cx="1600778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Line a = </a:t>
              </a:r>
              <a:r>
                <a:rPr>
                  <a:solidFill>
                    <a:srgbClr val="B31637"/>
                  </a:solidFill>
                </a:rPr>
                <a:t>new</a:t>
              </a:r>
              <a:r>
                <a:t> Line();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a.draw();</a:t>
              </a:r>
            </a:p>
          </p:txBody>
        </p:sp>
      </p:grpSp>
      <p:sp>
        <p:nvSpPr>
          <p:cNvPr id="224" name="실행 결과: Line이 출력됨"/>
          <p:cNvSpPr txBox="1"/>
          <p:nvPr/>
        </p:nvSpPr>
        <p:spPr>
          <a:xfrm>
            <a:off x="4121815" y="3929195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latin typeface="+mj-lt"/>
                <a:ea typeface="+mj-ea"/>
                <a:cs typeface="+mj-cs"/>
                <a:sym typeface="맑은 고딕"/>
              </a:defRPr>
            </a:pPr>
            <a:r>
              <a:t>실행 결과: </a:t>
            </a:r>
            <a:r>
              <a:rPr>
                <a:solidFill>
                  <a:schemeClr val="accent2"/>
                </a:solidFill>
              </a:rPr>
              <a:t>Line</a:t>
            </a:r>
            <a:r>
              <a:t>이 출력됨</a:t>
            </a:r>
          </a:p>
        </p:txBody>
      </p:sp>
      <p:sp>
        <p:nvSpPr>
          <p:cNvPr id="225" name="선"/>
          <p:cNvSpPr/>
          <p:nvPr/>
        </p:nvSpPr>
        <p:spPr>
          <a:xfrm flipV="1">
            <a:off x="4819303" y="3480450"/>
            <a:ext cx="2436826" cy="25975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6" name="2) 업캐스팅에 의해 슈퍼 클래스 레퍼런스로 오버라이딩된 메소드 호출(동적 바인딩)"/>
          <p:cNvSpPr txBox="1"/>
          <p:nvPr/>
        </p:nvSpPr>
        <p:spPr>
          <a:xfrm>
            <a:off x="4101227" y="2680548"/>
            <a:ext cx="507247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2) 업캐스팅에 의해 슈퍼 클래스 레퍼런스로 오버라이딩된 메소드 호출(동적 바인딩)</a:t>
            </a:r>
          </a:p>
        </p:txBody>
      </p:sp>
      <p:sp>
        <p:nvSpPr>
          <p:cNvPr id="227" name="연결선"/>
          <p:cNvSpPr/>
          <p:nvPr/>
        </p:nvSpPr>
        <p:spPr>
          <a:xfrm>
            <a:off x="7883727" y="3364191"/>
            <a:ext cx="289854" cy="352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05" h="17711" fill="norm" stroke="1" extrusionOk="0">
                <a:moveTo>
                  <a:pt x="0" y="3064"/>
                </a:moveTo>
                <a:cubicBezTo>
                  <a:pt x="17740" y="-3889"/>
                  <a:pt x="21600" y="993"/>
                  <a:pt x="11580" y="17711"/>
                </a:cubicBezTo>
              </a:path>
            </a:pathLst>
          </a:custGeom>
          <a:ln w="25400">
            <a:solidFill>
              <a:srgbClr val="DE2600"/>
            </a:solidFill>
            <a:prstDash val="sysDot"/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화살표"/>
          <p:cNvSpPr/>
          <p:nvPr/>
        </p:nvSpPr>
        <p:spPr>
          <a:xfrm>
            <a:off x="4433068" y="3525637"/>
            <a:ext cx="917667" cy="424301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30" name="화살표"/>
          <p:cNvSpPr/>
          <p:nvPr/>
        </p:nvSpPr>
        <p:spPr>
          <a:xfrm>
            <a:off x="3674509" y="2821880"/>
            <a:ext cx="1676225" cy="424301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graphicFrame>
        <p:nvGraphicFramePr>
          <p:cNvPr id="231" name="표"/>
          <p:cNvGraphicFramePr/>
          <p:nvPr/>
        </p:nvGraphicFramePr>
        <p:xfrm>
          <a:off x="7306467" y="2273300"/>
          <a:ext cx="4371980" cy="230397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89000"/>
                <a:gridCol w="441325"/>
                <a:gridCol w="635000"/>
                <a:gridCol w="441325"/>
                <a:gridCol w="889000"/>
                <a:gridCol w="441325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 테이블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 테이블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"love"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"사랑"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"사과"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"baby"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"아기"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2" name="선"/>
          <p:cNvSpPr/>
          <p:nvPr/>
        </p:nvSpPr>
        <p:spPr>
          <a:xfrm>
            <a:off x="7798117" y="3618403"/>
            <a:ext cx="795745" cy="5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3" name="선"/>
          <p:cNvSpPr/>
          <p:nvPr/>
        </p:nvSpPr>
        <p:spPr>
          <a:xfrm>
            <a:off x="7798117" y="4378235"/>
            <a:ext cx="795745" cy="5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4" name="선"/>
          <p:cNvSpPr/>
          <p:nvPr/>
        </p:nvSpPr>
        <p:spPr>
          <a:xfrm>
            <a:off x="7798117" y="2858573"/>
            <a:ext cx="795745" cy="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5" name="선"/>
          <p:cNvSpPr/>
          <p:nvPr/>
        </p:nvSpPr>
        <p:spPr>
          <a:xfrm>
            <a:off x="10219445" y="3618403"/>
            <a:ext cx="795745" cy="5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6" name="선"/>
          <p:cNvSpPr/>
          <p:nvPr/>
        </p:nvSpPr>
        <p:spPr>
          <a:xfrm>
            <a:off x="10219445" y="4378235"/>
            <a:ext cx="795745" cy="5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7" name="선"/>
          <p:cNvSpPr/>
          <p:nvPr/>
        </p:nvSpPr>
        <p:spPr>
          <a:xfrm>
            <a:off x="10219445" y="2858573"/>
            <a:ext cx="795745" cy="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8" name="모서리가 둥근 직사각형"/>
          <p:cNvSpPr/>
          <p:nvPr/>
        </p:nvSpPr>
        <p:spPr>
          <a:xfrm>
            <a:off x="5596177" y="2247232"/>
            <a:ext cx="6181446" cy="2467419"/>
          </a:xfrm>
          <a:prstGeom prst="roundRect">
            <a:avLst>
              <a:gd name="adj" fmla="val 6963"/>
            </a:avLst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grpSp>
        <p:nvGrpSpPr>
          <p:cNvPr id="241" name="put(key, value)"/>
          <p:cNvGrpSpPr/>
          <p:nvPr/>
        </p:nvGrpSpPr>
        <p:grpSpPr>
          <a:xfrm>
            <a:off x="5461000" y="2858079"/>
            <a:ext cx="1270000" cy="382062"/>
            <a:chOff x="0" y="0"/>
            <a:chExt cx="1270000" cy="382061"/>
          </a:xfrm>
        </p:grpSpPr>
        <p:sp>
          <p:nvSpPr>
            <p:cNvPr id="239" name="직사각형"/>
            <p:cNvSpPr/>
            <p:nvPr/>
          </p:nvSpPr>
          <p:spPr>
            <a:xfrm>
              <a:off x="0" y="-1"/>
              <a:ext cx="1270000" cy="382062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240" name="put(key, value)"/>
            <p:cNvSpPr txBox="1"/>
            <p:nvPr/>
          </p:nvSpPr>
          <p:spPr>
            <a:xfrm>
              <a:off x="0" y="5640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put(key, value)</a:t>
              </a:r>
            </a:p>
          </p:txBody>
        </p:sp>
      </p:grpSp>
      <p:grpSp>
        <p:nvGrpSpPr>
          <p:cNvPr id="244" name="get(key)"/>
          <p:cNvGrpSpPr/>
          <p:nvPr/>
        </p:nvGrpSpPr>
        <p:grpSpPr>
          <a:xfrm>
            <a:off x="5461000" y="3561837"/>
            <a:ext cx="1270000" cy="382062"/>
            <a:chOff x="0" y="0"/>
            <a:chExt cx="1270000" cy="382061"/>
          </a:xfrm>
        </p:grpSpPr>
        <p:sp>
          <p:nvSpPr>
            <p:cNvPr id="242" name="직사각형"/>
            <p:cNvSpPr/>
            <p:nvPr/>
          </p:nvSpPr>
          <p:spPr>
            <a:xfrm>
              <a:off x="0" y="-1"/>
              <a:ext cx="1270000" cy="382062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243" name="get(key)"/>
            <p:cNvSpPr txBox="1"/>
            <p:nvPr/>
          </p:nvSpPr>
          <p:spPr>
            <a:xfrm>
              <a:off x="0" y="5640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get(key)</a:t>
              </a:r>
            </a:p>
          </p:txBody>
        </p:sp>
      </p:grpSp>
      <p:sp>
        <p:nvSpPr>
          <p:cNvPr id="245" name="연결선"/>
          <p:cNvSpPr/>
          <p:nvPr/>
        </p:nvSpPr>
        <p:spPr>
          <a:xfrm>
            <a:off x="6039229" y="3120443"/>
            <a:ext cx="1640959" cy="466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766" y="9939"/>
                  <a:pt x="9966" y="17139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46" name="연결선"/>
          <p:cNvSpPr/>
          <p:nvPr/>
        </p:nvSpPr>
        <p:spPr>
          <a:xfrm>
            <a:off x="6390523" y="3162004"/>
            <a:ext cx="3754529" cy="433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35" h="21600" fill="norm" stroke="1" extrusionOk="0">
                <a:moveTo>
                  <a:pt x="0" y="0"/>
                </a:moveTo>
                <a:cubicBezTo>
                  <a:pt x="14677" y="4847"/>
                  <a:pt x="21600" y="12047"/>
                  <a:pt x="20768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47" name="연결선"/>
          <p:cNvSpPr/>
          <p:nvPr/>
        </p:nvSpPr>
        <p:spPr>
          <a:xfrm>
            <a:off x="6206273" y="3578930"/>
            <a:ext cx="1446862" cy="86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95" fill="norm" stroke="1" extrusionOk="0">
                <a:moveTo>
                  <a:pt x="0" y="16395"/>
                </a:moveTo>
                <a:cubicBezTo>
                  <a:pt x="4087" y="-3081"/>
                  <a:pt x="11287" y="-5205"/>
                  <a:pt x="21600" y="10023"/>
                </a:cubicBezTo>
              </a:path>
            </a:pathLst>
          </a:custGeom>
          <a:ln w="25400">
            <a:solidFill>
              <a:srgbClr val="BE0B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48" name="연결선"/>
          <p:cNvSpPr/>
          <p:nvPr/>
        </p:nvSpPr>
        <p:spPr>
          <a:xfrm>
            <a:off x="5659630" y="3666283"/>
            <a:ext cx="4497883" cy="541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7535" y="7935"/>
                  <a:pt x="10335" y="15135"/>
                  <a:pt x="0" y="21600"/>
                </a:cubicBezTo>
              </a:path>
            </a:pathLst>
          </a:custGeom>
          <a:ln w="25400">
            <a:solidFill>
              <a:srgbClr val="BE0B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grpSp>
        <p:nvGrpSpPr>
          <p:cNvPr id="251" name="그룹"/>
          <p:cNvGrpSpPr/>
          <p:nvPr/>
        </p:nvGrpSpPr>
        <p:grpSpPr>
          <a:xfrm>
            <a:off x="5003777" y="4051948"/>
            <a:ext cx="728476" cy="634759"/>
            <a:chOff x="0" y="0"/>
            <a:chExt cx="728474" cy="634757"/>
          </a:xfrm>
        </p:grpSpPr>
        <p:sp>
          <p:nvSpPr>
            <p:cNvPr id="249" name="화살표"/>
            <p:cNvSpPr/>
            <p:nvPr/>
          </p:nvSpPr>
          <p:spPr>
            <a:xfrm rot="10043166">
              <a:off x="47931" y="62933"/>
              <a:ext cx="632612" cy="508891"/>
            </a:xfrm>
            <a:prstGeom prst="rightArrow">
              <a:avLst>
                <a:gd name="adj1" fmla="val 62853"/>
                <a:gd name="adj2" fmla="val 44698"/>
              </a:avLst>
            </a:prstGeom>
            <a:solidFill>
              <a:srgbClr val="F19D64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250" name="&quot;사과&quot;"/>
            <p:cNvSpPr txBox="1"/>
            <p:nvPr/>
          </p:nvSpPr>
          <p:spPr>
            <a:xfrm rot="20809704">
              <a:off x="182757" y="168808"/>
              <a:ext cx="47187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"사과"</a:t>
              </a:r>
            </a:p>
          </p:txBody>
        </p:sp>
      </p:grpSp>
      <p:graphicFrame>
        <p:nvGraphicFramePr>
          <p:cNvPr id="252" name="표"/>
          <p:cNvGraphicFramePr/>
          <p:nvPr/>
        </p:nvGraphicFramePr>
        <p:xfrm>
          <a:off x="3621037" y="2534523"/>
          <a:ext cx="1408992" cy="209273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138988"/>
                <a:gridCol w="635000"/>
              </a:tblGrid>
              <a:tr h="317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"사과"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?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3" name="HashMap&lt;String, String&gt; 컬렉션"/>
          <p:cNvSpPr txBox="1"/>
          <p:nvPr/>
        </p:nvSpPr>
        <p:spPr>
          <a:xfrm>
            <a:off x="7560346" y="1877766"/>
            <a:ext cx="22531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HashMap&lt;String, String&gt; 컬렉션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화살표"/>
          <p:cNvSpPr/>
          <p:nvPr/>
        </p:nvSpPr>
        <p:spPr>
          <a:xfrm>
            <a:off x="4393015" y="3107239"/>
            <a:ext cx="917668" cy="424302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56" name="화살표"/>
          <p:cNvSpPr/>
          <p:nvPr/>
        </p:nvSpPr>
        <p:spPr>
          <a:xfrm>
            <a:off x="4393015" y="2403485"/>
            <a:ext cx="917668" cy="424301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graphicFrame>
        <p:nvGraphicFramePr>
          <p:cNvPr id="257" name="표"/>
          <p:cNvGraphicFramePr/>
          <p:nvPr/>
        </p:nvGraphicFramePr>
        <p:xfrm>
          <a:off x="7112537" y="2424227"/>
          <a:ext cx="1711328" cy="153598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441325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head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tail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8" name="모서리가 둥근 직사각형"/>
          <p:cNvSpPr/>
          <p:nvPr/>
        </p:nvSpPr>
        <p:spPr>
          <a:xfrm>
            <a:off x="5596177" y="2247232"/>
            <a:ext cx="4020266" cy="1889974"/>
          </a:xfrm>
          <a:prstGeom prst="roundRect">
            <a:avLst>
              <a:gd name="adj" fmla="val 9090"/>
            </a:avLst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grpSp>
        <p:nvGrpSpPr>
          <p:cNvPr id="261" name="put(key, value)"/>
          <p:cNvGrpSpPr/>
          <p:nvPr/>
        </p:nvGrpSpPr>
        <p:grpSpPr>
          <a:xfrm>
            <a:off x="5420942" y="2439684"/>
            <a:ext cx="1270009" cy="382062"/>
            <a:chOff x="0" y="0"/>
            <a:chExt cx="1270007" cy="382061"/>
          </a:xfrm>
        </p:grpSpPr>
        <p:sp>
          <p:nvSpPr>
            <p:cNvPr id="259" name="직사각형"/>
            <p:cNvSpPr/>
            <p:nvPr/>
          </p:nvSpPr>
          <p:spPr>
            <a:xfrm>
              <a:off x="-1" y="-1"/>
              <a:ext cx="1270009" cy="382062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260" name="add(String)"/>
            <p:cNvSpPr txBox="1"/>
            <p:nvPr/>
          </p:nvSpPr>
          <p:spPr>
            <a:xfrm>
              <a:off x="-1" y="56409"/>
              <a:ext cx="1270009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add(String)</a:t>
              </a:r>
            </a:p>
          </p:txBody>
        </p:sp>
      </p:grpSp>
      <p:grpSp>
        <p:nvGrpSpPr>
          <p:cNvPr id="264" name="get(key)"/>
          <p:cNvGrpSpPr/>
          <p:nvPr/>
        </p:nvGrpSpPr>
        <p:grpSpPr>
          <a:xfrm>
            <a:off x="5420942" y="3143441"/>
            <a:ext cx="1270009" cy="382062"/>
            <a:chOff x="0" y="0"/>
            <a:chExt cx="1270007" cy="382061"/>
          </a:xfrm>
        </p:grpSpPr>
        <p:sp>
          <p:nvSpPr>
            <p:cNvPr id="262" name="직사각형"/>
            <p:cNvSpPr/>
            <p:nvPr/>
          </p:nvSpPr>
          <p:spPr>
            <a:xfrm>
              <a:off x="-1" y="-1"/>
              <a:ext cx="1270009" cy="382062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263" name="get(i)"/>
            <p:cNvSpPr txBox="1"/>
            <p:nvPr/>
          </p:nvSpPr>
          <p:spPr>
            <a:xfrm>
              <a:off x="-1" y="56409"/>
              <a:ext cx="1270009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get(i)</a:t>
              </a:r>
            </a:p>
          </p:txBody>
        </p:sp>
      </p:grpSp>
      <p:grpSp>
        <p:nvGrpSpPr>
          <p:cNvPr id="267" name="그룹"/>
          <p:cNvGrpSpPr/>
          <p:nvPr/>
        </p:nvGrpSpPr>
        <p:grpSpPr>
          <a:xfrm>
            <a:off x="4963725" y="3633554"/>
            <a:ext cx="728477" cy="634759"/>
            <a:chOff x="0" y="0"/>
            <a:chExt cx="728475" cy="634757"/>
          </a:xfrm>
        </p:grpSpPr>
        <p:sp>
          <p:nvSpPr>
            <p:cNvPr id="265" name="화살표"/>
            <p:cNvSpPr/>
            <p:nvPr/>
          </p:nvSpPr>
          <p:spPr>
            <a:xfrm rot="10043166">
              <a:off x="47931" y="62933"/>
              <a:ext cx="632613" cy="508891"/>
            </a:xfrm>
            <a:prstGeom prst="rightArrow">
              <a:avLst>
                <a:gd name="adj1" fmla="val 62853"/>
                <a:gd name="adj2" fmla="val 44698"/>
              </a:avLst>
            </a:prstGeom>
            <a:solidFill>
              <a:srgbClr val="F19D64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266" name="&quot;사과&quot;"/>
            <p:cNvSpPr txBox="1"/>
            <p:nvPr/>
          </p:nvSpPr>
          <p:spPr>
            <a:xfrm rot="20809704">
              <a:off x="182757" y="175158"/>
              <a:ext cx="471879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"C#"</a:t>
              </a:r>
            </a:p>
          </p:txBody>
        </p:sp>
      </p:grpSp>
      <p:graphicFrame>
        <p:nvGraphicFramePr>
          <p:cNvPr id="268" name="표"/>
          <p:cNvGraphicFramePr/>
          <p:nvPr/>
        </p:nvGraphicFramePr>
        <p:xfrm>
          <a:off x="4358004" y="2116128"/>
          <a:ext cx="635003" cy="20927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</a:tblGrid>
              <a:tr h="317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"C#"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get(3)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?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9" name="HashMap&lt;String, String&gt; 컬렉션"/>
          <p:cNvSpPr txBox="1"/>
          <p:nvPr/>
        </p:nvSpPr>
        <p:spPr>
          <a:xfrm>
            <a:off x="6704152" y="1909809"/>
            <a:ext cx="180431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LinkedList&lt;String&gt; 컬렉션</a:t>
            </a:r>
          </a:p>
        </p:txBody>
      </p:sp>
      <p:graphicFrame>
        <p:nvGraphicFramePr>
          <p:cNvPr id="270" name="표"/>
          <p:cNvGraphicFramePr/>
          <p:nvPr/>
        </p:nvGraphicFramePr>
        <p:xfrm>
          <a:off x="5671146" y="4457041"/>
          <a:ext cx="3870328" cy="7679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441325"/>
                <a:gridCol w="635000"/>
                <a:gridCol w="444500"/>
                <a:gridCol w="635000"/>
                <a:gridCol w="444500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"C++"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"Java"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"C#"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1" name="선"/>
          <p:cNvSpPr/>
          <p:nvPr/>
        </p:nvSpPr>
        <p:spPr>
          <a:xfrm>
            <a:off x="6302102" y="4592358"/>
            <a:ext cx="443462" cy="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2" name="선"/>
          <p:cNvSpPr/>
          <p:nvPr/>
        </p:nvSpPr>
        <p:spPr>
          <a:xfrm>
            <a:off x="7384580" y="4592358"/>
            <a:ext cx="443462" cy="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3" name="선"/>
          <p:cNvSpPr/>
          <p:nvPr/>
        </p:nvSpPr>
        <p:spPr>
          <a:xfrm>
            <a:off x="8467056" y="4592358"/>
            <a:ext cx="443462" cy="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4" name="선"/>
          <p:cNvSpPr/>
          <p:nvPr/>
        </p:nvSpPr>
        <p:spPr>
          <a:xfrm>
            <a:off x="8467056" y="4727368"/>
            <a:ext cx="443462" cy="4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5" name="선"/>
          <p:cNvSpPr/>
          <p:nvPr/>
        </p:nvSpPr>
        <p:spPr>
          <a:xfrm>
            <a:off x="7384580" y="4727368"/>
            <a:ext cx="443462" cy="4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선"/>
          <p:cNvSpPr/>
          <p:nvPr/>
        </p:nvSpPr>
        <p:spPr>
          <a:xfrm>
            <a:off x="6302102" y="4727368"/>
            <a:ext cx="443462" cy="4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7" name="선"/>
          <p:cNvSpPr/>
          <p:nvPr/>
        </p:nvSpPr>
        <p:spPr>
          <a:xfrm>
            <a:off x="8500453" y="3032195"/>
            <a:ext cx="854095" cy="1452330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선"/>
          <p:cNvSpPr/>
          <p:nvPr/>
        </p:nvSpPr>
        <p:spPr>
          <a:xfrm flipH="1">
            <a:off x="5968974" y="3042422"/>
            <a:ext cx="1427869" cy="1427869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그룹"/>
          <p:cNvGrpSpPr/>
          <p:nvPr/>
        </p:nvGrpSpPr>
        <p:grpSpPr>
          <a:xfrm>
            <a:off x="1269995" y="126997"/>
            <a:ext cx="3682665" cy="4540496"/>
            <a:chOff x="-1" y="-1"/>
            <a:chExt cx="3682663" cy="4540494"/>
          </a:xfrm>
        </p:grpSpPr>
        <p:grpSp>
          <p:nvGrpSpPr>
            <p:cNvPr id="282" name="InputStream"/>
            <p:cNvGrpSpPr/>
            <p:nvPr/>
          </p:nvGrpSpPr>
          <p:grpSpPr>
            <a:xfrm>
              <a:off x="-2" y="-2"/>
              <a:ext cx="1269326" cy="323793"/>
              <a:chOff x="0" y="0"/>
              <a:chExt cx="1269325" cy="323792"/>
            </a:xfrm>
          </p:grpSpPr>
          <p:sp>
            <p:nvSpPr>
              <p:cNvPr id="280" name="직사각형"/>
              <p:cNvSpPr/>
              <p:nvPr/>
            </p:nvSpPr>
            <p:spPr>
              <a:xfrm>
                <a:off x="-1" y="-1"/>
                <a:ext cx="1269326" cy="32379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281" name="InputStream"/>
              <p:cNvSpPr txBox="1"/>
              <p:nvPr/>
            </p:nvSpPr>
            <p:spPr>
              <a:xfrm>
                <a:off x="-1" y="27277"/>
                <a:ext cx="126932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InputStream</a:t>
                </a:r>
              </a:p>
            </p:txBody>
          </p:sp>
        </p:grpSp>
        <p:grpSp>
          <p:nvGrpSpPr>
            <p:cNvPr id="285" name="FileInputStream"/>
            <p:cNvGrpSpPr/>
            <p:nvPr/>
          </p:nvGrpSpPr>
          <p:grpSpPr>
            <a:xfrm>
              <a:off x="960092" y="383336"/>
              <a:ext cx="1777329" cy="323793"/>
              <a:chOff x="0" y="0"/>
              <a:chExt cx="1777327" cy="323792"/>
            </a:xfrm>
          </p:grpSpPr>
          <p:sp>
            <p:nvSpPr>
              <p:cNvPr id="283" name="직사각형"/>
              <p:cNvSpPr/>
              <p:nvPr/>
            </p:nvSpPr>
            <p:spPr>
              <a:xfrm>
                <a:off x="-1" y="-1"/>
                <a:ext cx="1777329" cy="32379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284" name="FileInputStream"/>
              <p:cNvSpPr txBox="1"/>
              <p:nvPr/>
            </p:nvSpPr>
            <p:spPr>
              <a:xfrm>
                <a:off x="-1" y="27277"/>
                <a:ext cx="177732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FileInputStream</a:t>
                </a:r>
              </a:p>
            </p:txBody>
          </p:sp>
        </p:grpSp>
        <p:grpSp>
          <p:nvGrpSpPr>
            <p:cNvPr id="288" name="FilterInputStream"/>
            <p:cNvGrpSpPr/>
            <p:nvPr/>
          </p:nvGrpSpPr>
          <p:grpSpPr>
            <a:xfrm>
              <a:off x="960092" y="766671"/>
              <a:ext cx="1777329" cy="323795"/>
              <a:chOff x="0" y="0"/>
              <a:chExt cx="1777327" cy="323793"/>
            </a:xfrm>
          </p:grpSpPr>
          <p:sp>
            <p:nvSpPr>
              <p:cNvPr id="286" name="직사각형"/>
              <p:cNvSpPr/>
              <p:nvPr/>
            </p:nvSpPr>
            <p:spPr>
              <a:xfrm>
                <a:off x="-1" y="-1"/>
                <a:ext cx="1777329" cy="32379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287" name="FilterInputStream"/>
              <p:cNvSpPr txBox="1"/>
              <p:nvPr/>
            </p:nvSpPr>
            <p:spPr>
              <a:xfrm>
                <a:off x="-1" y="27277"/>
                <a:ext cx="177732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FilterInputStream</a:t>
                </a:r>
              </a:p>
            </p:txBody>
          </p:sp>
        </p:grpSp>
        <p:grpSp>
          <p:nvGrpSpPr>
            <p:cNvPr id="291" name="BufferedInputStream"/>
            <p:cNvGrpSpPr/>
            <p:nvPr/>
          </p:nvGrpSpPr>
          <p:grpSpPr>
            <a:xfrm>
              <a:off x="1905333" y="1150009"/>
              <a:ext cx="1777329" cy="323793"/>
              <a:chOff x="0" y="0"/>
              <a:chExt cx="1777327" cy="323792"/>
            </a:xfrm>
          </p:grpSpPr>
          <p:sp>
            <p:nvSpPr>
              <p:cNvPr id="289" name="직사각형"/>
              <p:cNvSpPr/>
              <p:nvPr/>
            </p:nvSpPr>
            <p:spPr>
              <a:xfrm>
                <a:off x="-1" y="-1"/>
                <a:ext cx="1777329" cy="32379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290" name="BufferedInputStream"/>
              <p:cNvSpPr txBox="1"/>
              <p:nvPr/>
            </p:nvSpPr>
            <p:spPr>
              <a:xfrm>
                <a:off x="-1" y="27277"/>
                <a:ext cx="177732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BufferedInputStream</a:t>
                </a:r>
              </a:p>
            </p:txBody>
          </p:sp>
        </p:grpSp>
        <p:grpSp>
          <p:nvGrpSpPr>
            <p:cNvPr id="294" name="DataInputStream"/>
            <p:cNvGrpSpPr/>
            <p:nvPr/>
          </p:nvGrpSpPr>
          <p:grpSpPr>
            <a:xfrm>
              <a:off x="1905333" y="1533344"/>
              <a:ext cx="1777329" cy="323795"/>
              <a:chOff x="0" y="0"/>
              <a:chExt cx="1777327" cy="323793"/>
            </a:xfrm>
          </p:grpSpPr>
          <p:sp>
            <p:nvSpPr>
              <p:cNvPr id="292" name="직사각형"/>
              <p:cNvSpPr/>
              <p:nvPr/>
            </p:nvSpPr>
            <p:spPr>
              <a:xfrm>
                <a:off x="-1" y="-1"/>
                <a:ext cx="1777329" cy="32379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293" name="DataInputStream"/>
              <p:cNvSpPr txBox="1"/>
              <p:nvPr/>
            </p:nvSpPr>
            <p:spPr>
              <a:xfrm>
                <a:off x="-1" y="27277"/>
                <a:ext cx="177732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DataInputStream</a:t>
                </a:r>
              </a:p>
            </p:txBody>
          </p:sp>
        </p:grpSp>
        <p:grpSp>
          <p:nvGrpSpPr>
            <p:cNvPr id="297" name="LineNumberInputStream"/>
            <p:cNvGrpSpPr/>
            <p:nvPr/>
          </p:nvGrpSpPr>
          <p:grpSpPr>
            <a:xfrm>
              <a:off x="1905333" y="1916682"/>
              <a:ext cx="1777329" cy="323793"/>
              <a:chOff x="0" y="0"/>
              <a:chExt cx="1777327" cy="323792"/>
            </a:xfrm>
          </p:grpSpPr>
          <p:sp>
            <p:nvSpPr>
              <p:cNvPr id="295" name="직사각형"/>
              <p:cNvSpPr/>
              <p:nvPr/>
            </p:nvSpPr>
            <p:spPr>
              <a:xfrm>
                <a:off x="-1" y="-1"/>
                <a:ext cx="1777329" cy="32379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296" name="LineNumberInputStream"/>
              <p:cNvSpPr txBox="1"/>
              <p:nvPr/>
            </p:nvSpPr>
            <p:spPr>
              <a:xfrm>
                <a:off x="-1" y="27277"/>
                <a:ext cx="177732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LineNumberInputStream</a:t>
                </a:r>
              </a:p>
            </p:txBody>
          </p:sp>
        </p:grpSp>
        <p:grpSp>
          <p:nvGrpSpPr>
            <p:cNvPr id="300" name="PushbackInputStream"/>
            <p:cNvGrpSpPr/>
            <p:nvPr/>
          </p:nvGrpSpPr>
          <p:grpSpPr>
            <a:xfrm>
              <a:off x="1905333" y="2300019"/>
              <a:ext cx="1777329" cy="323793"/>
              <a:chOff x="0" y="0"/>
              <a:chExt cx="1777327" cy="323792"/>
            </a:xfrm>
          </p:grpSpPr>
          <p:sp>
            <p:nvSpPr>
              <p:cNvPr id="298" name="직사각형"/>
              <p:cNvSpPr/>
              <p:nvPr/>
            </p:nvSpPr>
            <p:spPr>
              <a:xfrm>
                <a:off x="-1" y="-1"/>
                <a:ext cx="1777329" cy="32379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299" name="PushbackInputStream"/>
              <p:cNvSpPr txBox="1"/>
              <p:nvPr/>
            </p:nvSpPr>
            <p:spPr>
              <a:xfrm>
                <a:off x="-1" y="27277"/>
                <a:ext cx="177732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PushbackInputStream</a:t>
                </a:r>
              </a:p>
            </p:txBody>
          </p:sp>
        </p:grpSp>
        <p:grpSp>
          <p:nvGrpSpPr>
            <p:cNvPr id="303" name="PipedInputStream"/>
            <p:cNvGrpSpPr/>
            <p:nvPr/>
          </p:nvGrpSpPr>
          <p:grpSpPr>
            <a:xfrm>
              <a:off x="960092" y="2683354"/>
              <a:ext cx="1777329" cy="323795"/>
              <a:chOff x="0" y="0"/>
              <a:chExt cx="1777327" cy="323793"/>
            </a:xfrm>
          </p:grpSpPr>
          <p:sp>
            <p:nvSpPr>
              <p:cNvPr id="301" name="직사각형"/>
              <p:cNvSpPr/>
              <p:nvPr/>
            </p:nvSpPr>
            <p:spPr>
              <a:xfrm>
                <a:off x="-1" y="-1"/>
                <a:ext cx="1777329" cy="32379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02" name="PipedInputStream"/>
              <p:cNvSpPr txBox="1"/>
              <p:nvPr/>
            </p:nvSpPr>
            <p:spPr>
              <a:xfrm>
                <a:off x="-1" y="27277"/>
                <a:ext cx="177732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PipedInputStream</a:t>
                </a:r>
              </a:p>
            </p:txBody>
          </p:sp>
        </p:grpSp>
        <p:grpSp>
          <p:nvGrpSpPr>
            <p:cNvPr id="306" name="SequenceInputStream"/>
            <p:cNvGrpSpPr/>
            <p:nvPr/>
          </p:nvGrpSpPr>
          <p:grpSpPr>
            <a:xfrm>
              <a:off x="960092" y="3066692"/>
              <a:ext cx="1777329" cy="323793"/>
              <a:chOff x="0" y="0"/>
              <a:chExt cx="1777327" cy="323792"/>
            </a:xfrm>
          </p:grpSpPr>
          <p:sp>
            <p:nvSpPr>
              <p:cNvPr id="304" name="직사각형"/>
              <p:cNvSpPr/>
              <p:nvPr/>
            </p:nvSpPr>
            <p:spPr>
              <a:xfrm>
                <a:off x="-1" y="-1"/>
                <a:ext cx="1777329" cy="32379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05" name="SequenceInputStream"/>
              <p:cNvSpPr txBox="1"/>
              <p:nvPr/>
            </p:nvSpPr>
            <p:spPr>
              <a:xfrm>
                <a:off x="-1" y="27277"/>
                <a:ext cx="177732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SequenceInputStream</a:t>
                </a:r>
              </a:p>
            </p:txBody>
          </p:sp>
        </p:grpSp>
        <p:grpSp>
          <p:nvGrpSpPr>
            <p:cNvPr id="309" name="ByteArrayInputStream"/>
            <p:cNvGrpSpPr/>
            <p:nvPr/>
          </p:nvGrpSpPr>
          <p:grpSpPr>
            <a:xfrm>
              <a:off x="960092" y="3450028"/>
              <a:ext cx="1777329" cy="323793"/>
              <a:chOff x="0" y="0"/>
              <a:chExt cx="1777327" cy="323792"/>
            </a:xfrm>
          </p:grpSpPr>
          <p:sp>
            <p:nvSpPr>
              <p:cNvPr id="307" name="직사각형"/>
              <p:cNvSpPr/>
              <p:nvPr/>
            </p:nvSpPr>
            <p:spPr>
              <a:xfrm>
                <a:off x="-1" y="-1"/>
                <a:ext cx="1777329" cy="32379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08" name="ByteArrayInputStream"/>
              <p:cNvSpPr txBox="1"/>
              <p:nvPr/>
            </p:nvSpPr>
            <p:spPr>
              <a:xfrm>
                <a:off x="-1" y="27277"/>
                <a:ext cx="177732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grpSp>
          <p:nvGrpSpPr>
            <p:cNvPr id="312" name="StringBufferInputStream"/>
            <p:cNvGrpSpPr/>
            <p:nvPr/>
          </p:nvGrpSpPr>
          <p:grpSpPr>
            <a:xfrm>
              <a:off x="960092" y="3833363"/>
              <a:ext cx="1777329" cy="323795"/>
              <a:chOff x="0" y="0"/>
              <a:chExt cx="1777327" cy="323793"/>
            </a:xfrm>
          </p:grpSpPr>
          <p:sp>
            <p:nvSpPr>
              <p:cNvPr id="310" name="직사각형"/>
              <p:cNvSpPr/>
              <p:nvPr/>
            </p:nvSpPr>
            <p:spPr>
              <a:xfrm>
                <a:off x="-1" y="-1"/>
                <a:ext cx="1777329" cy="32379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11" name="StringBufferInputStream"/>
              <p:cNvSpPr txBox="1"/>
              <p:nvPr/>
            </p:nvSpPr>
            <p:spPr>
              <a:xfrm>
                <a:off x="-1" y="27277"/>
                <a:ext cx="177732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StringBufferInputStream</a:t>
                </a:r>
              </a:p>
            </p:txBody>
          </p:sp>
        </p:grpSp>
        <p:grpSp>
          <p:nvGrpSpPr>
            <p:cNvPr id="315" name="ObjectInputStream"/>
            <p:cNvGrpSpPr/>
            <p:nvPr/>
          </p:nvGrpSpPr>
          <p:grpSpPr>
            <a:xfrm>
              <a:off x="960092" y="4216701"/>
              <a:ext cx="1777329" cy="323793"/>
              <a:chOff x="0" y="0"/>
              <a:chExt cx="1777327" cy="323792"/>
            </a:xfrm>
          </p:grpSpPr>
          <p:sp>
            <p:nvSpPr>
              <p:cNvPr id="313" name="직사각형"/>
              <p:cNvSpPr/>
              <p:nvPr/>
            </p:nvSpPr>
            <p:spPr>
              <a:xfrm>
                <a:off x="-1" y="-1"/>
                <a:ext cx="1777329" cy="32379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14" name="ObjectInputStream"/>
              <p:cNvSpPr txBox="1"/>
              <p:nvPr/>
            </p:nvSpPr>
            <p:spPr>
              <a:xfrm>
                <a:off x="-1" y="27277"/>
                <a:ext cx="177732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ObjectInputStream</a:t>
                </a:r>
              </a:p>
            </p:txBody>
          </p:sp>
        </p:grpSp>
        <p:sp>
          <p:nvSpPr>
            <p:cNvPr id="316" name="선"/>
            <p:cNvSpPr/>
            <p:nvPr/>
          </p:nvSpPr>
          <p:spPr>
            <a:xfrm flipV="1">
              <a:off x="597434" y="370636"/>
              <a:ext cx="3" cy="57570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7" name="선"/>
            <p:cNvSpPr/>
            <p:nvPr/>
          </p:nvSpPr>
          <p:spPr>
            <a:xfrm flipV="1">
              <a:off x="1511708" y="1132237"/>
              <a:ext cx="3" cy="57570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8" name="선"/>
            <p:cNvSpPr/>
            <p:nvPr/>
          </p:nvSpPr>
          <p:spPr>
            <a:xfrm>
              <a:off x="584468" y="944990"/>
              <a:ext cx="368034" cy="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9" name="선"/>
            <p:cNvSpPr/>
            <p:nvPr/>
          </p:nvSpPr>
          <p:spPr>
            <a:xfrm>
              <a:off x="773960" y="545231"/>
              <a:ext cx="178543" cy="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0" name="선"/>
            <p:cNvSpPr/>
            <p:nvPr/>
          </p:nvSpPr>
          <p:spPr>
            <a:xfrm>
              <a:off x="1704235" y="1311903"/>
              <a:ext cx="193431" cy="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1" name="선"/>
            <p:cNvSpPr/>
            <p:nvPr/>
          </p:nvSpPr>
          <p:spPr>
            <a:xfrm>
              <a:off x="1514743" y="1695240"/>
              <a:ext cx="382923" cy="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2" name="선"/>
            <p:cNvSpPr/>
            <p:nvPr/>
          </p:nvSpPr>
          <p:spPr>
            <a:xfrm>
              <a:off x="1704235" y="2078576"/>
              <a:ext cx="193431" cy="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3" name="선"/>
            <p:cNvSpPr/>
            <p:nvPr/>
          </p:nvSpPr>
          <p:spPr>
            <a:xfrm>
              <a:off x="1704235" y="2461914"/>
              <a:ext cx="193431" cy="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4" name="선"/>
            <p:cNvSpPr/>
            <p:nvPr/>
          </p:nvSpPr>
          <p:spPr>
            <a:xfrm flipV="1">
              <a:off x="1706203" y="1299204"/>
              <a:ext cx="3" cy="117234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5" name="선"/>
            <p:cNvSpPr/>
            <p:nvPr/>
          </p:nvSpPr>
          <p:spPr>
            <a:xfrm flipV="1">
              <a:off x="775928" y="532530"/>
              <a:ext cx="3" cy="385876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6" name="선"/>
            <p:cNvSpPr/>
            <p:nvPr/>
          </p:nvSpPr>
          <p:spPr>
            <a:xfrm>
              <a:off x="762000" y="3228586"/>
              <a:ext cx="190502" cy="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" name="선"/>
            <p:cNvSpPr/>
            <p:nvPr/>
          </p:nvSpPr>
          <p:spPr>
            <a:xfrm>
              <a:off x="762000" y="3611923"/>
              <a:ext cx="190503" cy="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8" name="선"/>
            <p:cNvSpPr/>
            <p:nvPr/>
          </p:nvSpPr>
          <p:spPr>
            <a:xfrm>
              <a:off x="762000" y="3995259"/>
              <a:ext cx="190502" cy="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9" name="선"/>
            <p:cNvSpPr/>
            <p:nvPr/>
          </p:nvSpPr>
          <p:spPr>
            <a:xfrm>
              <a:off x="762000" y="4378596"/>
              <a:ext cx="190503" cy="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0" name="선"/>
            <p:cNvSpPr/>
            <p:nvPr/>
          </p:nvSpPr>
          <p:spPr>
            <a:xfrm>
              <a:off x="762000" y="2845250"/>
              <a:ext cx="190502" cy="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34" name="OutputStream"/>
          <p:cNvGrpSpPr/>
          <p:nvPr/>
        </p:nvGrpSpPr>
        <p:grpSpPr>
          <a:xfrm>
            <a:off x="5208981" y="126999"/>
            <a:ext cx="1269326" cy="323793"/>
            <a:chOff x="0" y="0"/>
            <a:chExt cx="1269325" cy="323791"/>
          </a:xfrm>
        </p:grpSpPr>
        <p:sp>
          <p:nvSpPr>
            <p:cNvPr id="332" name="직사각형"/>
            <p:cNvSpPr/>
            <p:nvPr/>
          </p:nvSpPr>
          <p:spPr>
            <a:xfrm>
              <a:off x="-1" y="-1"/>
              <a:ext cx="1269326" cy="323793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33" name="OutputStream"/>
            <p:cNvSpPr txBox="1"/>
            <p:nvPr/>
          </p:nvSpPr>
          <p:spPr>
            <a:xfrm>
              <a:off x="-1" y="27277"/>
              <a:ext cx="1269326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OutputStream</a:t>
              </a:r>
            </a:p>
          </p:txBody>
        </p:sp>
      </p:grpSp>
      <p:grpSp>
        <p:nvGrpSpPr>
          <p:cNvPr id="337" name="FileOutputStream"/>
          <p:cNvGrpSpPr/>
          <p:nvPr/>
        </p:nvGrpSpPr>
        <p:grpSpPr>
          <a:xfrm>
            <a:off x="6169076" y="510336"/>
            <a:ext cx="1777324" cy="323792"/>
            <a:chOff x="0" y="0"/>
            <a:chExt cx="1777323" cy="323791"/>
          </a:xfrm>
        </p:grpSpPr>
        <p:sp>
          <p:nvSpPr>
            <p:cNvPr id="335" name="직사각형"/>
            <p:cNvSpPr/>
            <p:nvPr/>
          </p:nvSpPr>
          <p:spPr>
            <a:xfrm>
              <a:off x="-1" y="0"/>
              <a:ext cx="1777325" cy="323792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36" name="FileOutputStream"/>
            <p:cNvSpPr txBox="1"/>
            <p:nvPr/>
          </p:nvSpPr>
          <p:spPr>
            <a:xfrm>
              <a:off x="-1" y="27277"/>
              <a:ext cx="1777325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FileOutputStream</a:t>
              </a:r>
            </a:p>
          </p:txBody>
        </p:sp>
      </p:grpSp>
      <p:grpSp>
        <p:nvGrpSpPr>
          <p:cNvPr id="340" name="FilterOutputStream"/>
          <p:cNvGrpSpPr/>
          <p:nvPr/>
        </p:nvGrpSpPr>
        <p:grpSpPr>
          <a:xfrm>
            <a:off x="6169076" y="893670"/>
            <a:ext cx="1777324" cy="323796"/>
            <a:chOff x="0" y="-1"/>
            <a:chExt cx="1777323" cy="323795"/>
          </a:xfrm>
        </p:grpSpPr>
        <p:sp>
          <p:nvSpPr>
            <p:cNvPr id="338" name="직사각형"/>
            <p:cNvSpPr/>
            <p:nvPr/>
          </p:nvSpPr>
          <p:spPr>
            <a:xfrm>
              <a:off x="-1" y="-2"/>
              <a:ext cx="1777325" cy="323797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39" name="FilterOutputStream"/>
            <p:cNvSpPr txBox="1"/>
            <p:nvPr/>
          </p:nvSpPr>
          <p:spPr>
            <a:xfrm>
              <a:off x="-1" y="27277"/>
              <a:ext cx="1777325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FilterOutputStream</a:t>
              </a:r>
            </a:p>
          </p:txBody>
        </p:sp>
      </p:grpSp>
      <p:grpSp>
        <p:nvGrpSpPr>
          <p:cNvPr id="343" name="BufferedOutputStream"/>
          <p:cNvGrpSpPr/>
          <p:nvPr/>
        </p:nvGrpSpPr>
        <p:grpSpPr>
          <a:xfrm>
            <a:off x="7114316" y="1277008"/>
            <a:ext cx="1777324" cy="323792"/>
            <a:chOff x="0" y="0"/>
            <a:chExt cx="1777323" cy="323791"/>
          </a:xfrm>
        </p:grpSpPr>
        <p:sp>
          <p:nvSpPr>
            <p:cNvPr id="341" name="직사각형"/>
            <p:cNvSpPr/>
            <p:nvPr/>
          </p:nvSpPr>
          <p:spPr>
            <a:xfrm>
              <a:off x="-1" y="0"/>
              <a:ext cx="1777325" cy="323792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42" name="BufferedOutputStream"/>
            <p:cNvSpPr txBox="1"/>
            <p:nvPr/>
          </p:nvSpPr>
          <p:spPr>
            <a:xfrm>
              <a:off x="-1" y="27277"/>
              <a:ext cx="1777325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BufferedOutputStream</a:t>
              </a:r>
            </a:p>
          </p:txBody>
        </p:sp>
      </p:grpSp>
      <p:grpSp>
        <p:nvGrpSpPr>
          <p:cNvPr id="346" name="DataOutputStream"/>
          <p:cNvGrpSpPr/>
          <p:nvPr/>
        </p:nvGrpSpPr>
        <p:grpSpPr>
          <a:xfrm>
            <a:off x="7114316" y="1660343"/>
            <a:ext cx="1777324" cy="323794"/>
            <a:chOff x="0" y="0"/>
            <a:chExt cx="1777323" cy="323793"/>
          </a:xfrm>
        </p:grpSpPr>
        <p:sp>
          <p:nvSpPr>
            <p:cNvPr id="344" name="직사각형"/>
            <p:cNvSpPr/>
            <p:nvPr/>
          </p:nvSpPr>
          <p:spPr>
            <a:xfrm>
              <a:off x="-1" y="-1"/>
              <a:ext cx="1777325" cy="323794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45" name="DataOutputStream"/>
            <p:cNvSpPr txBox="1"/>
            <p:nvPr/>
          </p:nvSpPr>
          <p:spPr>
            <a:xfrm>
              <a:off x="-1" y="27277"/>
              <a:ext cx="1777325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DataOutputStream</a:t>
              </a:r>
            </a:p>
          </p:txBody>
        </p:sp>
      </p:grpSp>
      <p:grpSp>
        <p:nvGrpSpPr>
          <p:cNvPr id="349" name="PrintStream"/>
          <p:cNvGrpSpPr/>
          <p:nvPr/>
        </p:nvGrpSpPr>
        <p:grpSpPr>
          <a:xfrm>
            <a:off x="7114316" y="2043682"/>
            <a:ext cx="1777324" cy="323793"/>
            <a:chOff x="0" y="0"/>
            <a:chExt cx="1777323" cy="323791"/>
          </a:xfrm>
        </p:grpSpPr>
        <p:sp>
          <p:nvSpPr>
            <p:cNvPr id="347" name="직사각형"/>
            <p:cNvSpPr/>
            <p:nvPr/>
          </p:nvSpPr>
          <p:spPr>
            <a:xfrm>
              <a:off x="-1" y="0"/>
              <a:ext cx="1777325" cy="323792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48" name="PrintStream"/>
            <p:cNvSpPr txBox="1"/>
            <p:nvPr/>
          </p:nvSpPr>
          <p:spPr>
            <a:xfrm>
              <a:off x="-1" y="27277"/>
              <a:ext cx="1777325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PrintStream</a:t>
              </a:r>
            </a:p>
          </p:txBody>
        </p:sp>
      </p:grpSp>
      <p:grpSp>
        <p:nvGrpSpPr>
          <p:cNvPr id="352" name="PipedInputStream"/>
          <p:cNvGrpSpPr/>
          <p:nvPr/>
        </p:nvGrpSpPr>
        <p:grpSpPr>
          <a:xfrm>
            <a:off x="6169076" y="2427015"/>
            <a:ext cx="1777324" cy="323795"/>
            <a:chOff x="0" y="0"/>
            <a:chExt cx="1777323" cy="323793"/>
          </a:xfrm>
        </p:grpSpPr>
        <p:sp>
          <p:nvSpPr>
            <p:cNvPr id="350" name="직사각형"/>
            <p:cNvSpPr/>
            <p:nvPr/>
          </p:nvSpPr>
          <p:spPr>
            <a:xfrm>
              <a:off x="-1" y="-1"/>
              <a:ext cx="1777325" cy="323794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51" name="PipedInputStream"/>
            <p:cNvSpPr txBox="1"/>
            <p:nvPr/>
          </p:nvSpPr>
          <p:spPr>
            <a:xfrm>
              <a:off x="-1" y="27277"/>
              <a:ext cx="1777325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PipedInputStream</a:t>
              </a:r>
            </a:p>
          </p:txBody>
        </p:sp>
      </p:grpSp>
      <p:grpSp>
        <p:nvGrpSpPr>
          <p:cNvPr id="355" name="SequenceInputStream"/>
          <p:cNvGrpSpPr/>
          <p:nvPr/>
        </p:nvGrpSpPr>
        <p:grpSpPr>
          <a:xfrm>
            <a:off x="6169076" y="2810355"/>
            <a:ext cx="1777324" cy="323793"/>
            <a:chOff x="0" y="0"/>
            <a:chExt cx="1777323" cy="323791"/>
          </a:xfrm>
        </p:grpSpPr>
        <p:sp>
          <p:nvSpPr>
            <p:cNvPr id="353" name="직사각형"/>
            <p:cNvSpPr/>
            <p:nvPr/>
          </p:nvSpPr>
          <p:spPr>
            <a:xfrm>
              <a:off x="-1" y="0"/>
              <a:ext cx="1777325" cy="323792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54" name="SequenceInputStream"/>
            <p:cNvSpPr txBox="1"/>
            <p:nvPr/>
          </p:nvSpPr>
          <p:spPr>
            <a:xfrm>
              <a:off x="-1" y="27277"/>
              <a:ext cx="1777325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SequenceInputStream</a:t>
              </a:r>
            </a:p>
          </p:txBody>
        </p:sp>
      </p:grpSp>
      <p:grpSp>
        <p:nvGrpSpPr>
          <p:cNvPr id="358" name="ByteArrayInputStream"/>
          <p:cNvGrpSpPr/>
          <p:nvPr/>
        </p:nvGrpSpPr>
        <p:grpSpPr>
          <a:xfrm>
            <a:off x="6169076" y="3193689"/>
            <a:ext cx="1777324" cy="323793"/>
            <a:chOff x="0" y="0"/>
            <a:chExt cx="1777323" cy="323791"/>
          </a:xfrm>
        </p:grpSpPr>
        <p:sp>
          <p:nvSpPr>
            <p:cNvPr id="356" name="직사각형"/>
            <p:cNvSpPr/>
            <p:nvPr/>
          </p:nvSpPr>
          <p:spPr>
            <a:xfrm>
              <a:off x="-1" y="0"/>
              <a:ext cx="1777325" cy="323792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357" name="ByteArrayInputStream"/>
            <p:cNvSpPr txBox="1"/>
            <p:nvPr/>
          </p:nvSpPr>
          <p:spPr>
            <a:xfrm>
              <a:off x="-1" y="27277"/>
              <a:ext cx="1777325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ByteArrayInputStream</a:t>
              </a:r>
            </a:p>
          </p:txBody>
        </p:sp>
      </p:grpSp>
      <p:sp>
        <p:nvSpPr>
          <p:cNvPr id="359" name="선"/>
          <p:cNvSpPr/>
          <p:nvPr/>
        </p:nvSpPr>
        <p:spPr>
          <a:xfrm flipH="1" flipV="1">
            <a:off x="5745233" y="503986"/>
            <a:ext cx="3" cy="57570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0" name="선"/>
          <p:cNvSpPr/>
          <p:nvPr/>
        </p:nvSpPr>
        <p:spPr>
          <a:xfrm flipV="1">
            <a:off x="6720692" y="1259236"/>
            <a:ext cx="3" cy="57570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1" name="선"/>
          <p:cNvSpPr/>
          <p:nvPr/>
        </p:nvSpPr>
        <p:spPr>
          <a:xfrm>
            <a:off x="5740400" y="1071989"/>
            <a:ext cx="419101" cy="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2" name="선"/>
          <p:cNvSpPr/>
          <p:nvPr/>
        </p:nvSpPr>
        <p:spPr>
          <a:xfrm>
            <a:off x="5968998" y="672231"/>
            <a:ext cx="190504" cy="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" name="선"/>
          <p:cNvSpPr/>
          <p:nvPr/>
        </p:nvSpPr>
        <p:spPr>
          <a:xfrm>
            <a:off x="6913219" y="1438901"/>
            <a:ext cx="193431" cy="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4" name="선"/>
          <p:cNvSpPr/>
          <p:nvPr/>
        </p:nvSpPr>
        <p:spPr>
          <a:xfrm>
            <a:off x="6723726" y="1822238"/>
            <a:ext cx="382923" cy="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5" name="선"/>
          <p:cNvSpPr/>
          <p:nvPr/>
        </p:nvSpPr>
        <p:spPr>
          <a:xfrm>
            <a:off x="6913219" y="2205576"/>
            <a:ext cx="193431" cy="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6" name="선"/>
          <p:cNvSpPr/>
          <p:nvPr/>
        </p:nvSpPr>
        <p:spPr>
          <a:xfrm flipV="1">
            <a:off x="6915187" y="1426201"/>
            <a:ext cx="3" cy="79207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7" name="선"/>
          <p:cNvSpPr/>
          <p:nvPr/>
        </p:nvSpPr>
        <p:spPr>
          <a:xfrm flipV="1">
            <a:off x="5972211" y="659530"/>
            <a:ext cx="3" cy="270569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8" name="선"/>
          <p:cNvSpPr/>
          <p:nvPr/>
        </p:nvSpPr>
        <p:spPr>
          <a:xfrm>
            <a:off x="5968998" y="3355585"/>
            <a:ext cx="190504" cy="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9" name="선"/>
          <p:cNvSpPr/>
          <p:nvPr/>
        </p:nvSpPr>
        <p:spPr>
          <a:xfrm>
            <a:off x="5968998" y="2588911"/>
            <a:ext cx="190504" cy="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0" name="선"/>
          <p:cNvSpPr/>
          <p:nvPr/>
        </p:nvSpPr>
        <p:spPr>
          <a:xfrm>
            <a:off x="5968998" y="2972249"/>
            <a:ext cx="190504" cy="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1" name="(a) 바이트 스트림 클래스 계층 구조"/>
          <p:cNvSpPr txBox="1"/>
          <p:nvPr/>
        </p:nvSpPr>
        <p:spPr>
          <a:xfrm>
            <a:off x="2003405" y="4825431"/>
            <a:ext cx="221584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(a) 바이트 스트림 클래스 계층 구조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(b) 문자 스트림 클래스 계층 구조"/>
          <p:cNvSpPr txBox="1"/>
          <p:nvPr/>
        </p:nvSpPr>
        <p:spPr>
          <a:xfrm>
            <a:off x="2003406" y="4069781"/>
            <a:ext cx="2084015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(b) 문자 스트림 클래스 계층 구조</a:t>
            </a:r>
          </a:p>
        </p:txBody>
      </p:sp>
      <p:grpSp>
        <p:nvGrpSpPr>
          <p:cNvPr id="421" name="그룹"/>
          <p:cNvGrpSpPr/>
          <p:nvPr/>
        </p:nvGrpSpPr>
        <p:grpSpPr>
          <a:xfrm>
            <a:off x="1269995" y="126998"/>
            <a:ext cx="3682665" cy="3773822"/>
            <a:chOff x="-1" y="0"/>
            <a:chExt cx="3682663" cy="3773821"/>
          </a:xfrm>
        </p:grpSpPr>
        <p:grpSp>
          <p:nvGrpSpPr>
            <p:cNvPr id="376" name="Reader"/>
            <p:cNvGrpSpPr/>
            <p:nvPr/>
          </p:nvGrpSpPr>
          <p:grpSpPr>
            <a:xfrm>
              <a:off x="-2" y="-1"/>
              <a:ext cx="1269326" cy="323793"/>
              <a:chOff x="0" y="0"/>
              <a:chExt cx="1269325" cy="323792"/>
            </a:xfrm>
          </p:grpSpPr>
          <p:sp>
            <p:nvSpPr>
              <p:cNvPr id="374" name="직사각형"/>
              <p:cNvSpPr/>
              <p:nvPr/>
            </p:nvSpPr>
            <p:spPr>
              <a:xfrm>
                <a:off x="-1" y="-1"/>
                <a:ext cx="1269326" cy="32379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75" name="Reader"/>
              <p:cNvSpPr txBox="1"/>
              <p:nvPr/>
            </p:nvSpPr>
            <p:spPr>
              <a:xfrm>
                <a:off x="-1" y="27277"/>
                <a:ext cx="126932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Reader</a:t>
                </a:r>
              </a:p>
            </p:txBody>
          </p:sp>
        </p:grpSp>
        <p:grpSp>
          <p:nvGrpSpPr>
            <p:cNvPr id="379" name="InputStreamReader"/>
            <p:cNvGrpSpPr/>
            <p:nvPr/>
          </p:nvGrpSpPr>
          <p:grpSpPr>
            <a:xfrm>
              <a:off x="960092" y="393459"/>
              <a:ext cx="1777329" cy="323795"/>
              <a:chOff x="0" y="0"/>
              <a:chExt cx="1777327" cy="323793"/>
            </a:xfrm>
          </p:grpSpPr>
          <p:sp>
            <p:nvSpPr>
              <p:cNvPr id="377" name="직사각형"/>
              <p:cNvSpPr/>
              <p:nvPr/>
            </p:nvSpPr>
            <p:spPr>
              <a:xfrm>
                <a:off x="-1" y="-1"/>
                <a:ext cx="1777329" cy="32379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78" name="InputStreamReader"/>
              <p:cNvSpPr txBox="1"/>
              <p:nvPr/>
            </p:nvSpPr>
            <p:spPr>
              <a:xfrm>
                <a:off x="-1" y="27277"/>
                <a:ext cx="177732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InputStreamReader</a:t>
                </a:r>
              </a:p>
            </p:txBody>
          </p:sp>
        </p:grpSp>
        <p:grpSp>
          <p:nvGrpSpPr>
            <p:cNvPr id="382" name="FileReader"/>
            <p:cNvGrpSpPr/>
            <p:nvPr/>
          </p:nvGrpSpPr>
          <p:grpSpPr>
            <a:xfrm>
              <a:off x="1905333" y="766671"/>
              <a:ext cx="1777329" cy="323795"/>
              <a:chOff x="0" y="0"/>
              <a:chExt cx="1777327" cy="323793"/>
            </a:xfrm>
          </p:grpSpPr>
          <p:sp>
            <p:nvSpPr>
              <p:cNvPr id="380" name="직사각형"/>
              <p:cNvSpPr/>
              <p:nvPr/>
            </p:nvSpPr>
            <p:spPr>
              <a:xfrm>
                <a:off x="-1" y="-1"/>
                <a:ext cx="1777329" cy="32379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81" name="FileReader"/>
              <p:cNvSpPr txBox="1"/>
              <p:nvPr/>
            </p:nvSpPr>
            <p:spPr>
              <a:xfrm>
                <a:off x="-1" y="27277"/>
                <a:ext cx="177732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FileReader</a:t>
                </a:r>
              </a:p>
            </p:txBody>
          </p:sp>
        </p:grpSp>
        <p:grpSp>
          <p:nvGrpSpPr>
            <p:cNvPr id="385" name="BufferedReader"/>
            <p:cNvGrpSpPr/>
            <p:nvPr/>
          </p:nvGrpSpPr>
          <p:grpSpPr>
            <a:xfrm>
              <a:off x="960092" y="1139883"/>
              <a:ext cx="1777329" cy="323795"/>
              <a:chOff x="0" y="0"/>
              <a:chExt cx="1777327" cy="323793"/>
            </a:xfrm>
          </p:grpSpPr>
          <p:sp>
            <p:nvSpPr>
              <p:cNvPr id="383" name="직사각형"/>
              <p:cNvSpPr/>
              <p:nvPr/>
            </p:nvSpPr>
            <p:spPr>
              <a:xfrm>
                <a:off x="-1" y="-1"/>
                <a:ext cx="1777329" cy="32379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84" name="BufferedReader"/>
              <p:cNvSpPr txBox="1"/>
              <p:nvPr/>
            </p:nvSpPr>
            <p:spPr>
              <a:xfrm>
                <a:off x="-1" y="27277"/>
                <a:ext cx="177732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BufferedReader</a:t>
                </a:r>
              </a:p>
            </p:txBody>
          </p:sp>
        </p:grpSp>
        <p:grpSp>
          <p:nvGrpSpPr>
            <p:cNvPr id="388" name="LineNumberReader"/>
            <p:cNvGrpSpPr/>
            <p:nvPr/>
          </p:nvGrpSpPr>
          <p:grpSpPr>
            <a:xfrm>
              <a:off x="1905333" y="1523219"/>
              <a:ext cx="1777329" cy="323795"/>
              <a:chOff x="0" y="0"/>
              <a:chExt cx="1777327" cy="323793"/>
            </a:xfrm>
          </p:grpSpPr>
          <p:sp>
            <p:nvSpPr>
              <p:cNvPr id="386" name="직사각형"/>
              <p:cNvSpPr/>
              <p:nvPr/>
            </p:nvSpPr>
            <p:spPr>
              <a:xfrm>
                <a:off x="-1" y="-1"/>
                <a:ext cx="1777329" cy="32379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87" name="LineNumberReader"/>
              <p:cNvSpPr txBox="1"/>
              <p:nvPr/>
            </p:nvSpPr>
            <p:spPr>
              <a:xfrm>
                <a:off x="-1" y="27277"/>
                <a:ext cx="177732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LineNumberReader</a:t>
                </a:r>
              </a:p>
            </p:txBody>
          </p:sp>
        </p:grpSp>
        <p:grpSp>
          <p:nvGrpSpPr>
            <p:cNvPr id="391" name="PushbackReader"/>
            <p:cNvGrpSpPr/>
            <p:nvPr/>
          </p:nvGrpSpPr>
          <p:grpSpPr>
            <a:xfrm>
              <a:off x="1905333" y="2286001"/>
              <a:ext cx="1777329" cy="323793"/>
              <a:chOff x="0" y="0"/>
              <a:chExt cx="1777327" cy="323792"/>
            </a:xfrm>
          </p:grpSpPr>
          <p:sp>
            <p:nvSpPr>
              <p:cNvPr id="389" name="직사각형"/>
              <p:cNvSpPr/>
              <p:nvPr/>
            </p:nvSpPr>
            <p:spPr>
              <a:xfrm>
                <a:off x="-1" y="-1"/>
                <a:ext cx="1777329" cy="32379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90" name="PushbackReader"/>
              <p:cNvSpPr txBox="1"/>
              <p:nvPr/>
            </p:nvSpPr>
            <p:spPr>
              <a:xfrm>
                <a:off x="-1" y="27277"/>
                <a:ext cx="177732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PushbackReader</a:t>
                </a:r>
              </a:p>
            </p:txBody>
          </p:sp>
        </p:grpSp>
        <p:grpSp>
          <p:nvGrpSpPr>
            <p:cNvPr id="394" name="PipedInputStream"/>
            <p:cNvGrpSpPr/>
            <p:nvPr/>
          </p:nvGrpSpPr>
          <p:grpSpPr>
            <a:xfrm>
              <a:off x="960092" y="2683354"/>
              <a:ext cx="1777329" cy="323795"/>
              <a:chOff x="0" y="0"/>
              <a:chExt cx="1777327" cy="323793"/>
            </a:xfrm>
          </p:grpSpPr>
          <p:sp>
            <p:nvSpPr>
              <p:cNvPr id="392" name="직사각형"/>
              <p:cNvSpPr/>
              <p:nvPr/>
            </p:nvSpPr>
            <p:spPr>
              <a:xfrm>
                <a:off x="-1" y="-1"/>
                <a:ext cx="1777329" cy="32379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93" name="PipedInputStream"/>
              <p:cNvSpPr txBox="1"/>
              <p:nvPr/>
            </p:nvSpPr>
            <p:spPr>
              <a:xfrm>
                <a:off x="-1" y="27277"/>
                <a:ext cx="177732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PipedInputStream</a:t>
                </a:r>
              </a:p>
            </p:txBody>
          </p:sp>
        </p:grpSp>
        <p:grpSp>
          <p:nvGrpSpPr>
            <p:cNvPr id="397" name="SequenceInputStream"/>
            <p:cNvGrpSpPr/>
            <p:nvPr/>
          </p:nvGrpSpPr>
          <p:grpSpPr>
            <a:xfrm>
              <a:off x="960092" y="3066692"/>
              <a:ext cx="1777329" cy="323793"/>
              <a:chOff x="0" y="0"/>
              <a:chExt cx="1777327" cy="323792"/>
            </a:xfrm>
          </p:grpSpPr>
          <p:sp>
            <p:nvSpPr>
              <p:cNvPr id="395" name="직사각형"/>
              <p:cNvSpPr/>
              <p:nvPr/>
            </p:nvSpPr>
            <p:spPr>
              <a:xfrm>
                <a:off x="-1" y="-1"/>
                <a:ext cx="1777329" cy="32379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96" name="SequenceInputStream"/>
              <p:cNvSpPr txBox="1"/>
              <p:nvPr/>
            </p:nvSpPr>
            <p:spPr>
              <a:xfrm>
                <a:off x="-1" y="27277"/>
                <a:ext cx="177732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SequenceInputStream</a:t>
                </a:r>
              </a:p>
            </p:txBody>
          </p:sp>
        </p:grpSp>
        <p:grpSp>
          <p:nvGrpSpPr>
            <p:cNvPr id="400" name="ByteArrayInputStream"/>
            <p:cNvGrpSpPr/>
            <p:nvPr/>
          </p:nvGrpSpPr>
          <p:grpSpPr>
            <a:xfrm>
              <a:off x="960092" y="3450028"/>
              <a:ext cx="1777329" cy="323793"/>
              <a:chOff x="0" y="0"/>
              <a:chExt cx="1777327" cy="323792"/>
            </a:xfrm>
          </p:grpSpPr>
          <p:sp>
            <p:nvSpPr>
              <p:cNvPr id="398" name="직사각형"/>
              <p:cNvSpPr/>
              <p:nvPr/>
            </p:nvSpPr>
            <p:spPr>
              <a:xfrm>
                <a:off x="-1" y="-1"/>
                <a:ext cx="1777329" cy="32379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399" name="ByteArrayInputStream"/>
              <p:cNvSpPr txBox="1"/>
              <p:nvPr/>
            </p:nvSpPr>
            <p:spPr>
              <a:xfrm>
                <a:off x="-1" y="27277"/>
                <a:ext cx="177732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sp>
          <p:nvSpPr>
            <p:cNvPr id="401" name="선"/>
            <p:cNvSpPr/>
            <p:nvPr/>
          </p:nvSpPr>
          <p:spPr>
            <a:xfrm flipV="1">
              <a:off x="597434" y="381000"/>
              <a:ext cx="3" cy="165100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2" name="선"/>
            <p:cNvSpPr/>
            <p:nvPr/>
          </p:nvSpPr>
          <p:spPr>
            <a:xfrm flipV="1">
              <a:off x="584468" y="2032000"/>
              <a:ext cx="382923" cy="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3" name="선"/>
            <p:cNvSpPr/>
            <p:nvPr/>
          </p:nvSpPr>
          <p:spPr>
            <a:xfrm>
              <a:off x="762000" y="545231"/>
              <a:ext cx="190503" cy="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4" name="선"/>
            <p:cNvSpPr/>
            <p:nvPr/>
          </p:nvSpPr>
          <p:spPr>
            <a:xfrm flipV="1">
              <a:off x="775928" y="532532"/>
              <a:ext cx="3" cy="308697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5" name="선"/>
            <p:cNvSpPr/>
            <p:nvPr/>
          </p:nvSpPr>
          <p:spPr>
            <a:xfrm>
              <a:off x="762000" y="3228586"/>
              <a:ext cx="190503" cy="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6" name="선"/>
            <p:cNvSpPr/>
            <p:nvPr/>
          </p:nvSpPr>
          <p:spPr>
            <a:xfrm>
              <a:off x="762000" y="3611924"/>
              <a:ext cx="190503" cy="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7" name="선"/>
            <p:cNvSpPr/>
            <p:nvPr/>
          </p:nvSpPr>
          <p:spPr>
            <a:xfrm>
              <a:off x="762000" y="2845250"/>
              <a:ext cx="190503" cy="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10" name="FilterReader"/>
            <p:cNvGrpSpPr/>
            <p:nvPr/>
          </p:nvGrpSpPr>
          <p:grpSpPr>
            <a:xfrm>
              <a:off x="960092" y="1903442"/>
              <a:ext cx="1777329" cy="323795"/>
              <a:chOff x="0" y="0"/>
              <a:chExt cx="1777327" cy="323793"/>
            </a:xfrm>
          </p:grpSpPr>
          <p:sp>
            <p:nvSpPr>
              <p:cNvPr id="408" name="직사각형"/>
              <p:cNvSpPr/>
              <p:nvPr/>
            </p:nvSpPr>
            <p:spPr>
              <a:xfrm>
                <a:off x="-1" y="-1"/>
                <a:ext cx="1777329" cy="32379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409" name="FilterReader"/>
              <p:cNvSpPr txBox="1"/>
              <p:nvPr/>
            </p:nvSpPr>
            <p:spPr>
              <a:xfrm>
                <a:off x="-1" y="27277"/>
                <a:ext cx="1777329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11" name="선"/>
            <p:cNvSpPr/>
            <p:nvPr/>
          </p:nvSpPr>
          <p:spPr>
            <a:xfrm>
              <a:off x="762000" y="1301779"/>
              <a:ext cx="190503" cy="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14" name="그룹"/>
            <p:cNvGrpSpPr/>
            <p:nvPr/>
          </p:nvGrpSpPr>
          <p:grpSpPr>
            <a:xfrm>
              <a:off x="1522079" y="762000"/>
              <a:ext cx="382926" cy="179274"/>
              <a:chOff x="0" y="0"/>
              <a:chExt cx="382925" cy="179273"/>
            </a:xfrm>
          </p:grpSpPr>
          <p:sp>
            <p:nvSpPr>
              <p:cNvPr id="412" name="선"/>
              <p:cNvSpPr/>
              <p:nvPr/>
            </p:nvSpPr>
            <p:spPr>
              <a:xfrm>
                <a:off x="0" y="166570"/>
                <a:ext cx="382926" cy="3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3" name="선"/>
              <p:cNvSpPr/>
              <p:nvPr/>
            </p:nvSpPr>
            <p:spPr>
              <a:xfrm flipV="1">
                <a:off x="4236" y="0"/>
                <a:ext cx="3" cy="179274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17" name="그룹"/>
            <p:cNvGrpSpPr/>
            <p:nvPr/>
          </p:nvGrpSpPr>
          <p:grpSpPr>
            <a:xfrm>
              <a:off x="1522079" y="1519147"/>
              <a:ext cx="382926" cy="179274"/>
              <a:chOff x="0" y="0"/>
              <a:chExt cx="382925" cy="179273"/>
            </a:xfrm>
          </p:grpSpPr>
          <p:sp>
            <p:nvSpPr>
              <p:cNvPr id="415" name="선"/>
              <p:cNvSpPr/>
              <p:nvPr/>
            </p:nvSpPr>
            <p:spPr>
              <a:xfrm>
                <a:off x="0" y="166570"/>
                <a:ext cx="382926" cy="3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6" name="선"/>
              <p:cNvSpPr/>
              <p:nvPr/>
            </p:nvSpPr>
            <p:spPr>
              <a:xfrm flipV="1">
                <a:off x="4236" y="0"/>
                <a:ext cx="3" cy="179274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20" name="그룹"/>
            <p:cNvGrpSpPr/>
            <p:nvPr/>
          </p:nvGrpSpPr>
          <p:grpSpPr>
            <a:xfrm>
              <a:off x="1522079" y="2289745"/>
              <a:ext cx="382926" cy="179274"/>
              <a:chOff x="0" y="0"/>
              <a:chExt cx="382925" cy="179273"/>
            </a:xfrm>
          </p:grpSpPr>
          <p:sp>
            <p:nvSpPr>
              <p:cNvPr id="418" name="선"/>
              <p:cNvSpPr/>
              <p:nvPr/>
            </p:nvSpPr>
            <p:spPr>
              <a:xfrm>
                <a:off x="0" y="166570"/>
                <a:ext cx="382926" cy="3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9" name="선"/>
              <p:cNvSpPr/>
              <p:nvPr/>
            </p:nvSpPr>
            <p:spPr>
              <a:xfrm flipV="1">
                <a:off x="4236" y="0"/>
                <a:ext cx="3" cy="179274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461" name="그룹"/>
          <p:cNvGrpSpPr/>
          <p:nvPr/>
        </p:nvGrpSpPr>
        <p:grpSpPr>
          <a:xfrm>
            <a:off x="5206997" y="126998"/>
            <a:ext cx="3682662" cy="3368141"/>
            <a:chOff x="0" y="0"/>
            <a:chExt cx="3682661" cy="3368139"/>
          </a:xfrm>
        </p:grpSpPr>
        <p:grpSp>
          <p:nvGrpSpPr>
            <p:cNvPr id="424" name="Writer"/>
            <p:cNvGrpSpPr/>
            <p:nvPr/>
          </p:nvGrpSpPr>
          <p:grpSpPr>
            <a:xfrm>
              <a:off x="-1" y="0"/>
              <a:ext cx="1269326" cy="323793"/>
              <a:chOff x="0" y="0"/>
              <a:chExt cx="1269325" cy="323792"/>
            </a:xfrm>
          </p:grpSpPr>
          <p:sp>
            <p:nvSpPr>
              <p:cNvPr id="422" name="직사각형"/>
              <p:cNvSpPr/>
              <p:nvPr/>
            </p:nvSpPr>
            <p:spPr>
              <a:xfrm>
                <a:off x="-1" y="-1"/>
                <a:ext cx="1269326" cy="323794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423" name="Writer"/>
              <p:cNvSpPr txBox="1"/>
              <p:nvPr/>
            </p:nvSpPr>
            <p:spPr>
              <a:xfrm>
                <a:off x="-1" y="27277"/>
                <a:ext cx="126932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Writer</a:t>
                </a:r>
              </a:p>
            </p:txBody>
          </p:sp>
        </p:grpSp>
        <p:grpSp>
          <p:nvGrpSpPr>
            <p:cNvPr id="427" name="OutputStreamWriter"/>
            <p:cNvGrpSpPr/>
            <p:nvPr/>
          </p:nvGrpSpPr>
          <p:grpSpPr>
            <a:xfrm>
              <a:off x="960092" y="393459"/>
              <a:ext cx="1777328" cy="323795"/>
              <a:chOff x="0" y="0"/>
              <a:chExt cx="1777326" cy="323793"/>
            </a:xfrm>
          </p:grpSpPr>
          <p:sp>
            <p:nvSpPr>
              <p:cNvPr id="425" name="직사각형"/>
              <p:cNvSpPr/>
              <p:nvPr/>
            </p:nvSpPr>
            <p:spPr>
              <a:xfrm>
                <a:off x="-1" y="-1"/>
                <a:ext cx="1777328" cy="32379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426" name="OutputStreamWriter"/>
              <p:cNvSpPr txBox="1"/>
              <p:nvPr/>
            </p:nvSpPr>
            <p:spPr>
              <a:xfrm>
                <a:off x="-1" y="27277"/>
                <a:ext cx="177732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OutputStreamWriter</a:t>
                </a:r>
              </a:p>
            </p:txBody>
          </p:sp>
        </p:grpSp>
        <p:grpSp>
          <p:nvGrpSpPr>
            <p:cNvPr id="430" name="FileWriter"/>
            <p:cNvGrpSpPr/>
            <p:nvPr/>
          </p:nvGrpSpPr>
          <p:grpSpPr>
            <a:xfrm>
              <a:off x="1905333" y="766671"/>
              <a:ext cx="1777328" cy="323795"/>
              <a:chOff x="0" y="0"/>
              <a:chExt cx="1777326" cy="323793"/>
            </a:xfrm>
          </p:grpSpPr>
          <p:sp>
            <p:nvSpPr>
              <p:cNvPr id="428" name="직사각형"/>
              <p:cNvSpPr/>
              <p:nvPr/>
            </p:nvSpPr>
            <p:spPr>
              <a:xfrm>
                <a:off x="-1" y="-1"/>
                <a:ext cx="1777328" cy="32379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429" name="FileWriter"/>
              <p:cNvSpPr txBox="1"/>
              <p:nvPr/>
            </p:nvSpPr>
            <p:spPr>
              <a:xfrm>
                <a:off x="-1" y="27277"/>
                <a:ext cx="177732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FileWriter</a:t>
                </a:r>
              </a:p>
            </p:txBody>
          </p:sp>
        </p:grpSp>
        <p:grpSp>
          <p:nvGrpSpPr>
            <p:cNvPr id="433" name="BufferedWriter"/>
            <p:cNvGrpSpPr/>
            <p:nvPr/>
          </p:nvGrpSpPr>
          <p:grpSpPr>
            <a:xfrm>
              <a:off x="960092" y="1139883"/>
              <a:ext cx="1777328" cy="323795"/>
              <a:chOff x="0" y="0"/>
              <a:chExt cx="1777326" cy="323793"/>
            </a:xfrm>
          </p:grpSpPr>
          <p:sp>
            <p:nvSpPr>
              <p:cNvPr id="431" name="직사각형"/>
              <p:cNvSpPr/>
              <p:nvPr/>
            </p:nvSpPr>
            <p:spPr>
              <a:xfrm>
                <a:off x="-1" y="-1"/>
                <a:ext cx="1777328" cy="32379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432" name="BufferedWriter"/>
              <p:cNvSpPr txBox="1"/>
              <p:nvPr/>
            </p:nvSpPr>
            <p:spPr>
              <a:xfrm>
                <a:off x="-1" y="27277"/>
                <a:ext cx="177732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BufferedWriter</a:t>
                </a:r>
              </a:p>
            </p:txBody>
          </p:sp>
        </p:grpSp>
        <p:grpSp>
          <p:nvGrpSpPr>
            <p:cNvPr id="436" name="ByteArrayInputStream"/>
            <p:cNvGrpSpPr/>
            <p:nvPr/>
          </p:nvGrpSpPr>
          <p:grpSpPr>
            <a:xfrm>
              <a:off x="960092" y="2280698"/>
              <a:ext cx="1777328" cy="323795"/>
              <a:chOff x="0" y="0"/>
              <a:chExt cx="1777326" cy="323793"/>
            </a:xfrm>
          </p:grpSpPr>
          <p:sp>
            <p:nvSpPr>
              <p:cNvPr id="434" name="직사각형"/>
              <p:cNvSpPr/>
              <p:nvPr/>
            </p:nvSpPr>
            <p:spPr>
              <a:xfrm>
                <a:off x="-1" y="-1"/>
                <a:ext cx="1777328" cy="32379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435" name="ByteArrayInputStream"/>
              <p:cNvSpPr txBox="1"/>
              <p:nvPr/>
            </p:nvSpPr>
            <p:spPr>
              <a:xfrm>
                <a:off x="-1" y="27277"/>
                <a:ext cx="177732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sp>
          <p:nvSpPr>
            <p:cNvPr id="437" name="선"/>
            <p:cNvSpPr/>
            <p:nvPr/>
          </p:nvSpPr>
          <p:spPr>
            <a:xfrm flipV="1">
              <a:off x="597434" y="381000"/>
              <a:ext cx="3" cy="165100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8" name="선"/>
            <p:cNvSpPr/>
            <p:nvPr/>
          </p:nvSpPr>
          <p:spPr>
            <a:xfrm flipV="1">
              <a:off x="584468" y="2032000"/>
              <a:ext cx="382923" cy="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9" name="선"/>
            <p:cNvSpPr/>
            <p:nvPr/>
          </p:nvSpPr>
          <p:spPr>
            <a:xfrm>
              <a:off x="774700" y="545231"/>
              <a:ext cx="177802" cy="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0" name="선"/>
            <p:cNvSpPr/>
            <p:nvPr/>
          </p:nvSpPr>
          <p:spPr>
            <a:xfrm flipV="1">
              <a:off x="775928" y="528756"/>
              <a:ext cx="3" cy="269081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1" name="선"/>
            <p:cNvSpPr/>
            <p:nvPr/>
          </p:nvSpPr>
          <p:spPr>
            <a:xfrm>
              <a:off x="761999" y="2455294"/>
              <a:ext cx="203203" cy="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44" name="FilterReader"/>
            <p:cNvGrpSpPr/>
            <p:nvPr/>
          </p:nvGrpSpPr>
          <p:grpSpPr>
            <a:xfrm>
              <a:off x="960092" y="1903442"/>
              <a:ext cx="1777328" cy="323795"/>
              <a:chOff x="0" y="0"/>
              <a:chExt cx="1777326" cy="323793"/>
            </a:xfrm>
          </p:grpSpPr>
          <p:sp>
            <p:nvSpPr>
              <p:cNvPr id="442" name="직사각형"/>
              <p:cNvSpPr/>
              <p:nvPr/>
            </p:nvSpPr>
            <p:spPr>
              <a:xfrm>
                <a:off x="-1" y="-1"/>
                <a:ext cx="1777328" cy="32379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443" name="FilterReader"/>
              <p:cNvSpPr txBox="1"/>
              <p:nvPr/>
            </p:nvSpPr>
            <p:spPr>
              <a:xfrm>
                <a:off x="-1" y="27277"/>
                <a:ext cx="177732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45" name="선"/>
            <p:cNvSpPr/>
            <p:nvPr/>
          </p:nvSpPr>
          <p:spPr>
            <a:xfrm>
              <a:off x="774700" y="1301779"/>
              <a:ext cx="177802" cy="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48" name="그룹"/>
            <p:cNvGrpSpPr/>
            <p:nvPr/>
          </p:nvGrpSpPr>
          <p:grpSpPr>
            <a:xfrm>
              <a:off x="1522079" y="762000"/>
              <a:ext cx="382926" cy="179274"/>
              <a:chOff x="0" y="0"/>
              <a:chExt cx="382925" cy="179273"/>
            </a:xfrm>
          </p:grpSpPr>
          <p:sp>
            <p:nvSpPr>
              <p:cNvPr id="446" name="선"/>
              <p:cNvSpPr/>
              <p:nvPr/>
            </p:nvSpPr>
            <p:spPr>
              <a:xfrm>
                <a:off x="0" y="166570"/>
                <a:ext cx="382926" cy="3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7" name="선"/>
              <p:cNvSpPr/>
              <p:nvPr/>
            </p:nvSpPr>
            <p:spPr>
              <a:xfrm flipV="1">
                <a:off x="4236" y="0"/>
                <a:ext cx="3" cy="179274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51" name="FilterReader"/>
            <p:cNvGrpSpPr/>
            <p:nvPr/>
          </p:nvGrpSpPr>
          <p:grpSpPr>
            <a:xfrm>
              <a:off x="963139" y="1521662"/>
              <a:ext cx="1777328" cy="323795"/>
              <a:chOff x="0" y="0"/>
              <a:chExt cx="1777326" cy="323793"/>
            </a:xfrm>
          </p:grpSpPr>
          <p:sp>
            <p:nvSpPr>
              <p:cNvPr id="449" name="직사각형"/>
              <p:cNvSpPr/>
              <p:nvPr/>
            </p:nvSpPr>
            <p:spPr>
              <a:xfrm>
                <a:off x="-1" y="-1"/>
                <a:ext cx="1777328" cy="32379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450" name="FilterReader"/>
              <p:cNvSpPr txBox="1"/>
              <p:nvPr/>
            </p:nvSpPr>
            <p:spPr>
              <a:xfrm>
                <a:off x="-1" y="27277"/>
                <a:ext cx="177732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52" name="선"/>
            <p:cNvSpPr/>
            <p:nvPr/>
          </p:nvSpPr>
          <p:spPr>
            <a:xfrm>
              <a:off x="772640" y="1683559"/>
              <a:ext cx="190503" cy="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55" name="BufferedWriter"/>
            <p:cNvGrpSpPr/>
            <p:nvPr/>
          </p:nvGrpSpPr>
          <p:grpSpPr>
            <a:xfrm>
              <a:off x="958976" y="2662566"/>
              <a:ext cx="1777328" cy="323795"/>
              <a:chOff x="0" y="0"/>
              <a:chExt cx="1777326" cy="323793"/>
            </a:xfrm>
          </p:grpSpPr>
          <p:sp>
            <p:nvSpPr>
              <p:cNvPr id="453" name="직사각형"/>
              <p:cNvSpPr/>
              <p:nvPr/>
            </p:nvSpPr>
            <p:spPr>
              <a:xfrm>
                <a:off x="-1" y="-1"/>
                <a:ext cx="1777328" cy="32379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454" name="BufferedWriter"/>
              <p:cNvSpPr txBox="1"/>
              <p:nvPr/>
            </p:nvSpPr>
            <p:spPr>
              <a:xfrm>
                <a:off x="-1" y="27277"/>
                <a:ext cx="177732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BufferedWriter</a:t>
                </a:r>
              </a:p>
            </p:txBody>
          </p:sp>
        </p:grpSp>
        <p:sp>
          <p:nvSpPr>
            <p:cNvPr id="456" name="선"/>
            <p:cNvSpPr/>
            <p:nvPr/>
          </p:nvSpPr>
          <p:spPr>
            <a:xfrm>
              <a:off x="781049" y="2821886"/>
              <a:ext cx="177803" cy="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59" name="FilterReader"/>
            <p:cNvGrpSpPr/>
            <p:nvPr/>
          </p:nvGrpSpPr>
          <p:grpSpPr>
            <a:xfrm>
              <a:off x="958976" y="3044345"/>
              <a:ext cx="1777328" cy="323795"/>
              <a:chOff x="0" y="0"/>
              <a:chExt cx="1777326" cy="323793"/>
            </a:xfrm>
          </p:grpSpPr>
          <p:sp>
            <p:nvSpPr>
              <p:cNvPr id="457" name="직사각형"/>
              <p:cNvSpPr/>
              <p:nvPr/>
            </p:nvSpPr>
            <p:spPr>
              <a:xfrm>
                <a:off x="-1" y="-1"/>
                <a:ext cx="1777328" cy="32379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458" name="FilterReader"/>
              <p:cNvSpPr txBox="1"/>
              <p:nvPr/>
            </p:nvSpPr>
            <p:spPr>
              <a:xfrm>
                <a:off x="-1" y="27277"/>
                <a:ext cx="1777328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60" name="선"/>
            <p:cNvSpPr/>
            <p:nvPr/>
          </p:nvSpPr>
          <p:spPr>
            <a:xfrm>
              <a:off x="781049" y="3203665"/>
              <a:ext cx="177803" cy="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"/>
          <p:cNvGraphicFramePr/>
          <p:nvPr/>
        </p:nvGraphicFramePr>
        <p:xfrm>
          <a:off x="1185332" y="889000"/>
          <a:ext cx="7636093" cy="1778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56090"/>
                <a:gridCol w="1270000"/>
                <a:gridCol w="1270000"/>
                <a:gridCol w="1270000"/>
                <a:gridCol w="1270000"/>
              </a:tblGrid>
              <a:tr h="44450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멤버에 접근하는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멤버의 접근 지정자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45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default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private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protected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public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같은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다른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Line a = new Line();…"/>
          <p:cNvGrpSpPr/>
          <p:nvPr/>
        </p:nvGrpSpPr>
        <p:grpSpPr>
          <a:xfrm>
            <a:off x="6858587" y="1560340"/>
            <a:ext cx="2254209" cy="867322"/>
            <a:chOff x="0" y="0"/>
            <a:chExt cx="2254207" cy="867320"/>
          </a:xfrm>
        </p:grpSpPr>
        <p:sp>
          <p:nvSpPr>
            <p:cNvPr id="463" name="직사각형"/>
            <p:cNvSpPr/>
            <p:nvPr/>
          </p:nvSpPr>
          <p:spPr>
            <a:xfrm>
              <a:off x="-1" y="-1"/>
              <a:ext cx="2254208" cy="86732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464" name="...…"/>
            <p:cNvSpPr txBox="1"/>
            <p:nvPr/>
          </p:nvSpPr>
          <p:spPr>
            <a:xfrm>
              <a:off x="-1" y="32339"/>
              <a:ext cx="2254208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...</a:t>
              </a:r>
            </a:p>
            <a:p>
              <a:pPr>
                <a:defRPr sz="1200">
                  <a:solidFill>
                    <a:srgbClr val="FF453A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push(</a:t>
              </a:r>
              <a:r>
                <a:rPr b="1">
                  <a:solidFill>
                    <a:srgbClr val="000000"/>
                  </a:solidFill>
                </a:rPr>
                <a:t>Integer</a:t>
              </a:r>
              <a:r>
                <a:rPr>
                  <a:solidFill>
                    <a:srgbClr val="000000"/>
                  </a:solidFill>
                </a:rPr>
                <a:t> element) {...}</a:t>
              </a:r>
            </a:p>
            <a:p>
              <a:pPr>
                <a:defRPr b="1"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Integer</a:t>
              </a:r>
              <a:r>
                <a:rPr b="0"/>
                <a:t> pop() {...}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...</a:t>
              </a:r>
            </a:p>
          </p:txBody>
        </p:sp>
      </p:grpSp>
      <p:sp>
        <p:nvSpPr>
          <p:cNvPr id="466" name="실행 결과: Line이 출력됨"/>
          <p:cNvSpPr txBox="1"/>
          <p:nvPr/>
        </p:nvSpPr>
        <p:spPr>
          <a:xfrm>
            <a:off x="7172611" y="1254860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정수 스택</a:t>
            </a:r>
          </a:p>
        </p:txBody>
      </p:sp>
      <p:sp>
        <p:nvSpPr>
          <p:cNvPr id="467" name="선"/>
          <p:cNvSpPr/>
          <p:nvPr/>
        </p:nvSpPr>
        <p:spPr>
          <a:xfrm>
            <a:off x="5402653" y="2580675"/>
            <a:ext cx="1431925" cy="47975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8" name="타원형"/>
          <p:cNvSpPr/>
          <p:nvPr/>
        </p:nvSpPr>
        <p:spPr>
          <a:xfrm>
            <a:off x="9301063" y="2007408"/>
            <a:ext cx="891777" cy="380489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69" name="실행 결과: Line이 출력됨"/>
          <p:cNvSpPr txBox="1"/>
          <p:nvPr/>
        </p:nvSpPr>
        <p:spPr>
          <a:xfrm>
            <a:off x="7172611" y="3522376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문자열 스택</a:t>
            </a:r>
          </a:p>
        </p:txBody>
      </p:sp>
      <p:sp>
        <p:nvSpPr>
          <p:cNvPr id="470" name="선"/>
          <p:cNvSpPr/>
          <p:nvPr/>
        </p:nvSpPr>
        <p:spPr>
          <a:xfrm flipV="1">
            <a:off x="5412080" y="2009762"/>
            <a:ext cx="1413508" cy="526709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73" name="Line a = new Line();…"/>
          <p:cNvGrpSpPr/>
          <p:nvPr/>
        </p:nvGrpSpPr>
        <p:grpSpPr>
          <a:xfrm>
            <a:off x="3293477" y="1922355"/>
            <a:ext cx="2081256" cy="1238763"/>
            <a:chOff x="0" y="0"/>
            <a:chExt cx="2081254" cy="1238762"/>
          </a:xfrm>
        </p:grpSpPr>
        <p:sp>
          <p:nvSpPr>
            <p:cNvPr id="471" name="직사각형"/>
            <p:cNvSpPr/>
            <p:nvPr/>
          </p:nvSpPr>
          <p:spPr>
            <a:xfrm>
              <a:off x="-1" y="-1"/>
              <a:ext cx="2081256" cy="123876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472" name="class Stack&lt;E&gt; {…"/>
            <p:cNvSpPr txBox="1"/>
            <p:nvPr/>
          </p:nvSpPr>
          <p:spPr>
            <a:xfrm>
              <a:off x="-1" y="40257"/>
              <a:ext cx="2081256" cy="1158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solidFill>
                    <a:srgbClr val="FF453A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class</a:t>
              </a:r>
              <a:r>
                <a:rPr>
                  <a:solidFill>
                    <a:srgbClr val="000000"/>
                  </a:solidFill>
                </a:rPr>
                <a:t> Stack&lt;E&gt; {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    ...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    </a:t>
              </a:r>
              <a:r>
                <a:rPr>
                  <a:solidFill>
                    <a:srgbClr val="FF453A"/>
                  </a:solidFill>
                </a:rPr>
                <a:t>void</a:t>
              </a:r>
              <a:r>
                <a:t> push(E element) {...}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    E pop() {...}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    ...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}</a:t>
              </a:r>
            </a:p>
          </p:txBody>
        </p:sp>
      </p:grpSp>
      <p:grpSp>
        <p:nvGrpSpPr>
          <p:cNvPr id="476" name="Line a = new Line();…"/>
          <p:cNvGrpSpPr/>
          <p:nvPr/>
        </p:nvGrpSpPr>
        <p:grpSpPr>
          <a:xfrm>
            <a:off x="6858587" y="2655802"/>
            <a:ext cx="2254209" cy="867326"/>
            <a:chOff x="0" y="-1"/>
            <a:chExt cx="2254207" cy="867324"/>
          </a:xfrm>
        </p:grpSpPr>
        <p:sp>
          <p:nvSpPr>
            <p:cNvPr id="474" name="직사각형"/>
            <p:cNvSpPr/>
            <p:nvPr/>
          </p:nvSpPr>
          <p:spPr>
            <a:xfrm>
              <a:off x="-1" y="-2"/>
              <a:ext cx="2254208" cy="86732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475" name="...…"/>
            <p:cNvSpPr txBox="1"/>
            <p:nvPr/>
          </p:nvSpPr>
          <p:spPr>
            <a:xfrm>
              <a:off x="-1" y="32342"/>
              <a:ext cx="2254208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...</a:t>
              </a:r>
            </a:p>
            <a:p>
              <a:pPr>
                <a:defRPr sz="1200">
                  <a:solidFill>
                    <a:srgbClr val="FF453A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push(</a:t>
              </a:r>
              <a:r>
                <a:rPr b="1">
                  <a:solidFill>
                    <a:srgbClr val="000000"/>
                  </a:solidFill>
                </a:rPr>
                <a:t>String</a:t>
              </a:r>
              <a:r>
                <a:rPr>
                  <a:solidFill>
                    <a:srgbClr val="000000"/>
                  </a:solidFill>
                </a:rPr>
                <a:t> element) {...}</a:t>
              </a:r>
            </a:p>
            <a:p>
              <a:pPr>
                <a:defRPr b="1"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String</a:t>
              </a:r>
              <a:r>
                <a:rPr b="0"/>
                <a:t> pop() {...}</a:t>
              </a:r>
            </a:p>
            <a:p>
              <a:pPr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...</a:t>
              </a:r>
            </a:p>
          </p:txBody>
        </p:sp>
      </p:grpSp>
      <p:sp>
        <p:nvSpPr>
          <p:cNvPr id="477" name="Stack&lt;Integer&gt;"/>
          <p:cNvSpPr txBox="1"/>
          <p:nvPr/>
        </p:nvSpPr>
        <p:spPr>
          <a:xfrm rot="20420993">
            <a:off x="5587821" y="2000292"/>
            <a:ext cx="1137749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453A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Stack&lt;Integer&gt;</a:t>
            </a:r>
          </a:p>
        </p:txBody>
      </p:sp>
      <p:sp>
        <p:nvSpPr>
          <p:cNvPr id="478" name="Stack&lt;String&gt;"/>
          <p:cNvSpPr txBox="1"/>
          <p:nvPr/>
        </p:nvSpPr>
        <p:spPr>
          <a:xfrm rot="1116579">
            <a:off x="5565300" y="3627071"/>
            <a:ext cx="1061399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453A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Stack&lt;String&gt;</a:t>
            </a:r>
          </a:p>
        </p:txBody>
      </p:sp>
      <p:sp>
        <p:nvSpPr>
          <p:cNvPr id="479" name="실행 결과: Line이 출력됨"/>
          <p:cNvSpPr txBox="1"/>
          <p:nvPr/>
        </p:nvSpPr>
        <p:spPr>
          <a:xfrm>
            <a:off x="3521026" y="3176757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제네릭 스택</a:t>
            </a:r>
          </a:p>
        </p:txBody>
      </p:sp>
      <p:sp>
        <p:nvSpPr>
          <p:cNvPr id="480" name="선"/>
          <p:cNvSpPr/>
          <p:nvPr/>
        </p:nvSpPr>
        <p:spPr>
          <a:xfrm flipV="1">
            <a:off x="9296613" y="1311979"/>
            <a:ext cx="6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1" name="선"/>
          <p:cNvSpPr/>
          <p:nvPr/>
        </p:nvSpPr>
        <p:spPr>
          <a:xfrm flipV="1">
            <a:off x="10197072" y="1311979"/>
            <a:ext cx="6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84" name="타원형"/>
          <p:cNvGrpSpPr/>
          <p:nvPr/>
        </p:nvGrpSpPr>
        <p:grpSpPr>
          <a:xfrm>
            <a:off x="9301060" y="1948567"/>
            <a:ext cx="891797" cy="380491"/>
            <a:chOff x="-1" y="0"/>
            <a:chExt cx="891796" cy="380490"/>
          </a:xfrm>
        </p:grpSpPr>
        <p:sp>
          <p:nvSpPr>
            <p:cNvPr id="482" name="타원형"/>
            <p:cNvSpPr/>
            <p:nvPr/>
          </p:nvSpPr>
          <p:spPr>
            <a:xfrm>
              <a:off x="-2" y="-1"/>
              <a:ext cx="891797" cy="380491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483" name="10"/>
            <p:cNvSpPr txBox="1"/>
            <p:nvPr/>
          </p:nvSpPr>
          <p:spPr>
            <a:xfrm>
              <a:off x="130600" y="81021"/>
              <a:ext cx="630591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487" name="타원형"/>
          <p:cNvGrpSpPr/>
          <p:nvPr/>
        </p:nvGrpSpPr>
        <p:grpSpPr>
          <a:xfrm>
            <a:off x="9301060" y="1727554"/>
            <a:ext cx="891797" cy="380491"/>
            <a:chOff x="-1" y="0"/>
            <a:chExt cx="891796" cy="380490"/>
          </a:xfrm>
        </p:grpSpPr>
        <p:sp>
          <p:nvSpPr>
            <p:cNvPr id="485" name="타원형"/>
            <p:cNvSpPr/>
            <p:nvPr/>
          </p:nvSpPr>
          <p:spPr>
            <a:xfrm>
              <a:off x="-2" y="-1"/>
              <a:ext cx="891797" cy="380491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486" name="123"/>
            <p:cNvSpPr txBox="1"/>
            <p:nvPr/>
          </p:nvSpPr>
          <p:spPr>
            <a:xfrm>
              <a:off x="130600" y="81021"/>
              <a:ext cx="630591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123</a:t>
              </a:r>
            </a:p>
          </p:txBody>
        </p:sp>
      </p:grpSp>
      <p:grpSp>
        <p:nvGrpSpPr>
          <p:cNvPr id="490" name="타원형"/>
          <p:cNvGrpSpPr/>
          <p:nvPr/>
        </p:nvGrpSpPr>
        <p:grpSpPr>
          <a:xfrm>
            <a:off x="9301060" y="1483300"/>
            <a:ext cx="891797" cy="380491"/>
            <a:chOff x="-1" y="0"/>
            <a:chExt cx="891796" cy="380490"/>
          </a:xfrm>
        </p:grpSpPr>
        <p:sp>
          <p:nvSpPr>
            <p:cNvPr id="488" name="타원형"/>
            <p:cNvSpPr/>
            <p:nvPr/>
          </p:nvSpPr>
          <p:spPr>
            <a:xfrm>
              <a:off x="-2" y="-1"/>
              <a:ext cx="891797" cy="380491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489" name="4"/>
            <p:cNvSpPr txBox="1"/>
            <p:nvPr/>
          </p:nvSpPr>
          <p:spPr>
            <a:xfrm>
              <a:off x="130600" y="81021"/>
              <a:ext cx="630591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491" name="타원형"/>
          <p:cNvSpPr/>
          <p:nvPr/>
        </p:nvSpPr>
        <p:spPr>
          <a:xfrm>
            <a:off x="9301063" y="1129385"/>
            <a:ext cx="891793" cy="38049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92" name="타원형"/>
          <p:cNvSpPr/>
          <p:nvPr/>
        </p:nvSpPr>
        <p:spPr>
          <a:xfrm>
            <a:off x="9301171" y="3566497"/>
            <a:ext cx="891777" cy="380489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493" name="선"/>
          <p:cNvSpPr/>
          <p:nvPr/>
        </p:nvSpPr>
        <p:spPr>
          <a:xfrm flipV="1">
            <a:off x="9296723" y="2871069"/>
            <a:ext cx="6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4" name="선"/>
          <p:cNvSpPr/>
          <p:nvPr/>
        </p:nvSpPr>
        <p:spPr>
          <a:xfrm flipV="1">
            <a:off x="10197179" y="2871069"/>
            <a:ext cx="6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97" name="타원형"/>
          <p:cNvGrpSpPr/>
          <p:nvPr/>
        </p:nvGrpSpPr>
        <p:grpSpPr>
          <a:xfrm>
            <a:off x="9301167" y="3507655"/>
            <a:ext cx="891797" cy="380491"/>
            <a:chOff x="-1" y="0"/>
            <a:chExt cx="891796" cy="380490"/>
          </a:xfrm>
        </p:grpSpPr>
        <p:sp>
          <p:nvSpPr>
            <p:cNvPr id="495" name="타원형"/>
            <p:cNvSpPr/>
            <p:nvPr/>
          </p:nvSpPr>
          <p:spPr>
            <a:xfrm>
              <a:off x="-2" y="-1"/>
              <a:ext cx="891797" cy="380491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496" name="abc"/>
            <p:cNvSpPr txBox="1"/>
            <p:nvPr/>
          </p:nvSpPr>
          <p:spPr>
            <a:xfrm>
              <a:off x="130600" y="81021"/>
              <a:ext cx="630591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abc</a:t>
              </a:r>
            </a:p>
          </p:txBody>
        </p:sp>
      </p:grpSp>
      <p:grpSp>
        <p:nvGrpSpPr>
          <p:cNvPr id="500" name="타원형"/>
          <p:cNvGrpSpPr/>
          <p:nvPr/>
        </p:nvGrpSpPr>
        <p:grpSpPr>
          <a:xfrm>
            <a:off x="9301167" y="3286642"/>
            <a:ext cx="891797" cy="380493"/>
            <a:chOff x="-1" y="-1"/>
            <a:chExt cx="891796" cy="380492"/>
          </a:xfrm>
        </p:grpSpPr>
        <p:sp>
          <p:nvSpPr>
            <p:cNvPr id="498" name="타원형"/>
            <p:cNvSpPr/>
            <p:nvPr/>
          </p:nvSpPr>
          <p:spPr>
            <a:xfrm>
              <a:off x="-2" y="-2"/>
              <a:ext cx="891797" cy="380494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499" name="java"/>
            <p:cNvSpPr txBox="1"/>
            <p:nvPr/>
          </p:nvSpPr>
          <p:spPr>
            <a:xfrm>
              <a:off x="130600" y="81023"/>
              <a:ext cx="630591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java</a:t>
              </a:r>
            </a:p>
          </p:txBody>
        </p:sp>
      </p:grpSp>
      <p:grpSp>
        <p:nvGrpSpPr>
          <p:cNvPr id="503" name="타원형"/>
          <p:cNvGrpSpPr/>
          <p:nvPr/>
        </p:nvGrpSpPr>
        <p:grpSpPr>
          <a:xfrm>
            <a:off x="9301167" y="3042389"/>
            <a:ext cx="891797" cy="380491"/>
            <a:chOff x="-1" y="0"/>
            <a:chExt cx="891796" cy="380490"/>
          </a:xfrm>
        </p:grpSpPr>
        <p:sp>
          <p:nvSpPr>
            <p:cNvPr id="501" name="타원형"/>
            <p:cNvSpPr/>
            <p:nvPr/>
          </p:nvSpPr>
          <p:spPr>
            <a:xfrm>
              <a:off x="-2" y="-1"/>
              <a:ext cx="891797" cy="380491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502" name="C"/>
            <p:cNvSpPr txBox="1"/>
            <p:nvPr/>
          </p:nvSpPr>
          <p:spPr>
            <a:xfrm>
              <a:off x="130600" y="81021"/>
              <a:ext cx="630591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04" name="타원형"/>
          <p:cNvSpPr/>
          <p:nvPr/>
        </p:nvSpPr>
        <p:spPr>
          <a:xfrm>
            <a:off x="9301171" y="2688475"/>
            <a:ext cx="891791" cy="380489"/>
          </a:xfrm>
          <a:prstGeom prst="ellipse">
            <a:avLst/>
          </a:prstGeom>
          <a:solidFill>
            <a:srgbClr val="FFFFFF"/>
          </a:solidFill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Collection&lt;E&gt;"/>
          <p:cNvGrpSpPr/>
          <p:nvPr/>
        </p:nvGrpSpPr>
        <p:grpSpPr>
          <a:xfrm>
            <a:off x="2095500" y="1279988"/>
            <a:ext cx="1270000" cy="322921"/>
            <a:chOff x="0" y="0"/>
            <a:chExt cx="1270000" cy="322919"/>
          </a:xfrm>
        </p:grpSpPr>
        <p:sp>
          <p:nvSpPr>
            <p:cNvPr id="506" name="직사각형"/>
            <p:cNvSpPr/>
            <p:nvPr/>
          </p:nvSpPr>
          <p:spPr>
            <a:xfrm>
              <a:off x="0" y="-1"/>
              <a:ext cx="1270000" cy="32292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507" name="Collection&lt;E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Collection&lt;E&gt;</a:t>
              </a:r>
            </a:p>
          </p:txBody>
        </p:sp>
      </p:grpSp>
      <p:grpSp>
        <p:nvGrpSpPr>
          <p:cNvPr id="511" name="List&lt;E&gt;"/>
          <p:cNvGrpSpPr/>
          <p:nvPr/>
        </p:nvGrpSpPr>
        <p:grpSpPr>
          <a:xfrm>
            <a:off x="2095500" y="1955793"/>
            <a:ext cx="1270000" cy="322921"/>
            <a:chOff x="0" y="0"/>
            <a:chExt cx="1270000" cy="322920"/>
          </a:xfrm>
        </p:grpSpPr>
        <p:sp>
          <p:nvSpPr>
            <p:cNvPr id="509" name="직사각형"/>
            <p:cNvSpPr/>
            <p:nvPr/>
          </p:nvSpPr>
          <p:spPr>
            <a:xfrm>
              <a:off x="0" y="-1"/>
              <a:ext cx="1270000" cy="32292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510" name="List&lt;E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List&lt;E&gt;</a:t>
              </a:r>
            </a:p>
          </p:txBody>
        </p:sp>
      </p:grpSp>
      <p:grpSp>
        <p:nvGrpSpPr>
          <p:cNvPr id="514" name="Queue&lt;E&gt;"/>
          <p:cNvGrpSpPr/>
          <p:nvPr/>
        </p:nvGrpSpPr>
        <p:grpSpPr>
          <a:xfrm>
            <a:off x="3975100" y="1955793"/>
            <a:ext cx="1270000" cy="322921"/>
            <a:chOff x="0" y="0"/>
            <a:chExt cx="1270000" cy="322920"/>
          </a:xfrm>
        </p:grpSpPr>
        <p:sp>
          <p:nvSpPr>
            <p:cNvPr id="512" name="직사각형"/>
            <p:cNvSpPr/>
            <p:nvPr/>
          </p:nvSpPr>
          <p:spPr>
            <a:xfrm>
              <a:off x="0" y="-1"/>
              <a:ext cx="1270000" cy="32292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513" name="Queue&lt;E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Queue&lt;E&gt;</a:t>
              </a:r>
            </a:p>
          </p:txBody>
        </p:sp>
      </p:grpSp>
      <p:grpSp>
        <p:nvGrpSpPr>
          <p:cNvPr id="517" name="Set&lt;E&gt;"/>
          <p:cNvGrpSpPr/>
          <p:nvPr/>
        </p:nvGrpSpPr>
        <p:grpSpPr>
          <a:xfrm>
            <a:off x="215900" y="1955793"/>
            <a:ext cx="1270000" cy="322921"/>
            <a:chOff x="0" y="0"/>
            <a:chExt cx="1270000" cy="322920"/>
          </a:xfrm>
        </p:grpSpPr>
        <p:sp>
          <p:nvSpPr>
            <p:cNvPr id="515" name="직사각형"/>
            <p:cNvSpPr/>
            <p:nvPr/>
          </p:nvSpPr>
          <p:spPr>
            <a:xfrm>
              <a:off x="0" y="-1"/>
              <a:ext cx="1270000" cy="32292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516" name="Set&lt;E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Set&lt;E&gt;</a:t>
              </a:r>
            </a:p>
          </p:txBody>
        </p:sp>
      </p:grpSp>
      <p:grpSp>
        <p:nvGrpSpPr>
          <p:cNvPr id="520" name="Map&lt;K, V&gt;"/>
          <p:cNvGrpSpPr/>
          <p:nvPr/>
        </p:nvGrpSpPr>
        <p:grpSpPr>
          <a:xfrm>
            <a:off x="6210300" y="1279988"/>
            <a:ext cx="1270000" cy="322921"/>
            <a:chOff x="0" y="0"/>
            <a:chExt cx="1270000" cy="322919"/>
          </a:xfrm>
        </p:grpSpPr>
        <p:sp>
          <p:nvSpPr>
            <p:cNvPr id="518" name="직사각형"/>
            <p:cNvSpPr/>
            <p:nvPr/>
          </p:nvSpPr>
          <p:spPr>
            <a:xfrm>
              <a:off x="0" y="-1"/>
              <a:ext cx="1270000" cy="32292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519" name="Map&lt;K, V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Map&lt;K, V&gt;</a:t>
              </a:r>
            </a:p>
          </p:txBody>
        </p:sp>
      </p:grpSp>
      <p:grpSp>
        <p:nvGrpSpPr>
          <p:cNvPr id="523" name="HashSet&lt;E&gt;"/>
          <p:cNvGrpSpPr/>
          <p:nvPr/>
        </p:nvGrpSpPr>
        <p:grpSpPr>
          <a:xfrm>
            <a:off x="215900" y="2984493"/>
            <a:ext cx="1270000" cy="322921"/>
            <a:chOff x="0" y="0"/>
            <a:chExt cx="1270000" cy="322920"/>
          </a:xfrm>
        </p:grpSpPr>
        <p:sp>
          <p:nvSpPr>
            <p:cNvPr id="521" name="직사각형"/>
            <p:cNvSpPr/>
            <p:nvPr/>
          </p:nvSpPr>
          <p:spPr>
            <a:xfrm>
              <a:off x="0" y="-1"/>
              <a:ext cx="1270000" cy="32292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522" name="HashSet&lt;E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HashSet&lt;E&gt;</a:t>
              </a:r>
            </a:p>
          </p:txBody>
        </p:sp>
      </p:grpSp>
      <p:grpSp>
        <p:nvGrpSpPr>
          <p:cNvPr id="526" name="ArrayList&lt;E&gt;"/>
          <p:cNvGrpSpPr/>
          <p:nvPr/>
        </p:nvGrpSpPr>
        <p:grpSpPr>
          <a:xfrm>
            <a:off x="1625600" y="2984493"/>
            <a:ext cx="1270000" cy="322921"/>
            <a:chOff x="0" y="0"/>
            <a:chExt cx="1270000" cy="322920"/>
          </a:xfrm>
        </p:grpSpPr>
        <p:sp>
          <p:nvSpPr>
            <p:cNvPr id="524" name="직사각형"/>
            <p:cNvSpPr/>
            <p:nvPr/>
          </p:nvSpPr>
          <p:spPr>
            <a:xfrm>
              <a:off x="0" y="-1"/>
              <a:ext cx="1270000" cy="32292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525" name="ArrayList&lt;E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ArrayList&lt;E&gt;</a:t>
              </a:r>
            </a:p>
          </p:txBody>
        </p:sp>
      </p:grpSp>
      <p:grpSp>
        <p:nvGrpSpPr>
          <p:cNvPr id="529" name="Vector&lt;E&gt;"/>
          <p:cNvGrpSpPr/>
          <p:nvPr/>
        </p:nvGrpSpPr>
        <p:grpSpPr>
          <a:xfrm>
            <a:off x="3035300" y="2984493"/>
            <a:ext cx="1270000" cy="322921"/>
            <a:chOff x="0" y="0"/>
            <a:chExt cx="1270000" cy="322920"/>
          </a:xfrm>
        </p:grpSpPr>
        <p:sp>
          <p:nvSpPr>
            <p:cNvPr id="527" name="직사각형"/>
            <p:cNvSpPr/>
            <p:nvPr/>
          </p:nvSpPr>
          <p:spPr>
            <a:xfrm>
              <a:off x="0" y="-1"/>
              <a:ext cx="1270000" cy="32292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528" name="Vector&lt;E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Vector&lt;E&gt;</a:t>
              </a:r>
            </a:p>
          </p:txBody>
        </p:sp>
      </p:grpSp>
      <p:grpSp>
        <p:nvGrpSpPr>
          <p:cNvPr id="532" name="LinkedList&lt;E&gt;"/>
          <p:cNvGrpSpPr/>
          <p:nvPr/>
        </p:nvGrpSpPr>
        <p:grpSpPr>
          <a:xfrm>
            <a:off x="4445000" y="2984493"/>
            <a:ext cx="1270000" cy="322921"/>
            <a:chOff x="0" y="0"/>
            <a:chExt cx="1270000" cy="322920"/>
          </a:xfrm>
        </p:grpSpPr>
        <p:sp>
          <p:nvSpPr>
            <p:cNvPr id="530" name="직사각형"/>
            <p:cNvSpPr/>
            <p:nvPr/>
          </p:nvSpPr>
          <p:spPr>
            <a:xfrm>
              <a:off x="0" y="-1"/>
              <a:ext cx="1270000" cy="32292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531" name="LinkedList&lt;E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LinkedList&lt;E&gt;</a:t>
              </a:r>
            </a:p>
          </p:txBody>
        </p:sp>
      </p:grpSp>
      <p:grpSp>
        <p:nvGrpSpPr>
          <p:cNvPr id="535" name="HashMap&lt;K, V&gt;"/>
          <p:cNvGrpSpPr/>
          <p:nvPr/>
        </p:nvGrpSpPr>
        <p:grpSpPr>
          <a:xfrm>
            <a:off x="6210300" y="2984493"/>
            <a:ext cx="1270000" cy="322921"/>
            <a:chOff x="0" y="0"/>
            <a:chExt cx="1270000" cy="322920"/>
          </a:xfrm>
        </p:grpSpPr>
        <p:sp>
          <p:nvSpPr>
            <p:cNvPr id="533" name="직사각형"/>
            <p:cNvSpPr/>
            <p:nvPr/>
          </p:nvSpPr>
          <p:spPr>
            <a:xfrm>
              <a:off x="0" y="-1"/>
              <a:ext cx="1270000" cy="32292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534" name="HashMap&lt;K, V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HashMap&lt;K, V&gt;</a:t>
              </a:r>
            </a:p>
          </p:txBody>
        </p:sp>
      </p:grpSp>
      <p:grpSp>
        <p:nvGrpSpPr>
          <p:cNvPr id="538" name="Stack&lt;E&gt;"/>
          <p:cNvGrpSpPr/>
          <p:nvPr/>
        </p:nvGrpSpPr>
        <p:grpSpPr>
          <a:xfrm>
            <a:off x="3035300" y="3660296"/>
            <a:ext cx="1270000" cy="322922"/>
            <a:chOff x="0" y="0"/>
            <a:chExt cx="1270000" cy="322920"/>
          </a:xfrm>
        </p:grpSpPr>
        <p:sp>
          <p:nvSpPr>
            <p:cNvPr id="536" name="직사각형"/>
            <p:cNvSpPr/>
            <p:nvPr/>
          </p:nvSpPr>
          <p:spPr>
            <a:xfrm>
              <a:off x="0" y="-1"/>
              <a:ext cx="1270000" cy="32292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537" name="Stack&lt;E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Stack&lt;E&gt;</a:t>
              </a:r>
            </a:p>
          </p:txBody>
        </p:sp>
      </p:grpSp>
      <p:sp>
        <p:nvSpPr>
          <p:cNvPr id="539" name="선"/>
          <p:cNvSpPr/>
          <p:nvPr/>
        </p:nvSpPr>
        <p:spPr>
          <a:xfrm>
            <a:off x="118294" y="2631600"/>
            <a:ext cx="8743562" cy="7"/>
          </a:xfrm>
          <a:prstGeom prst="line">
            <a:avLst/>
          </a:prstGeom>
          <a:ln w="25400">
            <a:solidFill>
              <a:schemeClr val="accent2">
                <a:satOff val="-18194"/>
                <a:lumOff val="-11215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0" name="선"/>
          <p:cNvSpPr/>
          <p:nvPr/>
        </p:nvSpPr>
        <p:spPr>
          <a:xfrm flipV="1">
            <a:off x="3670300" y="3296468"/>
            <a:ext cx="0" cy="37478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1" name="선"/>
          <p:cNvSpPr/>
          <p:nvPr/>
        </p:nvSpPr>
        <p:spPr>
          <a:xfrm flipH="1" flipV="1">
            <a:off x="2605870" y="2279561"/>
            <a:ext cx="1064431" cy="71412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2" name="선"/>
          <p:cNvSpPr/>
          <p:nvPr/>
        </p:nvSpPr>
        <p:spPr>
          <a:xfrm flipV="1">
            <a:off x="2260599" y="2284170"/>
            <a:ext cx="363991" cy="709514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3" name="선"/>
          <p:cNvSpPr/>
          <p:nvPr/>
        </p:nvSpPr>
        <p:spPr>
          <a:xfrm flipH="1" flipV="1">
            <a:off x="2755144" y="2316308"/>
            <a:ext cx="2182344" cy="68766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4" name="선"/>
          <p:cNvSpPr/>
          <p:nvPr/>
        </p:nvSpPr>
        <p:spPr>
          <a:xfrm flipV="1">
            <a:off x="850899" y="2269525"/>
            <a:ext cx="8" cy="72415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5" name="선"/>
          <p:cNvSpPr/>
          <p:nvPr/>
        </p:nvSpPr>
        <p:spPr>
          <a:xfrm flipH="1" flipV="1">
            <a:off x="4552932" y="2240326"/>
            <a:ext cx="384562" cy="77719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6" name="선"/>
          <p:cNvSpPr/>
          <p:nvPr/>
        </p:nvSpPr>
        <p:spPr>
          <a:xfrm flipV="1">
            <a:off x="6845300" y="1593724"/>
            <a:ext cx="0" cy="139995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7" name="인터페이스"/>
          <p:cNvSpPr txBox="1"/>
          <p:nvPr/>
        </p:nvSpPr>
        <p:spPr>
          <a:xfrm>
            <a:off x="7724140" y="2152730"/>
            <a:ext cx="763267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인터페이스</a:t>
            </a:r>
          </a:p>
        </p:txBody>
      </p:sp>
      <p:sp>
        <p:nvSpPr>
          <p:cNvPr id="548" name="클래스"/>
          <p:cNvSpPr txBox="1"/>
          <p:nvPr/>
        </p:nvSpPr>
        <p:spPr>
          <a:xfrm>
            <a:off x="7855963" y="2828537"/>
            <a:ext cx="499615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클래스</a:t>
            </a:r>
          </a:p>
        </p:txBody>
      </p:sp>
      <p:sp>
        <p:nvSpPr>
          <p:cNvPr id="549" name="선"/>
          <p:cNvSpPr/>
          <p:nvPr/>
        </p:nvSpPr>
        <p:spPr>
          <a:xfrm flipV="1">
            <a:off x="2730500" y="1593724"/>
            <a:ext cx="0" cy="37478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0" name="선"/>
          <p:cNvSpPr/>
          <p:nvPr/>
        </p:nvSpPr>
        <p:spPr>
          <a:xfrm flipV="1">
            <a:off x="850900" y="1810560"/>
            <a:ext cx="0" cy="15794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1" name="선"/>
          <p:cNvSpPr/>
          <p:nvPr/>
        </p:nvSpPr>
        <p:spPr>
          <a:xfrm flipV="1">
            <a:off x="4610100" y="1810560"/>
            <a:ext cx="0" cy="15794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2" name="선"/>
          <p:cNvSpPr/>
          <p:nvPr/>
        </p:nvSpPr>
        <p:spPr>
          <a:xfrm>
            <a:off x="838196" y="1803523"/>
            <a:ext cx="3784609" cy="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4" name="표"/>
          <p:cNvGraphicFramePr/>
          <p:nvPr/>
        </p:nvGraphicFramePr>
        <p:xfrm>
          <a:off x="2411450" y="3333748"/>
          <a:ext cx="3048001" cy="190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57" name="System.in"/>
          <p:cNvGrpSpPr/>
          <p:nvPr/>
        </p:nvGrpSpPr>
        <p:grpSpPr>
          <a:xfrm>
            <a:off x="1346783" y="3115194"/>
            <a:ext cx="1270003" cy="627611"/>
            <a:chOff x="0" y="0"/>
            <a:chExt cx="1270001" cy="627609"/>
          </a:xfrm>
        </p:grpSpPr>
        <p:sp>
          <p:nvSpPr>
            <p:cNvPr id="555" name="직사각형"/>
            <p:cNvSpPr/>
            <p:nvPr/>
          </p:nvSpPr>
          <p:spPr>
            <a:xfrm>
              <a:off x="-1" y="0"/>
              <a:ext cx="1270003" cy="627610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556" name="System.in"/>
            <p:cNvSpPr txBox="1"/>
            <p:nvPr/>
          </p:nvSpPr>
          <p:spPr>
            <a:xfrm>
              <a:off x="-1" y="179186"/>
              <a:ext cx="127000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System.in</a:t>
              </a:r>
            </a:p>
          </p:txBody>
        </p:sp>
      </p:grpSp>
      <p:grpSp>
        <p:nvGrpSpPr>
          <p:cNvPr id="560" name="System.in"/>
          <p:cNvGrpSpPr/>
          <p:nvPr/>
        </p:nvGrpSpPr>
        <p:grpSpPr>
          <a:xfrm>
            <a:off x="5460999" y="3115194"/>
            <a:ext cx="1270003" cy="627611"/>
            <a:chOff x="0" y="0"/>
            <a:chExt cx="1270001" cy="627609"/>
          </a:xfrm>
        </p:grpSpPr>
        <p:sp>
          <p:nvSpPr>
            <p:cNvPr id="558" name="직사각형"/>
            <p:cNvSpPr/>
            <p:nvPr/>
          </p:nvSpPr>
          <p:spPr>
            <a:xfrm>
              <a:off x="-1" y="0"/>
              <a:ext cx="1270003" cy="627610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559" name="System.in"/>
            <p:cNvSpPr txBox="1"/>
            <p:nvPr/>
          </p:nvSpPr>
          <p:spPr>
            <a:xfrm>
              <a:off x="-1" y="179186"/>
              <a:ext cx="127000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pPr/>
              <a:r>
                <a:t>System.in</a:t>
              </a:r>
            </a:p>
          </p:txBody>
        </p:sp>
      </p:grpSp>
      <p:sp>
        <p:nvSpPr>
          <p:cNvPr id="561" name="선"/>
          <p:cNvSpPr/>
          <p:nvPr/>
        </p:nvSpPr>
        <p:spPr>
          <a:xfrm>
            <a:off x="2613804" y="3216746"/>
            <a:ext cx="2824775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2" name="바이트 입력 스트림"/>
          <p:cNvSpPr txBox="1"/>
          <p:nvPr/>
        </p:nvSpPr>
        <p:spPr>
          <a:xfrm>
            <a:off x="1360069" y="2794746"/>
            <a:ext cx="1243429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바이트 입력 스트림</a:t>
            </a:r>
          </a:p>
        </p:txBody>
      </p:sp>
      <p:sp>
        <p:nvSpPr>
          <p:cNvPr id="563" name="문자 입력 스트림"/>
          <p:cNvSpPr txBox="1"/>
          <p:nvPr/>
        </p:nvSpPr>
        <p:spPr>
          <a:xfrm>
            <a:off x="5540199" y="2794746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문자 입력 스트림</a:t>
            </a:r>
          </a:p>
        </p:txBody>
      </p:sp>
      <p:sp>
        <p:nvSpPr>
          <p:cNvPr id="564" name="선"/>
          <p:cNvSpPr/>
          <p:nvPr/>
        </p:nvSpPr>
        <p:spPr>
          <a:xfrm>
            <a:off x="6734964" y="3428998"/>
            <a:ext cx="702353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5" name="'a', '?', 'b'"/>
          <p:cNvSpPr txBox="1"/>
          <p:nvPr/>
        </p:nvSpPr>
        <p:spPr>
          <a:xfrm>
            <a:off x="6734964" y="3470585"/>
            <a:ext cx="702351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'a', '?', 'b'</a:t>
            </a:r>
          </a:p>
        </p:txBody>
      </p:sp>
      <p:sp>
        <p:nvSpPr>
          <p:cNvPr id="566" name="컴퓨터"/>
          <p:cNvSpPr/>
          <p:nvPr/>
        </p:nvSpPr>
        <p:spPr>
          <a:xfrm>
            <a:off x="7448850" y="2985883"/>
            <a:ext cx="909361" cy="733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567" name="바이트 데이터"/>
          <p:cNvSpPr txBox="1"/>
          <p:nvPr/>
        </p:nvSpPr>
        <p:spPr>
          <a:xfrm>
            <a:off x="3570175" y="3464235"/>
            <a:ext cx="93743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바이트 데이터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컴퓨터"/>
          <p:cNvSpPr/>
          <p:nvPr/>
        </p:nvSpPr>
        <p:spPr>
          <a:xfrm>
            <a:off x="2780398" y="3062082"/>
            <a:ext cx="909361" cy="733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graphicFrame>
        <p:nvGraphicFramePr>
          <p:cNvPr id="570" name="표"/>
          <p:cNvGraphicFramePr/>
          <p:nvPr/>
        </p:nvGraphicFramePr>
        <p:xfrm>
          <a:off x="4317999" y="2411371"/>
          <a:ext cx="3048001" cy="190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표"/>
          <p:cNvGraphicFramePr/>
          <p:nvPr/>
        </p:nvGraphicFramePr>
        <p:xfrm>
          <a:off x="4318000" y="2089782"/>
          <a:ext cx="3048001" cy="190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표"/>
          <p:cNvGraphicFramePr/>
          <p:nvPr/>
        </p:nvGraphicFramePr>
        <p:xfrm>
          <a:off x="2346078" y="2089782"/>
          <a:ext cx="1778001" cy="190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260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260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260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260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260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260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26078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3" name="표"/>
          <p:cNvGraphicFramePr/>
          <p:nvPr/>
        </p:nvGraphicFramePr>
        <p:xfrm>
          <a:off x="8061571" y="2089782"/>
          <a:ext cx="1778001" cy="190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95" name="연결선"/>
          <p:cNvSpPr/>
          <p:nvPr/>
        </p:nvSpPr>
        <p:spPr>
          <a:xfrm>
            <a:off x="2138768" y="2156116"/>
            <a:ext cx="5670298" cy="310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72" h="17647" fill="norm" stroke="1" extrusionOk="0">
                <a:moveTo>
                  <a:pt x="0" y="3223"/>
                </a:moveTo>
                <a:cubicBezTo>
                  <a:pt x="19593" y="-3953"/>
                  <a:pt x="21600" y="855"/>
                  <a:pt x="6021" y="17647"/>
                </a:cubicBezTo>
              </a:path>
            </a:pathLst>
          </a:custGeom>
          <a:ln w="12700">
            <a:solidFill>
              <a:schemeClr val="accent2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96" name="연결선"/>
          <p:cNvSpPr/>
          <p:nvPr/>
        </p:nvSpPr>
        <p:spPr>
          <a:xfrm>
            <a:off x="3721171" y="2465567"/>
            <a:ext cx="4244442" cy="60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37" h="17123" fill="norm" stroke="1" extrusionOk="0">
                <a:moveTo>
                  <a:pt x="18137" y="12212"/>
                </a:moveTo>
                <a:cubicBezTo>
                  <a:pt x="1857" y="21600"/>
                  <a:pt x="-3463" y="17529"/>
                  <a:pt x="2177" y="0"/>
                </a:cubicBezTo>
              </a:path>
            </a:pathLst>
          </a:custGeom>
          <a:ln w="12700">
            <a:solidFill>
              <a:schemeClr val="accent2"/>
            </a:solidFill>
          </a:ln>
        </p:spPr>
        <p:txBody>
          <a:bodyPr/>
          <a:lstStyle/>
          <a:p>
            <a:pPr/>
          </a:p>
        </p:txBody>
      </p:sp>
      <p:sp>
        <p:nvSpPr>
          <p:cNvPr id="597" name="연결선"/>
          <p:cNvSpPr/>
          <p:nvPr/>
        </p:nvSpPr>
        <p:spPr>
          <a:xfrm>
            <a:off x="7964067" y="2196512"/>
            <a:ext cx="1974093" cy="311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65" fill="norm" stroke="1" extrusionOk="0">
                <a:moveTo>
                  <a:pt x="0" y="19665"/>
                </a:moveTo>
                <a:cubicBezTo>
                  <a:pt x="2698" y="4451"/>
                  <a:pt x="9898" y="-1935"/>
                  <a:pt x="21600" y="506"/>
                </a:cubicBezTo>
              </a:path>
            </a:pathLst>
          </a:custGeom>
          <a:ln w="1270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graphicFrame>
        <p:nvGraphicFramePr>
          <p:cNvPr id="577" name="표"/>
          <p:cNvGraphicFramePr/>
          <p:nvPr/>
        </p:nvGraphicFramePr>
        <p:xfrm>
          <a:off x="4375594" y="4392571"/>
          <a:ext cx="3048001" cy="190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8" name="표"/>
          <p:cNvGraphicFramePr/>
          <p:nvPr/>
        </p:nvGraphicFramePr>
        <p:xfrm>
          <a:off x="4375594" y="4070982"/>
          <a:ext cx="3048001" cy="190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9" name="표"/>
          <p:cNvGraphicFramePr/>
          <p:nvPr/>
        </p:nvGraphicFramePr>
        <p:xfrm>
          <a:off x="2406848" y="4392571"/>
          <a:ext cx="1778001" cy="190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260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260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260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260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260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260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6">
                        <a:satOff val="-3457"/>
                        <a:lumOff val="26078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0" name="표"/>
          <p:cNvGraphicFramePr/>
          <p:nvPr/>
        </p:nvGraphicFramePr>
        <p:xfrm>
          <a:off x="8122341" y="4392571"/>
          <a:ext cx="1778001" cy="190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98" name="연결선"/>
          <p:cNvSpPr/>
          <p:nvPr/>
        </p:nvSpPr>
        <p:spPr>
          <a:xfrm>
            <a:off x="4114434" y="4318528"/>
            <a:ext cx="5852258" cy="191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26" h="17833" fill="norm" stroke="1" extrusionOk="0">
                <a:moveTo>
                  <a:pt x="18426" y="15054"/>
                </a:moveTo>
                <a:cubicBezTo>
                  <a:pt x="2397" y="21600"/>
                  <a:pt x="-3174" y="16582"/>
                  <a:pt x="1712" y="0"/>
                </a:cubicBezTo>
              </a:path>
            </a:pathLst>
          </a:custGeom>
          <a:ln w="12700">
            <a:solidFill>
              <a:schemeClr val="accent2"/>
            </a:solidFill>
          </a:ln>
        </p:spPr>
        <p:txBody>
          <a:bodyPr/>
          <a:lstStyle/>
          <a:p>
            <a:pPr/>
          </a:p>
        </p:txBody>
      </p:sp>
      <p:graphicFrame>
        <p:nvGraphicFramePr>
          <p:cNvPr id="582" name="표"/>
          <p:cNvGraphicFramePr/>
          <p:nvPr/>
        </p:nvGraphicFramePr>
        <p:xfrm>
          <a:off x="6155266" y="3755744"/>
          <a:ext cx="1778001" cy="190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99" name="연결선"/>
          <p:cNvSpPr/>
          <p:nvPr/>
        </p:nvSpPr>
        <p:spPr>
          <a:xfrm>
            <a:off x="4346647" y="3842173"/>
            <a:ext cx="3541389" cy="4784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7" h="17538" fill="norm" stroke="1" extrusionOk="0">
                <a:moveTo>
                  <a:pt x="0" y="3512"/>
                </a:moveTo>
                <a:cubicBezTo>
                  <a:pt x="21146" y="-4062"/>
                  <a:pt x="21600" y="613"/>
                  <a:pt x="1361" y="17538"/>
                </a:cubicBezTo>
              </a:path>
            </a:pathLst>
          </a:custGeom>
          <a:ln w="12700">
            <a:solidFill>
              <a:schemeClr val="accent2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00" name="연결선"/>
          <p:cNvSpPr/>
          <p:nvPr/>
        </p:nvSpPr>
        <p:spPr>
          <a:xfrm>
            <a:off x="2165916" y="3933820"/>
            <a:ext cx="2188891" cy="578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82" fill="norm" stroke="1" extrusionOk="0">
                <a:moveTo>
                  <a:pt x="0" y="19497"/>
                </a:moveTo>
                <a:cubicBezTo>
                  <a:pt x="12399" y="21600"/>
                  <a:pt x="19599" y="15101"/>
                  <a:pt x="21600" y="0"/>
                </a:cubicBezTo>
              </a:path>
            </a:pathLst>
          </a:custGeom>
          <a:ln w="12700">
            <a:solidFill>
              <a:schemeClr val="accent2"/>
            </a:solidFill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85" name="동전"/>
          <p:cNvSpPr/>
          <p:nvPr/>
        </p:nvSpPr>
        <p:spPr>
          <a:xfrm>
            <a:off x="8439947" y="2787268"/>
            <a:ext cx="1021248" cy="1024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86" name="입력 장치"/>
          <p:cNvSpPr txBox="1"/>
          <p:nvPr/>
        </p:nvSpPr>
        <p:spPr>
          <a:xfrm>
            <a:off x="2926353" y="2365653"/>
            <a:ext cx="67378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입력 장치</a:t>
            </a:r>
          </a:p>
        </p:txBody>
      </p:sp>
      <p:sp>
        <p:nvSpPr>
          <p:cNvPr id="587" name="출력 장치"/>
          <p:cNvSpPr txBox="1"/>
          <p:nvPr/>
        </p:nvSpPr>
        <p:spPr>
          <a:xfrm>
            <a:off x="2898188" y="4025264"/>
            <a:ext cx="67378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출력 장치</a:t>
            </a:r>
          </a:p>
        </p:txBody>
      </p:sp>
      <p:sp>
        <p:nvSpPr>
          <p:cNvPr id="588" name="직사각형"/>
          <p:cNvSpPr/>
          <p:nvPr/>
        </p:nvSpPr>
        <p:spPr>
          <a:xfrm>
            <a:off x="4222750" y="1993900"/>
            <a:ext cx="3746501" cy="688941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89" name="직사각형"/>
          <p:cNvSpPr/>
          <p:nvPr/>
        </p:nvSpPr>
        <p:spPr>
          <a:xfrm>
            <a:off x="4280344" y="3661631"/>
            <a:ext cx="3746501" cy="1009204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90" name="입력 버퍼 스트림"/>
          <p:cNvSpPr txBox="1"/>
          <p:nvPr/>
        </p:nvSpPr>
        <p:spPr>
          <a:xfrm>
            <a:off x="5540199" y="2704512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입력 버퍼 스트림</a:t>
            </a:r>
          </a:p>
        </p:txBody>
      </p:sp>
      <p:sp>
        <p:nvSpPr>
          <p:cNvPr id="591" name="출력 버퍼 스트림"/>
          <p:cNvSpPr txBox="1"/>
          <p:nvPr/>
        </p:nvSpPr>
        <p:spPr>
          <a:xfrm>
            <a:off x="5540199" y="3404327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출력 버퍼 스트림</a:t>
            </a:r>
          </a:p>
        </p:txBody>
      </p:sp>
      <p:sp>
        <p:nvSpPr>
          <p:cNvPr id="592" name="프로그램"/>
          <p:cNvSpPr txBox="1"/>
          <p:nvPr/>
        </p:nvSpPr>
        <p:spPr>
          <a:xfrm>
            <a:off x="8634851" y="3828462"/>
            <a:ext cx="631441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프로그램</a:t>
            </a:r>
          </a:p>
        </p:txBody>
      </p:sp>
      <p:sp>
        <p:nvSpPr>
          <p:cNvPr id="601" name="연결선"/>
          <p:cNvSpPr/>
          <p:nvPr/>
        </p:nvSpPr>
        <p:spPr>
          <a:xfrm>
            <a:off x="9547952" y="2343257"/>
            <a:ext cx="272115" cy="587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67" h="21600" fill="norm" stroke="1" extrusionOk="0">
                <a:moveTo>
                  <a:pt x="0" y="21600"/>
                </a:moveTo>
                <a:cubicBezTo>
                  <a:pt x="15010" y="15403"/>
                  <a:pt x="21600" y="8203"/>
                  <a:pt x="19769" y="0"/>
                </a:cubicBezTo>
              </a:path>
            </a:pathLst>
          </a:custGeom>
          <a:ln w="12700">
            <a:solidFill>
              <a:schemeClr val="accent2"/>
            </a:solidFill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602" name="연결선"/>
          <p:cNvSpPr/>
          <p:nvPr/>
        </p:nvSpPr>
        <p:spPr>
          <a:xfrm>
            <a:off x="9574717" y="3676006"/>
            <a:ext cx="305322" cy="672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1067" y="12117"/>
                  <a:pt x="13867" y="4917"/>
                  <a:pt x="0" y="0"/>
                </a:cubicBezTo>
              </a:path>
            </a:pathLst>
          </a:custGeom>
          <a:ln w="12700">
            <a:solidFill>
              <a:schemeClr val="accent2"/>
            </a:solidFill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"/>
          <p:cNvGraphicFramePr/>
          <p:nvPr/>
        </p:nvGraphicFramePr>
        <p:xfrm>
          <a:off x="1185332" y="889000"/>
          <a:ext cx="9856655" cy="51382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832785"/>
                <a:gridCol w="3482230"/>
                <a:gridCol w="4541639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non-static 멤버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static 멤버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4183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선언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int n;</a:t>
                      </a:r>
                    </a:p>
                    <a:p>
                      <a:pPr algn="l">
                        <a:defRPr sz="1800"/>
                      </a:pPr>
                      <a:r>
                        <a:t>    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static int n;</a:t>
                      </a:r>
                    </a:p>
                    <a:p>
                      <a:pPr algn="l">
                        <a:defRPr sz="1800"/>
                      </a:pPr>
                      <a:r>
                        <a:t>     static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4782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객체마다 별도 존재</a:t>
                      </a:r>
                    </a:p>
                    <a:p>
                      <a:pPr algn="l">
                        <a:defRPr sz="1800"/>
                      </a:pPr>
                      <a:r>
                        <a:t>  - 인스턴스 멤버라고 부름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클래스당 하나 생성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내부가 아닌 별도의 공간에 생성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101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시간적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객체 생성 시에 멤버 생성됨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생길 때 멤버도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 생성 후 멤버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사라지면 멤버도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클래스 로딩 시에 멤버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 이미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사라져도 멤버는 사라지지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프로그램이 종료될 때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1740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공유의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공유되지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내에 각각 공간 유지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동일한 클래스의 모든 객체들에 의해 공유됨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표"/>
          <p:cNvGraphicFramePr/>
          <p:nvPr/>
        </p:nvGraphicFramePr>
        <p:xfrm>
          <a:off x="1185332" y="889000"/>
          <a:ext cx="6151330" cy="2854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65776"/>
                <a:gridCol w="2742777"/>
                <a:gridCol w="2742777"/>
              </a:tblGrid>
              <a:tr h="311247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오버로딩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오버라이딩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정의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같은 클래스나 상속 관계에서 동일한 이름의 메소드 중복 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서브 클래스에서 슈퍼 클래스에 있는 메소드와 동일한 이름의 메소드 재작성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115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동일한 클래스 내 혹은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목적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이름이 같은 여러 개의 메소드를 중복 정의하여 사용의 편리성 향상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슈퍼 클래스에 구현된 메소드를 무시하고 서브 클래스에서 새로운 기능의 메소드를 재정의하고자 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조건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이름은 반드시 동일함. 메소드의 인자의 개수나 인자의 타입이 달라야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이름, 인자 타입, 인자 개수, 인자의 리턴 타입이 모두 동일하여야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바인딩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정적 바인딩. 컴파일 시에 중복된 메소드 중 호출되는 메소드 결정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동적 바인딩. 실행 시간에 오버라이딩된 메소드 찾아 호출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"/>
          <p:cNvGraphicFramePr/>
          <p:nvPr/>
        </p:nvGraphicFramePr>
        <p:xfrm>
          <a:off x="1185332" y="889000"/>
          <a:ext cx="8554326" cy="2730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75658"/>
                <a:gridCol w="6978668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비교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내용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추상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일반 메소드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상수, 변수 필드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모든 서브 클래스에 공통된 메소드가 있는 경우에는 추상 클래스가 적합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인터페이스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모든 메소드가 추상 메소드</a:t>
                      </a:r>
                    </a:p>
                    <a:p>
                      <a:pPr algn="l">
                        <a:defRPr sz="1800"/>
                      </a:pPr>
                      <a:r>
                        <a:t> - 상수 필드만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다중 상속 지원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표 3"/>
          <p:cNvGraphicFramePr/>
          <p:nvPr/>
        </p:nvGraphicFramePr>
        <p:xfrm>
          <a:off x="2870200" y="648757"/>
          <a:ext cx="2111376" cy="148336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6" name="표 4"/>
          <p:cNvGraphicFramePr/>
          <p:nvPr/>
        </p:nvGraphicFramePr>
        <p:xfrm>
          <a:off x="2032000" y="2415114"/>
          <a:ext cx="3787779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표 4"/>
          <p:cNvGraphicFramePr/>
          <p:nvPr/>
        </p:nvGraphicFramePr>
        <p:xfrm>
          <a:off x="2032000" y="2415114"/>
          <a:ext cx="4692649" cy="22250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82108"/>
                <a:gridCol w="782108"/>
                <a:gridCol w="782108"/>
                <a:gridCol w="782108"/>
                <a:gridCol w="782108"/>
                <a:gridCol w="782108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(a)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Han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(b)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4"/>
          <p:cNvGraphicFramePr/>
          <p:nvPr/>
        </p:nvGraphicFramePr>
        <p:xfrm>
          <a:off x="2032000" y="2415114"/>
          <a:ext cx="2367361" cy="37084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[7]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[8]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4"/>
          <p:cNvGraphicFramePr/>
          <p:nvPr/>
        </p:nvGraphicFramePr>
        <p:xfrm>
          <a:off x="222253" y="91436"/>
          <a:ext cx="2080162" cy="33375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04948"/>
                <a:gridCol w="815275"/>
                <a:gridCol w="216123"/>
                <a:gridCol w="54381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주소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(a) 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3" name="표 1"/>
          <p:cNvGraphicFramePr/>
          <p:nvPr/>
        </p:nvGraphicFramePr>
        <p:xfrm>
          <a:off x="426120" y="3572299"/>
          <a:ext cx="1672428" cy="71945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(b) 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4" name="표 5"/>
          <p:cNvGraphicFramePr/>
          <p:nvPr/>
        </p:nvGraphicFramePr>
        <p:xfrm>
          <a:off x="6207795" y="1858853"/>
          <a:ext cx="1672439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