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3" y="2057400"/>
            <a:ext cx="3932249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2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3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3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3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3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31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39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3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31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39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3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31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39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67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70" cy="716407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49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31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39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67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70" cy="716408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49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2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2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27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27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27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27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7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13"/>
              <a:ext cx="1512741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82" y="622913"/>
            <a:ext cx="1499009" cy="1611240"/>
            <a:chOff x="-1" y="0"/>
            <a:chExt cx="1499008" cy="1611238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1"/>
              <a:ext cx="1499010" cy="161123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89" y="167383"/>
              <a:ext cx="1489426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297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50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4" cy="52705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74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1"/>
            <a:ext cx="1429353" cy="806496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7" y="1109368"/>
            <a:ext cx="5468589" cy="1404624"/>
            <a:chOff x="0" y="25400"/>
            <a:chExt cx="5468587" cy="1404622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3" y="25400"/>
            <a:ext cx="2332355" cy="1404623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/>
                        </a:pPr>
                        <a:r>
                          <a:t> Line에서</a:t>
                        </a:r>
                      </a:p>
                      <a:p>
                        <a:pPr>
                          <a:defRPr sz="1100"/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65" cy="307342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520706" y="300689"/>
              <a:ext cx="608742" cy="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0" y="746178"/>
              <a:ext cx="891781" cy="380477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99" y="461579"/>
              <a:ext cx="1600761" cy="532265"/>
              <a:chOff x="0" y="0"/>
              <a:chExt cx="1600760" cy="532264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1" y="0"/>
                <a:ext cx="1600761" cy="53226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/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1" y="42612"/>
                <a:ext cx="1600761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/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/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2"/>
              <a:ext cx="1626160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/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2"/>
              <a:ext cx="2439030" cy="138769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3"/>
          <a:ext cx="2332353" cy="14046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64" cy="3073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642523" y="3243903"/>
            <a:ext cx="608742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77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16" y="3404793"/>
            <a:ext cx="1600762" cy="532265"/>
            <a:chOff x="0" y="0"/>
            <a:chExt cx="1600761" cy="532263"/>
          </a:xfrm>
        </p:grpSpPr>
        <p:sp>
          <p:nvSpPr>
            <p:cNvPr id="221" name="직사각형"/>
            <p:cNvSpPr/>
            <p:nvPr/>
          </p:nvSpPr>
          <p:spPr>
            <a:xfrm>
              <a:off x="-1" y="-1"/>
              <a:ext cx="1600762" cy="5322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1" y="42612"/>
              <a:ext cx="160076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/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/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4" y="3480449"/>
            <a:ext cx="2436820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9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149"/>
            <a:ext cx="289842" cy="35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llection&lt;E&gt;"/>
          <p:cNvSpPr/>
          <p:nvPr/>
        </p:nvSpPr>
        <p:spPr>
          <a:xfrm>
            <a:off x="2095500" y="1279996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Collection&lt;E&gt;</a:t>
            </a:r>
          </a:p>
        </p:txBody>
      </p:sp>
      <p:sp>
        <p:nvSpPr>
          <p:cNvPr id="230" name="List&lt;E&gt;"/>
          <p:cNvSpPr/>
          <p:nvPr/>
        </p:nvSpPr>
        <p:spPr>
          <a:xfrm>
            <a:off x="2095500" y="1955800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List&lt;E&gt;</a:t>
            </a:r>
          </a:p>
        </p:txBody>
      </p:sp>
      <p:sp>
        <p:nvSpPr>
          <p:cNvPr id="231" name="Queue&lt;E&gt;"/>
          <p:cNvSpPr/>
          <p:nvPr/>
        </p:nvSpPr>
        <p:spPr>
          <a:xfrm>
            <a:off x="3975100" y="1955800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Queue&lt;E&gt;</a:t>
            </a:r>
          </a:p>
        </p:txBody>
      </p:sp>
      <p:sp>
        <p:nvSpPr>
          <p:cNvPr id="232" name="Set&lt;E&gt;"/>
          <p:cNvSpPr/>
          <p:nvPr/>
        </p:nvSpPr>
        <p:spPr>
          <a:xfrm>
            <a:off x="215900" y="1955800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Set&lt;E&gt;</a:t>
            </a:r>
          </a:p>
        </p:txBody>
      </p:sp>
      <p:sp>
        <p:nvSpPr>
          <p:cNvPr id="233" name="Map&lt;K, V&gt;"/>
          <p:cNvSpPr/>
          <p:nvPr/>
        </p:nvSpPr>
        <p:spPr>
          <a:xfrm>
            <a:off x="6210300" y="1279996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Map&lt;K, V&gt;</a:t>
            </a:r>
          </a:p>
        </p:txBody>
      </p:sp>
      <p:sp>
        <p:nvSpPr>
          <p:cNvPr id="234" name="HashSet&lt;E&gt;"/>
          <p:cNvSpPr/>
          <p:nvPr/>
        </p:nvSpPr>
        <p:spPr>
          <a:xfrm>
            <a:off x="215900" y="2984500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HashSet&lt;E&gt;</a:t>
            </a:r>
          </a:p>
        </p:txBody>
      </p:sp>
      <p:sp>
        <p:nvSpPr>
          <p:cNvPr id="235" name="ArrayList&lt;E&gt;"/>
          <p:cNvSpPr/>
          <p:nvPr/>
        </p:nvSpPr>
        <p:spPr>
          <a:xfrm>
            <a:off x="1625600" y="2984500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ArrayList&lt;E&gt;</a:t>
            </a:r>
          </a:p>
        </p:txBody>
      </p:sp>
      <p:sp>
        <p:nvSpPr>
          <p:cNvPr id="236" name="Vector&lt;E&gt;"/>
          <p:cNvSpPr/>
          <p:nvPr/>
        </p:nvSpPr>
        <p:spPr>
          <a:xfrm>
            <a:off x="3035300" y="2984500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Vector&lt;E&gt;</a:t>
            </a:r>
          </a:p>
        </p:txBody>
      </p:sp>
      <p:sp>
        <p:nvSpPr>
          <p:cNvPr id="237" name="LinkedList&lt;E&gt;"/>
          <p:cNvSpPr/>
          <p:nvPr/>
        </p:nvSpPr>
        <p:spPr>
          <a:xfrm>
            <a:off x="4445000" y="2984500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LinkedList&lt;E&gt;</a:t>
            </a:r>
          </a:p>
        </p:txBody>
      </p:sp>
      <p:sp>
        <p:nvSpPr>
          <p:cNvPr id="238" name="HashMap&lt;K, V&gt;"/>
          <p:cNvSpPr/>
          <p:nvPr/>
        </p:nvSpPr>
        <p:spPr>
          <a:xfrm>
            <a:off x="6210300" y="2984500"/>
            <a:ext cx="1270000" cy="3229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HashMap&lt;K, V&gt;</a:t>
            </a:r>
          </a:p>
        </p:txBody>
      </p:sp>
      <p:sp>
        <p:nvSpPr>
          <p:cNvPr id="239" name="Stack&lt;E&gt;"/>
          <p:cNvSpPr/>
          <p:nvPr/>
        </p:nvSpPr>
        <p:spPr>
          <a:xfrm>
            <a:off x="3035300" y="3660303"/>
            <a:ext cx="1270000" cy="3229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Stack&lt;E&gt;</a:t>
            </a:r>
          </a:p>
        </p:txBody>
      </p:sp>
      <p:sp>
        <p:nvSpPr>
          <p:cNvPr id="240" name="선"/>
          <p:cNvSpPr/>
          <p:nvPr/>
        </p:nvSpPr>
        <p:spPr>
          <a:xfrm>
            <a:off x="118296" y="2631603"/>
            <a:ext cx="8743558" cy="1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선"/>
          <p:cNvSpPr/>
          <p:nvPr/>
        </p:nvSpPr>
        <p:spPr>
          <a:xfrm flipV="1">
            <a:off x="3670300" y="3296468"/>
            <a:ext cx="0" cy="37477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선"/>
          <p:cNvSpPr/>
          <p:nvPr/>
        </p:nvSpPr>
        <p:spPr>
          <a:xfrm flipH="1" flipV="1">
            <a:off x="2605871" y="2279561"/>
            <a:ext cx="1064429" cy="71411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선"/>
          <p:cNvSpPr/>
          <p:nvPr/>
        </p:nvSpPr>
        <p:spPr>
          <a:xfrm flipV="1">
            <a:off x="2260599" y="2284170"/>
            <a:ext cx="363985" cy="70950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" name="선"/>
          <p:cNvSpPr/>
          <p:nvPr/>
        </p:nvSpPr>
        <p:spPr>
          <a:xfrm flipH="1" flipV="1">
            <a:off x="2755148" y="2316308"/>
            <a:ext cx="2182340" cy="68765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선"/>
          <p:cNvSpPr/>
          <p:nvPr/>
        </p:nvSpPr>
        <p:spPr>
          <a:xfrm flipV="1">
            <a:off x="850900" y="2269529"/>
            <a:ext cx="1" cy="72414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선"/>
          <p:cNvSpPr/>
          <p:nvPr/>
        </p:nvSpPr>
        <p:spPr>
          <a:xfrm flipH="1" flipV="1">
            <a:off x="4552932" y="2240328"/>
            <a:ext cx="384556" cy="77719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선"/>
          <p:cNvSpPr/>
          <p:nvPr/>
        </p:nvSpPr>
        <p:spPr>
          <a:xfrm flipV="1">
            <a:off x="6845300" y="1593725"/>
            <a:ext cx="0" cy="139995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인터페이스"/>
          <p:cNvSpPr txBox="1"/>
          <p:nvPr/>
        </p:nvSpPr>
        <p:spPr>
          <a:xfrm>
            <a:off x="7724140" y="2152733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인터페이스</a:t>
            </a:r>
          </a:p>
        </p:txBody>
      </p:sp>
      <p:sp>
        <p:nvSpPr>
          <p:cNvPr id="249" name="클래스"/>
          <p:cNvSpPr txBox="1"/>
          <p:nvPr/>
        </p:nvSpPr>
        <p:spPr>
          <a:xfrm>
            <a:off x="7855965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클래스</a:t>
            </a:r>
          </a:p>
        </p:txBody>
      </p:sp>
      <p:sp>
        <p:nvSpPr>
          <p:cNvPr id="250" name="선"/>
          <p:cNvSpPr/>
          <p:nvPr/>
        </p:nvSpPr>
        <p:spPr>
          <a:xfrm flipV="1">
            <a:off x="2730500" y="1593726"/>
            <a:ext cx="0" cy="37477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선"/>
          <p:cNvSpPr/>
          <p:nvPr/>
        </p:nvSpPr>
        <p:spPr>
          <a:xfrm flipV="1">
            <a:off x="850900" y="1810560"/>
            <a:ext cx="0" cy="15794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선"/>
          <p:cNvSpPr/>
          <p:nvPr/>
        </p:nvSpPr>
        <p:spPr>
          <a:xfrm flipV="1">
            <a:off x="4610100" y="1810560"/>
            <a:ext cx="0" cy="15794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선"/>
          <p:cNvSpPr/>
          <p:nvPr/>
        </p:nvSpPr>
        <p:spPr>
          <a:xfrm>
            <a:off x="838200" y="1803523"/>
            <a:ext cx="3784601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