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68ADC-3F00-46D2-A246-5387A52DC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CB782-F022-4354-9C3C-4D624A68B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9C38-1330-4F19-A10F-25A5D94E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EC1BF-C8C5-4B57-BF60-39BA47F2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6C36E-70CF-4911-A4BC-B1DF3CEF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F0AF2-DE09-40E2-92AD-BC249BB2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A1FA0-1E9B-46B8-8AEA-B929566E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AE4A8-0FA5-4FAC-98D3-CD5FB69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50D92-D2A1-48CE-86B6-92B8E2CE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4E654-811A-4D81-82E8-DBDD4FEF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6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6C96B0-92B8-4B05-AFBF-64A5F5E5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BB5D5-2B1C-47FA-887B-225787A6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CE68B-01E3-494C-9E82-D503B936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A50E0-3694-473C-A819-56524051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4A087-5C83-4594-971C-0F34CEFB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C26B6-8E6A-4277-A46F-AABC4DCE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A79DE-4582-4250-B305-A377E4B2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72794-70B5-4B62-B9F2-0FE92D08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825AE-8A4A-4FEA-A25D-4531DBD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1B31-DC07-4366-81B2-FDB98B82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8580-A6CF-4672-BCB2-F4A92F2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CC05B-5AE3-42F0-8E65-93735835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1527F-31F5-4753-BAB7-BCD85DA9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05EE2-AC15-4DFE-80E1-B0BF7D30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F1E66-5D5E-4385-BB6C-2E76FD16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F786-A751-4EAE-800D-8F409FB4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0541F-0DD1-4858-AB2C-11104084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4F023-A2BD-4451-AEE8-B3482C7D4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904D6-3686-4F95-B414-3E97BB9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E1C30-2652-4371-A223-249A9201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38E51-4644-4B11-883D-86E10F3A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2B7EE-B2DF-472B-A3CB-31FA337A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4587E-5590-446E-B205-AB66ABE5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E7356-7889-4333-A86A-2C83AE9D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06FED-F357-4A5D-BA72-2F0C271E4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AA7A7-D242-4F79-9EC7-342856B6B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AD487B-2F05-424A-9FEE-253202FA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68EFA-65B7-4445-BB8E-7814EB3D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1F980-40FC-4687-BE93-2E67E3C8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2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D15A0-1721-44F0-BB19-BA7A859A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5E08B0-5715-46E5-8876-EF5DCF2D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B16B3-5EB5-4924-8280-9E5177EE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66074-A2D2-42D3-B8D3-9E70F7BE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7AB76C-9603-4DB5-B54B-CDD0EC42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525D42-7EBA-4A7B-8A10-17F1F3B6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85D65-9229-42A3-A5FE-F05DB40E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63DE-E2BE-4D2E-992C-E14778EE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85546-1994-4129-B9EB-58AADE0A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73B6E-4CDC-45CE-8EDA-BAE94732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E74BF-FC93-4D40-80DF-E12D36FB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ADDB2-B273-4EAE-B839-26A851D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C2041-DAA6-4FE4-B7FC-C4865C65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0A8BF-B769-4373-88D4-CB911DE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DFE0F9-27EF-4B09-AD82-CECCEE871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B4A90-56C0-40E8-A1B2-A290C752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D0467-7787-4093-BBAD-7A7BE7E7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619BE-8B88-4A32-A5A6-C1AF1348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C235E-B34F-4B51-A1FC-8C5405FE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AFF37-7524-4391-817C-BEA0B55F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71F1D-3727-4A19-864F-C0AB338E1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A890F-CA6C-4716-B7F5-FFFC699A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33F7-DDCE-4A4A-93D2-3E7ADEC868BC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67C8-628F-41B5-9928-EEB3C1552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E7E1-B8B6-4501-8CA4-08C011FC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46D4-5816-4447-BFDB-9054D3921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FE7BB4-0750-4378-9D5F-5C48877D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94014"/>
              </p:ext>
            </p:extLst>
          </p:nvPr>
        </p:nvGraphicFramePr>
        <p:xfrm>
          <a:off x="2032000" y="719666"/>
          <a:ext cx="2111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91875"/>
              </p:ext>
            </p:extLst>
          </p:nvPr>
        </p:nvGraphicFramePr>
        <p:xfrm>
          <a:off x="2032001" y="2415116"/>
          <a:ext cx="40640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  <a:gridCol w="451556">
                  <a:extLst>
                    <a:ext uri="{9D8B030D-6E8A-4147-A177-3AD203B41FA5}">
                      <a16:colId xmlns:a16="http://schemas.microsoft.com/office/drawing/2014/main" val="88692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FE7BB4-0750-4378-9D5F-5C48877D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79728"/>
              </p:ext>
            </p:extLst>
          </p:nvPr>
        </p:nvGraphicFramePr>
        <p:xfrm>
          <a:off x="2870201" y="648759"/>
          <a:ext cx="2111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9F4C33-81EE-4333-922B-C4A7890A2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33457"/>
              </p:ext>
            </p:extLst>
          </p:nvPr>
        </p:nvGraphicFramePr>
        <p:xfrm>
          <a:off x="2032001" y="2415116"/>
          <a:ext cx="37877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472">
                  <a:extLst>
                    <a:ext uri="{9D8B030D-6E8A-4147-A177-3AD203B41FA5}">
                      <a16:colId xmlns:a16="http://schemas.microsoft.com/office/drawing/2014/main" val="3345459212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306197476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84153145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2948392488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729085481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298742676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1374484407"/>
                    </a:ext>
                  </a:extLst>
                </a:gridCol>
                <a:gridCol w="473472">
                  <a:extLst>
                    <a:ext uri="{9D8B030D-6E8A-4147-A177-3AD203B41FA5}">
                      <a16:colId xmlns:a16="http://schemas.microsoft.com/office/drawing/2014/main" val="69885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4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8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2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0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175</Words>
  <Application>Microsoft Office PowerPoint</Application>
  <PresentationFormat>와이드스크린</PresentationFormat>
  <Paragraphs>94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Seungheon</dc:creator>
  <cp:lastModifiedBy>Chang Seungheon</cp:lastModifiedBy>
  <cp:revision>3</cp:revision>
  <dcterms:created xsi:type="dcterms:W3CDTF">2019-07-19T06:36:24Z</dcterms:created>
  <dcterms:modified xsi:type="dcterms:W3CDTF">2019-07-19T06:44:18Z</dcterms:modified>
</cp:coreProperties>
</file>