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7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9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90" cy="82392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13"/>
          </p:nvPr>
        </p:nvSpPr>
        <p:spPr>
          <a:xfrm>
            <a:off x="839779" y="2057400"/>
            <a:ext cx="393225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55" y="6404294"/>
            <a:ext cx="273652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표 3"/>
          <p:cNvGraphicFramePr/>
          <p:nvPr/>
        </p:nvGraphicFramePr>
        <p:xfrm>
          <a:off x="2032000" y="719666"/>
          <a:ext cx="2111375" cy="148336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5" name="표 4"/>
          <p:cNvGraphicFramePr/>
          <p:nvPr/>
        </p:nvGraphicFramePr>
        <p:xfrm>
          <a:off x="2032000" y="2415114"/>
          <a:ext cx="4064006" cy="29667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  <a:gridCol w="451556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b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표 5"/>
          <p:cNvGraphicFramePr/>
          <p:nvPr/>
        </p:nvGraphicFramePr>
        <p:xfrm>
          <a:off x="1559595" y="1954103"/>
          <a:ext cx="990726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7" name="표 8"/>
          <p:cNvGraphicFramePr/>
          <p:nvPr/>
        </p:nvGraphicFramePr>
        <p:xfrm>
          <a:off x="390524" y="1954103"/>
          <a:ext cx="9264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8" name="표 13"/>
          <p:cNvGraphicFramePr/>
          <p:nvPr/>
        </p:nvGraphicFramePr>
        <p:xfrm>
          <a:off x="2792958" y="1954103"/>
          <a:ext cx="990726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9" name="표 14"/>
          <p:cNvGraphicFramePr/>
          <p:nvPr/>
        </p:nvGraphicFramePr>
        <p:xfrm>
          <a:off x="4026320" y="1954103"/>
          <a:ext cx="990736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0" name="표 15"/>
          <p:cNvGraphicFramePr/>
          <p:nvPr/>
        </p:nvGraphicFramePr>
        <p:xfrm>
          <a:off x="5259682" y="1954103"/>
          <a:ext cx="990737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1" name="표 16"/>
          <p:cNvGraphicFramePr/>
          <p:nvPr/>
        </p:nvGraphicFramePr>
        <p:xfrm>
          <a:off x="6493047" y="1954103"/>
          <a:ext cx="990736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2" name="직선 화살표 연결선 3"/>
          <p:cNvSpPr/>
          <p:nvPr/>
        </p:nvSpPr>
        <p:spPr>
          <a:xfrm>
            <a:off x="1316954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직선 화살표 연결선 17"/>
          <p:cNvSpPr/>
          <p:nvPr/>
        </p:nvSpPr>
        <p:spPr>
          <a:xfrm>
            <a:off x="2550317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직선 화살표 연결선 18"/>
          <p:cNvSpPr/>
          <p:nvPr/>
        </p:nvSpPr>
        <p:spPr>
          <a:xfrm>
            <a:off x="3783681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5" name="직선 화살표 연결선 19"/>
          <p:cNvSpPr/>
          <p:nvPr/>
        </p:nvSpPr>
        <p:spPr>
          <a:xfrm>
            <a:off x="5017044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6" name="직선 화살표 연결선 20"/>
          <p:cNvSpPr/>
          <p:nvPr/>
        </p:nvSpPr>
        <p:spPr>
          <a:xfrm>
            <a:off x="6250408" y="245745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27" name="표 21"/>
          <p:cNvGraphicFramePr/>
          <p:nvPr/>
        </p:nvGraphicFramePr>
        <p:xfrm>
          <a:off x="8983078" y="462280"/>
          <a:ext cx="1931069" cy="593344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42923"/>
                <a:gridCol w="876300"/>
                <a:gridCol w="51184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1000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1004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1110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1110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1120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1120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표 5"/>
          <p:cNvGraphicFramePr/>
          <p:nvPr/>
        </p:nvGraphicFramePr>
        <p:xfrm>
          <a:off x="5845845" y="3001853"/>
          <a:ext cx="990736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0" name="표 8"/>
          <p:cNvGraphicFramePr/>
          <p:nvPr/>
        </p:nvGraphicFramePr>
        <p:xfrm>
          <a:off x="4676773" y="3001853"/>
          <a:ext cx="926444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1" name="직선 화살표 연결선 3"/>
          <p:cNvSpPr/>
          <p:nvPr/>
        </p:nvSpPr>
        <p:spPr>
          <a:xfrm>
            <a:off x="5603206" y="3505200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32" name="표 22"/>
          <p:cNvGraphicFramePr/>
          <p:nvPr/>
        </p:nvGraphicFramePr>
        <p:xfrm>
          <a:off x="5845845" y="3804284"/>
          <a:ext cx="990736" cy="69724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3" name="표 23"/>
          <p:cNvGraphicFramePr/>
          <p:nvPr/>
        </p:nvGraphicFramePr>
        <p:xfrm>
          <a:off x="4676773" y="3804284"/>
          <a:ext cx="926444" cy="69724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4" name="직선 화살표 연결선 24"/>
          <p:cNvSpPr/>
          <p:nvPr/>
        </p:nvSpPr>
        <p:spPr>
          <a:xfrm>
            <a:off x="5603206" y="4307628"/>
            <a:ext cx="242643" cy="12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35" name="표 25"/>
          <p:cNvGraphicFramePr/>
          <p:nvPr/>
        </p:nvGraphicFramePr>
        <p:xfrm>
          <a:off x="5845845" y="628754"/>
          <a:ext cx="990736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6" name="표 26"/>
          <p:cNvGraphicFramePr/>
          <p:nvPr/>
        </p:nvGraphicFramePr>
        <p:xfrm>
          <a:off x="4676773" y="628754"/>
          <a:ext cx="926444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7" name="직선 화살표 연결선 27"/>
          <p:cNvSpPr/>
          <p:nvPr/>
        </p:nvSpPr>
        <p:spPr>
          <a:xfrm>
            <a:off x="5603206" y="1132099"/>
            <a:ext cx="242643" cy="12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38" name="표 28"/>
          <p:cNvGraphicFramePr/>
          <p:nvPr/>
        </p:nvGraphicFramePr>
        <p:xfrm>
          <a:off x="5845845" y="1431182"/>
          <a:ext cx="990736" cy="69724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9" name="표 29"/>
          <p:cNvGraphicFramePr/>
          <p:nvPr/>
        </p:nvGraphicFramePr>
        <p:xfrm>
          <a:off x="4676773" y="1431182"/>
          <a:ext cx="926444" cy="69724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0" name="직선 화살표 연결선 30"/>
          <p:cNvSpPr/>
          <p:nvPr/>
        </p:nvSpPr>
        <p:spPr>
          <a:xfrm>
            <a:off x="5603206" y="1934528"/>
            <a:ext cx="242643" cy="12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41" name="표 13"/>
          <p:cNvGraphicFramePr/>
          <p:nvPr/>
        </p:nvGraphicFramePr>
        <p:xfrm>
          <a:off x="8248277" y="628754"/>
          <a:ext cx="990736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2" name="표 14"/>
          <p:cNvGraphicFramePr/>
          <p:nvPr/>
        </p:nvGraphicFramePr>
        <p:xfrm>
          <a:off x="7079208" y="628754"/>
          <a:ext cx="926444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3" name="표 16"/>
          <p:cNvGraphicFramePr/>
          <p:nvPr/>
        </p:nvGraphicFramePr>
        <p:xfrm>
          <a:off x="8248277" y="1431182"/>
          <a:ext cx="990736" cy="69724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4" name="표 17"/>
          <p:cNvGraphicFramePr/>
          <p:nvPr/>
        </p:nvGraphicFramePr>
        <p:xfrm>
          <a:off x="7079208" y="1431182"/>
          <a:ext cx="926444" cy="69724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5" name="직선 화살표 연결선 18"/>
          <p:cNvSpPr/>
          <p:nvPr/>
        </p:nvSpPr>
        <p:spPr>
          <a:xfrm>
            <a:off x="8005640" y="2025013"/>
            <a:ext cx="242643" cy="12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6" name="직선 연결선 19"/>
          <p:cNvSpPr/>
          <p:nvPr/>
        </p:nvSpPr>
        <p:spPr>
          <a:xfrm>
            <a:off x="8005640" y="1187998"/>
            <a:ext cx="71572" cy="12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7" name="직선 연결선 31"/>
          <p:cNvSpPr/>
          <p:nvPr/>
        </p:nvSpPr>
        <p:spPr>
          <a:xfrm flipH="1">
            <a:off x="8067674" y="1173586"/>
            <a:ext cx="4775" cy="716412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8" name="직선 화살표 연결선 35"/>
          <p:cNvSpPr/>
          <p:nvPr/>
        </p:nvSpPr>
        <p:spPr>
          <a:xfrm>
            <a:off x="8072435" y="1875600"/>
            <a:ext cx="175854" cy="12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9" name="TextBox 38"/>
          <p:cNvSpPr txBox="1"/>
          <p:nvPr/>
        </p:nvSpPr>
        <p:spPr>
          <a:xfrm>
            <a:off x="5845845" y="2230228"/>
            <a:ext cx="29039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(a)</a:t>
            </a:r>
          </a:p>
        </p:txBody>
      </p:sp>
      <p:sp>
        <p:nvSpPr>
          <p:cNvPr id="150" name="TextBox 39"/>
          <p:cNvSpPr txBox="1"/>
          <p:nvPr/>
        </p:nvSpPr>
        <p:spPr>
          <a:xfrm>
            <a:off x="8248277" y="2230228"/>
            <a:ext cx="290395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(b)</a:t>
            </a:r>
          </a:p>
        </p:txBody>
      </p:sp>
      <p:graphicFrame>
        <p:nvGraphicFramePr>
          <p:cNvPr id="151" name="표 33"/>
          <p:cNvGraphicFramePr/>
          <p:nvPr/>
        </p:nvGraphicFramePr>
        <p:xfrm>
          <a:off x="7079208" y="3001853"/>
          <a:ext cx="926444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2" name="표 34"/>
          <p:cNvGraphicFramePr/>
          <p:nvPr/>
        </p:nvGraphicFramePr>
        <p:xfrm>
          <a:off x="8248277" y="3804284"/>
          <a:ext cx="990736" cy="69724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95362"/>
                <a:gridCol w="495362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x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y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3" name="표 36"/>
          <p:cNvGraphicFramePr/>
          <p:nvPr/>
        </p:nvGraphicFramePr>
        <p:xfrm>
          <a:off x="7079208" y="3804284"/>
          <a:ext cx="926444" cy="69724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4" name="직선 화살표 연결선 37"/>
          <p:cNvSpPr/>
          <p:nvPr/>
        </p:nvSpPr>
        <p:spPr>
          <a:xfrm>
            <a:off x="8005640" y="4398116"/>
            <a:ext cx="242643" cy="12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직선 연결선 40"/>
          <p:cNvSpPr/>
          <p:nvPr/>
        </p:nvSpPr>
        <p:spPr>
          <a:xfrm>
            <a:off x="8005640" y="3561100"/>
            <a:ext cx="71572" cy="12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직선 연결선 41"/>
          <p:cNvSpPr/>
          <p:nvPr/>
        </p:nvSpPr>
        <p:spPr>
          <a:xfrm flipH="1">
            <a:off x="8067674" y="3546685"/>
            <a:ext cx="4775" cy="716413"/>
          </a:xfrm>
          <a:prstGeom prst="line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직선 화살표 연결선 42"/>
          <p:cNvSpPr/>
          <p:nvPr/>
        </p:nvSpPr>
        <p:spPr>
          <a:xfrm>
            <a:off x="8072435" y="4248701"/>
            <a:ext cx="175854" cy="12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표 5"/>
          <p:cNvGraphicFramePr/>
          <p:nvPr/>
        </p:nvGraphicFramePr>
        <p:xfrm>
          <a:off x="1416719" y="325329"/>
          <a:ext cx="1164556" cy="69723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82278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0" name="표 8"/>
          <p:cNvGraphicFramePr/>
          <p:nvPr/>
        </p:nvGraphicFramePr>
        <p:xfrm>
          <a:off x="247649" y="325329"/>
          <a:ext cx="926433" cy="69723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1" name="직선 화살표 연결선 3"/>
          <p:cNvSpPr/>
          <p:nvPr/>
        </p:nvSpPr>
        <p:spPr>
          <a:xfrm>
            <a:off x="1174079" y="828675"/>
            <a:ext cx="242643" cy="0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2" name="표 32"/>
          <p:cNvGraphicFramePr/>
          <p:nvPr/>
        </p:nvGraphicFramePr>
        <p:xfrm>
          <a:off x="1416719" y="1525905"/>
          <a:ext cx="1201732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3" name="표 43"/>
          <p:cNvGraphicFramePr/>
          <p:nvPr/>
        </p:nvGraphicFramePr>
        <p:xfrm>
          <a:off x="247649" y="1525905"/>
          <a:ext cx="9264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4" name="직선 화살표 연결선 44"/>
          <p:cNvSpPr/>
          <p:nvPr/>
        </p:nvSpPr>
        <p:spPr>
          <a:xfrm>
            <a:off x="1174079" y="2029249"/>
            <a:ext cx="242643" cy="12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5" name="표 50"/>
          <p:cNvGraphicFramePr/>
          <p:nvPr/>
        </p:nvGraphicFramePr>
        <p:xfrm>
          <a:off x="1416719" y="2726476"/>
          <a:ext cx="1201732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6" name="표 51"/>
          <p:cNvGraphicFramePr/>
          <p:nvPr/>
        </p:nvGraphicFramePr>
        <p:xfrm>
          <a:off x="247649" y="2726476"/>
          <a:ext cx="92643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7" name="직선 화살표 연결선 52"/>
          <p:cNvSpPr/>
          <p:nvPr/>
        </p:nvSpPr>
        <p:spPr>
          <a:xfrm>
            <a:off x="1174079" y="3229822"/>
            <a:ext cx="242643" cy="12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68" name="표 53"/>
          <p:cNvGraphicFramePr/>
          <p:nvPr/>
        </p:nvGraphicFramePr>
        <p:xfrm>
          <a:off x="2861074" y="2726476"/>
          <a:ext cx="1201723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9" name="직선 화살표 연결선 54"/>
          <p:cNvSpPr/>
          <p:nvPr/>
        </p:nvSpPr>
        <p:spPr>
          <a:xfrm>
            <a:off x="2618439" y="3229822"/>
            <a:ext cx="242643" cy="12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0" name="표 55"/>
          <p:cNvGraphicFramePr/>
          <p:nvPr/>
        </p:nvGraphicFramePr>
        <p:xfrm>
          <a:off x="1416719" y="3927049"/>
          <a:ext cx="1201732" cy="69724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1" name="표 56"/>
          <p:cNvGraphicFramePr/>
          <p:nvPr/>
        </p:nvGraphicFramePr>
        <p:xfrm>
          <a:off x="247649" y="3927049"/>
          <a:ext cx="926433" cy="69724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2" name="직선 화살표 연결선 57"/>
          <p:cNvSpPr/>
          <p:nvPr/>
        </p:nvSpPr>
        <p:spPr>
          <a:xfrm>
            <a:off x="1174079" y="4430395"/>
            <a:ext cx="242643" cy="12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3" name="표 58"/>
          <p:cNvGraphicFramePr/>
          <p:nvPr/>
        </p:nvGraphicFramePr>
        <p:xfrm>
          <a:off x="2861074" y="3927049"/>
          <a:ext cx="1201723" cy="69724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4" name="직선 화살표 연결선 59"/>
          <p:cNvSpPr/>
          <p:nvPr/>
        </p:nvSpPr>
        <p:spPr>
          <a:xfrm>
            <a:off x="2618439" y="4430395"/>
            <a:ext cx="242643" cy="12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5" name="표 60"/>
          <p:cNvGraphicFramePr/>
          <p:nvPr/>
        </p:nvGraphicFramePr>
        <p:xfrm>
          <a:off x="4305434" y="3927049"/>
          <a:ext cx="1201732" cy="69724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6" name="직선 화살표 연결선 61"/>
          <p:cNvSpPr/>
          <p:nvPr/>
        </p:nvSpPr>
        <p:spPr>
          <a:xfrm>
            <a:off x="4062795" y="4430395"/>
            <a:ext cx="242643" cy="12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77" name="표 62"/>
          <p:cNvGraphicFramePr/>
          <p:nvPr/>
        </p:nvGraphicFramePr>
        <p:xfrm>
          <a:off x="1416719" y="5127623"/>
          <a:ext cx="1201732" cy="69724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8" name="표 63"/>
          <p:cNvGraphicFramePr/>
          <p:nvPr/>
        </p:nvGraphicFramePr>
        <p:xfrm>
          <a:off x="247649" y="5127623"/>
          <a:ext cx="926433" cy="69724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63216"/>
                <a:gridCol w="463216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9" name="직선 화살표 연결선 64"/>
          <p:cNvSpPr/>
          <p:nvPr/>
        </p:nvSpPr>
        <p:spPr>
          <a:xfrm>
            <a:off x="1174079" y="5630967"/>
            <a:ext cx="242643" cy="12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80" name="표 65"/>
          <p:cNvGraphicFramePr/>
          <p:nvPr/>
        </p:nvGraphicFramePr>
        <p:xfrm>
          <a:off x="2861074" y="5127623"/>
          <a:ext cx="1201723" cy="69724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1" name="직선 화살표 연결선 66"/>
          <p:cNvSpPr/>
          <p:nvPr/>
        </p:nvSpPr>
        <p:spPr>
          <a:xfrm>
            <a:off x="2618439" y="5630967"/>
            <a:ext cx="242643" cy="12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182" name="표 67"/>
          <p:cNvGraphicFramePr/>
          <p:nvPr/>
        </p:nvGraphicFramePr>
        <p:xfrm>
          <a:off x="4305434" y="5127623"/>
          <a:ext cx="1201732" cy="69724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19442"/>
                <a:gridCol w="582278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null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3" name="직선 화살표 연결선 68"/>
          <p:cNvSpPr/>
          <p:nvPr/>
        </p:nvSpPr>
        <p:spPr>
          <a:xfrm>
            <a:off x="4062795" y="5630967"/>
            <a:ext cx="242643" cy="12"/>
          </a:xfrm>
          <a:prstGeom prst="line">
            <a:avLst/>
          </a:prstGeom>
          <a:ln w="28575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사각형: 둥근 모서리 3"/>
          <p:cNvGrpSpPr/>
          <p:nvPr/>
        </p:nvGrpSpPr>
        <p:grpSpPr>
          <a:xfrm>
            <a:off x="6032500" y="936625"/>
            <a:ext cx="1676400" cy="2047875"/>
            <a:chOff x="0" y="0"/>
            <a:chExt cx="1676400" cy="2047875"/>
          </a:xfrm>
        </p:grpSpPr>
        <p:sp>
          <p:nvSpPr>
            <p:cNvPr id="185" name="모서리가 둥근 직사각형"/>
            <p:cNvSpPr/>
            <p:nvPr/>
          </p:nvSpPr>
          <p:spPr>
            <a:xfrm>
              <a:off x="0" y="0"/>
              <a:ext cx="1676400" cy="2047875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186" name="String name;…"/>
            <p:cNvSpPr txBox="1"/>
            <p:nvPr/>
          </p:nvSpPr>
          <p:spPr>
            <a:xfrm>
              <a:off x="81831" y="140008"/>
              <a:ext cx="1512742" cy="1767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>
                  <a:solidFill>
                    <a:srgbClr val="2F5597"/>
                  </a:solidFill>
                </a:defRPr>
              </a:pPr>
              <a:r>
                <a:t>String</a:t>
              </a:r>
              <a:r>
                <a:rPr>
                  <a:solidFill>
                    <a:srgbClr val="000000"/>
                  </a:solidFill>
                </a:rPr>
                <a:t> name;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</a:defRPr>
              </a:pPr>
              <a:r>
                <a:t>int</a:t>
              </a:r>
              <a:r>
                <a:rPr>
                  <a:solidFill>
                    <a:srgbClr val="000000"/>
                  </a:solidFill>
                </a:rPr>
                <a:t> age;</a:t>
              </a:r>
              <a:endParaRPr>
                <a:solidFill>
                  <a:srgbClr val="FFFFFF"/>
                </a:solidFill>
              </a:endParaRPr>
            </a:p>
            <a:p>
              <a:pPr/>
              <a:r>
                <a:t>--------------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speak();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eat();</a:t>
              </a:r>
              <a:endParaRPr>
                <a:solidFill>
                  <a:srgbClr val="FFFFFF"/>
                </a:solidFill>
              </a:endParaRPr>
            </a:p>
            <a:p>
              <a:pPr>
                <a:defRPr>
                  <a:solidFill>
                    <a:srgbClr val="C55A11"/>
                  </a:solidFill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study();</a:t>
              </a:r>
            </a:p>
          </p:txBody>
        </p:sp>
      </p:grpSp>
      <p:sp>
        <p:nvSpPr>
          <p:cNvPr id="188" name="TextBox 4"/>
          <p:cNvSpPr txBox="1"/>
          <p:nvPr/>
        </p:nvSpPr>
        <p:spPr>
          <a:xfrm>
            <a:off x="6594474" y="628846"/>
            <a:ext cx="411731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/>
            </a:lvl1pPr>
          </a:lstStyle>
          <a:p>
            <a:pPr/>
            <a:r>
              <a:t>객체</a:t>
            </a:r>
          </a:p>
        </p:txBody>
      </p:sp>
      <p:sp>
        <p:nvSpPr>
          <p:cNvPr id="189" name="TextBox 5"/>
          <p:cNvSpPr txBox="1"/>
          <p:nvPr/>
        </p:nvSpPr>
        <p:spPr>
          <a:xfrm>
            <a:off x="7760196" y="1381321"/>
            <a:ext cx="782573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200"/>
            </a:lvl1pPr>
          </a:lstStyle>
          <a:p>
            <a:pPr/>
            <a:r>
              <a:t>필드(field)</a:t>
            </a:r>
          </a:p>
        </p:txBody>
      </p:sp>
      <p:sp>
        <p:nvSpPr>
          <p:cNvPr id="190" name="TextBox 6"/>
          <p:cNvSpPr txBox="1"/>
          <p:nvPr/>
        </p:nvSpPr>
        <p:spPr>
          <a:xfrm>
            <a:off x="7742263" y="2190948"/>
            <a:ext cx="755929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b="1" sz="1200"/>
            </a:pPr>
            <a:r>
              <a:t>메소드</a:t>
            </a:r>
            <a:br/>
            <a:r>
              <a:t>(method)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사각형: 둥근 모서리 3"/>
          <p:cNvGrpSpPr/>
          <p:nvPr/>
        </p:nvGrpSpPr>
        <p:grpSpPr>
          <a:xfrm>
            <a:off x="6308773" y="622905"/>
            <a:ext cx="1499025" cy="1611252"/>
            <a:chOff x="-1" y="-1"/>
            <a:chExt cx="1499023" cy="1611250"/>
          </a:xfrm>
        </p:grpSpPr>
        <p:sp>
          <p:nvSpPr>
            <p:cNvPr id="192" name="모서리가 둥근 직사각형"/>
            <p:cNvSpPr/>
            <p:nvPr/>
          </p:nvSpPr>
          <p:spPr>
            <a:xfrm>
              <a:off x="-2" y="-2"/>
              <a:ext cx="1499025" cy="1611252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193" name="String name;…"/>
            <p:cNvSpPr txBox="1"/>
            <p:nvPr/>
          </p:nvSpPr>
          <p:spPr>
            <a:xfrm>
              <a:off x="590" y="167385"/>
              <a:ext cx="1489437" cy="12570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2F5597"/>
                  </a:solidFill>
                </a:defRPr>
              </a:pPr>
              <a:r>
                <a:t>메소드1()</a:t>
              </a:r>
            </a:p>
            <a:p>
              <a:pPr algn="ctr">
                <a:defRPr strike="sngStrike">
                  <a:solidFill>
                    <a:srgbClr val="2F5597"/>
                  </a:solidFill>
                </a:defRPr>
              </a:pPr>
              <a:r>
                <a:t>메소드2()</a:t>
              </a:r>
            </a:p>
            <a:p>
              <a:pPr algn="ctr">
                <a:defRPr>
                  <a:solidFill>
                    <a:srgbClr val="2F5597"/>
                  </a:solidFill>
                </a:defRPr>
              </a:pPr>
              <a:r>
                <a:t>메소드3()</a:t>
              </a:r>
            </a:p>
            <a:p>
              <a:pPr algn="ctr">
                <a:defRPr>
                  <a:solidFill>
                    <a:srgbClr val="2F5597"/>
                  </a:solidFill>
                </a:defRPr>
              </a:pPr>
              <a:r>
                <a:t>.............</a:t>
              </a:r>
            </a:p>
          </p:txBody>
        </p:sp>
      </p:grpSp>
      <p:sp>
        <p:nvSpPr>
          <p:cNvPr id="195" name="TextBox 5"/>
          <p:cNvSpPr txBox="1"/>
          <p:nvPr/>
        </p:nvSpPr>
        <p:spPr>
          <a:xfrm>
            <a:off x="7901081" y="695521"/>
            <a:ext cx="80560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200"/>
            </a:lvl1pPr>
          </a:lstStyle>
          <a:p>
            <a:pPr/>
            <a:r>
              <a:t>슈퍼 클래스</a:t>
            </a:r>
          </a:p>
        </p:txBody>
      </p:sp>
      <p:sp>
        <p:nvSpPr>
          <p:cNvPr id="196" name="모서리가 둥근 직사각형"/>
          <p:cNvSpPr/>
          <p:nvPr/>
        </p:nvSpPr>
        <p:spPr>
          <a:xfrm>
            <a:off x="6308783" y="2819980"/>
            <a:ext cx="1493302" cy="508002"/>
          </a:xfrm>
          <a:prstGeom prst="roundRect">
            <a:avLst>
              <a:gd name="adj" fmla="val 48994"/>
            </a:avLst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7" name="String name;…"/>
          <p:cNvSpPr txBox="1"/>
          <p:nvPr/>
        </p:nvSpPr>
        <p:spPr>
          <a:xfrm>
            <a:off x="6309371" y="2871214"/>
            <a:ext cx="1483755" cy="38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>
                <a:solidFill>
                  <a:srgbClr val="2F5597"/>
                </a:solidFill>
              </a:defRPr>
            </a:lvl1pPr>
          </a:lstStyle>
          <a:p>
            <a:pPr/>
            <a:r>
              <a:t>메소드2()</a:t>
            </a:r>
          </a:p>
        </p:txBody>
      </p:sp>
      <p:sp>
        <p:nvSpPr>
          <p:cNvPr id="198" name="TextBox 5"/>
          <p:cNvSpPr txBox="1"/>
          <p:nvPr/>
        </p:nvSpPr>
        <p:spPr>
          <a:xfrm>
            <a:off x="7901081" y="2933012"/>
            <a:ext cx="80560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1200"/>
            </a:lvl1pPr>
          </a:lstStyle>
          <a:p>
            <a:pPr/>
            <a:r>
              <a:t>서브 클래스</a:t>
            </a:r>
          </a:p>
        </p:txBody>
      </p:sp>
      <p:sp>
        <p:nvSpPr>
          <p:cNvPr id="199" name="메소드2() 호출"/>
          <p:cNvSpPr txBox="1"/>
          <p:nvPr/>
        </p:nvSpPr>
        <p:spPr>
          <a:xfrm>
            <a:off x="3915121" y="2119833"/>
            <a:ext cx="1213799" cy="333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메소드2() 호출</a:t>
            </a:r>
          </a:p>
        </p:txBody>
      </p:sp>
      <p:sp>
        <p:nvSpPr>
          <p:cNvPr id="200" name="선"/>
          <p:cNvSpPr/>
          <p:nvPr/>
        </p:nvSpPr>
        <p:spPr>
          <a:xfrm flipV="1">
            <a:off x="7058283" y="2258776"/>
            <a:ext cx="9" cy="52705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1" name="상속"/>
          <p:cNvSpPr txBox="1"/>
          <p:nvPr/>
        </p:nvSpPr>
        <p:spPr>
          <a:xfrm>
            <a:off x="7182422" y="2355930"/>
            <a:ext cx="433702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상속</a:t>
            </a:r>
          </a:p>
        </p:txBody>
      </p:sp>
      <p:sp>
        <p:nvSpPr>
          <p:cNvPr id="202" name="선"/>
          <p:cNvSpPr/>
          <p:nvPr/>
        </p:nvSpPr>
        <p:spPr>
          <a:xfrm flipV="1">
            <a:off x="5155736" y="1312217"/>
            <a:ext cx="1428579" cy="960439"/>
          </a:xfrm>
          <a:prstGeom prst="line">
            <a:avLst/>
          </a:prstGeom>
          <a:ln w="25400">
            <a:solidFill>
              <a:schemeClr val="accent2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3" name="선"/>
          <p:cNvSpPr/>
          <p:nvPr/>
        </p:nvSpPr>
        <p:spPr>
          <a:xfrm>
            <a:off x="5154910" y="2270030"/>
            <a:ext cx="1429358" cy="806502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4" name="X"/>
          <p:cNvSpPr txBox="1"/>
          <p:nvPr/>
        </p:nvSpPr>
        <p:spPr>
          <a:xfrm>
            <a:off x="5738174" y="1612288"/>
            <a:ext cx="256611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chemeClr val="accent2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그룹"/>
          <p:cNvGrpSpPr/>
          <p:nvPr/>
        </p:nvGrpSpPr>
        <p:grpSpPr>
          <a:xfrm>
            <a:off x="4096594" y="1109368"/>
            <a:ext cx="5468598" cy="1404631"/>
            <a:chOff x="0" y="25400"/>
            <a:chExt cx="5468597" cy="1404630"/>
          </a:xfrm>
        </p:grpSpPr>
        <p:graphicFrame>
          <p:nvGraphicFramePr>
            <p:cNvPr id="206" name="표 21"/>
            <p:cNvGraphicFramePr/>
            <p:nvPr/>
          </p:nvGraphicFramePr>
          <p:xfrm>
            <a:off x="3136235" y="25400"/>
            <a:ext cx="2332363" cy="140463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1" rtl="0">
                  <a:tableStyleId>{4C3C2611-4C71-4FC5-86AE-919BDF0F9419}</a:tableStyleId>
                </a:tblPr>
                <a:tblGrid>
                  <a:gridCol w="947498"/>
                  <a:gridCol w="1384854"/>
                </a:tblGrid>
                <a:tr h="269240">
                  <a:tc>
                    <a:txBody>
                      <a:bodyPr/>
                      <a:lstStyle/>
                      <a:p>
                        <a:pPr algn="ctr"/>
                        <a:r>
                          <a:rPr sz="1100"/>
                          <a:t>DObject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solidFill>
                          <a:srgbClr val="000000"/>
                        </a:solidFill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100"/>
                        </a:pP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  <a:tr h="431800">
                  <a:tc>
                    <a:txBody>
                      <a:bodyPr/>
                      <a:lstStyle/>
                      <a:p>
                        <a:pPr algn="ctr"/>
                        <a:r>
                          <a:rPr sz="1100"/>
                          <a:t>draw()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chemeClr val="accent2">
                          <a:lumOff val="2196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/>
                        <a:r>
                          <a:rPr sz="1100"/>
                          <a:t> DObject의 메소드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  <a:tr h="434340">
                  <a:tc>
                    <a:txBody>
                      <a:bodyPr/>
                      <a:lstStyle/>
                      <a:p>
                        <a:pPr algn="ctr"/>
                        <a:r>
                          <a:rPr sz="1100"/>
                          <a:t>draw()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  <a:solidFill>
                        <a:schemeClr val="accent5">
                          <a:lumOff val="20196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100"/>
                        </a:pPr>
                        <a:r>
                          <a:t> Line에서</a:t>
                        </a:r>
                      </a:p>
                      <a:p>
                        <a:pPr>
                          <a:defRPr sz="1100"/>
                        </a:pPr>
                        <a:r>
                          <a:t> 오버라이딩한 메소드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  <a:tr h="269240">
                  <a:tc>
                    <a:txBody>
                      <a:bodyPr/>
                      <a:lstStyle/>
                      <a:p>
                        <a:pPr algn="ctr"/>
                        <a:r>
                          <a:rPr sz="1100"/>
                          <a:t>Line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100"/>
                        </a:pP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07" name="표"/>
            <p:cNvGraphicFramePr/>
            <p:nvPr/>
          </p:nvGraphicFramePr>
          <p:xfrm>
            <a:off x="1996213" y="147019"/>
            <a:ext cx="757271" cy="307347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1" rtl="0">
                  <a:tableStyleId>{4C3C2611-4C71-4FC5-86AE-919BDF0F9419}</a:tableStyleId>
                </a:tblPr>
                <a:tblGrid>
                  <a:gridCol w="304393"/>
                  <a:gridCol w="452869"/>
                </a:tblGrid>
                <a:tr h="307340">
                  <a:tc>
                    <a:txBody>
                      <a:bodyPr/>
                      <a:lstStyle/>
                      <a:p>
                        <a:pPr algn="ctr"/>
                        <a:r>
                          <a:rPr sz="1200"/>
                          <a:t>a</a:t>
                        </a:r>
                      </a:p>
                    </a:txBody>
                    <a:tcPr marL="45720" marR="45720" marT="45720" marB="45720" anchor="ctr" anchorCtr="0" horzOverflow="overflow">
                      <a:lnL w="12700"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defRPr sz="1200"/>
                        </a:pPr>
                      </a:p>
                    </a:txBody>
                    <a:tcPr marL="45720" marR="45720" marT="45720" marB="45720" anchor="ctr" anchorCtr="0" horzOverflow="overflow">
                      <a:lnL w="12700">
                        <a:solidFill>
                          <a:srgbClr val="000000"/>
                        </a:solidFill>
                        <a:miter lim="400000"/>
                      </a:lnL>
                      <a:lnR w="12700">
                        <a:solidFill>
                          <a:srgbClr val="000000"/>
                        </a:solidFill>
                        <a:miter lim="400000"/>
                      </a:lnR>
                      <a:lnT w="12700">
                        <a:solidFill>
                          <a:srgbClr val="000000"/>
                        </a:solidFill>
                        <a:miter lim="400000"/>
                      </a:lnT>
                      <a:lnB w="12700">
                        <a:solidFill>
                          <a:srgbClr val="000000"/>
                        </a:solidFill>
                        <a:miter lim="400000"/>
                      </a:lnB>
                      <a:solidFill>
                        <a:schemeClr val="accent5">
                          <a:lumOff val="20196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08" name="선"/>
            <p:cNvSpPr/>
            <p:nvPr/>
          </p:nvSpPr>
          <p:spPr>
            <a:xfrm>
              <a:off x="2584206" y="300689"/>
              <a:ext cx="545247" cy="8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9" name="타원형"/>
            <p:cNvSpPr/>
            <p:nvPr/>
          </p:nvSpPr>
          <p:spPr>
            <a:xfrm>
              <a:off x="3159762" y="746178"/>
              <a:ext cx="891791" cy="380487"/>
            </a:xfrm>
            <a:prstGeom prst="ellipse">
              <a:avLst/>
            </a:prstGeom>
            <a:noFill/>
            <a:ln w="25400" cap="flat">
              <a:solidFill>
                <a:srgbClr val="BE0B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grpSp>
          <p:nvGrpSpPr>
            <p:cNvPr id="212" name="Line a = new Line();…"/>
            <p:cNvGrpSpPr/>
            <p:nvPr/>
          </p:nvGrpSpPr>
          <p:grpSpPr>
            <a:xfrm>
              <a:off x="12691" y="461576"/>
              <a:ext cx="1600774" cy="532277"/>
              <a:chOff x="-1" y="0"/>
              <a:chExt cx="1600773" cy="532275"/>
            </a:xfrm>
          </p:grpSpPr>
          <p:sp>
            <p:nvSpPr>
              <p:cNvPr id="210" name="직사각형"/>
              <p:cNvSpPr/>
              <p:nvPr/>
            </p:nvSpPr>
            <p:spPr>
              <a:xfrm>
                <a:off x="-2" y="-1"/>
                <a:ext cx="1600774" cy="53227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200"/>
                </a:pPr>
              </a:p>
            </p:txBody>
          </p:sp>
          <p:sp>
            <p:nvSpPr>
              <p:cNvPr id="211" name="Line a = new Line();…"/>
              <p:cNvSpPr txBox="1"/>
              <p:nvPr/>
            </p:nvSpPr>
            <p:spPr>
              <a:xfrm>
                <a:off x="-2" y="42614"/>
                <a:ext cx="1600774" cy="447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>
                  <a:defRPr sz="1200"/>
                </a:pPr>
                <a:r>
                  <a:t>Line a = </a:t>
                </a:r>
                <a:r>
                  <a:rPr>
                    <a:solidFill>
                      <a:srgbClr val="B31637"/>
                    </a:solidFill>
                  </a:rPr>
                  <a:t>new</a:t>
                </a:r>
                <a:r>
                  <a:t> Line();</a:t>
                </a:r>
              </a:p>
              <a:p>
                <a:pPr>
                  <a:defRPr sz="1200"/>
                </a:pPr>
                <a:r>
                  <a:t>a.draw();</a:t>
                </a:r>
              </a:p>
            </p:txBody>
          </p:sp>
        </p:grpSp>
        <p:sp>
          <p:nvSpPr>
            <p:cNvPr id="213" name="실행 결과: Line이 출력됨"/>
            <p:cNvSpPr txBox="1"/>
            <p:nvPr/>
          </p:nvSpPr>
          <p:spPr>
            <a:xfrm>
              <a:off x="0" y="985983"/>
              <a:ext cx="1626162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 sz="1200"/>
              </a:pPr>
              <a:r>
                <a:t>실행 결과: </a:t>
              </a:r>
              <a:r>
                <a:rPr>
                  <a:solidFill>
                    <a:schemeClr val="accent2"/>
                  </a:solidFill>
                </a:rPr>
                <a:t>Line</a:t>
              </a:r>
              <a:r>
                <a:t>이 출력됨</a:t>
              </a:r>
            </a:p>
          </p:txBody>
        </p:sp>
        <p:sp>
          <p:nvSpPr>
            <p:cNvPr id="214" name="선"/>
            <p:cNvSpPr/>
            <p:nvPr/>
          </p:nvSpPr>
          <p:spPr>
            <a:xfrm>
              <a:off x="697488" y="796983"/>
              <a:ext cx="2439037" cy="138774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16" name="1) 서브 클래스 레퍼런스로 오버라이딩된 메소드 호출"/>
          <p:cNvSpPr txBox="1"/>
          <p:nvPr/>
        </p:nvSpPr>
        <p:spPr>
          <a:xfrm>
            <a:off x="4076010" y="821305"/>
            <a:ext cx="3262040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1) 서브 클래스 레퍼런스로 오버라이딩된 메소드 호출</a:t>
            </a:r>
          </a:p>
        </p:txBody>
      </p:sp>
      <p:graphicFrame>
        <p:nvGraphicFramePr>
          <p:cNvPr id="217" name="표 21"/>
          <p:cNvGraphicFramePr/>
          <p:nvPr/>
        </p:nvGraphicFramePr>
        <p:xfrm>
          <a:off x="7258050" y="2968612"/>
          <a:ext cx="2332353" cy="140462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947498"/>
                <a:gridCol w="1384854"/>
              </a:tblGrid>
              <a:tr h="2692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DObject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draw()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100"/>
                        <a:t> 동적 바인딩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draw()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accent5">
                        <a:lumOff val="20196"/>
                      </a:schemeClr>
                    </a:solidFill>
                  </a:tcPr>
                </a:tc>
                <a:tc vMerge="1"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100"/>
                        <a:t>Line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8" name="표"/>
          <p:cNvGraphicFramePr/>
          <p:nvPr/>
        </p:nvGraphicFramePr>
        <p:xfrm>
          <a:off x="6118030" y="3090234"/>
          <a:ext cx="757269" cy="30734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04393"/>
                <a:gridCol w="452869"/>
              </a:tblGrid>
              <a:tr h="3073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p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chemeClr val="accent5">
                        <a:lumOff val="20196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9" name="선"/>
          <p:cNvSpPr/>
          <p:nvPr/>
        </p:nvSpPr>
        <p:spPr>
          <a:xfrm>
            <a:off x="6706023" y="3243903"/>
            <a:ext cx="545247" cy="2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0" name="타원형"/>
          <p:cNvSpPr/>
          <p:nvPr/>
        </p:nvSpPr>
        <p:spPr>
          <a:xfrm>
            <a:off x="7281577" y="3689391"/>
            <a:ext cx="891777" cy="380487"/>
          </a:xfrm>
          <a:prstGeom prst="ellips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grpSp>
        <p:nvGrpSpPr>
          <p:cNvPr id="223" name="Line a = new Line();…"/>
          <p:cNvGrpSpPr/>
          <p:nvPr/>
        </p:nvGrpSpPr>
        <p:grpSpPr>
          <a:xfrm>
            <a:off x="4134507" y="3404784"/>
            <a:ext cx="1600776" cy="532275"/>
            <a:chOff x="0" y="0"/>
            <a:chExt cx="1600775" cy="532274"/>
          </a:xfrm>
        </p:grpSpPr>
        <p:sp>
          <p:nvSpPr>
            <p:cNvPr id="221" name="직사각형"/>
            <p:cNvSpPr/>
            <p:nvPr/>
          </p:nvSpPr>
          <p:spPr>
            <a:xfrm>
              <a:off x="-1" y="-1"/>
              <a:ext cx="1600776" cy="53227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222" name="Line a = new Line();…"/>
            <p:cNvSpPr txBox="1"/>
            <p:nvPr/>
          </p:nvSpPr>
          <p:spPr>
            <a:xfrm>
              <a:off x="-1" y="42614"/>
              <a:ext cx="1600776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200"/>
              </a:pPr>
              <a:r>
                <a:t>Line a = </a:t>
              </a:r>
              <a:r>
                <a:rPr>
                  <a:solidFill>
                    <a:srgbClr val="B31637"/>
                  </a:solidFill>
                </a:rPr>
                <a:t>new</a:t>
              </a:r>
              <a:r>
                <a:t> Line();</a:t>
              </a:r>
            </a:p>
            <a:p>
              <a:pPr>
                <a:defRPr sz="1200"/>
              </a:pPr>
              <a:r>
                <a:t>a.draw();</a:t>
              </a:r>
            </a:p>
          </p:txBody>
        </p:sp>
      </p:grpSp>
      <p:sp>
        <p:nvSpPr>
          <p:cNvPr id="224" name="실행 결과: Line이 출력됨"/>
          <p:cNvSpPr txBox="1"/>
          <p:nvPr/>
        </p:nvSpPr>
        <p:spPr>
          <a:xfrm>
            <a:off x="4121815" y="3929195"/>
            <a:ext cx="162616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200"/>
            </a:pPr>
            <a:r>
              <a:t>실행 결과: </a:t>
            </a:r>
            <a:r>
              <a:rPr>
                <a:solidFill>
                  <a:schemeClr val="accent2"/>
                </a:solidFill>
              </a:rPr>
              <a:t>Line</a:t>
            </a:r>
            <a:r>
              <a:t>이 출력됨</a:t>
            </a:r>
          </a:p>
        </p:txBody>
      </p:sp>
      <p:sp>
        <p:nvSpPr>
          <p:cNvPr id="225" name="선"/>
          <p:cNvSpPr/>
          <p:nvPr/>
        </p:nvSpPr>
        <p:spPr>
          <a:xfrm flipV="1">
            <a:off x="4819303" y="3480450"/>
            <a:ext cx="2436825" cy="259750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6" name="2) 업캐스팅에 의해 슈퍼 클래스 레퍼런스로 오버라이딩된 메소드 호출(동적 바인딩)"/>
          <p:cNvSpPr txBox="1"/>
          <p:nvPr/>
        </p:nvSpPr>
        <p:spPr>
          <a:xfrm>
            <a:off x="4101227" y="2680548"/>
            <a:ext cx="507247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2) 업캐스팅에 의해 슈퍼 클래스 레퍼런스로 오버라이딩된 메소드 호출(동적 바인딩)</a:t>
            </a:r>
          </a:p>
        </p:txBody>
      </p:sp>
      <p:sp>
        <p:nvSpPr>
          <p:cNvPr id="227" name="연결선"/>
          <p:cNvSpPr/>
          <p:nvPr/>
        </p:nvSpPr>
        <p:spPr>
          <a:xfrm>
            <a:off x="7883727" y="3364184"/>
            <a:ext cx="289852" cy="352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005" h="17711" fill="norm" stroke="1" extrusionOk="0">
                <a:moveTo>
                  <a:pt x="0" y="3064"/>
                </a:moveTo>
                <a:cubicBezTo>
                  <a:pt x="17740" y="-3889"/>
                  <a:pt x="21600" y="993"/>
                  <a:pt x="11580" y="17711"/>
                </a:cubicBezTo>
              </a:path>
            </a:pathLst>
          </a:custGeom>
          <a:ln w="25400">
            <a:solidFill>
              <a:srgbClr val="DE2600"/>
            </a:solidFill>
            <a:prstDash val="sysDot"/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화살표"/>
          <p:cNvSpPr/>
          <p:nvPr/>
        </p:nvSpPr>
        <p:spPr>
          <a:xfrm>
            <a:off x="4433068" y="3525637"/>
            <a:ext cx="917666" cy="424300"/>
          </a:xfrm>
          <a:prstGeom prst="rightArrow">
            <a:avLst>
              <a:gd name="adj1" fmla="val 63121"/>
              <a:gd name="adj2" fmla="val 52769"/>
            </a:avLst>
          </a:prstGeom>
          <a:solidFill>
            <a:schemeClr val="accent2">
              <a:lumOff val="2196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30" name="화살표"/>
          <p:cNvSpPr/>
          <p:nvPr/>
        </p:nvSpPr>
        <p:spPr>
          <a:xfrm>
            <a:off x="3674509" y="2821880"/>
            <a:ext cx="1676224" cy="424300"/>
          </a:xfrm>
          <a:prstGeom prst="rightArrow">
            <a:avLst>
              <a:gd name="adj1" fmla="val 63121"/>
              <a:gd name="adj2" fmla="val 52769"/>
            </a:avLst>
          </a:prstGeom>
          <a:solidFill>
            <a:schemeClr val="accent2">
              <a:lumOff val="2196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graphicFrame>
        <p:nvGraphicFramePr>
          <p:cNvPr id="231" name="표"/>
          <p:cNvGraphicFramePr/>
          <p:nvPr/>
        </p:nvGraphicFramePr>
        <p:xfrm>
          <a:off x="7306467" y="2273300"/>
          <a:ext cx="4371979" cy="230397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889000"/>
                <a:gridCol w="441325"/>
                <a:gridCol w="635000"/>
                <a:gridCol w="441325"/>
                <a:gridCol w="889000"/>
                <a:gridCol w="441325"/>
                <a:gridCol w="635000"/>
              </a:tblGrid>
              <a:tr h="3839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key 테이블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value 테이블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"love"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"사랑"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2"/>
                      </a:solidFill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2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"apple"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2"/>
                      </a:solidFill>
                      <a:miter lim="400000"/>
                    </a:lnL>
                    <a:lnR w="12700">
                      <a:solidFill>
                        <a:schemeClr val="accent2"/>
                      </a:solidFill>
                      <a:miter lim="400000"/>
                    </a:lnR>
                    <a:lnT w="12700">
                      <a:solidFill>
                        <a:schemeClr val="accent2"/>
                      </a:solidFill>
                      <a:miter lim="400000"/>
                    </a:lnT>
                    <a:lnB w="12700">
                      <a:solidFill>
                        <a:schemeClr val="accent2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2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2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"사과"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2"/>
                      </a:solidFill>
                      <a:miter lim="400000"/>
                    </a:lnL>
                    <a:lnR w="12700">
                      <a:solidFill>
                        <a:schemeClr val="accent2"/>
                      </a:solidFill>
                      <a:miter lim="400000"/>
                    </a:lnR>
                    <a:lnT w="12700">
                      <a:solidFill>
                        <a:schemeClr val="accent2"/>
                      </a:solidFill>
                      <a:miter lim="400000"/>
                    </a:lnT>
                    <a:lnB w="12700">
                      <a:solidFill>
                        <a:schemeClr val="accent2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2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2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"baby"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"아기"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2" name="선"/>
          <p:cNvSpPr/>
          <p:nvPr/>
        </p:nvSpPr>
        <p:spPr>
          <a:xfrm>
            <a:off x="7785417" y="3618403"/>
            <a:ext cx="808444" cy="4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3" name="선"/>
          <p:cNvSpPr/>
          <p:nvPr/>
        </p:nvSpPr>
        <p:spPr>
          <a:xfrm>
            <a:off x="7785417" y="4378235"/>
            <a:ext cx="808444" cy="4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4" name="선"/>
          <p:cNvSpPr/>
          <p:nvPr/>
        </p:nvSpPr>
        <p:spPr>
          <a:xfrm>
            <a:off x="7785417" y="2858573"/>
            <a:ext cx="808444" cy="2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5" name="선"/>
          <p:cNvSpPr/>
          <p:nvPr/>
        </p:nvSpPr>
        <p:spPr>
          <a:xfrm>
            <a:off x="10206745" y="3618403"/>
            <a:ext cx="808444" cy="4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6" name="선"/>
          <p:cNvSpPr/>
          <p:nvPr/>
        </p:nvSpPr>
        <p:spPr>
          <a:xfrm>
            <a:off x="10206745" y="4378235"/>
            <a:ext cx="808444" cy="4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7" name="선"/>
          <p:cNvSpPr/>
          <p:nvPr/>
        </p:nvSpPr>
        <p:spPr>
          <a:xfrm>
            <a:off x="10206745" y="2858573"/>
            <a:ext cx="808444" cy="2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8" name="모서리가 둥근 직사각형"/>
          <p:cNvSpPr/>
          <p:nvPr/>
        </p:nvSpPr>
        <p:spPr>
          <a:xfrm>
            <a:off x="5596177" y="2247232"/>
            <a:ext cx="6181446" cy="2467419"/>
          </a:xfrm>
          <a:prstGeom prst="roundRect">
            <a:avLst>
              <a:gd name="adj" fmla="val 6963"/>
            </a:avLst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grpSp>
        <p:nvGrpSpPr>
          <p:cNvPr id="241" name="put(key, value)"/>
          <p:cNvGrpSpPr/>
          <p:nvPr/>
        </p:nvGrpSpPr>
        <p:grpSpPr>
          <a:xfrm>
            <a:off x="5461000" y="2858081"/>
            <a:ext cx="1270000" cy="382060"/>
            <a:chOff x="0" y="-1"/>
            <a:chExt cx="1270000" cy="382058"/>
          </a:xfrm>
        </p:grpSpPr>
        <p:sp>
          <p:nvSpPr>
            <p:cNvPr id="239" name="직사각형"/>
            <p:cNvSpPr/>
            <p:nvPr/>
          </p:nvSpPr>
          <p:spPr>
            <a:xfrm>
              <a:off x="0" y="-2"/>
              <a:ext cx="1270000" cy="382060"/>
            </a:xfrm>
            <a:prstGeom prst="rect">
              <a:avLst/>
            </a:prstGeom>
            <a:solidFill>
              <a:srgbClr val="A1B8E1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240" name="put(key, value)"/>
            <p:cNvSpPr txBox="1"/>
            <p:nvPr/>
          </p:nvSpPr>
          <p:spPr>
            <a:xfrm>
              <a:off x="0" y="56408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put(key, value)</a:t>
              </a:r>
            </a:p>
          </p:txBody>
        </p:sp>
      </p:grpSp>
      <p:grpSp>
        <p:nvGrpSpPr>
          <p:cNvPr id="244" name="get(key)"/>
          <p:cNvGrpSpPr/>
          <p:nvPr/>
        </p:nvGrpSpPr>
        <p:grpSpPr>
          <a:xfrm>
            <a:off x="5461000" y="3561838"/>
            <a:ext cx="1270000" cy="382060"/>
            <a:chOff x="0" y="-1"/>
            <a:chExt cx="1270000" cy="382058"/>
          </a:xfrm>
        </p:grpSpPr>
        <p:sp>
          <p:nvSpPr>
            <p:cNvPr id="242" name="직사각형"/>
            <p:cNvSpPr/>
            <p:nvPr/>
          </p:nvSpPr>
          <p:spPr>
            <a:xfrm>
              <a:off x="0" y="-2"/>
              <a:ext cx="1270000" cy="382060"/>
            </a:xfrm>
            <a:prstGeom prst="rect">
              <a:avLst/>
            </a:prstGeom>
            <a:solidFill>
              <a:srgbClr val="A1B8E1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243" name="get(key)"/>
            <p:cNvSpPr txBox="1"/>
            <p:nvPr/>
          </p:nvSpPr>
          <p:spPr>
            <a:xfrm>
              <a:off x="0" y="56408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get(key)</a:t>
              </a:r>
            </a:p>
          </p:txBody>
        </p:sp>
      </p:grpSp>
      <p:sp>
        <p:nvSpPr>
          <p:cNvPr id="245" name="연결선"/>
          <p:cNvSpPr/>
          <p:nvPr/>
        </p:nvSpPr>
        <p:spPr>
          <a:xfrm>
            <a:off x="6039229" y="3120443"/>
            <a:ext cx="1640959" cy="4663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766" y="9939"/>
                  <a:pt x="9966" y="17139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6" name="연결선"/>
          <p:cNvSpPr/>
          <p:nvPr/>
        </p:nvSpPr>
        <p:spPr>
          <a:xfrm>
            <a:off x="6390523" y="3162004"/>
            <a:ext cx="3754538" cy="433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35" h="21600" fill="norm" stroke="1" extrusionOk="0">
                <a:moveTo>
                  <a:pt x="0" y="0"/>
                </a:moveTo>
                <a:cubicBezTo>
                  <a:pt x="14677" y="4847"/>
                  <a:pt x="21600" y="12047"/>
                  <a:pt x="20768" y="21600"/>
                </a:cubicBezTo>
              </a:path>
            </a:pathLst>
          </a:cu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7" name="연결선"/>
          <p:cNvSpPr/>
          <p:nvPr/>
        </p:nvSpPr>
        <p:spPr>
          <a:xfrm>
            <a:off x="6206273" y="3578930"/>
            <a:ext cx="1446861" cy="86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95" fill="norm" stroke="1" extrusionOk="0">
                <a:moveTo>
                  <a:pt x="0" y="16395"/>
                </a:moveTo>
                <a:cubicBezTo>
                  <a:pt x="4087" y="-3081"/>
                  <a:pt x="11287" y="-5205"/>
                  <a:pt x="21600" y="10023"/>
                </a:cubicBezTo>
              </a:path>
            </a:pathLst>
          </a:custGeom>
          <a:ln w="25400">
            <a:solidFill>
              <a:srgbClr val="BE0B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8" name="연결선"/>
          <p:cNvSpPr/>
          <p:nvPr/>
        </p:nvSpPr>
        <p:spPr>
          <a:xfrm>
            <a:off x="5659630" y="3666283"/>
            <a:ext cx="4497883" cy="541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7535" y="7935"/>
                  <a:pt x="10335" y="15135"/>
                  <a:pt x="0" y="21600"/>
                </a:cubicBezTo>
              </a:path>
            </a:pathLst>
          </a:custGeom>
          <a:ln w="25400">
            <a:solidFill>
              <a:srgbClr val="BE0B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51" name="그룹"/>
          <p:cNvGrpSpPr/>
          <p:nvPr/>
        </p:nvGrpSpPr>
        <p:grpSpPr>
          <a:xfrm>
            <a:off x="5003778" y="4051949"/>
            <a:ext cx="728474" cy="634757"/>
            <a:chOff x="-1" y="0"/>
            <a:chExt cx="728473" cy="634755"/>
          </a:xfrm>
        </p:grpSpPr>
        <p:sp>
          <p:nvSpPr>
            <p:cNvPr id="249" name="화살표"/>
            <p:cNvSpPr/>
            <p:nvPr/>
          </p:nvSpPr>
          <p:spPr>
            <a:xfrm rot="10043166">
              <a:off x="47930" y="62933"/>
              <a:ext cx="632611" cy="508889"/>
            </a:xfrm>
            <a:prstGeom prst="rightArrow">
              <a:avLst>
                <a:gd name="adj1" fmla="val 62853"/>
                <a:gd name="adj2" fmla="val 44698"/>
              </a:avLst>
            </a:prstGeom>
            <a:solidFill>
              <a:srgbClr val="F19D64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50" name="&quot;사과&quot;"/>
            <p:cNvSpPr txBox="1"/>
            <p:nvPr/>
          </p:nvSpPr>
          <p:spPr>
            <a:xfrm rot="20809704">
              <a:off x="182756" y="168808"/>
              <a:ext cx="471877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"사과"</a:t>
              </a:r>
            </a:p>
          </p:txBody>
        </p:sp>
      </p:grpSp>
      <p:graphicFrame>
        <p:nvGraphicFramePr>
          <p:cNvPr id="252" name="표"/>
          <p:cNvGraphicFramePr/>
          <p:nvPr/>
        </p:nvGraphicFramePr>
        <p:xfrm>
          <a:off x="3621037" y="2534523"/>
          <a:ext cx="1408991" cy="209273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35000"/>
                <a:gridCol w="138988"/>
                <a:gridCol w="635000"/>
              </a:tblGrid>
              <a:tr h="317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key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value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"apple"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"사과"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key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"apple"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value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?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3" name="HashMap&lt;String, String&gt; 컬렉션"/>
          <p:cNvSpPr txBox="1"/>
          <p:nvPr/>
        </p:nvSpPr>
        <p:spPr>
          <a:xfrm>
            <a:off x="7560346" y="1877766"/>
            <a:ext cx="225310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/>
            </a:lvl1pPr>
          </a:lstStyle>
          <a:p>
            <a:pPr/>
            <a:r>
              <a:t>HashMap&lt;String, String&gt; 컬렉션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화살표"/>
          <p:cNvSpPr/>
          <p:nvPr/>
        </p:nvSpPr>
        <p:spPr>
          <a:xfrm>
            <a:off x="4393015" y="3107240"/>
            <a:ext cx="917667" cy="424300"/>
          </a:xfrm>
          <a:prstGeom prst="rightArrow">
            <a:avLst>
              <a:gd name="adj1" fmla="val 63121"/>
              <a:gd name="adj2" fmla="val 52769"/>
            </a:avLst>
          </a:prstGeom>
          <a:solidFill>
            <a:schemeClr val="accent2">
              <a:lumOff val="2196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56" name="화살표"/>
          <p:cNvSpPr/>
          <p:nvPr/>
        </p:nvSpPr>
        <p:spPr>
          <a:xfrm>
            <a:off x="4393015" y="2403485"/>
            <a:ext cx="917667" cy="424300"/>
          </a:xfrm>
          <a:prstGeom prst="rightArrow">
            <a:avLst>
              <a:gd name="adj1" fmla="val 63121"/>
              <a:gd name="adj2" fmla="val 52769"/>
            </a:avLst>
          </a:prstGeom>
          <a:solidFill>
            <a:schemeClr val="accent2">
              <a:lumOff val="2196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graphicFrame>
        <p:nvGraphicFramePr>
          <p:cNvPr id="257" name="표"/>
          <p:cNvGraphicFramePr/>
          <p:nvPr/>
        </p:nvGraphicFramePr>
        <p:xfrm>
          <a:off x="7112537" y="2424228"/>
          <a:ext cx="1711327" cy="153598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35000"/>
                <a:gridCol w="441325"/>
                <a:gridCol w="635000"/>
              </a:tblGrid>
              <a:tr h="3839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head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tail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8" name="모서리가 둥근 직사각형"/>
          <p:cNvSpPr/>
          <p:nvPr/>
        </p:nvSpPr>
        <p:spPr>
          <a:xfrm>
            <a:off x="5596177" y="2247232"/>
            <a:ext cx="4020266" cy="1889974"/>
          </a:xfrm>
          <a:prstGeom prst="roundRect">
            <a:avLst>
              <a:gd name="adj" fmla="val 9090"/>
            </a:avLst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grpSp>
        <p:nvGrpSpPr>
          <p:cNvPr id="261" name="put(key, value)"/>
          <p:cNvGrpSpPr/>
          <p:nvPr/>
        </p:nvGrpSpPr>
        <p:grpSpPr>
          <a:xfrm>
            <a:off x="5420944" y="2439686"/>
            <a:ext cx="1270006" cy="382060"/>
            <a:chOff x="-1" y="-1"/>
            <a:chExt cx="1270005" cy="382058"/>
          </a:xfrm>
        </p:grpSpPr>
        <p:sp>
          <p:nvSpPr>
            <p:cNvPr id="259" name="직사각형"/>
            <p:cNvSpPr/>
            <p:nvPr/>
          </p:nvSpPr>
          <p:spPr>
            <a:xfrm>
              <a:off x="-2" y="-2"/>
              <a:ext cx="1270007" cy="382060"/>
            </a:xfrm>
            <a:prstGeom prst="rect">
              <a:avLst/>
            </a:prstGeom>
            <a:solidFill>
              <a:srgbClr val="A1B8E1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260" name="add(String)"/>
            <p:cNvSpPr txBox="1"/>
            <p:nvPr/>
          </p:nvSpPr>
          <p:spPr>
            <a:xfrm>
              <a:off x="-2" y="56408"/>
              <a:ext cx="1270007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add(String)</a:t>
              </a:r>
            </a:p>
          </p:txBody>
        </p:sp>
      </p:grpSp>
      <p:grpSp>
        <p:nvGrpSpPr>
          <p:cNvPr id="264" name="get(key)"/>
          <p:cNvGrpSpPr/>
          <p:nvPr/>
        </p:nvGrpSpPr>
        <p:grpSpPr>
          <a:xfrm>
            <a:off x="5420944" y="3143442"/>
            <a:ext cx="1270006" cy="382060"/>
            <a:chOff x="-1" y="-1"/>
            <a:chExt cx="1270005" cy="382058"/>
          </a:xfrm>
        </p:grpSpPr>
        <p:sp>
          <p:nvSpPr>
            <p:cNvPr id="262" name="직사각형"/>
            <p:cNvSpPr/>
            <p:nvPr/>
          </p:nvSpPr>
          <p:spPr>
            <a:xfrm>
              <a:off x="-2" y="-2"/>
              <a:ext cx="1270007" cy="382060"/>
            </a:xfrm>
            <a:prstGeom prst="rect">
              <a:avLst/>
            </a:prstGeom>
            <a:solidFill>
              <a:srgbClr val="A1B8E1"/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263" name="get(i)"/>
            <p:cNvSpPr txBox="1"/>
            <p:nvPr/>
          </p:nvSpPr>
          <p:spPr>
            <a:xfrm>
              <a:off x="-2" y="56408"/>
              <a:ext cx="1270007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get(i)</a:t>
              </a:r>
            </a:p>
          </p:txBody>
        </p:sp>
      </p:grpSp>
      <p:grpSp>
        <p:nvGrpSpPr>
          <p:cNvPr id="267" name="그룹"/>
          <p:cNvGrpSpPr/>
          <p:nvPr/>
        </p:nvGrpSpPr>
        <p:grpSpPr>
          <a:xfrm>
            <a:off x="4963726" y="3633555"/>
            <a:ext cx="728475" cy="634757"/>
            <a:chOff x="-1" y="0"/>
            <a:chExt cx="728473" cy="634755"/>
          </a:xfrm>
        </p:grpSpPr>
        <p:sp>
          <p:nvSpPr>
            <p:cNvPr id="265" name="화살표"/>
            <p:cNvSpPr/>
            <p:nvPr/>
          </p:nvSpPr>
          <p:spPr>
            <a:xfrm rot="10043166">
              <a:off x="47930" y="62933"/>
              <a:ext cx="632611" cy="508889"/>
            </a:xfrm>
            <a:prstGeom prst="rightArrow">
              <a:avLst>
                <a:gd name="adj1" fmla="val 62853"/>
                <a:gd name="adj2" fmla="val 44698"/>
              </a:avLst>
            </a:prstGeom>
            <a:solidFill>
              <a:srgbClr val="F19D64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266" name="&quot;사과&quot;"/>
            <p:cNvSpPr txBox="1"/>
            <p:nvPr/>
          </p:nvSpPr>
          <p:spPr>
            <a:xfrm rot="20809704">
              <a:off x="182756" y="175158"/>
              <a:ext cx="471877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"C#"</a:t>
              </a:r>
            </a:p>
          </p:txBody>
        </p:sp>
      </p:grpSp>
      <p:graphicFrame>
        <p:nvGraphicFramePr>
          <p:cNvPr id="268" name="표"/>
          <p:cNvGraphicFramePr/>
          <p:nvPr/>
        </p:nvGraphicFramePr>
        <p:xfrm>
          <a:off x="4358004" y="2116129"/>
          <a:ext cx="635002" cy="20927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35000"/>
              </a:tblGrid>
              <a:tr h="317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"C#"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get(3)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b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noFill/>
                  </a:tcPr>
                </a:tc>
              </a:tr>
              <a:tr h="38007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?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9" name="HashMap&lt;String, String&gt; 컬렉션"/>
          <p:cNvSpPr txBox="1"/>
          <p:nvPr/>
        </p:nvSpPr>
        <p:spPr>
          <a:xfrm>
            <a:off x="6704152" y="1909809"/>
            <a:ext cx="1804316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/>
            </a:lvl1pPr>
          </a:lstStyle>
          <a:p>
            <a:pPr/>
            <a:r>
              <a:t>LinkedList&lt;String&gt; 컬렉션</a:t>
            </a:r>
          </a:p>
        </p:txBody>
      </p:sp>
      <p:graphicFrame>
        <p:nvGraphicFramePr>
          <p:cNvPr id="270" name="표"/>
          <p:cNvGraphicFramePr/>
          <p:nvPr/>
        </p:nvGraphicFramePr>
        <p:xfrm>
          <a:off x="5671146" y="4457041"/>
          <a:ext cx="3870327" cy="76799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35000"/>
                <a:gridCol w="441325"/>
                <a:gridCol w="635000"/>
                <a:gridCol w="444500"/>
                <a:gridCol w="635000"/>
                <a:gridCol w="444500"/>
                <a:gridCol w="635000"/>
              </a:tblGrid>
              <a:tr h="3839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"C"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"C++"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"Java"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rgbClr val="A1B8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"C#"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/>
                      </a:solidFill>
                      <a:miter lim="400000"/>
                    </a:lnL>
                    <a:lnR w="12700">
                      <a:solidFill>
                        <a:schemeClr val="accent1"/>
                      </a:solidFill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solidFill>
                        <a:schemeClr val="accent1"/>
                      </a:solidFill>
                      <a:miter lim="400000"/>
                    </a:lnB>
                    <a:solidFill>
                      <a:schemeClr val="accent2">
                        <a:lumOff val="21960"/>
                      </a:schemeClr>
                    </a:solidFill>
                  </a:tcPr>
                </a:tc>
              </a:tr>
              <a:tr h="38399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String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chemeClr val="accent1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1" name="선"/>
          <p:cNvSpPr/>
          <p:nvPr/>
        </p:nvSpPr>
        <p:spPr>
          <a:xfrm>
            <a:off x="6302102" y="4592358"/>
            <a:ext cx="443462" cy="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2" name="선"/>
          <p:cNvSpPr/>
          <p:nvPr/>
        </p:nvSpPr>
        <p:spPr>
          <a:xfrm>
            <a:off x="7384580" y="4592358"/>
            <a:ext cx="443462" cy="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3" name="선"/>
          <p:cNvSpPr/>
          <p:nvPr/>
        </p:nvSpPr>
        <p:spPr>
          <a:xfrm>
            <a:off x="8467056" y="4592358"/>
            <a:ext cx="443462" cy="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4" name="선"/>
          <p:cNvSpPr/>
          <p:nvPr/>
        </p:nvSpPr>
        <p:spPr>
          <a:xfrm>
            <a:off x="8467056" y="4727368"/>
            <a:ext cx="443462" cy="3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5" name="선"/>
          <p:cNvSpPr/>
          <p:nvPr/>
        </p:nvSpPr>
        <p:spPr>
          <a:xfrm>
            <a:off x="7384580" y="4727368"/>
            <a:ext cx="443462" cy="3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6" name="선"/>
          <p:cNvSpPr/>
          <p:nvPr/>
        </p:nvSpPr>
        <p:spPr>
          <a:xfrm>
            <a:off x="6302102" y="4727368"/>
            <a:ext cx="443462" cy="3"/>
          </a:xfrm>
          <a:prstGeom prst="line">
            <a:avLst/>
          </a:prstGeom>
          <a:ln w="25400">
            <a:solidFill>
              <a:schemeClr val="accent1"/>
            </a:solidFill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7" name="선"/>
          <p:cNvSpPr/>
          <p:nvPr/>
        </p:nvSpPr>
        <p:spPr>
          <a:xfrm>
            <a:off x="8494016" y="3021248"/>
            <a:ext cx="860532" cy="1463277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8" name="선"/>
          <p:cNvSpPr/>
          <p:nvPr/>
        </p:nvSpPr>
        <p:spPr>
          <a:xfrm flipH="1">
            <a:off x="5968974" y="3033442"/>
            <a:ext cx="1436849" cy="1436849"/>
          </a:xfrm>
          <a:prstGeom prst="line">
            <a:avLst/>
          </a:prstGeom>
          <a:ln w="25400">
            <a:solidFill>
              <a:srgbClr val="000000"/>
            </a:solidFill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그룹"/>
          <p:cNvGrpSpPr/>
          <p:nvPr/>
        </p:nvGrpSpPr>
        <p:grpSpPr>
          <a:xfrm>
            <a:off x="1269998" y="126999"/>
            <a:ext cx="3682660" cy="4540492"/>
            <a:chOff x="0" y="0"/>
            <a:chExt cx="3682658" cy="4540491"/>
          </a:xfrm>
        </p:grpSpPr>
        <p:grpSp>
          <p:nvGrpSpPr>
            <p:cNvPr id="282" name="InputStream"/>
            <p:cNvGrpSpPr/>
            <p:nvPr/>
          </p:nvGrpSpPr>
          <p:grpSpPr>
            <a:xfrm>
              <a:off x="-1" y="-1"/>
              <a:ext cx="1269323" cy="323791"/>
              <a:chOff x="0" y="0"/>
              <a:chExt cx="1269322" cy="323789"/>
            </a:xfrm>
          </p:grpSpPr>
          <p:sp>
            <p:nvSpPr>
              <p:cNvPr id="280" name="직사각형"/>
              <p:cNvSpPr/>
              <p:nvPr/>
            </p:nvSpPr>
            <p:spPr>
              <a:xfrm>
                <a:off x="-1" y="0"/>
                <a:ext cx="1269324" cy="323790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81" name="InputStream"/>
              <p:cNvSpPr txBox="1"/>
              <p:nvPr/>
            </p:nvSpPr>
            <p:spPr>
              <a:xfrm>
                <a:off x="-1" y="27277"/>
                <a:ext cx="126932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InputStream</a:t>
                </a:r>
              </a:p>
            </p:txBody>
          </p:sp>
        </p:grpSp>
        <p:grpSp>
          <p:nvGrpSpPr>
            <p:cNvPr id="285" name="FileInputStream"/>
            <p:cNvGrpSpPr/>
            <p:nvPr/>
          </p:nvGrpSpPr>
          <p:grpSpPr>
            <a:xfrm>
              <a:off x="960093" y="383336"/>
              <a:ext cx="1777325" cy="323791"/>
              <a:chOff x="0" y="0"/>
              <a:chExt cx="1777324" cy="323789"/>
            </a:xfrm>
          </p:grpSpPr>
          <p:sp>
            <p:nvSpPr>
              <p:cNvPr id="283" name="직사각형"/>
              <p:cNvSpPr/>
              <p:nvPr/>
            </p:nvSpPr>
            <p:spPr>
              <a:xfrm>
                <a:off x="-1" y="0"/>
                <a:ext cx="1777326" cy="323790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84" name="FileInputStream"/>
              <p:cNvSpPr txBox="1"/>
              <p:nvPr/>
            </p:nvSpPr>
            <p:spPr>
              <a:xfrm>
                <a:off x="-1" y="27277"/>
                <a:ext cx="1777326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FileInputStream</a:t>
                </a:r>
              </a:p>
            </p:txBody>
          </p:sp>
        </p:grpSp>
        <p:grpSp>
          <p:nvGrpSpPr>
            <p:cNvPr id="288" name="FilterInputStream"/>
            <p:cNvGrpSpPr/>
            <p:nvPr/>
          </p:nvGrpSpPr>
          <p:grpSpPr>
            <a:xfrm>
              <a:off x="960093" y="766672"/>
              <a:ext cx="1777325" cy="323792"/>
              <a:chOff x="0" y="0"/>
              <a:chExt cx="1777324" cy="323791"/>
            </a:xfrm>
          </p:grpSpPr>
          <p:sp>
            <p:nvSpPr>
              <p:cNvPr id="286" name="직사각형"/>
              <p:cNvSpPr/>
              <p:nvPr/>
            </p:nvSpPr>
            <p:spPr>
              <a:xfrm>
                <a:off x="-1" y="-1"/>
                <a:ext cx="1777326" cy="323793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87" name="FilterInputStream"/>
              <p:cNvSpPr txBox="1"/>
              <p:nvPr/>
            </p:nvSpPr>
            <p:spPr>
              <a:xfrm>
                <a:off x="-1" y="27277"/>
                <a:ext cx="1777326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FilterInputStream</a:t>
                </a:r>
              </a:p>
            </p:txBody>
          </p:sp>
        </p:grpSp>
        <p:grpSp>
          <p:nvGrpSpPr>
            <p:cNvPr id="291" name="BufferedInputStream"/>
            <p:cNvGrpSpPr/>
            <p:nvPr/>
          </p:nvGrpSpPr>
          <p:grpSpPr>
            <a:xfrm>
              <a:off x="1905333" y="1150009"/>
              <a:ext cx="1777326" cy="323791"/>
              <a:chOff x="0" y="0"/>
              <a:chExt cx="1777324" cy="323789"/>
            </a:xfrm>
          </p:grpSpPr>
          <p:sp>
            <p:nvSpPr>
              <p:cNvPr id="289" name="직사각형"/>
              <p:cNvSpPr/>
              <p:nvPr/>
            </p:nvSpPr>
            <p:spPr>
              <a:xfrm>
                <a:off x="-1" y="0"/>
                <a:ext cx="1777326" cy="323790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90" name="BufferedInputStream"/>
              <p:cNvSpPr txBox="1"/>
              <p:nvPr/>
            </p:nvSpPr>
            <p:spPr>
              <a:xfrm>
                <a:off x="-1" y="27277"/>
                <a:ext cx="1777326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BufferedInputStream</a:t>
                </a:r>
              </a:p>
            </p:txBody>
          </p:sp>
        </p:grpSp>
        <p:grpSp>
          <p:nvGrpSpPr>
            <p:cNvPr id="294" name="DataInputStream"/>
            <p:cNvGrpSpPr/>
            <p:nvPr/>
          </p:nvGrpSpPr>
          <p:grpSpPr>
            <a:xfrm>
              <a:off x="1905333" y="1533345"/>
              <a:ext cx="1777326" cy="323792"/>
              <a:chOff x="0" y="0"/>
              <a:chExt cx="1777324" cy="323791"/>
            </a:xfrm>
          </p:grpSpPr>
          <p:sp>
            <p:nvSpPr>
              <p:cNvPr id="292" name="직사각형"/>
              <p:cNvSpPr/>
              <p:nvPr/>
            </p:nvSpPr>
            <p:spPr>
              <a:xfrm>
                <a:off x="-1" y="-1"/>
                <a:ext cx="1777326" cy="323793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93" name="DataInputStream"/>
              <p:cNvSpPr txBox="1"/>
              <p:nvPr/>
            </p:nvSpPr>
            <p:spPr>
              <a:xfrm>
                <a:off x="-1" y="27277"/>
                <a:ext cx="1777326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DataInputStream</a:t>
                </a:r>
              </a:p>
            </p:txBody>
          </p:sp>
        </p:grpSp>
        <p:grpSp>
          <p:nvGrpSpPr>
            <p:cNvPr id="297" name="LineNumberInputStream"/>
            <p:cNvGrpSpPr/>
            <p:nvPr/>
          </p:nvGrpSpPr>
          <p:grpSpPr>
            <a:xfrm>
              <a:off x="1905333" y="1916682"/>
              <a:ext cx="1777326" cy="323791"/>
              <a:chOff x="0" y="0"/>
              <a:chExt cx="1777324" cy="323789"/>
            </a:xfrm>
          </p:grpSpPr>
          <p:sp>
            <p:nvSpPr>
              <p:cNvPr id="295" name="직사각형"/>
              <p:cNvSpPr/>
              <p:nvPr/>
            </p:nvSpPr>
            <p:spPr>
              <a:xfrm>
                <a:off x="-1" y="0"/>
                <a:ext cx="1777326" cy="323790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96" name="LineNumberInputStream"/>
              <p:cNvSpPr txBox="1"/>
              <p:nvPr/>
            </p:nvSpPr>
            <p:spPr>
              <a:xfrm>
                <a:off x="-1" y="27277"/>
                <a:ext cx="1777326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LineNumberInputStream</a:t>
                </a:r>
              </a:p>
            </p:txBody>
          </p:sp>
        </p:grpSp>
        <p:grpSp>
          <p:nvGrpSpPr>
            <p:cNvPr id="300" name="PushbackInputStream"/>
            <p:cNvGrpSpPr/>
            <p:nvPr/>
          </p:nvGrpSpPr>
          <p:grpSpPr>
            <a:xfrm>
              <a:off x="1905333" y="2300019"/>
              <a:ext cx="1777326" cy="323791"/>
              <a:chOff x="0" y="0"/>
              <a:chExt cx="1777324" cy="323789"/>
            </a:xfrm>
          </p:grpSpPr>
          <p:sp>
            <p:nvSpPr>
              <p:cNvPr id="298" name="직사각형"/>
              <p:cNvSpPr/>
              <p:nvPr/>
            </p:nvSpPr>
            <p:spPr>
              <a:xfrm>
                <a:off x="-1" y="0"/>
                <a:ext cx="1777326" cy="323790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99" name="PushbackInputStream"/>
              <p:cNvSpPr txBox="1"/>
              <p:nvPr/>
            </p:nvSpPr>
            <p:spPr>
              <a:xfrm>
                <a:off x="-1" y="27277"/>
                <a:ext cx="1777326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PushbackInputStream</a:t>
                </a:r>
              </a:p>
            </p:txBody>
          </p:sp>
        </p:grpSp>
        <p:grpSp>
          <p:nvGrpSpPr>
            <p:cNvPr id="303" name="PipedInputStream"/>
            <p:cNvGrpSpPr/>
            <p:nvPr/>
          </p:nvGrpSpPr>
          <p:grpSpPr>
            <a:xfrm>
              <a:off x="960093" y="2683355"/>
              <a:ext cx="1777325" cy="323792"/>
              <a:chOff x="0" y="0"/>
              <a:chExt cx="1777324" cy="323791"/>
            </a:xfrm>
          </p:grpSpPr>
          <p:sp>
            <p:nvSpPr>
              <p:cNvPr id="301" name="직사각형"/>
              <p:cNvSpPr/>
              <p:nvPr/>
            </p:nvSpPr>
            <p:spPr>
              <a:xfrm>
                <a:off x="-1" y="-1"/>
                <a:ext cx="1777326" cy="323793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02" name="PipedInputStream"/>
              <p:cNvSpPr txBox="1"/>
              <p:nvPr/>
            </p:nvSpPr>
            <p:spPr>
              <a:xfrm>
                <a:off x="-1" y="27277"/>
                <a:ext cx="1777326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PipedInputStream</a:t>
                </a:r>
              </a:p>
            </p:txBody>
          </p:sp>
        </p:grpSp>
        <p:grpSp>
          <p:nvGrpSpPr>
            <p:cNvPr id="306" name="SequenceInputStream"/>
            <p:cNvGrpSpPr/>
            <p:nvPr/>
          </p:nvGrpSpPr>
          <p:grpSpPr>
            <a:xfrm>
              <a:off x="960093" y="3066692"/>
              <a:ext cx="1777325" cy="323791"/>
              <a:chOff x="0" y="0"/>
              <a:chExt cx="1777324" cy="323789"/>
            </a:xfrm>
          </p:grpSpPr>
          <p:sp>
            <p:nvSpPr>
              <p:cNvPr id="304" name="직사각형"/>
              <p:cNvSpPr/>
              <p:nvPr/>
            </p:nvSpPr>
            <p:spPr>
              <a:xfrm>
                <a:off x="-1" y="0"/>
                <a:ext cx="1777326" cy="323790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05" name="SequenceInputStream"/>
              <p:cNvSpPr txBox="1"/>
              <p:nvPr/>
            </p:nvSpPr>
            <p:spPr>
              <a:xfrm>
                <a:off x="-1" y="27277"/>
                <a:ext cx="1777326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SequenceInputStream</a:t>
                </a:r>
              </a:p>
            </p:txBody>
          </p:sp>
        </p:grpSp>
        <p:grpSp>
          <p:nvGrpSpPr>
            <p:cNvPr id="309" name="ByteArrayInputStream"/>
            <p:cNvGrpSpPr/>
            <p:nvPr/>
          </p:nvGrpSpPr>
          <p:grpSpPr>
            <a:xfrm>
              <a:off x="960093" y="3450028"/>
              <a:ext cx="1777325" cy="323791"/>
              <a:chOff x="0" y="0"/>
              <a:chExt cx="1777324" cy="323789"/>
            </a:xfrm>
          </p:grpSpPr>
          <p:sp>
            <p:nvSpPr>
              <p:cNvPr id="307" name="직사각형"/>
              <p:cNvSpPr/>
              <p:nvPr/>
            </p:nvSpPr>
            <p:spPr>
              <a:xfrm>
                <a:off x="-1" y="0"/>
                <a:ext cx="1777326" cy="323790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08" name="ByteArrayInputStream"/>
              <p:cNvSpPr txBox="1"/>
              <p:nvPr/>
            </p:nvSpPr>
            <p:spPr>
              <a:xfrm>
                <a:off x="-1" y="27277"/>
                <a:ext cx="1777326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ByteArrayInputStream</a:t>
                </a:r>
              </a:p>
            </p:txBody>
          </p:sp>
        </p:grpSp>
        <p:grpSp>
          <p:nvGrpSpPr>
            <p:cNvPr id="312" name="StringBufferInputStream"/>
            <p:cNvGrpSpPr/>
            <p:nvPr/>
          </p:nvGrpSpPr>
          <p:grpSpPr>
            <a:xfrm>
              <a:off x="960093" y="3833364"/>
              <a:ext cx="1777325" cy="323792"/>
              <a:chOff x="0" y="0"/>
              <a:chExt cx="1777324" cy="323791"/>
            </a:xfrm>
          </p:grpSpPr>
          <p:sp>
            <p:nvSpPr>
              <p:cNvPr id="310" name="직사각형"/>
              <p:cNvSpPr/>
              <p:nvPr/>
            </p:nvSpPr>
            <p:spPr>
              <a:xfrm>
                <a:off x="-1" y="-1"/>
                <a:ext cx="1777326" cy="323793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11" name="StringBufferInputStream"/>
              <p:cNvSpPr txBox="1"/>
              <p:nvPr/>
            </p:nvSpPr>
            <p:spPr>
              <a:xfrm>
                <a:off x="-1" y="27277"/>
                <a:ext cx="1777326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StringBufferInputStream</a:t>
                </a:r>
              </a:p>
            </p:txBody>
          </p:sp>
        </p:grpSp>
        <p:grpSp>
          <p:nvGrpSpPr>
            <p:cNvPr id="315" name="ObjectInputStream"/>
            <p:cNvGrpSpPr/>
            <p:nvPr/>
          </p:nvGrpSpPr>
          <p:grpSpPr>
            <a:xfrm>
              <a:off x="960093" y="4216701"/>
              <a:ext cx="1777325" cy="323791"/>
              <a:chOff x="0" y="0"/>
              <a:chExt cx="1777324" cy="323789"/>
            </a:xfrm>
          </p:grpSpPr>
          <p:sp>
            <p:nvSpPr>
              <p:cNvPr id="313" name="직사각형"/>
              <p:cNvSpPr/>
              <p:nvPr/>
            </p:nvSpPr>
            <p:spPr>
              <a:xfrm>
                <a:off x="-1" y="0"/>
                <a:ext cx="1777326" cy="323790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14" name="ObjectInputStream"/>
              <p:cNvSpPr txBox="1"/>
              <p:nvPr/>
            </p:nvSpPr>
            <p:spPr>
              <a:xfrm>
                <a:off x="-1" y="27277"/>
                <a:ext cx="1777326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ObjectInputStream</a:t>
                </a:r>
              </a:p>
            </p:txBody>
          </p:sp>
        </p:grpSp>
        <p:sp>
          <p:nvSpPr>
            <p:cNvPr id="316" name="선"/>
            <p:cNvSpPr/>
            <p:nvPr/>
          </p:nvSpPr>
          <p:spPr>
            <a:xfrm flipV="1">
              <a:off x="597434" y="370636"/>
              <a:ext cx="2" cy="57570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7" name="선"/>
            <p:cNvSpPr/>
            <p:nvPr/>
          </p:nvSpPr>
          <p:spPr>
            <a:xfrm flipV="1">
              <a:off x="1511708" y="1132237"/>
              <a:ext cx="2" cy="575705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8" name="선"/>
            <p:cNvSpPr/>
            <p:nvPr/>
          </p:nvSpPr>
          <p:spPr>
            <a:xfrm>
              <a:off x="584468" y="944990"/>
              <a:ext cx="368033" cy="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19" name="선"/>
            <p:cNvSpPr/>
            <p:nvPr/>
          </p:nvSpPr>
          <p:spPr>
            <a:xfrm>
              <a:off x="773960" y="545231"/>
              <a:ext cx="178542" cy="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0" name="선"/>
            <p:cNvSpPr/>
            <p:nvPr/>
          </p:nvSpPr>
          <p:spPr>
            <a:xfrm>
              <a:off x="1704235" y="1311903"/>
              <a:ext cx="193430" cy="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1" name="선"/>
            <p:cNvSpPr/>
            <p:nvPr/>
          </p:nvSpPr>
          <p:spPr>
            <a:xfrm>
              <a:off x="1514743" y="1695240"/>
              <a:ext cx="382922" cy="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2" name="선"/>
            <p:cNvSpPr/>
            <p:nvPr/>
          </p:nvSpPr>
          <p:spPr>
            <a:xfrm>
              <a:off x="1704235" y="2078576"/>
              <a:ext cx="193430" cy="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3" name="선"/>
            <p:cNvSpPr/>
            <p:nvPr/>
          </p:nvSpPr>
          <p:spPr>
            <a:xfrm>
              <a:off x="1704235" y="2461914"/>
              <a:ext cx="193430" cy="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4" name="선"/>
            <p:cNvSpPr/>
            <p:nvPr/>
          </p:nvSpPr>
          <p:spPr>
            <a:xfrm flipV="1">
              <a:off x="1706203" y="1299204"/>
              <a:ext cx="2" cy="117234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5" name="선"/>
            <p:cNvSpPr/>
            <p:nvPr/>
          </p:nvSpPr>
          <p:spPr>
            <a:xfrm flipV="1">
              <a:off x="775928" y="532531"/>
              <a:ext cx="2" cy="385876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6" name="선"/>
            <p:cNvSpPr/>
            <p:nvPr/>
          </p:nvSpPr>
          <p:spPr>
            <a:xfrm>
              <a:off x="762000" y="3228586"/>
              <a:ext cx="190501" cy="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7" name="선"/>
            <p:cNvSpPr/>
            <p:nvPr/>
          </p:nvSpPr>
          <p:spPr>
            <a:xfrm>
              <a:off x="762000" y="3611923"/>
              <a:ext cx="190502" cy="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8" name="선"/>
            <p:cNvSpPr/>
            <p:nvPr/>
          </p:nvSpPr>
          <p:spPr>
            <a:xfrm>
              <a:off x="762000" y="3995259"/>
              <a:ext cx="190501" cy="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9" name="선"/>
            <p:cNvSpPr/>
            <p:nvPr/>
          </p:nvSpPr>
          <p:spPr>
            <a:xfrm>
              <a:off x="762000" y="4378596"/>
              <a:ext cx="190502" cy="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30" name="선"/>
            <p:cNvSpPr/>
            <p:nvPr/>
          </p:nvSpPr>
          <p:spPr>
            <a:xfrm>
              <a:off x="762000" y="2845250"/>
              <a:ext cx="190501" cy="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34" name="OutputStream"/>
          <p:cNvGrpSpPr/>
          <p:nvPr/>
        </p:nvGrpSpPr>
        <p:grpSpPr>
          <a:xfrm>
            <a:off x="5208983" y="127000"/>
            <a:ext cx="1269324" cy="323790"/>
            <a:chOff x="0" y="0"/>
            <a:chExt cx="1269323" cy="323789"/>
          </a:xfrm>
        </p:grpSpPr>
        <p:sp>
          <p:nvSpPr>
            <p:cNvPr id="332" name="직사각형"/>
            <p:cNvSpPr/>
            <p:nvPr/>
          </p:nvSpPr>
          <p:spPr>
            <a:xfrm>
              <a:off x="-1" y="0"/>
              <a:ext cx="1269325" cy="323790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33" name="OutputStream"/>
            <p:cNvSpPr txBox="1"/>
            <p:nvPr/>
          </p:nvSpPr>
          <p:spPr>
            <a:xfrm>
              <a:off x="-1" y="27277"/>
              <a:ext cx="1269325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OutputStream</a:t>
              </a:r>
            </a:p>
          </p:txBody>
        </p:sp>
      </p:grpSp>
      <p:grpSp>
        <p:nvGrpSpPr>
          <p:cNvPr id="337" name="FileOutputStream"/>
          <p:cNvGrpSpPr/>
          <p:nvPr/>
        </p:nvGrpSpPr>
        <p:grpSpPr>
          <a:xfrm>
            <a:off x="6169076" y="510336"/>
            <a:ext cx="1777323" cy="323791"/>
            <a:chOff x="0" y="0"/>
            <a:chExt cx="1777321" cy="323789"/>
          </a:xfrm>
        </p:grpSpPr>
        <p:sp>
          <p:nvSpPr>
            <p:cNvPr id="335" name="직사각형"/>
            <p:cNvSpPr/>
            <p:nvPr/>
          </p:nvSpPr>
          <p:spPr>
            <a:xfrm>
              <a:off x="0" y="0"/>
              <a:ext cx="1777322" cy="323790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36" name="FileOutputStream"/>
            <p:cNvSpPr txBox="1"/>
            <p:nvPr/>
          </p:nvSpPr>
          <p:spPr>
            <a:xfrm>
              <a:off x="0" y="27277"/>
              <a:ext cx="1777322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FileOutputStream</a:t>
              </a:r>
            </a:p>
          </p:txBody>
        </p:sp>
      </p:grpSp>
      <p:grpSp>
        <p:nvGrpSpPr>
          <p:cNvPr id="340" name="FilterOutputStream"/>
          <p:cNvGrpSpPr/>
          <p:nvPr/>
        </p:nvGrpSpPr>
        <p:grpSpPr>
          <a:xfrm>
            <a:off x="6169076" y="893671"/>
            <a:ext cx="1777323" cy="323793"/>
            <a:chOff x="0" y="0"/>
            <a:chExt cx="1777321" cy="323791"/>
          </a:xfrm>
        </p:grpSpPr>
        <p:sp>
          <p:nvSpPr>
            <p:cNvPr id="338" name="직사각형"/>
            <p:cNvSpPr/>
            <p:nvPr/>
          </p:nvSpPr>
          <p:spPr>
            <a:xfrm>
              <a:off x="0" y="-1"/>
              <a:ext cx="1777322" cy="323793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39" name="FilterOutputStream"/>
            <p:cNvSpPr txBox="1"/>
            <p:nvPr/>
          </p:nvSpPr>
          <p:spPr>
            <a:xfrm>
              <a:off x="0" y="27277"/>
              <a:ext cx="1777322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FilterOutputStream</a:t>
              </a:r>
            </a:p>
          </p:txBody>
        </p:sp>
      </p:grpSp>
      <p:grpSp>
        <p:nvGrpSpPr>
          <p:cNvPr id="343" name="BufferedOutputStream"/>
          <p:cNvGrpSpPr/>
          <p:nvPr/>
        </p:nvGrpSpPr>
        <p:grpSpPr>
          <a:xfrm>
            <a:off x="7114316" y="1277008"/>
            <a:ext cx="1777323" cy="323791"/>
            <a:chOff x="0" y="0"/>
            <a:chExt cx="1777321" cy="323789"/>
          </a:xfrm>
        </p:grpSpPr>
        <p:sp>
          <p:nvSpPr>
            <p:cNvPr id="341" name="직사각형"/>
            <p:cNvSpPr/>
            <p:nvPr/>
          </p:nvSpPr>
          <p:spPr>
            <a:xfrm>
              <a:off x="0" y="0"/>
              <a:ext cx="1777322" cy="323790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42" name="BufferedOutputStream"/>
            <p:cNvSpPr txBox="1"/>
            <p:nvPr/>
          </p:nvSpPr>
          <p:spPr>
            <a:xfrm>
              <a:off x="0" y="27277"/>
              <a:ext cx="1777322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BufferedOutputStream</a:t>
              </a:r>
            </a:p>
          </p:txBody>
        </p:sp>
      </p:grpSp>
      <p:grpSp>
        <p:nvGrpSpPr>
          <p:cNvPr id="346" name="DataOutputStream"/>
          <p:cNvGrpSpPr/>
          <p:nvPr/>
        </p:nvGrpSpPr>
        <p:grpSpPr>
          <a:xfrm>
            <a:off x="7114316" y="1660344"/>
            <a:ext cx="1777323" cy="323792"/>
            <a:chOff x="0" y="0"/>
            <a:chExt cx="1777321" cy="323791"/>
          </a:xfrm>
        </p:grpSpPr>
        <p:sp>
          <p:nvSpPr>
            <p:cNvPr id="344" name="직사각형"/>
            <p:cNvSpPr/>
            <p:nvPr/>
          </p:nvSpPr>
          <p:spPr>
            <a:xfrm>
              <a:off x="0" y="-1"/>
              <a:ext cx="1777322" cy="323793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45" name="DataOutputStream"/>
            <p:cNvSpPr txBox="1"/>
            <p:nvPr/>
          </p:nvSpPr>
          <p:spPr>
            <a:xfrm>
              <a:off x="0" y="27277"/>
              <a:ext cx="1777322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DataOutputStream</a:t>
              </a:r>
            </a:p>
          </p:txBody>
        </p:sp>
      </p:grpSp>
      <p:grpSp>
        <p:nvGrpSpPr>
          <p:cNvPr id="349" name="PrintStream"/>
          <p:cNvGrpSpPr/>
          <p:nvPr/>
        </p:nvGrpSpPr>
        <p:grpSpPr>
          <a:xfrm>
            <a:off x="7114316" y="2043682"/>
            <a:ext cx="1777323" cy="323791"/>
            <a:chOff x="0" y="0"/>
            <a:chExt cx="1777321" cy="323789"/>
          </a:xfrm>
        </p:grpSpPr>
        <p:sp>
          <p:nvSpPr>
            <p:cNvPr id="347" name="직사각형"/>
            <p:cNvSpPr/>
            <p:nvPr/>
          </p:nvSpPr>
          <p:spPr>
            <a:xfrm>
              <a:off x="0" y="0"/>
              <a:ext cx="1777322" cy="323790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48" name="PrintStream"/>
            <p:cNvSpPr txBox="1"/>
            <p:nvPr/>
          </p:nvSpPr>
          <p:spPr>
            <a:xfrm>
              <a:off x="0" y="27277"/>
              <a:ext cx="1777322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PrintStream</a:t>
              </a:r>
            </a:p>
          </p:txBody>
        </p:sp>
      </p:grpSp>
      <p:grpSp>
        <p:nvGrpSpPr>
          <p:cNvPr id="352" name="PipedInputStream"/>
          <p:cNvGrpSpPr/>
          <p:nvPr/>
        </p:nvGrpSpPr>
        <p:grpSpPr>
          <a:xfrm>
            <a:off x="6169076" y="2427017"/>
            <a:ext cx="1777323" cy="323792"/>
            <a:chOff x="0" y="0"/>
            <a:chExt cx="1777321" cy="323791"/>
          </a:xfrm>
        </p:grpSpPr>
        <p:sp>
          <p:nvSpPr>
            <p:cNvPr id="350" name="직사각형"/>
            <p:cNvSpPr/>
            <p:nvPr/>
          </p:nvSpPr>
          <p:spPr>
            <a:xfrm>
              <a:off x="0" y="-1"/>
              <a:ext cx="1777322" cy="323793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51" name="PipedInputStream"/>
            <p:cNvSpPr txBox="1"/>
            <p:nvPr/>
          </p:nvSpPr>
          <p:spPr>
            <a:xfrm>
              <a:off x="0" y="27277"/>
              <a:ext cx="1777322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PipedInputStream</a:t>
              </a:r>
            </a:p>
          </p:txBody>
        </p:sp>
      </p:grpSp>
      <p:grpSp>
        <p:nvGrpSpPr>
          <p:cNvPr id="355" name="SequenceInputStream"/>
          <p:cNvGrpSpPr/>
          <p:nvPr/>
        </p:nvGrpSpPr>
        <p:grpSpPr>
          <a:xfrm>
            <a:off x="6169076" y="2810355"/>
            <a:ext cx="1777323" cy="323791"/>
            <a:chOff x="0" y="0"/>
            <a:chExt cx="1777321" cy="323789"/>
          </a:xfrm>
        </p:grpSpPr>
        <p:sp>
          <p:nvSpPr>
            <p:cNvPr id="353" name="직사각형"/>
            <p:cNvSpPr/>
            <p:nvPr/>
          </p:nvSpPr>
          <p:spPr>
            <a:xfrm>
              <a:off x="0" y="0"/>
              <a:ext cx="1777322" cy="323790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54" name="SequenceInputStream"/>
            <p:cNvSpPr txBox="1"/>
            <p:nvPr/>
          </p:nvSpPr>
          <p:spPr>
            <a:xfrm>
              <a:off x="0" y="27277"/>
              <a:ext cx="1777322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SequenceInputStream</a:t>
              </a:r>
            </a:p>
          </p:txBody>
        </p:sp>
      </p:grpSp>
      <p:grpSp>
        <p:nvGrpSpPr>
          <p:cNvPr id="358" name="ByteArrayInputStream"/>
          <p:cNvGrpSpPr/>
          <p:nvPr/>
        </p:nvGrpSpPr>
        <p:grpSpPr>
          <a:xfrm>
            <a:off x="6169076" y="3193690"/>
            <a:ext cx="1777323" cy="323791"/>
            <a:chOff x="0" y="0"/>
            <a:chExt cx="1777321" cy="323789"/>
          </a:xfrm>
        </p:grpSpPr>
        <p:sp>
          <p:nvSpPr>
            <p:cNvPr id="356" name="직사각형"/>
            <p:cNvSpPr/>
            <p:nvPr/>
          </p:nvSpPr>
          <p:spPr>
            <a:xfrm>
              <a:off x="0" y="0"/>
              <a:ext cx="1777322" cy="323790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57" name="ByteArrayInputStream"/>
            <p:cNvSpPr txBox="1"/>
            <p:nvPr/>
          </p:nvSpPr>
          <p:spPr>
            <a:xfrm>
              <a:off x="0" y="27277"/>
              <a:ext cx="1777322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ByteArrayInputStream</a:t>
              </a:r>
            </a:p>
          </p:txBody>
        </p:sp>
      </p:grpSp>
      <p:sp>
        <p:nvSpPr>
          <p:cNvPr id="359" name="선"/>
          <p:cNvSpPr/>
          <p:nvPr/>
        </p:nvSpPr>
        <p:spPr>
          <a:xfrm flipH="1" flipV="1">
            <a:off x="5745233" y="503986"/>
            <a:ext cx="2" cy="57570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0" name="선"/>
          <p:cNvSpPr/>
          <p:nvPr/>
        </p:nvSpPr>
        <p:spPr>
          <a:xfrm flipV="1">
            <a:off x="6720692" y="1259236"/>
            <a:ext cx="2" cy="57570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1" name="선"/>
          <p:cNvSpPr/>
          <p:nvPr/>
        </p:nvSpPr>
        <p:spPr>
          <a:xfrm>
            <a:off x="5740400" y="1071989"/>
            <a:ext cx="419101" cy="2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2" name="선"/>
          <p:cNvSpPr/>
          <p:nvPr/>
        </p:nvSpPr>
        <p:spPr>
          <a:xfrm>
            <a:off x="5968999" y="672231"/>
            <a:ext cx="190503" cy="2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3" name="선"/>
          <p:cNvSpPr/>
          <p:nvPr/>
        </p:nvSpPr>
        <p:spPr>
          <a:xfrm>
            <a:off x="6913219" y="1438902"/>
            <a:ext cx="193430" cy="2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4" name="선"/>
          <p:cNvSpPr/>
          <p:nvPr/>
        </p:nvSpPr>
        <p:spPr>
          <a:xfrm>
            <a:off x="6723726" y="1822239"/>
            <a:ext cx="382922" cy="2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5" name="선"/>
          <p:cNvSpPr/>
          <p:nvPr/>
        </p:nvSpPr>
        <p:spPr>
          <a:xfrm>
            <a:off x="6913219" y="2205576"/>
            <a:ext cx="193430" cy="2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6" name="선"/>
          <p:cNvSpPr/>
          <p:nvPr/>
        </p:nvSpPr>
        <p:spPr>
          <a:xfrm flipV="1">
            <a:off x="6915187" y="1426202"/>
            <a:ext cx="2" cy="79207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7" name="선"/>
          <p:cNvSpPr/>
          <p:nvPr/>
        </p:nvSpPr>
        <p:spPr>
          <a:xfrm flipV="1">
            <a:off x="5972211" y="659531"/>
            <a:ext cx="2" cy="2705692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8" name="선"/>
          <p:cNvSpPr/>
          <p:nvPr/>
        </p:nvSpPr>
        <p:spPr>
          <a:xfrm>
            <a:off x="5968999" y="3355585"/>
            <a:ext cx="190503" cy="2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9" name="선"/>
          <p:cNvSpPr/>
          <p:nvPr/>
        </p:nvSpPr>
        <p:spPr>
          <a:xfrm>
            <a:off x="5968999" y="2588912"/>
            <a:ext cx="190503" cy="2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0" name="선"/>
          <p:cNvSpPr/>
          <p:nvPr/>
        </p:nvSpPr>
        <p:spPr>
          <a:xfrm>
            <a:off x="5968999" y="2972249"/>
            <a:ext cx="190503" cy="2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1" name="(a) 바이트 스트림 클래스 계층 구조"/>
          <p:cNvSpPr txBox="1"/>
          <p:nvPr/>
        </p:nvSpPr>
        <p:spPr>
          <a:xfrm>
            <a:off x="2003406" y="4825431"/>
            <a:ext cx="221584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(a) 바이트 스트림 클래스 계층 구조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(b) 문자 스트림 클래스 계층 구조"/>
          <p:cNvSpPr txBox="1"/>
          <p:nvPr/>
        </p:nvSpPr>
        <p:spPr>
          <a:xfrm>
            <a:off x="2003406" y="4069781"/>
            <a:ext cx="2084016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(b) 문자 스트림 클래스 계층 구조</a:t>
            </a:r>
          </a:p>
        </p:txBody>
      </p:sp>
      <p:grpSp>
        <p:nvGrpSpPr>
          <p:cNvPr id="421" name="그룹"/>
          <p:cNvGrpSpPr/>
          <p:nvPr/>
        </p:nvGrpSpPr>
        <p:grpSpPr>
          <a:xfrm>
            <a:off x="1269998" y="126999"/>
            <a:ext cx="3682660" cy="3773819"/>
            <a:chOff x="0" y="0"/>
            <a:chExt cx="3682658" cy="3773818"/>
          </a:xfrm>
        </p:grpSpPr>
        <p:grpSp>
          <p:nvGrpSpPr>
            <p:cNvPr id="376" name="Reader"/>
            <p:cNvGrpSpPr/>
            <p:nvPr/>
          </p:nvGrpSpPr>
          <p:grpSpPr>
            <a:xfrm>
              <a:off x="-1" y="-1"/>
              <a:ext cx="1269323" cy="323791"/>
              <a:chOff x="0" y="0"/>
              <a:chExt cx="1269322" cy="323789"/>
            </a:xfrm>
          </p:grpSpPr>
          <p:sp>
            <p:nvSpPr>
              <p:cNvPr id="374" name="직사각형"/>
              <p:cNvSpPr/>
              <p:nvPr/>
            </p:nvSpPr>
            <p:spPr>
              <a:xfrm>
                <a:off x="-1" y="0"/>
                <a:ext cx="1269324" cy="323790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75" name="Reader"/>
              <p:cNvSpPr txBox="1"/>
              <p:nvPr/>
            </p:nvSpPr>
            <p:spPr>
              <a:xfrm>
                <a:off x="-1" y="27277"/>
                <a:ext cx="126932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Reader</a:t>
                </a:r>
              </a:p>
            </p:txBody>
          </p:sp>
        </p:grpSp>
        <p:grpSp>
          <p:nvGrpSpPr>
            <p:cNvPr id="379" name="InputStreamReader"/>
            <p:cNvGrpSpPr/>
            <p:nvPr/>
          </p:nvGrpSpPr>
          <p:grpSpPr>
            <a:xfrm>
              <a:off x="960093" y="393460"/>
              <a:ext cx="1777325" cy="323792"/>
              <a:chOff x="0" y="0"/>
              <a:chExt cx="1777324" cy="323791"/>
            </a:xfrm>
          </p:grpSpPr>
          <p:sp>
            <p:nvSpPr>
              <p:cNvPr id="377" name="직사각형"/>
              <p:cNvSpPr/>
              <p:nvPr/>
            </p:nvSpPr>
            <p:spPr>
              <a:xfrm>
                <a:off x="-1" y="-1"/>
                <a:ext cx="1777326" cy="323793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78" name="InputStreamReader"/>
              <p:cNvSpPr txBox="1"/>
              <p:nvPr/>
            </p:nvSpPr>
            <p:spPr>
              <a:xfrm>
                <a:off x="-1" y="27277"/>
                <a:ext cx="1777326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InputStreamReader</a:t>
                </a:r>
              </a:p>
            </p:txBody>
          </p:sp>
        </p:grpSp>
        <p:grpSp>
          <p:nvGrpSpPr>
            <p:cNvPr id="382" name="FileReader"/>
            <p:cNvGrpSpPr/>
            <p:nvPr/>
          </p:nvGrpSpPr>
          <p:grpSpPr>
            <a:xfrm>
              <a:off x="1905333" y="766672"/>
              <a:ext cx="1777326" cy="323792"/>
              <a:chOff x="0" y="0"/>
              <a:chExt cx="1777324" cy="323791"/>
            </a:xfrm>
          </p:grpSpPr>
          <p:sp>
            <p:nvSpPr>
              <p:cNvPr id="380" name="직사각형"/>
              <p:cNvSpPr/>
              <p:nvPr/>
            </p:nvSpPr>
            <p:spPr>
              <a:xfrm>
                <a:off x="-1" y="-1"/>
                <a:ext cx="1777326" cy="323793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81" name="FileReader"/>
              <p:cNvSpPr txBox="1"/>
              <p:nvPr/>
            </p:nvSpPr>
            <p:spPr>
              <a:xfrm>
                <a:off x="-1" y="27277"/>
                <a:ext cx="1777326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FileReader</a:t>
                </a:r>
              </a:p>
            </p:txBody>
          </p:sp>
        </p:grpSp>
        <p:grpSp>
          <p:nvGrpSpPr>
            <p:cNvPr id="385" name="BufferedReader"/>
            <p:cNvGrpSpPr/>
            <p:nvPr/>
          </p:nvGrpSpPr>
          <p:grpSpPr>
            <a:xfrm>
              <a:off x="960093" y="1139884"/>
              <a:ext cx="1777325" cy="323792"/>
              <a:chOff x="0" y="0"/>
              <a:chExt cx="1777324" cy="323791"/>
            </a:xfrm>
          </p:grpSpPr>
          <p:sp>
            <p:nvSpPr>
              <p:cNvPr id="383" name="직사각형"/>
              <p:cNvSpPr/>
              <p:nvPr/>
            </p:nvSpPr>
            <p:spPr>
              <a:xfrm>
                <a:off x="-1" y="-1"/>
                <a:ext cx="1777326" cy="323793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84" name="BufferedReader"/>
              <p:cNvSpPr txBox="1"/>
              <p:nvPr/>
            </p:nvSpPr>
            <p:spPr>
              <a:xfrm>
                <a:off x="-1" y="27277"/>
                <a:ext cx="1777326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BufferedReader</a:t>
                </a:r>
              </a:p>
            </p:txBody>
          </p:sp>
        </p:grpSp>
        <p:grpSp>
          <p:nvGrpSpPr>
            <p:cNvPr id="388" name="LineNumberReader"/>
            <p:cNvGrpSpPr/>
            <p:nvPr/>
          </p:nvGrpSpPr>
          <p:grpSpPr>
            <a:xfrm>
              <a:off x="1905333" y="1523220"/>
              <a:ext cx="1777326" cy="323792"/>
              <a:chOff x="0" y="0"/>
              <a:chExt cx="1777324" cy="323791"/>
            </a:xfrm>
          </p:grpSpPr>
          <p:sp>
            <p:nvSpPr>
              <p:cNvPr id="386" name="직사각형"/>
              <p:cNvSpPr/>
              <p:nvPr/>
            </p:nvSpPr>
            <p:spPr>
              <a:xfrm>
                <a:off x="-1" y="-1"/>
                <a:ext cx="1777326" cy="323793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87" name="LineNumberReader"/>
              <p:cNvSpPr txBox="1"/>
              <p:nvPr/>
            </p:nvSpPr>
            <p:spPr>
              <a:xfrm>
                <a:off x="-1" y="27277"/>
                <a:ext cx="1777326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LineNumberReader</a:t>
                </a:r>
              </a:p>
            </p:txBody>
          </p:sp>
        </p:grpSp>
        <p:grpSp>
          <p:nvGrpSpPr>
            <p:cNvPr id="391" name="PushbackReader"/>
            <p:cNvGrpSpPr/>
            <p:nvPr/>
          </p:nvGrpSpPr>
          <p:grpSpPr>
            <a:xfrm>
              <a:off x="1905333" y="2286001"/>
              <a:ext cx="1777326" cy="323791"/>
              <a:chOff x="0" y="0"/>
              <a:chExt cx="1777324" cy="323789"/>
            </a:xfrm>
          </p:grpSpPr>
          <p:sp>
            <p:nvSpPr>
              <p:cNvPr id="389" name="직사각형"/>
              <p:cNvSpPr/>
              <p:nvPr/>
            </p:nvSpPr>
            <p:spPr>
              <a:xfrm>
                <a:off x="-1" y="0"/>
                <a:ext cx="1777326" cy="323790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90" name="PushbackReader"/>
              <p:cNvSpPr txBox="1"/>
              <p:nvPr/>
            </p:nvSpPr>
            <p:spPr>
              <a:xfrm>
                <a:off x="-1" y="27277"/>
                <a:ext cx="1777326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PushbackReader</a:t>
                </a:r>
              </a:p>
            </p:txBody>
          </p:sp>
        </p:grpSp>
        <p:grpSp>
          <p:nvGrpSpPr>
            <p:cNvPr id="394" name="PipedInputStream"/>
            <p:cNvGrpSpPr/>
            <p:nvPr/>
          </p:nvGrpSpPr>
          <p:grpSpPr>
            <a:xfrm>
              <a:off x="960093" y="2683355"/>
              <a:ext cx="1777325" cy="323792"/>
              <a:chOff x="0" y="0"/>
              <a:chExt cx="1777324" cy="323791"/>
            </a:xfrm>
          </p:grpSpPr>
          <p:sp>
            <p:nvSpPr>
              <p:cNvPr id="392" name="직사각형"/>
              <p:cNvSpPr/>
              <p:nvPr/>
            </p:nvSpPr>
            <p:spPr>
              <a:xfrm>
                <a:off x="-1" y="-1"/>
                <a:ext cx="1777326" cy="323793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93" name="PipedInputStream"/>
              <p:cNvSpPr txBox="1"/>
              <p:nvPr/>
            </p:nvSpPr>
            <p:spPr>
              <a:xfrm>
                <a:off x="-1" y="27277"/>
                <a:ext cx="1777326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PipedInputStream</a:t>
                </a:r>
              </a:p>
            </p:txBody>
          </p:sp>
        </p:grpSp>
        <p:grpSp>
          <p:nvGrpSpPr>
            <p:cNvPr id="397" name="SequenceInputStream"/>
            <p:cNvGrpSpPr/>
            <p:nvPr/>
          </p:nvGrpSpPr>
          <p:grpSpPr>
            <a:xfrm>
              <a:off x="960093" y="3066692"/>
              <a:ext cx="1777325" cy="323791"/>
              <a:chOff x="0" y="0"/>
              <a:chExt cx="1777324" cy="323789"/>
            </a:xfrm>
          </p:grpSpPr>
          <p:sp>
            <p:nvSpPr>
              <p:cNvPr id="395" name="직사각형"/>
              <p:cNvSpPr/>
              <p:nvPr/>
            </p:nvSpPr>
            <p:spPr>
              <a:xfrm>
                <a:off x="-1" y="0"/>
                <a:ext cx="1777326" cy="323790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96" name="SequenceInputStream"/>
              <p:cNvSpPr txBox="1"/>
              <p:nvPr/>
            </p:nvSpPr>
            <p:spPr>
              <a:xfrm>
                <a:off x="-1" y="27277"/>
                <a:ext cx="1777326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SequenceInputStream</a:t>
                </a:r>
              </a:p>
            </p:txBody>
          </p:sp>
        </p:grpSp>
        <p:grpSp>
          <p:nvGrpSpPr>
            <p:cNvPr id="400" name="ByteArrayInputStream"/>
            <p:cNvGrpSpPr/>
            <p:nvPr/>
          </p:nvGrpSpPr>
          <p:grpSpPr>
            <a:xfrm>
              <a:off x="960093" y="3450028"/>
              <a:ext cx="1777325" cy="323791"/>
              <a:chOff x="0" y="0"/>
              <a:chExt cx="1777324" cy="323789"/>
            </a:xfrm>
          </p:grpSpPr>
          <p:sp>
            <p:nvSpPr>
              <p:cNvPr id="398" name="직사각형"/>
              <p:cNvSpPr/>
              <p:nvPr/>
            </p:nvSpPr>
            <p:spPr>
              <a:xfrm>
                <a:off x="-1" y="0"/>
                <a:ext cx="1777326" cy="323790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99" name="ByteArrayInputStream"/>
              <p:cNvSpPr txBox="1"/>
              <p:nvPr/>
            </p:nvSpPr>
            <p:spPr>
              <a:xfrm>
                <a:off x="-1" y="27277"/>
                <a:ext cx="1777326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ByteArrayInputStream</a:t>
                </a:r>
              </a:p>
            </p:txBody>
          </p:sp>
        </p:grpSp>
        <p:sp>
          <p:nvSpPr>
            <p:cNvPr id="401" name="선"/>
            <p:cNvSpPr/>
            <p:nvPr/>
          </p:nvSpPr>
          <p:spPr>
            <a:xfrm flipV="1">
              <a:off x="597434" y="381000"/>
              <a:ext cx="2" cy="165100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2" name="선"/>
            <p:cNvSpPr/>
            <p:nvPr/>
          </p:nvSpPr>
          <p:spPr>
            <a:xfrm flipV="1">
              <a:off x="584468" y="2032000"/>
              <a:ext cx="382922" cy="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3" name="선"/>
            <p:cNvSpPr/>
            <p:nvPr/>
          </p:nvSpPr>
          <p:spPr>
            <a:xfrm>
              <a:off x="762000" y="545231"/>
              <a:ext cx="190502" cy="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4" name="선"/>
            <p:cNvSpPr/>
            <p:nvPr/>
          </p:nvSpPr>
          <p:spPr>
            <a:xfrm flipV="1">
              <a:off x="775928" y="532532"/>
              <a:ext cx="2" cy="308697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5" name="선"/>
            <p:cNvSpPr/>
            <p:nvPr/>
          </p:nvSpPr>
          <p:spPr>
            <a:xfrm>
              <a:off x="762000" y="3228586"/>
              <a:ext cx="190502" cy="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6" name="선"/>
            <p:cNvSpPr/>
            <p:nvPr/>
          </p:nvSpPr>
          <p:spPr>
            <a:xfrm>
              <a:off x="762000" y="3611924"/>
              <a:ext cx="190502" cy="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7" name="선"/>
            <p:cNvSpPr/>
            <p:nvPr/>
          </p:nvSpPr>
          <p:spPr>
            <a:xfrm>
              <a:off x="762000" y="2845250"/>
              <a:ext cx="190502" cy="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10" name="FilterReader"/>
            <p:cNvGrpSpPr/>
            <p:nvPr/>
          </p:nvGrpSpPr>
          <p:grpSpPr>
            <a:xfrm>
              <a:off x="960093" y="1903443"/>
              <a:ext cx="1777325" cy="323792"/>
              <a:chOff x="0" y="0"/>
              <a:chExt cx="1777324" cy="323791"/>
            </a:xfrm>
          </p:grpSpPr>
          <p:sp>
            <p:nvSpPr>
              <p:cNvPr id="408" name="직사각형"/>
              <p:cNvSpPr/>
              <p:nvPr/>
            </p:nvSpPr>
            <p:spPr>
              <a:xfrm>
                <a:off x="-1" y="-1"/>
                <a:ext cx="1777326" cy="323793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409" name="FilterReader"/>
              <p:cNvSpPr txBox="1"/>
              <p:nvPr/>
            </p:nvSpPr>
            <p:spPr>
              <a:xfrm>
                <a:off x="-1" y="27277"/>
                <a:ext cx="1777326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FilterReader</a:t>
                </a:r>
              </a:p>
            </p:txBody>
          </p:sp>
        </p:grpSp>
        <p:sp>
          <p:nvSpPr>
            <p:cNvPr id="411" name="선"/>
            <p:cNvSpPr/>
            <p:nvPr/>
          </p:nvSpPr>
          <p:spPr>
            <a:xfrm>
              <a:off x="762000" y="1301779"/>
              <a:ext cx="190502" cy="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14" name="그룹"/>
            <p:cNvGrpSpPr/>
            <p:nvPr/>
          </p:nvGrpSpPr>
          <p:grpSpPr>
            <a:xfrm>
              <a:off x="1522079" y="762000"/>
              <a:ext cx="382923" cy="179271"/>
              <a:chOff x="0" y="0"/>
              <a:chExt cx="382921" cy="179269"/>
            </a:xfrm>
          </p:grpSpPr>
          <p:sp>
            <p:nvSpPr>
              <p:cNvPr id="412" name="선"/>
              <p:cNvSpPr/>
              <p:nvPr/>
            </p:nvSpPr>
            <p:spPr>
              <a:xfrm>
                <a:off x="0" y="166569"/>
                <a:ext cx="382923" cy="2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3" name="선"/>
              <p:cNvSpPr/>
              <p:nvPr/>
            </p:nvSpPr>
            <p:spPr>
              <a:xfrm flipV="1">
                <a:off x="4236" y="0"/>
                <a:ext cx="2" cy="179271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17" name="그룹"/>
            <p:cNvGrpSpPr/>
            <p:nvPr/>
          </p:nvGrpSpPr>
          <p:grpSpPr>
            <a:xfrm>
              <a:off x="1522079" y="1519147"/>
              <a:ext cx="382923" cy="179271"/>
              <a:chOff x="0" y="0"/>
              <a:chExt cx="382921" cy="179269"/>
            </a:xfrm>
          </p:grpSpPr>
          <p:sp>
            <p:nvSpPr>
              <p:cNvPr id="415" name="선"/>
              <p:cNvSpPr/>
              <p:nvPr/>
            </p:nvSpPr>
            <p:spPr>
              <a:xfrm>
                <a:off x="0" y="166569"/>
                <a:ext cx="382923" cy="2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6" name="선"/>
              <p:cNvSpPr/>
              <p:nvPr/>
            </p:nvSpPr>
            <p:spPr>
              <a:xfrm flipV="1">
                <a:off x="4236" y="0"/>
                <a:ext cx="2" cy="179271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20" name="그룹"/>
            <p:cNvGrpSpPr/>
            <p:nvPr/>
          </p:nvGrpSpPr>
          <p:grpSpPr>
            <a:xfrm>
              <a:off x="1522079" y="2289745"/>
              <a:ext cx="382923" cy="179271"/>
              <a:chOff x="0" y="0"/>
              <a:chExt cx="382921" cy="179269"/>
            </a:xfrm>
          </p:grpSpPr>
          <p:sp>
            <p:nvSpPr>
              <p:cNvPr id="418" name="선"/>
              <p:cNvSpPr/>
              <p:nvPr/>
            </p:nvSpPr>
            <p:spPr>
              <a:xfrm>
                <a:off x="0" y="166569"/>
                <a:ext cx="382923" cy="2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9" name="선"/>
              <p:cNvSpPr/>
              <p:nvPr/>
            </p:nvSpPr>
            <p:spPr>
              <a:xfrm flipV="1">
                <a:off x="4236" y="0"/>
                <a:ext cx="2" cy="179271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461" name="그룹"/>
          <p:cNvGrpSpPr/>
          <p:nvPr/>
        </p:nvGrpSpPr>
        <p:grpSpPr>
          <a:xfrm>
            <a:off x="5206999" y="126999"/>
            <a:ext cx="3682658" cy="3368138"/>
            <a:chOff x="0" y="0"/>
            <a:chExt cx="3682656" cy="3368137"/>
          </a:xfrm>
        </p:grpSpPr>
        <p:grpSp>
          <p:nvGrpSpPr>
            <p:cNvPr id="424" name="Writer"/>
            <p:cNvGrpSpPr/>
            <p:nvPr/>
          </p:nvGrpSpPr>
          <p:grpSpPr>
            <a:xfrm>
              <a:off x="0" y="0"/>
              <a:ext cx="1269323" cy="323791"/>
              <a:chOff x="0" y="0"/>
              <a:chExt cx="1269322" cy="323789"/>
            </a:xfrm>
          </p:grpSpPr>
          <p:sp>
            <p:nvSpPr>
              <p:cNvPr id="422" name="직사각형"/>
              <p:cNvSpPr/>
              <p:nvPr/>
            </p:nvSpPr>
            <p:spPr>
              <a:xfrm>
                <a:off x="-1" y="0"/>
                <a:ext cx="1269324" cy="323790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423" name="Writer"/>
              <p:cNvSpPr txBox="1"/>
              <p:nvPr/>
            </p:nvSpPr>
            <p:spPr>
              <a:xfrm>
                <a:off x="-1" y="27277"/>
                <a:ext cx="1269324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Writer</a:t>
                </a:r>
              </a:p>
            </p:txBody>
          </p:sp>
        </p:grpSp>
        <p:grpSp>
          <p:nvGrpSpPr>
            <p:cNvPr id="427" name="OutputStreamWriter"/>
            <p:cNvGrpSpPr/>
            <p:nvPr/>
          </p:nvGrpSpPr>
          <p:grpSpPr>
            <a:xfrm>
              <a:off x="960093" y="393460"/>
              <a:ext cx="1777324" cy="323792"/>
              <a:chOff x="0" y="0"/>
              <a:chExt cx="1777323" cy="323791"/>
            </a:xfrm>
          </p:grpSpPr>
          <p:sp>
            <p:nvSpPr>
              <p:cNvPr id="425" name="직사각형"/>
              <p:cNvSpPr/>
              <p:nvPr/>
            </p:nvSpPr>
            <p:spPr>
              <a:xfrm>
                <a:off x="-1" y="-1"/>
                <a:ext cx="1777325" cy="323793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426" name="OutputStreamWriter"/>
              <p:cNvSpPr txBox="1"/>
              <p:nvPr/>
            </p:nvSpPr>
            <p:spPr>
              <a:xfrm>
                <a:off x="-1" y="27277"/>
                <a:ext cx="1777325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OutputStreamWriter</a:t>
                </a:r>
              </a:p>
            </p:txBody>
          </p:sp>
        </p:grpSp>
        <p:grpSp>
          <p:nvGrpSpPr>
            <p:cNvPr id="430" name="FileWriter"/>
            <p:cNvGrpSpPr/>
            <p:nvPr/>
          </p:nvGrpSpPr>
          <p:grpSpPr>
            <a:xfrm>
              <a:off x="1905333" y="766672"/>
              <a:ext cx="1777324" cy="323792"/>
              <a:chOff x="0" y="0"/>
              <a:chExt cx="1777323" cy="323791"/>
            </a:xfrm>
          </p:grpSpPr>
          <p:sp>
            <p:nvSpPr>
              <p:cNvPr id="428" name="직사각형"/>
              <p:cNvSpPr/>
              <p:nvPr/>
            </p:nvSpPr>
            <p:spPr>
              <a:xfrm>
                <a:off x="-1" y="-1"/>
                <a:ext cx="1777325" cy="323793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429" name="FileWriter"/>
              <p:cNvSpPr txBox="1"/>
              <p:nvPr/>
            </p:nvSpPr>
            <p:spPr>
              <a:xfrm>
                <a:off x="-1" y="27277"/>
                <a:ext cx="1777325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FileWriter</a:t>
                </a:r>
              </a:p>
            </p:txBody>
          </p:sp>
        </p:grpSp>
        <p:grpSp>
          <p:nvGrpSpPr>
            <p:cNvPr id="433" name="BufferedWriter"/>
            <p:cNvGrpSpPr/>
            <p:nvPr/>
          </p:nvGrpSpPr>
          <p:grpSpPr>
            <a:xfrm>
              <a:off x="960093" y="1139884"/>
              <a:ext cx="1777324" cy="323792"/>
              <a:chOff x="0" y="0"/>
              <a:chExt cx="1777323" cy="323791"/>
            </a:xfrm>
          </p:grpSpPr>
          <p:sp>
            <p:nvSpPr>
              <p:cNvPr id="431" name="직사각형"/>
              <p:cNvSpPr/>
              <p:nvPr/>
            </p:nvSpPr>
            <p:spPr>
              <a:xfrm>
                <a:off x="-1" y="-1"/>
                <a:ext cx="1777325" cy="323793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432" name="BufferedWriter"/>
              <p:cNvSpPr txBox="1"/>
              <p:nvPr/>
            </p:nvSpPr>
            <p:spPr>
              <a:xfrm>
                <a:off x="-1" y="27277"/>
                <a:ext cx="1777325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BufferedWriter</a:t>
                </a:r>
              </a:p>
            </p:txBody>
          </p:sp>
        </p:grpSp>
        <p:grpSp>
          <p:nvGrpSpPr>
            <p:cNvPr id="436" name="ByteArrayInputStream"/>
            <p:cNvGrpSpPr/>
            <p:nvPr/>
          </p:nvGrpSpPr>
          <p:grpSpPr>
            <a:xfrm>
              <a:off x="960093" y="2280699"/>
              <a:ext cx="1777324" cy="323792"/>
              <a:chOff x="0" y="0"/>
              <a:chExt cx="1777323" cy="323791"/>
            </a:xfrm>
          </p:grpSpPr>
          <p:sp>
            <p:nvSpPr>
              <p:cNvPr id="434" name="직사각형"/>
              <p:cNvSpPr/>
              <p:nvPr/>
            </p:nvSpPr>
            <p:spPr>
              <a:xfrm>
                <a:off x="-1" y="-1"/>
                <a:ext cx="1777325" cy="323793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435" name="ByteArrayInputStream"/>
              <p:cNvSpPr txBox="1"/>
              <p:nvPr/>
            </p:nvSpPr>
            <p:spPr>
              <a:xfrm>
                <a:off x="-1" y="27277"/>
                <a:ext cx="1777325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ByteArrayInputStream</a:t>
                </a:r>
              </a:p>
            </p:txBody>
          </p:sp>
        </p:grpSp>
        <p:sp>
          <p:nvSpPr>
            <p:cNvPr id="437" name="선"/>
            <p:cNvSpPr/>
            <p:nvPr/>
          </p:nvSpPr>
          <p:spPr>
            <a:xfrm flipV="1">
              <a:off x="597434" y="381000"/>
              <a:ext cx="2" cy="165100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38" name="선"/>
            <p:cNvSpPr/>
            <p:nvPr/>
          </p:nvSpPr>
          <p:spPr>
            <a:xfrm flipV="1">
              <a:off x="584468" y="2032000"/>
              <a:ext cx="382922" cy="3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39" name="선"/>
            <p:cNvSpPr/>
            <p:nvPr/>
          </p:nvSpPr>
          <p:spPr>
            <a:xfrm>
              <a:off x="774700" y="545231"/>
              <a:ext cx="177801" cy="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40" name="선"/>
            <p:cNvSpPr/>
            <p:nvPr/>
          </p:nvSpPr>
          <p:spPr>
            <a:xfrm flipV="1">
              <a:off x="775928" y="528756"/>
              <a:ext cx="2" cy="269081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41" name="선"/>
            <p:cNvSpPr/>
            <p:nvPr/>
          </p:nvSpPr>
          <p:spPr>
            <a:xfrm>
              <a:off x="761999" y="2455294"/>
              <a:ext cx="203202" cy="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44" name="FilterReader"/>
            <p:cNvGrpSpPr/>
            <p:nvPr/>
          </p:nvGrpSpPr>
          <p:grpSpPr>
            <a:xfrm>
              <a:off x="960093" y="1903443"/>
              <a:ext cx="1777324" cy="323792"/>
              <a:chOff x="0" y="0"/>
              <a:chExt cx="1777323" cy="323791"/>
            </a:xfrm>
          </p:grpSpPr>
          <p:sp>
            <p:nvSpPr>
              <p:cNvPr id="442" name="직사각형"/>
              <p:cNvSpPr/>
              <p:nvPr/>
            </p:nvSpPr>
            <p:spPr>
              <a:xfrm>
                <a:off x="-1" y="-1"/>
                <a:ext cx="1777325" cy="323793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443" name="FilterReader"/>
              <p:cNvSpPr txBox="1"/>
              <p:nvPr/>
            </p:nvSpPr>
            <p:spPr>
              <a:xfrm>
                <a:off x="-1" y="27277"/>
                <a:ext cx="1777325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FilterReader</a:t>
                </a:r>
              </a:p>
            </p:txBody>
          </p:sp>
        </p:grpSp>
        <p:sp>
          <p:nvSpPr>
            <p:cNvPr id="445" name="선"/>
            <p:cNvSpPr/>
            <p:nvPr/>
          </p:nvSpPr>
          <p:spPr>
            <a:xfrm>
              <a:off x="774700" y="1301779"/>
              <a:ext cx="177801" cy="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48" name="그룹"/>
            <p:cNvGrpSpPr/>
            <p:nvPr/>
          </p:nvGrpSpPr>
          <p:grpSpPr>
            <a:xfrm>
              <a:off x="1522079" y="762000"/>
              <a:ext cx="382923" cy="179271"/>
              <a:chOff x="0" y="0"/>
              <a:chExt cx="382921" cy="179269"/>
            </a:xfrm>
          </p:grpSpPr>
          <p:sp>
            <p:nvSpPr>
              <p:cNvPr id="446" name="선"/>
              <p:cNvSpPr/>
              <p:nvPr/>
            </p:nvSpPr>
            <p:spPr>
              <a:xfrm>
                <a:off x="0" y="166569"/>
                <a:ext cx="382923" cy="2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47" name="선"/>
              <p:cNvSpPr/>
              <p:nvPr/>
            </p:nvSpPr>
            <p:spPr>
              <a:xfrm flipV="1">
                <a:off x="4236" y="0"/>
                <a:ext cx="2" cy="179271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51" name="FilterReader"/>
            <p:cNvGrpSpPr/>
            <p:nvPr/>
          </p:nvGrpSpPr>
          <p:grpSpPr>
            <a:xfrm>
              <a:off x="963140" y="1521663"/>
              <a:ext cx="1777324" cy="323792"/>
              <a:chOff x="0" y="0"/>
              <a:chExt cx="1777323" cy="323791"/>
            </a:xfrm>
          </p:grpSpPr>
          <p:sp>
            <p:nvSpPr>
              <p:cNvPr id="449" name="직사각형"/>
              <p:cNvSpPr/>
              <p:nvPr/>
            </p:nvSpPr>
            <p:spPr>
              <a:xfrm>
                <a:off x="-1" y="-1"/>
                <a:ext cx="1777325" cy="323793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450" name="FilterReader"/>
              <p:cNvSpPr txBox="1"/>
              <p:nvPr/>
            </p:nvSpPr>
            <p:spPr>
              <a:xfrm>
                <a:off x="-1" y="27277"/>
                <a:ext cx="1777325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FilterReader</a:t>
                </a:r>
              </a:p>
            </p:txBody>
          </p:sp>
        </p:grpSp>
        <p:sp>
          <p:nvSpPr>
            <p:cNvPr id="452" name="선"/>
            <p:cNvSpPr/>
            <p:nvPr/>
          </p:nvSpPr>
          <p:spPr>
            <a:xfrm>
              <a:off x="772640" y="1683559"/>
              <a:ext cx="190502" cy="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55" name="BufferedWriter"/>
            <p:cNvGrpSpPr/>
            <p:nvPr/>
          </p:nvGrpSpPr>
          <p:grpSpPr>
            <a:xfrm>
              <a:off x="958977" y="2662567"/>
              <a:ext cx="1777324" cy="323792"/>
              <a:chOff x="0" y="0"/>
              <a:chExt cx="1777323" cy="323791"/>
            </a:xfrm>
          </p:grpSpPr>
          <p:sp>
            <p:nvSpPr>
              <p:cNvPr id="453" name="직사각형"/>
              <p:cNvSpPr/>
              <p:nvPr/>
            </p:nvSpPr>
            <p:spPr>
              <a:xfrm>
                <a:off x="-1" y="-1"/>
                <a:ext cx="1777325" cy="323793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454" name="BufferedWriter"/>
              <p:cNvSpPr txBox="1"/>
              <p:nvPr/>
            </p:nvSpPr>
            <p:spPr>
              <a:xfrm>
                <a:off x="-1" y="27277"/>
                <a:ext cx="1777325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BufferedWriter</a:t>
                </a:r>
              </a:p>
            </p:txBody>
          </p:sp>
        </p:grpSp>
        <p:sp>
          <p:nvSpPr>
            <p:cNvPr id="456" name="선"/>
            <p:cNvSpPr/>
            <p:nvPr/>
          </p:nvSpPr>
          <p:spPr>
            <a:xfrm>
              <a:off x="781049" y="2821886"/>
              <a:ext cx="177802" cy="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59" name="FilterReader"/>
            <p:cNvGrpSpPr/>
            <p:nvPr/>
          </p:nvGrpSpPr>
          <p:grpSpPr>
            <a:xfrm>
              <a:off x="958977" y="3044346"/>
              <a:ext cx="1777324" cy="323792"/>
              <a:chOff x="0" y="0"/>
              <a:chExt cx="1777323" cy="323791"/>
            </a:xfrm>
          </p:grpSpPr>
          <p:sp>
            <p:nvSpPr>
              <p:cNvPr id="457" name="직사각형"/>
              <p:cNvSpPr/>
              <p:nvPr/>
            </p:nvSpPr>
            <p:spPr>
              <a:xfrm>
                <a:off x="-1" y="-1"/>
                <a:ext cx="1777325" cy="323793"/>
              </a:xfrm>
              <a:prstGeom prst="rect">
                <a:avLst/>
              </a:prstGeom>
              <a:solidFill>
                <a:schemeClr val="accent2">
                  <a:lumOff val="21960"/>
                </a:schemeClr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458" name="FilterReader"/>
              <p:cNvSpPr txBox="1"/>
              <p:nvPr/>
            </p:nvSpPr>
            <p:spPr>
              <a:xfrm>
                <a:off x="-1" y="27277"/>
                <a:ext cx="1777325" cy="269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/>
                <a:r>
                  <a:t>FilterReader</a:t>
                </a:r>
              </a:p>
            </p:txBody>
          </p:sp>
        </p:grpSp>
        <p:sp>
          <p:nvSpPr>
            <p:cNvPr id="460" name="선"/>
            <p:cNvSpPr/>
            <p:nvPr/>
          </p:nvSpPr>
          <p:spPr>
            <a:xfrm>
              <a:off x="781049" y="3203665"/>
              <a:ext cx="177802" cy="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"/>
          <p:cNvGraphicFramePr/>
          <p:nvPr/>
        </p:nvGraphicFramePr>
        <p:xfrm>
          <a:off x="1185332" y="889000"/>
          <a:ext cx="7636093" cy="1778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56090"/>
                <a:gridCol w="1270000"/>
                <a:gridCol w="1270000"/>
                <a:gridCol w="1270000"/>
                <a:gridCol w="1270000"/>
              </a:tblGrid>
              <a:tr h="444500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멤버에 접근하는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멤버의 접근 지정자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solidFill>
                      <a:schemeClr val="accent5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4450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default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private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protected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public</a:t>
                      </a:r>
                    </a:p>
                  </a:txBody>
                  <a:tcPr marL="0" marR="0" marT="0" marB="0" anchor="ctr" anchorCtr="0" horzOverflow="overflow">
                    <a:lnR w="12700">
                      <a:solidFill>
                        <a:srgbClr val="FFFFFF"/>
                      </a:solidFill>
                      <a:miter lim="400000"/>
                    </a:lnR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같은 패키지의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다른 패키지의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Line a = new Line();…"/>
          <p:cNvGrpSpPr/>
          <p:nvPr/>
        </p:nvGrpSpPr>
        <p:grpSpPr>
          <a:xfrm>
            <a:off x="6858588" y="1560342"/>
            <a:ext cx="2254207" cy="867321"/>
            <a:chOff x="-1" y="0"/>
            <a:chExt cx="2254206" cy="867320"/>
          </a:xfrm>
        </p:grpSpPr>
        <p:sp>
          <p:nvSpPr>
            <p:cNvPr id="463" name="직사각형"/>
            <p:cNvSpPr/>
            <p:nvPr/>
          </p:nvSpPr>
          <p:spPr>
            <a:xfrm>
              <a:off x="-2" y="-1"/>
              <a:ext cx="2254207" cy="86732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464" name="...…"/>
            <p:cNvSpPr txBox="1"/>
            <p:nvPr/>
          </p:nvSpPr>
          <p:spPr>
            <a:xfrm>
              <a:off x="-2" y="32339"/>
              <a:ext cx="2254207" cy="802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200"/>
              </a:pPr>
              <a:r>
                <a:t>...</a:t>
              </a:r>
            </a:p>
            <a:p>
              <a:pPr>
                <a:defRPr sz="1200">
                  <a:solidFill>
                    <a:srgbClr val="FF453A"/>
                  </a:solidFill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push(</a:t>
              </a:r>
              <a:r>
                <a:rPr b="1">
                  <a:solidFill>
                    <a:srgbClr val="000000"/>
                  </a:solidFill>
                </a:rPr>
                <a:t>Integer</a:t>
              </a:r>
              <a:r>
                <a:rPr>
                  <a:solidFill>
                    <a:srgbClr val="000000"/>
                  </a:solidFill>
                </a:rPr>
                <a:t> element) {...}</a:t>
              </a:r>
            </a:p>
            <a:p>
              <a:pPr>
                <a:defRPr b="1" sz="1200"/>
              </a:pPr>
              <a:r>
                <a:t>Integer</a:t>
              </a:r>
              <a:r>
                <a:rPr b="0"/>
                <a:t> pop() {...}</a:t>
              </a:r>
            </a:p>
            <a:p>
              <a:pPr>
                <a:defRPr sz="1200"/>
              </a:pPr>
              <a:r>
                <a:t>...</a:t>
              </a:r>
            </a:p>
          </p:txBody>
        </p:sp>
      </p:grpSp>
      <p:sp>
        <p:nvSpPr>
          <p:cNvPr id="466" name="실행 결과: Line이 출력됨"/>
          <p:cNvSpPr txBox="1"/>
          <p:nvPr/>
        </p:nvSpPr>
        <p:spPr>
          <a:xfrm>
            <a:off x="7172611" y="1254860"/>
            <a:ext cx="162616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/>
            </a:lvl1pPr>
          </a:lstStyle>
          <a:p>
            <a:pPr/>
            <a:r>
              <a:t>정수 스택</a:t>
            </a:r>
          </a:p>
        </p:txBody>
      </p:sp>
      <p:sp>
        <p:nvSpPr>
          <p:cNvPr id="467" name="선"/>
          <p:cNvSpPr/>
          <p:nvPr/>
        </p:nvSpPr>
        <p:spPr>
          <a:xfrm>
            <a:off x="5402653" y="2580675"/>
            <a:ext cx="1431924" cy="479750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8" name="타원형"/>
          <p:cNvSpPr/>
          <p:nvPr/>
        </p:nvSpPr>
        <p:spPr>
          <a:xfrm>
            <a:off x="9301063" y="2007408"/>
            <a:ext cx="891777" cy="380487"/>
          </a:xfrm>
          <a:prstGeom prst="ellips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69" name="실행 결과: Line이 출력됨"/>
          <p:cNvSpPr txBox="1"/>
          <p:nvPr/>
        </p:nvSpPr>
        <p:spPr>
          <a:xfrm>
            <a:off x="7172611" y="3522376"/>
            <a:ext cx="162616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/>
            </a:lvl1pPr>
          </a:lstStyle>
          <a:p>
            <a:pPr/>
            <a:r>
              <a:t>문자열 스택</a:t>
            </a:r>
          </a:p>
        </p:txBody>
      </p:sp>
      <p:sp>
        <p:nvSpPr>
          <p:cNvPr id="470" name="선"/>
          <p:cNvSpPr/>
          <p:nvPr/>
        </p:nvSpPr>
        <p:spPr>
          <a:xfrm flipV="1">
            <a:off x="5412080" y="2009762"/>
            <a:ext cx="1413507" cy="526708"/>
          </a:xfrm>
          <a:prstGeom prst="line">
            <a:avLst/>
          </a:prstGeom>
          <a:ln w="2540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73" name="Line a = new Line();…"/>
          <p:cNvGrpSpPr/>
          <p:nvPr/>
        </p:nvGrpSpPr>
        <p:grpSpPr>
          <a:xfrm>
            <a:off x="3293479" y="1922356"/>
            <a:ext cx="2081254" cy="1238761"/>
            <a:chOff x="0" y="0"/>
            <a:chExt cx="2081253" cy="1238759"/>
          </a:xfrm>
        </p:grpSpPr>
        <p:sp>
          <p:nvSpPr>
            <p:cNvPr id="471" name="직사각형"/>
            <p:cNvSpPr/>
            <p:nvPr/>
          </p:nvSpPr>
          <p:spPr>
            <a:xfrm>
              <a:off x="-1" y="-1"/>
              <a:ext cx="2081255" cy="123876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472" name="class Stack&lt;E&gt; {…"/>
            <p:cNvSpPr txBox="1"/>
            <p:nvPr/>
          </p:nvSpPr>
          <p:spPr>
            <a:xfrm>
              <a:off x="-1" y="40257"/>
              <a:ext cx="2081255" cy="1158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200">
                  <a:solidFill>
                    <a:srgbClr val="FF453A"/>
                  </a:solidFill>
                </a:defRPr>
              </a:pPr>
              <a:r>
                <a:t>class</a:t>
              </a:r>
              <a:r>
                <a:rPr>
                  <a:solidFill>
                    <a:srgbClr val="000000"/>
                  </a:solidFill>
                </a:rPr>
                <a:t> Stack&lt;E&gt; {</a:t>
              </a:r>
            </a:p>
            <a:p>
              <a:pPr>
                <a:defRPr sz="1200"/>
              </a:pPr>
              <a:r>
                <a:t>    ...</a:t>
              </a:r>
            </a:p>
            <a:p>
              <a:pPr>
                <a:defRPr sz="1200"/>
              </a:pPr>
              <a:r>
                <a:t>    </a:t>
              </a:r>
              <a:r>
                <a:rPr>
                  <a:solidFill>
                    <a:srgbClr val="FF453A"/>
                  </a:solidFill>
                </a:rPr>
                <a:t>void</a:t>
              </a:r>
              <a:r>
                <a:t> push(E element) {...}</a:t>
              </a:r>
            </a:p>
            <a:p>
              <a:pPr>
                <a:defRPr sz="1200"/>
              </a:pPr>
              <a:r>
                <a:t>    E pop() {...}</a:t>
              </a:r>
            </a:p>
            <a:p>
              <a:pPr>
                <a:defRPr sz="1200"/>
              </a:pPr>
              <a:r>
                <a:t>    ...</a:t>
              </a:r>
            </a:p>
            <a:p>
              <a:pPr>
                <a:defRPr sz="1200"/>
              </a:pPr>
              <a:r>
                <a:t>}</a:t>
              </a:r>
            </a:p>
          </p:txBody>
        </p:sp>
      </p:grpSp>
      <p:grpSp>
        <p:nvGrpSpPr>
          <p:cNvPr id="476" name="Line a = new Line();…"/>
          <p:cNvGrpSpPr/>
          <p:nvPr/>
        </p:nvGrpSpPr>
        <p:grpSpPr>
          <a:xfrm>
            <a:off x="6858588" y="2655804"/>
            <a:ext cx="2254207" cy="867323"/>
            <a:chOff x="-1" y="-1"/>
            <a:chExt cx="2254206" cy="867322"/>
          </a:xfrm>
        </p:grpSpPr>
        <p:sp>
          <p:nvSpPr>
            <p:cNvPr id="474" name="직사각형"/>
            <p:cNvSpPr/>
            <p:nvPr/>
          </p:nvSpPr>
          <p:spPr>
            <a:xfrm>
              <a:off x="-2" y="-2"/>
              <a:ext cx="2254207" cy="86732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/>
              </a:pPr>
            </a:p>
          </p:txBody>
        </p:sp>
        <p:sp>
          <p:nvSpPr>
            <p:cNvPr id="475" name="...…"/>
            <p:cNvSpPr txBox="1"/>
            <p:nvPr/>
          </p:nvSpPr>
          <p:spPr>
            <a:xfrm>
              <a:off x="-2" y="32341"/>
              <a:ext cx="2254207" cy="802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200"/>
              </a:pPr>
              <a:r>
                <a:t>...</a:t>
              </a:r>
            </a:p>
            <a:p>
              <a:pPr>
                <a:defRPr sz="1200">
                  <a:solidFill>
                    <a:srgbClr val="FF453A"/>
                  </a:solidFill>
                </a:defRPr>
              </a:pPr>
              <a:r>
                <a:t>void</a:t>
              </a:r>
              <a:r>
                <a:rPr>
                  <a:solidFill>
                    <a:srgbClr val="000000"/>
                  </a:solidFill>
                </a:rPr>
                <a:t> push(</a:t>
              </a:r>
              <a:r>
                <a:rPr b="1">
                  <a:solidFill>
                    <a:srgbClr val="000000"/>
                  </a:solidFill>
                </a:rPr>
                <a:t>String</a:t>
              </a:r>
              <a:r>
                <a:rPr>
                  <a:solidFill>
                    <a:srgbClr val="000000"/>
                  </a:solidFill>
                </a:rPr>
                <a:t> element) {...}</a:t>
              </a:r>
            </a:p>
            <a:p>
              <a:pPr>
                <a:defRPr b="1" sz="1200"/>
              </a:pPr>
              <a:r>
                <a:t>String</a:t>
              </a:r>
              <a:r>
                <a:rPr b="0"/>
                <a:t> pop() {...}</a:t>
              </a:r>
            </a:p>
            <a:p>
              <a:pPr>
                <a:defRPr sz="1200"/>
              </a:pPr>
              <a:r>
                <a:t>...</a:t>
              </a:r>
            </a:p>
          </p:txBody>
        </p:sp>
      </p:grpSp>
      <p:sp>
        <p:nvSpPr>
          <p:cNvPr id="477" name="Stack&lt;Integer&gt;"/>
          <p:cNvSpPr txBox="1"/>
          <p:nvPr/>
        </p:nvSpPr>
        <p:spPr>
          <a:xfrm rot="20420993">
            <a:off x="5575682" y="2000292"/>
            <a:ext cx="1137748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FF453A"/>
                </a:solidFill>
              </a:defRPr>
            </a:lvl1pPr>
          </a:lstStyle>
          <a:p>
            <a:pPr/>
            <a:r>
              <a:t>Stack&lt;Integer&gt;</a:t>
            </a:r>
          </a:p>
        </p:txBody>
      </p:sp>
      <p:sp>
        <p:nvSpPr>
          <p:cNvPr id="478" name="Stack&lt;String&gt;"/>
          <p:cNvSpPr txBox="1"/>
          <p:nvPr/>
        </p:nvSpPr>
        <p:spPr>
          <a:xfrm rot="1116579">
            <a:off x="5565300" y="3464754"/>
            <a:ext cx="1061399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FF453A"/>
                </a:solidFill>
              </a:defRPr>
            </a:lvl1pPr>
          </a:lstStyle>
          <a:p>
            <a:pPr/>
            <a:r>
              <a:t>Stack&lt;String&gt;</a:t>
            </a:r>
          </a:p>
        </p:txBody>
      </p:sp>
      <p:sp>
        <p:nvSpPr>
          <p:cNvPr id="479" name="실행 결과: Line이 출력됨"/>
          <p:cNvSpPr txBox="1"/>
          <p:nvPr/>
        </p:nvSpPr>
        <p:spPr>
          <a:xfrm>
            <a:off x="3521026" y="3176757"/>
            <a:ext cx="162616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/>
            </a:lvl1pPr>
          </a:lstStyle>
          <a:p>
            <a:pPr/>
            <a:r>
              <a:t>제네릭 스택</a:t>
            </a:r>
          </a:p>
        </p:txBody>
      </p:sp>
      <p:sp>
        <p:nvSpPr>
          <p:cNvPr id="480" name="선"/>
          <p:cNvSpPr/>
          <p:nvPr/>
        </p:nvSpPr>
        <p:spPr>
          <a:xfrm flipV="1">
            <a:off x="9296613" y="1311979"/>
            <a:ext cx="5" cy="867316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1" name="선"/>
          <p:cNvSpPr/>
          <p:nvPr/>
        </p:nvSpPr>
        <p:spPr>
          <a:xfrm flipV="1">
            <a:off x="10197072" y="1311979"/>
            <a:ext cx="5" cy="867316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84" name="타원형"/>
          <p:cNvGrpSpPr/>
          <p:nvPr/>
        </p:nvGrpSpPr>
        <p:grpSpPr>
          <a:xfrm>
            <a:off x="9301062" y="1948568"/>
            <a:ext cx="891795" cy="380489"/>
            <a:chOff x="-1" y="0"/>
            <a:chExt cx="891794" cy="380487"/>
          </a:xfrm>
        </p:grpSpPr>
        <p:sp>
          <p:nvSpPr>
            <p:cNvPr id="482" name="타원형"/>
            <p:cNvSpPr/>
            <p:nvPr/>
          </p:nvSpPr>
          <p:spPr>
            <a:xfrm>
              <a:off x="-2" y="-1"/>
              <a:ext cx="891795" cy="380488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/>
              </a:pPr>
            </a:p>
          </p:txBody>
        </p:sp>
        <p:sp>
          <p:nvSpPr>
            <p:cNvPr id="483" name="10"/>
            <p:cNvSpPr txBox="1"/>
            <p:nvPr/>
          </p:nvSpPr>
          <p:spPr>
            <a:xfrm>
              <a:off x="130599" y="81021"/>
              <a:ext cx="630590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/>
              </a:lvl1pPr>
            </a:lstStyle>
            <a:p>
              <a:pPr/>
              <a:r>
                <a:t>10</a:t>
              </a:r>
            </a:p>
          </p:txBody>
        </p:sp>
      </p:grpSp>
      <p:grpSp>
        <p:nvGrpSpPr>
          <p:cNvPr id="487" name="타원형"/>
          <p:cNvGrpSpPr/>
          <p:nvPr/>
        </p:nvGrpSpPr>
        <p:grpSpPr>
          <a:xfrm>
            <a:off x="9301062" y="1727556"/>
            <a:ext cx="891795" cy="380489"/>
            <a:chOff x="-1" y="0"/>
            <a:chExt cx="891794" cy="380487"/>
          </a:xfrm>
        </p:grpSpPr>
        <p:sp>
          <p:nvSpPr>
            <p:cNvPr id="485" name="타원형"/>
            <p:cNvSpPr/>
            <p:nvPr/>
          </p:nvSpPr>
          <p:spPr>
            <a:xfrm>
              <a:off x="-2" y="-1"/>
              <a:ext cx="891795" cy="380488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/>
              </a:pPr>
            </a:p>
          </p:txBody>
        </p:sp>
        <p:sp>
          <p:nvSpPr>
            <p:cNvPr id="486" name="123"/>
            <p:cNvSpPr txBox="1"/>
            <p:nvPr/>
          </p:nvSpPr>
          <p:spPr>
            <a:xfrm>
              <a:off x="130599" y="81021"/>
              <a:ext cx="630590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/>
              </a:lvl1pPr>
            </a:lstStyle>
            <a:p>
              <a:pPr/>
              <a:r>
                <a:t>123</a:t>
              </a:r>
            </a:p>
          </p:txBody>
        </p:sp>
      </p:grpSp>
      <p:grpSp>
        <p:nvGrpSpPr>
          <p:cNvPr id="490" name="타원형"/>
          <p:cNvGrpSpPr/>
          <p:nvPr/>
        </p:nvGrpSpPr>
        <p:grpSpPr>
          <a:xfrm>
            <a:off x="9301062" y="1483301"/>
            <a:ext cx="891795" cy="380489"/>
            <a:chOff x="-1" y="0"/>
            <a:chExt cx="891794" cy="380487"/>
          </a:xfrm>
        </p:grpSpPr>
        <p:sp>
          <p:nvSpPr>
            <p:cNvPr id="488" name="타원형"/>
            <p:cNvSpPr/>
            <p:nvPr/>
          </p:nvSpPr>
          <p:spPr>
            <a:xfrm>
              <a:off x="-2" y="-1"/>
              <a:ext cx="891795" cy="380488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/>
              </a:pPr>
            </a:p>
          </p:txBody>
        </p:sp>
        <p:sp>
          <p:nvSpPr>
            <p:cNvPr id="489" name="4"/>
            <p:cNvSpPr txBox="1"/>
            <p:nvPr/>
          </p:nvSpPr>
          <p:spPr>
            <a:xfrm>
              <a:off x="130599" y="81021"/>
              <a:ext cx="630590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/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491" name="타원형"/>
          <p:cNvSpPr/>
          <p:nvPr/>
        </p:nvSpPr>
        <p:spPr>
          <a:xfrm>
            <a:off x="9301063" y="1129386"/>
            <a:ext cx="891791" cy="38048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92" name="타원형"/>
          <p:cNvSpPr/>
          <p:nvPr/>
        </p:nvSpPr>
        <p:spPr>
          <a:xfrm>
            <a:off x="9301171" y="3566497"/>
            <a:ext cx="891777" cy="380487"/>
          </a:xfrm>
          <a:prstGeom prst="ellips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93" name="선"/>
          <p:cNvSpPr/>
          <p:nvPr/>
        </p:nvSpPr>
        <p:spPr>
          <a:xfrm flipV="1">
            <a:off x="9296723" y="2871069"/>
            <a:ext cx="5" cy="867316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4" name="선"/>
          <p:cNvSpPr/>
          <p:nvPr/>
        </p:nvSpPr>
        <p:spPr>
          <a:xfrm flipV="1">
            <a:off x="10197179" y="2871069"/>
            <a:ext cx="5" cy="867316"/>
          </a:xfrm>
          <a:prstGeom prst="line">
            <a:avLst/>
          </a:prstGeom>
          <a:ln w="25400">
            <a:solidFill>
              <a:srgbClr val="BE0B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97" name="타원형"/>
          <p:cNvGrpSpPr/>
          <p:nvPr/>
        </p:nvGrpSpPr>
        <p:grpSpPr>
          <a:xfrm>
            <a:off x="9301169" y="3507656"/>
            <a:ext cx="891795" cy="380489"/>
            <a:chOff x="-1" y="0"/>
            <a:chExt cx="891794" cy="380487"/>
          </a:xfrm>
        </p:grpSpPr>
        <p:sp>
          <p:nvSpPr>
            <p:cNvPr id="495" name="타원형"/>
            <p:cNvSpPr/>
            <p:nvPr/>
          </p:nvSpPr>
          <p:spPr>
            <a:xfrm>
              <a:off x="-2" y="-1"/>
              <a:ext cx="891795" cy="380488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/>
              </a:pPr>
            </a:p>
          </p:txBody>
        </p:sp>
        <p:sp>
          <p:nvSpPr>
            <p:cNvPr id="496" name="abc"/>
            <p:cNvSpPr txBox="1"/>
            <p:nvPr/>
          </p:nvSpPr>
          <p:spPr>
            <a:xfrm>
              <a:off x="130599" y="81021"/>
              <a:ext cx="630590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/>
              </a:lvl1pPr>
            </a:lstStyle>
            <a:p>
              <a:pPr/>
              <a:r>
                <a:t>abc</a:t>
              </a:r>
            </a:p>
          </p:txBody>
        </p:sp>
      </p:grpSp>
      <p:grpSp>
        <p:nvGrpSpPr>
          <p:cNvPr id="500" name="타원형"/>
          <p:cNvGrpSpPr/>
          <p:nvPr/>
        </p:nvGrpSpPr>
        <p:grpSpPr>
          <a:xfrm>
            <a:off x="9301169" y="3286644"/>
            <a:ext cx="891795" cy="380489"/>
            <a:chOff x="-1" y="-1"/>
            <a:chExt cx="891794" cy="380488"/>
          </a:xfrm>
        </p:grpSpPr>
        <p:sp>
          <p:nvSpPr>
            <p:cNvPr id="498" name="타원형"/>
            <p:cNvSpPr/>
            <p:nvPr/>
          </p:nvSpPr>
          <p:spPr>
            <a:xfrm>
              <a:off x="-2" y="-2"/>
              <a:ext cx="891795" cy="380490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/>
              </a:pPr>
            </a:p>
          </p:txBody>
        </p:sp>
        <p:sp>
          <p:nvSpPr>
            <p:cNvPr id="499" name="java"/>
            <p:cNvSpPr txBox="1"/>
            <p:nvPr/>
          </p:nvSpPr>
          <p:spPr>
            <a:xfrm>
              <a:off x="130599" y="81022"/>
              <a:ext cx="630590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/>
              </a:lvl1pPr>
            </a:lstStyle>
            <a:p>
              <a:pPr/>
              <a:r>
                <a:t>java</a:t>
              </a:r>
            </a:p>
          </p:txBody>
        </p:sp>
      </p:grpSp>
      <p:grpSp>
        <p:nvGrpSpPr>
          <p:cNvPr id="503" name="타원형"/>
          <p:cNvGrpSpPr/>
          <p:nvPr/>
        </p:nvGrpSpPr>
        <p:grpSpPr>
          <a:xfrm>
            <a:off x="9301169" y="3042390"/>
            <a:ext cx="891795" cy="380489"/>
            <a:chOff x="-1" y="0"/>
            <a:chExt cx="891794" cy="380487"/>
          </a:xfrm>
        </p:grpSpPr>
        <p:sp>
          <p:nvSpPr>
            <p:cNvPr id="501" name="타원형"/>
            <p:cNvSpPr/>
            <p:nvPr/>
          </p:nvSpPr>
          <p:spPr>
            <a:xfrm>
              <a:off x="-2" y="-1"/>
              <a:ext cx="891795" cy="380488"/>
            </a:xfrm>
            <a:prstGeom prst="ellipse">
              <a:avLst/>
            </a:prstGeom>
            <a:solidFill>
              <a:schemeClr val="accent6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/>
              </a:pPr>
            </a:p>
          </p:txBody>
        </p:sp>
        <p:sp>
          <p:nvSpPr>
            <p:cNvPr id="502" name="C"/>
            <p:cNvSpPr txBox="1"/>
            <p:nvPr/>
          </p:nvSpPr>
          <p:spPr>
            <a:xfrm>
              <a:off x="130599" y="81021"/>
              <a:ext cx="630590" cy="218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800"/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504" name="타원형"/>
          <p:cNvSpPr/>
          <p:nvPr/>
        </p:nvSpPr>
        <p:spPr>
          <a:xfrm>
            <a:off x="9301171" y="2688475"/>
            <a:ext cx="891789" cy="38048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BE0B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Collection&lt;E&gt;"/>
          <p:cNvGrpSpPr/>
          <p:nvPr/>
        </p:nvGrpSpPr>
        <p:grpSpPr>
          <a:xfrm>
            <a:off x="2095500" y="1279989"/>
            <a:ext cx="1270000" cy="322918"/>
            <a:chOff x="0" y="-1"/>
            <a:chExt cx="1270000" cy="322917"/>
          </a:xfrm>
        </p:grpSpPr>
        <p:sp>
          <p:nvSpPr>
            <p:cNvPr id="506" name="직사각형"/>
            <p:cNvSpPr/>
            <p:nvPr/>
          </p:nvSpPr>
          <p:spPr>
            <a:xfrm>
              <a:off x="0" y="-2"/>
              <a:ext cx="1270000" cy="32291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507" name="Collection&lt;E&gt;"/>
            <p:cNvSpPr txBox="1"/>
            <p:nvPr/>
          </p:nvSpPr>
          <p:spPr>
            <a:xfrm>
              <a:off x="0" y="26836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Collection&lt;E&gt;</a:t>
              </a:r>
            </a:p>
          </p:txBody>
        </p:sp>
      </p:grpSp>
      <p:grpSp>
        <p:nvGrpSpPr>
          <p:cNvPr id="511" name="List&lt;E&gt;"/>
          <p:cNvGrpSpPr/>
          <p:nvPr/>
        </p:nvGrpSpPr>
        <p:grpSpPr>
          <a:xfrm>
            <a:off x="2095500" y="1955794"/>
            <a:ext cx="1270000" cy="322920"/>
            <a:chOff x="0" y="-1"/>
            <a:chExt cx="1270000" cy="322919"/>
          </a:xfrm>
        </p:grpSpPr>
        <p:sp>
          <p:nvSpPr>
            <p:cNvPr id="509" name="직사각형"/>
            <p:cNvSpPr/>
            <p:nvPr/>
          </p:nvSpPr>
          <p:spPr>
            <a:xfrm>
              <a:off x="0" y="-2"/>
              <a:ext cx="1270000" cy="32292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510" name="List&lt;E&gt;"/>
            <p:cNvSpPr txBox="1"/>
            <p:nvPr/>
          </p:nvSpPr>
          <p:spPr>
            <a:xfrm>
              <a:off x="0" y="26836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List&lt;E&gt;</a:t>
              </a:r>
            </a:p>
          </p:txBody>
        </p:sp>
      </p:grpSp>
      <p:grpSp>
        <p:nvGrpSpPr>
          <p:cNvPr id="514" name="Queue&lt;E&gt;"/>
          <p:cNvGrpSpPr/>
          <p:nvPr/>
        </p:nvGrpSpPr>
        <p:grpSpPr>
          <a:xfrm>
            <a:off x="3975100" y="1955794"/>
            <a:ext cx="1270000" cy="322920"/>
            <a:chOff x="0" y="-1"/>
            <a:chExt cx="1270000" cy="322919"/>
          </a:xfrm>
        </p:grpSpPr>
        <p:sp>
          <p:nvSpPr>
            <p:cNvPr id="512" name="직사각형"/>
            <p:cNvSpPr/>
            <p:nvPr/>
          </p:nvSpPr>
          <p:spPr>
            <a:xfrm>
              <a:off x="0" y="-2"/>
              <a:ext cx="1270000" cy="32292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513" name="Queue&lt;E&gt;"/>
            <p:cNvSpPr txBox="1"/>
            <p:nvPr/>
          </p:nvSpPr>
          <p:spPr>
            <a:xfrm>
              <a:off x="0" y="26836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Queue&lt;E&gt;</a:t>
              </a:r>
            </a:p>
          </p:txBody>
        </p:sp>
      </p:grpSp>
      <p:grpSp>
        <p:nvGrpSpPr>
          <p:cNvPr id="517" name="Set&lt;E&gt;"/>
          <p:cNvGrpSpPr/>
          <p:nvPr/>
        </p:nvGrpSpPr>
        <p:grpSpPr>
          <a:xfrm>
            <a:off x="215900" y="1955794"/>
            <a:ext cx="1270000" cy="322920"/>
            <a:chOff x="0" y="-1"/>
            <a:chExt cx="1270000" cy="322919"/>
          </a:xfrm>
        </p:grpSpPr>
        <p:sp>
          <p:nvSpPr>
            <p:cNvPr id="515" name="직사각형"/>
            <p:cNvSpPr/>
            <p:nvPr/>
          </p:nvSpPr>
          <p:spPr>
            <a:xfrm>
              <a:off x="0" y="-2"/>
              <a:ext cx="1270000" cy="32292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516" name="Set&lt;E&gt;"/>
            <p:cNvSpPr txBox="1"/>
            <p:nvPr/>
          </p:nvSpPr>
          <p:spPr>
            <a:xfrm>
              <a:off x="0" y="26836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Set&lt;E&gt;</a:t>
              </a:r>
            </a:p>
          </p:txBody>
        </p:sp>
      </p:grpSp>
      <p:grpSp>
        <p:nvGrpSpPr>
          <p:cNvPr id="520" name="Map&lt;K, V&gt;"/>
          <p:cNvGrpSpPr/>
          <p:nvPr/>
        </p:nvGrpSpPr>
        <p:grpSpPr>
          <a:xfrm>
            <a:off x="6210300" y="1279989"/>
            <a:ext cx="1270000" cy="322918"/>
            <a:chOff x="0" y="-1"/>
            <a:chExt cx="1270000" cy="322917"/>
          </a:xfrm>
        </p:grpSpPr>
        <p:sp>
          <p:nvSpPr>
            <p:cNvPr id="518" name="직사각형"/>
            <p:cNvSpPr/>
            <p:nvPr/>
          </p:nvSpPr>
          <p:spPr>
            <a:xfrm>
              <a:off x="0" y="-2"/>
              <a:ext cx="1270000" cy="32291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519" name="Map&lt;K, V&gt;"/>
            <p:cNvSpPr txBox="1"/>
            <p:nvPr/>
          </p:nvSpPr>
          <p:spPr>
            <a:xfrm>
              <a:off x="0" y="26836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Map&lt;K, V&gt;</a:t>
              </a:r>
            </a:p>
          </p:txBody>
        </p:sp>
      </p:grpSp>
      <p:grpSp>
        <p:nvGrpSpPr>
          <p:cNvPr id="523" name="HashSet&lt;E&gt;"/>
          <p:cNvGrpSpPr/>
          <p:nvPr/>
        </p:nvGrpSpPr>
        <p:grpSpPr>
          <a:xfrm>
            <a:off x="215900" y="2984494"/>
            <a:ext cx="1270000" cy="322920"/>
            <a:chOff x="0" y="-1"/>
            <a:chExt cx="1270000" cy="322919"/>
          </a:xfrm>
        </p:grpSpPr>
        <p:sp>
          <p:nvSpPr>
            <p:cNvPr id="521" name="직사각형"/>
            <p:cNvSpPr/>
            <p:nvPr/>
          </p:nvSpPr>
          <p:spPr>
            <a:xfrm>
              <a:off x="0" y="-2"/>
              <a:ext cx="1270000" cy="32292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522" name="HashSet&lt;E&gt;"/>
            <p:cNvSpPr txBox="1"/>
            <p:nvPr/>
          </p:nvSpPr>
          <p:spPr>
            <a:xfrm>
              <a:off x="0" y="26836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HashSet&lt;E&gt;</a:t>
              </a:r>
            </a:p>
          </p:txBody>
        </p:sp>
      </p:grpSp>
      <p:grpSp>
        <p:nvGrpSpPr>
          <p:cNvPr id="526" name="ArrayList&lt;E&gt;"/>
          <p:cNvGrpSpPr/>
          <p:nvPr/>
        </p:nvGrpSpPr>
        <p:grpSpPr>
          <a:xfrm>
            <a:off x="1625600" y="2984494"/>
            <a:ext cx="1270000" cy="322920"/>
            <a:chOff x="0" y="-1"/>
            <a:chExt cx="1270000" cy="322919"/>
          </a:xfrm>
        </p:grpSpPr>
        <p:sp>
          <p:nvSpPr>
            <p:cNvPr id="524" name="직사각형"/>
            <p:cNvSpPr/>
            <p:nvPr/>
          </p:nvSpPr>
          <p:spPr>
            <a:xfrm>
              <a:off x="0" y="-2"/>
              <a:ext cx="1270000" cy="32292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525" name="ArrayList&lt;E&gt;"/>
            <p:cNvSpPr txBox="1"/>
            <p:nvPr/>
          </p:nvSpPr>
          <p:spPr>
            <a:xfrm>
              <a:off x="0" y="26836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ArrayList&lt;E&gt;</a:t>
              </a:r>
            </a:p>
          </p:txBody>
        </p:sp>
      </p:grpSp>
      <p:grpSp>
        <p:nvGrpSpPr>
          <p:cNvPr id="529" name="Vector&lt;E&gt;"/>
          <p:cNvGrpSpPr/>
          <p:nvPr/>
        </p:nvGrpSpPr>
        <p:grpSpPr>
          <a:xfrm>
            <a:off x="3035300" y="2984494"/>
            <a:ext cx="1270000" cy="322920"/>
            <a:chOff x="0" y="-1"/>
            <a:chExt cx="1270000" cy="322919"/>
          </a:xfrm>
        </p:grpSpPr>
        <p:sp>
          <p:nvSpPr>
            <p:cNvPr id="527" name="직사각형"/>
            <p:cNvSpPr/>
            <p:nvPr/>
          </p:nvSpPr>
          <p:spPr>
            <a:xfrm>
              <a:off x="0" y="-2"/>
              <a:ext cx="1270000" cy="32292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528" name="Vector&lt;E&gt;"/>
            <p:cNvSpPr txBox="1"/>
            <p:nvPr/>
          </p:nvSpPr>
          <p:spPr>
            <a:xfrm>
              <a:off x="0" y="26836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Vector&lt;E&gt;</a:t>
              </a:r>
            </a:p>
          </p:txBody>
        </p:sp>
      </p:grpSp>
      <p:grpSp>
        <p:nvGrpSpPr>
          <p:cNvPr id="532" name="LinkedList&lt;E&gt;"/>
          <p:cNvGrpSpPr/>
          <p:nvPr/>
        </p:nvGrpSpPr>
        <p:grpSpPr>
          <a:xfrm>
            <a:off x="4445000" y="2984494"/>
            <a:ext cx="1270000" cy="322920"/>
            <a:chOff x="0" y="-1"/>
            <a:chExt cx="1270000" cy="322919"/>
          </a:xfrm>
        </p:grpSpPr>
        <p:sp>
          <p:nvSpPr>
            <p:cNvPr id="530" name="직사각형"/>
            <p:cNvSpPr/>
            <p:nvPr/>
          </p:nvSpPr>
          <p:spPr>
            <a:xfrm>
              <a:off x="0" y="-2"/>
              <a:ext cx="1270000" cy="32292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531" name="LinkedList&lt;E&gt;"/>
            <p:cNvSpPr txBox="1"/>
            <p:nvPr/>
          </p:nvSpPr>
          <p:spPr>
            <a:xfrm>
              <a:off x="0" y="26836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LinkedList&lt;E&gt;</a:t>
              </a:r>
            </a:p>
          </p:txBody>
        </p:sp>
      </p:grpSp>
      <p:grpSp>
        <p:nvGrpSpPr>
          <p:cNvPr id="535" name="HashMap&lt;K, V&gt;"/>
          <p:cNvGrpSpPr/>
          <p:nvPr/>
        </p:nvGrpSpPr>
        <p:grpSpPr>
          <a:xfrm>
            <a:off x="6210300" y="2984494"/>
            <a:ext cx="1270000" cy="322920"/>
            <a:chOff x="0" y="-1"/>
            <a:chExt cx="1270000" cy="322919"/>
          </a:xfrm>
        </p:grpSpPr>
        <p:sp>
          <p:nvSpPr>
            <p:cNvPr id="533" name="직사각형"/>
            <p:cNvSpPr/>
            <p:nvPr/>
          </p:nvSpPr>
          <p:spPr>
            <a:xfrm>
              <a:off x="0" y="-2"/>
              <a:ext cx="1270000" cy="32292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534" name="HashMap&lt;K, V&gt;"/>
            <p:cNvSpPr txBox="1"/>
            <p:nvPr/>
          </p:nvSpPr>
          <p:spPr>
            <a:xfrm>
              <a:off x="0" y="26836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HashMap&lt;K, V&gt;</a:t>
              </a:r>
            </a:p>
          </p:txBody>
        </p:sp>
      </p:grpSp>
      <p:grpSp>
        <p:nvGrpSpPr>
          <p:cNvPr id="538" name="Stack&lt;E&gt;"/>
          <p:cNvGrpSpPr/>
          <p:nvPr/>
        </p:nvGrpSpPr>
        <p:grpSpPr>
          <a:xfrm>
            <a:off x="3035300" y="3660298"/>
            <a:ext cx="1270000" cy="322920"/>
            <a:chOff x="0" y="-1"/>
            <a:chExt cx="1270000" cy="322919"/>
          </a:xfrm>
        </p:grpSpPr>
        <p:sp>
          <p:nvSpPr>
            <p:cNvPr id="536" name="직사각형"/>
            <p:cNvSpPr/>
            <p:nvPr/>
          </p:nvSpPr>
          <p:spPr>
            <a:xfrm>
              <a:off x="0" y="-2"/>
              <a:ext cx="1270000" cy="32292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537" name="Stack&lt;E&gt;"/>
            <p:cNvSpPr txBox="1"/>
            <p:nvPr/>
          </p:nvSpPr>
          <p:spPr>
            <a:xfrm>
              <a:off x="0" y="26836"/>
              <a:ext cx="1270000" cy="269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Stack&lt;E&gt;</a:t>
              </a:r>
            </a:p>
          </p:txBody>
        </p:sp>
      </p:grpSp>
      <p:sp>
        <p:nvSpPr>
          <p:cNvPr id="539" name="선"/>
          <p:cNvSpPr/>
          <p:nvPr/>
        </p:nvSpPr>
        <p:spPr>
          <a:xfrm>
            <a:off x="118294" y="2631600"/>
            <a:ext cx="8743562" cy="6"/>
          </a:xfrm>
          <a:prstGeom prst="line">
            <a:avLst/>
          </a:prstGeom>
          <a:ln w="25400">
            <a:solidFill>
              <a:schemeClr val="accent2">
                <a:satOff val="-18194"/>
                <a:lumOff val="-11215"/>
              </a:schemeClr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0" name="선"/>
          <p:cNvSpPr/>
          <p:nvPr/>
        </p:nvSpPr>
        <p:spPr>
          <a:xfrm flipV="1">
            <a:off x="3670300" y="3296468"/>
            <a:ext cx="0" cy="37478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1" name="선"/>
          <p:cNvSpPr/>
          <p:nvPr/>
        </p:nvSpPr>
        <p:spPr>
          <a:xfrm flipH="1" flipV="1">
            <a:off x="2605870" y="2279561"/>
            <a:ext cx="1064431" cy="71412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2" name="선"/>
          <p:cNvSpPr/>
          <p:nvPr/>
        </p:nvSpPr>
        <p:spPr>
          <a:xfrm flipV="1">
            <a:off x="2260599" y="2284170"/>
            <a:ext cx="363990" cy="709513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3" name="선"/>
          <p:cNvSpPr/>
          <p:nvPr/>
        </p:nvSpPr>
        <p:spPr>
          <a:xfrm flipH="1" flipV="1">
            <a:off x="2755144" y="2316308"/>
            <a:ext cx="2182344" cy="687664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4" name="선"/>
          <p:cNvSpPr/>
          <p:nvPr/>
        </p:nvSpPr>
        <p:spPr>
          <a:xfrm flipV="1">
            <a:off x="850899" y="2269525"/>
            <a:ext cx="7" cy="724154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5" name="선"/>
          <p:cNvSpPr/>
          <p:nvPr/>
        </p:nvSpPr>
        <p:spPr>
          <a:xfrm flipH="1" flipV="1">
            <a:off x="4552932" y="2240326"/>
            <a:ext cx="384561" cy="77719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6" name="선"/>
          <p:cNvSpPr/>
          <p:nvPr/>
        </p:nvSpPr>
        <p:spPr>
          <a:xfrm flipV="1">
            <a:off x="6845300" y="1593724"/>
            <a:ext cx="0" cy="139995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7" name="인터페이스"/>
          <p:cNvSpPr txBox="1"/>
          <p:nvPr/>
        </p:nvSpPr>
        <p:spPr>
          <a:xfrm>
            <a:off x="7724140" y="2152730"/>
            <a:ext cx="763267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인터페이스</a:t>
            </a:r>
          </a:p>
        </p:txBody>
      </p:sp>
      <p:sp>
        <p:nvSpPr>
          <p:cNvPr id="548" name="클래스"/>
          <p:cNvSpPr txBox="1"/>
          <p:nvPr/>
        </p:nvSpPr>
        <p:spPr>
          <a:xfrm>
            <a:off x="7855963" y="2828537"/>
            <a:ext cx="499615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클래스</a:t>
            </a:r>
          </a:p>
        </p:txBody>
      </p:sp>
      <p:sp>
        <p:nvSpPr>
          <p:cNvPr id="549" name="선"/>
          <p:cNvSpPr/>
          <p:nvPr/>
        </p:nvSpPr>
        <p:spPr>
          <a:xfrm flipV="1">
            <a:off x="2730500" y="1593724"/>
            <a:ext cx="0" cy="37478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0" name="선"/>
          <p:cNvSpPr/>
          <p:nvPr/>
        </p:nvSpPr>
        <p:spPr>
          <a:xfrm flipV="1">
            <a:off x="850900" y="1810560"/>
            <a:ext cx="0" cy="1579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1" name="선"/>
          <p:cNvSpPr/>
          <p:nvPr/>
        </p:nvSpPr>
        <p:spPr>
          <a:xfrm flipV="1">
            <a:off x="4610100" y="1810560"/>
            <a:ext cx="0" cy="1579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2" name="선"/>
          <p:cNvSpPr/>
          <p:nvPr/>
        </p:nvSpPr>
        <p:spPr>
          <a:xfrm>
            <a:off x="838197" y="1803523"/>
            <a:ext cx="3784608" cy="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4" name="표"/>
          <p:cNvGraphicFramePr/>
          <p:nvPr/>
        </p:nvGraphicFramePr>
        <p:xfrm>
          <a:off x="2411450" y="3333749"/>
          <a:ext cx="4775201" cy="39624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190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L>
                    <a:lnR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R>
                    <a:lnT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T>
                    <a:lnB w="12700">
                      <a:solidFill>
                        <a:schemeClr val="accent1">
                          <a:lumOff val="12058"/>
                        </a:schemeClr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55" name="System.in"/>
          <p:cNvSpPr/>
          <p:nvPr/>
        </p:nvSpPr>
        <p:spPr>
          <a:xfrm>
            <a:off x="1346784" y="3115195"/>
            <a:ext cx="1270001" cy="627610"/>
          </a:xfrm>
          <a:prstGeom prst="rect">
            <a:avLst/>
          </a:prstGeom>
          <a:solidFill>
            <a:schemeClr val="accent2">
              <a:lumOff val="21960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/>
            </a:lvl1pPr>
          </a:lstStyle>
          <a:p>
            <a:pPr/>
            <a:r>
              <a:t>System.in</a:t>
            </a:r>
          </a:p>
        </p:txBody>
      </p:sp>
      <p:sp>
        <p:nvSpPr>
          <p:cNvPr id="556" name="System.in"/>
          <p:cNvSpPr/>
          <p:nvPr/>
        </p:nvSpPr>
        <p:spPr>
          <a:xfrm>
            <a:off x="5461000" y="3115195"/>
            <a:ext cx="1270001" cy="627610"/>
          </a:xfrm>
          <a:prstGeom prst="rect">
            <a:avLst/>
          </a:prstGeom>
          <a:solidFill>
            <a:schemeClr val="accent2">
              <a:lumOff val="21960"/>
            </a:schemeClr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/>
            </a:lvl1pPr>
          </a:lstStyle>
          <a:p>
            <a:pPr/>
            <a:r>
              <a:t>System.in</a:t>
            </a:r>
          </a:p>
        </p:txBody>
      </p:sp>
      <p:sp>
        <p:nvSpPr>
          <p:cNvPr id="557" name="선"/>
          <p:cNvSpPr/>
          <p:nvPr/>
        </p:nvSpPr>
        <p:spPr>
          <a:xfrm>
            <a:off x="2613805" y="3216746"/>
            <a:ext cx="2824774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8" name="바이트 입력 스트림"/>
          <p:cNvSpPr txBox="1"/>
          <p:nvPr/>
        </p:nvSpPr>
        <p:spPr>
          <a:xfrm>
            <a:off x="1360070" y="2794746"/>
            <a:ext cx="1243428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/>
            </a:lvl1pPr>
          </a:lstStyle>
          <a:p>
            <a:pPr/>
            <a:r>
              <a:t>바이트 입력 스트림</a:t>
            </a:r>
          </a:p>
        </p:txBody>
      </p:sp>
      <p:sp>
        <p:nvSpPr>
          <p:cNvPr id="559" name="문자 입력 스트림"/>
          <p:cNvSpPr txBox="1"/>
          <p:nvPr/>
        </p:nvSpPr>
        <p:spPr>
          <a:xfrm>
            <a:off x="5540199" y="2794746"/>
            <a:ext cx="1111602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/>
            </a:lvl1pPr>
          </a:lstStyle>
          <a:p>
            <a:pPr/>
            <a:r>
              <a:t>문자 입력 스트림</a:t>
            </a:r>
          </a:p>
        </p:txBody>
      </p:sp>
      <p:sp>
        <p:nvSpPr>
          <p:cNvPr id="560" name="선"/>
          <p:cNvSpPr/>
          <p:nvPr/>
        </p:nvSpPr>
        <p:spPr>
          <a:xfrm>
            <a:off x="6734964" y="3428999"/>
            <a:ext cx="702352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1" name="'a', '?', 'b'"/>
          <p:cNvSpPr txBox="1"/>
          <p:nvPr/>
        </p:nvSpPr>
        <p:spPr>
          <a:xfrm>
            <a:off x="6734964" y="3470586"/>
            <a:ext cx="702352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/>
            </a:lvl1pPr>
          </a:lstStyle>
          <a:p>
            <a:pPr/>
            <a:r>
              <a:t>'a', '?', 'b'</a:t>
            </a:r>
          </a:p>
        </p:txBody>
      </p:sp>
      <p:sp>
        <p:nvSpPr>
          <p:cNvPr id="562" name="컴퓨터"/>
          <p:cNvSpPr/>
          <p:nvPr/>
        </p:nvSpPr>
        <p:spPr>
          <a:xfrm>
            <a:off x="7448851" y="2985883"/>
            <a:ext cx="909356" cy="733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63" name="바이트 데이터"/>
          <p:cNvSpPr txBox="1"/>
          <p:nvPr/>
        </p:nvSpPr>
        <p:spPr>
          <a:xfrm>
            <a:off x="3570175" y="3464236"/>
            <a:ext cx="937434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>
              <a:defRPr sz="1200"/>
            </a:lvl1pPr>
          </a:lstStyle>
          <a:p>
            <a:pPr/>
            <a:r>
              <a:t>바이트 데이터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"/>
          <p:cNvGraphicFramePr/>
          <p:nvPr/>
        </p:nvGraphicFramePr>
        <p:xfrm>
          <a:off x="1185332" y="889000"/>
          <a:ext cx="9856655" cy="513829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832785"/>
                <a:gridCol w="3482230"/>
                <a:gridCol w="4541639"/>
              </a:tblGrid>
              <a:tr h="44450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non-static 멤버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static 멤버</a:t>
                      </a:r>
                    </a:p>
                  </a:txBody>
                  <a:tcPr marL="0" marR="0" marT="0" marB="0" anchor="ctr" anchorCtr="0" horzOverflow="overflow"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141838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선언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class Sample {</a:t>
                      </a:r>
                    </a:p>
                    <a:p>
                      <a:pPr algn="l">
                        <a:defRPr sz="1800"/>
                      </a:pPr>
                      <a:r>
                        <a:t>     int n;</a:t>
                      </a:r>
                    </a:p>
                    <a:p>
                      <a:pPr algn="l">
                        <a:defRPr sz="1800"/>
                      </a:pPr>
                      <a:r>
                        <a:t>     void g() {...}</a:t>
                      </a:r>
                    </a:p>
                    <a:p>
                      <a:pPr algn="l">
                        <a:defRPr sz="1800"/>
                      </a:pPr>
                      <a:r>
                        <a:t> }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class Sample {</a:t>
                      </a:r>
                    </a:p>
                    <a:p>
                      <a:pPr algn="l">
                        <a:defRPr sz="1800"/>
                      </a:pPr>
                      <a:r>
                        <a:t>     static int n;</a:t>
                      </a:r>
                    </a:p>
                    <a:p>
                      <a:pPr algn="l">
                        <a:defRPr sz="1800"/>
                      </a:pPr>
                      <a:r>
                        <a:t>     static void g() {...}</a:t>
                      </a:r>
                    </a:p>
                    <a:p>
                      <a:pPr algn="l">
                        <a:defRPr sz="1800"/>
                      </a:pPr>
                      <a:r>
                        <a:t> }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4782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공간적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멤버는 객체마다 별도 존재</a:t>
                      </a:r>
                    </a:p>
                    <a:p>
                      <a:pPr algn="l">
                        <a:defRPr sz="1800"/>
                      </a:pPr>
                      <a:r>
                        <a:t>  - 인스턴스 멤버라고 부름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멤버는 클래스당 하나 생성</a:t>
                      </a:r>
                    </a:p>
                    <a:p>
                      <a:pPr algn="l">
                        <a:defRPr sz="1800"/>
                      </a:pPr>
                      <a:r>
                        <a:t>  - 멤버는 객체 내부가 아닌 별도의 공간에 생성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71018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시간적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객체 생성 시에 멤버 생성됨</a:t>
                      </a:r>
                    </a:p>
                    <a:p>
                      <a:pPr algn="l">
                        <a:defRPr sz="1800"/>
                      </a:pPr>
                      <a:r>
                        <a:t>  - 객체가 생길 때 멤버도 생성</a:t>
                      </a:r>
                    </a:p>
                    <a:p>
                      <a:pPr algn="l">
                        <a:defRPr sz="1800"/>
                      </a:pPr>
                      <a:r>
                        <a:t>  - 객체 생성 후 멤버 사용 가능</a:t>
                      </a:r>
                    </a:p>
                    <a:p>
                      <a:pPr algn="l">
                        <a:defRPr sz="1800"/>
                      </a:pPr>
                      <a:r>
                        <a:t>  - 객체가 사라지면 멤버도 사라짐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클래스 로딩 시에 멤버 생성</a:t>
                      </a:r>
                    </a:p>
                    <a:p>
                      <a:pPr algn="l">
                        <a:defRPr sz="1800"/>
                      </a:pPr>
                      <a:r>
                        <a:t>  - 객체가 생기기 전에 이미 생성</a:t>
                      </a:r>
                    </a:p>
                    <a:p>
                      <a:pPr algn="l">
                        <a:defRPr sz="1800"/>
                      </a:pPr>
                      <a:r>
                        <a:t>  - 객체가 생기기 전에도 사용 가능</a:t>
                      </a:r>
                    </a:p>
                    <a:p>
                      <a:pPr algn="l">
                        <a:defRPr sz="1800"/>
                      </a:pPr>
                      <a:r>
                        <a:t>  - 객체가 사라져도 멤버는 사라지지 않음</a:t>
                      </a:r>
                    </a:p>
                    <a:p>
                      <a:pPr algn="l">
                        <a:defRPr sz="1800"/>
                      </a:pPr>
                      <a:r>
                        <a:t>  - 멤버는 프로그램이 종료될 때 사라짐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71740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공유의 특성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공유되지 않음</a:t>
                      </a:r>
                    </a:p>
                    <a:p>
                      <a:pPr algn="l">
                        <a:defRPr sz="1800"/>
                      </a:pPr>
                      <a:r>
                        <a:t>  - 멤버는 객체 내에 각각 공간 유지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동일한 클래스의 모든 객체들에 의해 공유됨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표"/>
          <p:cNvGraphicFramePr/>
          <p:nvPr/>
        </p:nvGraphicFramePr>
        <p:xfrm>
          <a:off x="1185332" y="889000"/>
          <a:ext cx="6151330" cy="2854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65776"/>
                <a:gridCol w="2742777"/>
                <a:gridCol w="2742777"/>
              </a:tblGrid>
              <a:tr h="311247"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메소드 오버로딩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메소드 오버라이딩</a:t>
                      </a:r>
                    </a:p>
                  </a:txBody>
                  <a:tcPr marL="0" marR="0" marT="0" marB="0" anchor="ctr" anchorCtr="0" horzOverflow="overflow"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정의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같은 클래스나 상속 관계에서 동일한 이름의 메소드 중복 작성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서브 클래스에서 슈퍼 클래스에 있는 메소드와 동일한 이름의 메소드 재작성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2115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관계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동일한 클래스 내 혹은 상속 관계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상속 관계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목적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이름이 같은 여러 개의 메소드를 중복 정의하여 사용의 편리성 향상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슈퍼 클래스에 구현된 메소드를 무시하고 서브 클래스에서 새로운 기능의 메소드를 재정의하고자 함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조건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메소드의 이름은 반드시 동일함. 메소드의 인자의 개수나 인자의 타입이 달라야 성립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 메소드의 이름, 인자 타입, 인자 개수, 인자의 리턴 타입이 모두 동일하여야 성립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바인딩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정적 바인딩. 컴파일 시에 중복된 메소드 중 호출되는 메소드 결정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동적 바인딩. 실행 시간에 오버라이딩된 메소드 찾아 호출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표"/>
          <p:cNvGraphicFramePr/>
          <p:nvPr/>
        </p:nvGraphicFramePr>
        <p:xfrm>
          <a:off x="1185332" y="889000"/>
          <a:ext cx="8554326" cy="2730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75658"/>
                <a:gridCol w="6978668"/>
              </a:tblGrid>
              <a:tr h="444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비교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내용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추상 클래스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- 일반 메소드 포함 가능</a:t>
                      </a:r>
                    </a:p>
                    <a:p>
                      <a:pPr algn="l">
                        <a:defRPr sz="1800"/>
                      </a:pPr>
                      <a:r>
                        <a:t> - 상수, 변수 필드 포함 가능</a:t>
                      </a:r>
                    </a:p>
                    <a:p>
                      <a:pPr algn="l">
                        <a:defRPr sz="1800"/>
                      </a:pPr>
                      <a:r>
                        <a:t> - 모든 서브 클래스에 공통된 메소드가 있는 경우에는 추상 클래스가 적합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인터페이스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- 모든 메소드가 추상 메소드</a:t>
                      </a:r>
                    </a:p>
                    <a:p>
                      <a:pPr algn="l">
                        <a:defRPr sz="1800"/>
                      </a:pPr>
                      <a:r>
                        <a:t> - 상수 필드만 포함 가능</a:t>
                      </a:r>
                    </a:p>
                    <a:p>
                      <a:pPr algn="l">
                        <a:defRPr sz="1800"/>
                      </a:pPr>
                      <a:r>
                        <a:t> - 다중 상속 지원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표 3"/>
          <p:cNvGraphicFramePr/>
          <p:nvPr/>
        </p:nvGraphicFramePr>
        <p:xfrm>
          <a:off x="2870200" y="648757"/>
          <a:ext cx="2111376" cy="148336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6" name="표 4"/>
          <p:cNvGraphicFramePr/>
          <p:nvPr/>
        </p:nvGraphicFramePr>
        <p:xfrm>
          <a:off x="2032000" y="2415114"/>
          <a:ext cx="3787779" cy="296672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73472"/>
                <a:gridCol w="473472"/>
                <a:gridCol w="473472"/>
                <a:gridCol w="473472"/>
                <a:gridCol w="473472"/>
                <a:gridCol w="473472"/>
                <a:gridCol w="473472"/>
                <a:gridCol w="47347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b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표 4"/>
          <p:cNvGraphicFramePr/>
          <p:nvPr/>
        </p:nvGraphicFramePr>
        <p:xfrm>
          <a:off x="2032000" y="2415114"/>
          <a:ext cx="4692649" cy="222504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82108"/>
                <a:gridCol w="782108"/>
                <a:gridCol w="782108"/>
                <a:gridCol w="782108"/>
                <a:gridCol w="782108"/>
                <a:gridCol w="782108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(a)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Cho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Han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Kim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Lee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Park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Yoo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L[5]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gridSpan="6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(b)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표 4"/>
          <p:cNvGraphicFramePr/>
          <p:nvPr/>
        </p:nvGraphicFramePr>
        <p:xfrm>
          <a:off x="2032000" y="2415114"/>
          <a:ext cx="2367361" cy="370840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73472"/>
                <a:gridCol w="473472"/>
                <a:gridCol w="473472"/>
                <a:gridCol w="473472"/>
                <a:gridCol w="47347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4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[0]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8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[1]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76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[2]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-19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[3]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[4]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[5]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[6]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[7]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[8]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표 4"/>
          <p:cNvGraphicFramePr/>
          <p:nvPr/>
        </p:nvGraphicFramePr>
        <p:xfrm>
          <a:off x="222253" y="91436"/>
          <a:ext cx="2080162" cy="333756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04948"/>
                <a:gridCol w="815275"/>
                <a:gridCol w="216123"/>
                <a:gridCol w="54381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주소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data 필드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a+1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C5E0B4"/>
                    </a:solidFill>
                  </a:tcPr>
                </a:tc>
                <a:tc vMerge="1">
                  <a:tcPr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link 필드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v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a+k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필드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E699"/>
                    </a:solidFill>
                  </a:tcPr>
                </a:tc>
                <a:tc vMerge="1"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(a) 물리적 노드 구조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13" name="표 1"/>
          <p:cNvGraphicFramePr/>
          <p:nvPr/>
        </p:nvGraphicFramePr>
        <p:xfrm>
          <a:off x="426120" y="3572299"/>
          <a:ext cx="1672428" cy="71945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36213"/>
                <a:gridCol w="836213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/>
                        <a:t>(b) 논리적 노드 구조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114" name="표 5"/>
          <p:cNvGraphicFramePr/>
          <p:nvPr/>
        </p:nvGraphicFramePr>
        <p:xfrm>
          <a:off x="6207795" y="1858853"/>
          <a:ext cx="1672438" cy="69723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36213"/>
                <a:gridCol w="836213"/>
              </a:tblGrid>
              <a:tr h="34861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data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/>
                        <a:t>link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