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5"/>
          <a:ext cx="4064005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사각형: 둥근 모서리 3"/>
          <p:cNvGrpSpPr/>
          <p:nvPr/>
        </p:nvGrpSpPr>
        <p:grpSpPr>
          <a:xfrm>
            <a:off x="571500" y="1076325"/>
            <a:ext cx="1676400" cy="2047875"/>
            <a:chOff x="0" y="0"/>
            <a:chExt cx="1676400" cy="2047875"/>
          </a:xfrm>
        </p:grpSpPr>
        <p:sp>
          <p:nvSpPr>
            <p:cNvPr id="179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" name="String name;…"/>
            <p:cNvSpPr txBox="1"/>
            <p:nvPr/>
          </p:nvSpPr>
          <p:spPr>
            <a:xfrm>
              <a:off x="81834" y="140017"/>
              <a:ext cx="1512732" cy="176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</a:rPr>
                <a:t>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2" name="TextBox 4"/>
          <p:cNvSpPr txBox="1"/>
          <p:nvPr/>
        </p:nvSpPr>
        <p:spPr>
          <a:xfrm>
            <a:off x="1133474" y="768548"/>
            <a:ext cx="41173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3" name="TextBox 5"/>
          <p:cNvSpPr txBox="1"/>
          <p:nvPr/>
        </p:nvSpPr>
        <p:spPr>
          <a:xfrm>
            <a:off x="2299201" y="1521022"/>
            <a:ext cx="78257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200"/>
            </a:pPr>
            <a:r>
              <a:t>필드</a:t>
            </a:r>
            <a:r>
              <a:t>(field)</a:t>
            </a:r>
          </a:p>
        </p:txBody>
      </p:sp>
      <p:sp>
        <p:nvSpPr>
          <p:cNvPr id="184" name="TextBox 6"/>
          <p:cNvSpPr txBox="1"/>
          <p:nvPr/>
        </p:nvSpPr>
        <p:spPr>
          <a:xfrm>
            <a:off x="2281264" y="2330648"/>
            <a:ext cx="75593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3" y="889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3"/>
          <p:cNvGraphicFramePr/>
          <p:nvPr/>
        </p:nvGraphicFramePr>
        <p:xfrm>
          <a:off x="2870200" y="648758"/>
          <a:ext cx="2111376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0" name="표 4"/>
          <p:cNvGraphicFramePr/>
          <p:nvPr/>
        </p:nvGraphicFramePr>
        <p:xfrm>
          <a:off x="2032000" y="2415115"/>
          <a:ext cx="3787778" cy="296672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4"/>
          <p:cNvGraphicFramePr/>
          <p:nvPr/>
        </p:nvGraphicFramePr>
        <p:xfrm>
          <a:off x="2032000" y="2415115"/>
          <a:ext cx="4692649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표 4"/>
          <p:cNvGraphicFramePr/>
          <p:nvPr/>
        </p:nvGraphicFramePr>
        <p:xfrm>
          <a:off x="2032000" y="2415115"/>
          <a:ext cx="2367361" cy="3708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4"/>
          <p:cNvGraphicFramePr/>
          <p:nvPr/>
        </p:nvGraphicFramePr>
        <p:xfrm>
          <a:off x="222253" y="91439"/>
          <a:ext cx="2080159" cy="33375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t>data</a:t>
                      </a:r>
                      <a:br/>
                      <a:r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t>link</a:t>
                      </a:r>
                      <a:br/>
                      <a:r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t>(a) </a:t>
                      </a:r>
                      <a:r>
                        <a:t>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7" name="표 1"/>
          <p:cNvGraphicFramePr/>
          <p:nvPr/>
        </p:nvGraphicFramePr>
        <p:xfrm>
          <a:off x="426120" y="3572299"/>
          <a:ext cx="1672427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t>(b) </a:t>
                      </a:r>
                      <a:r>
                        <a:t>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8" name="표 5"/>
          <p:cNvGraphicFramePr/>
          <p:nvPr/>
        </p:nvGraphicFramePr>
        <p:xfrm>
          <a:off x="6207795" y="1858855"/>
          <a:ext cx="1672427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5"/>
          <p:cNvGraphicFramePr/>
          <p:nvPr/>
        </p:nvGraphicFramePr>
        <p:xfrm>
          <a:off x="1559595" y="1954105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표 8"/>
          <p:cNvGraphicFramePr/>
          <p:nvPr/>
        </p:nvGraphicFramePr>
        <p:xfrm>
          <a:off x="390524" y="1954105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표 13"/>
          <p:cNvGraphicFramePr/>
          <p:nvPr/>
        </p:nvGraphicFramePr>
        <p:xfrm>
          <a:off x="2792958" y="1954105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표 14"/>
          <p:cNvGraphicFramePr/>
          <p:nvPr/>
        </p:nvGraphicFramePr>
        <p:xfrm>
          <a:off x="4026320" y="1954105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표 15"/>
          <p:cNvGraphicFramePr/>
          <p:nvPr/>
        </p:nvGraphicFramePr>
        <p:xfrm>
          <a:off x="5259683" y="1954105"/>
          <a:ext cx="990726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표 16"/>
          <p:cNvGraphicFramePr/>
          <p:nvPr/>
        </p:nvGraphicFramePr>
        <p:xfrm>
          <a:off x="6493047" y="1954105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6" name="직선 화살표 연결선 3"/>
          <p:cNvSpPr/>
          <p:nvPr/>
        </p:nvSpPr>
        <p:spPr>
          <a:xfrm>
            <a:off x="1316955" y="245745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직선 화살표 연결선 17"/>
          <p:cNvSpPr/>
          <p:nvPr/>
        </p:nvSpPr>
        <p:spPr>
          <a:xfrm>
            <a:off x="2550318" y="245745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직선 화살표 연결선 18"/>
          <p:cNvSpPr/>
          <p:nvPr/>
        </p:nvSpPr>
        <p:spPr>
          <a:xfrm>
            <a:off x="3783681" y="245745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직선 화살표 연결선 19"/>
          <p:cNvSpPr/>
          <p:nvPr/>
        </p:nvSpPr>
        <p:spPr>
          <a:xfrm>
            <a:off x="5017044" y="245745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직선 화살표 연결선 20"/>
          <p:cNvSpPr/>
          <p:nvPr/>
        </p:nvSpPr>
        <p:spPr>
          <a:xfrm>
            <a:off x="6250408" y="245745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1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표 5"/>
          <p:cNvGraphicFramePr/>
          <p:nvPr/>
        </p:nvGraphicFramePr>
        <p:xfrm>
          <a:off x="5845845" y="3001855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표 8"/>
          <p:cNvGraphicFramePr/>
          <p:nvPr/>
        </p:nvGraphicFramePr>
        <p:xfrm>
          <a:off x="4676773" y="3001855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직선 화살표 연결선 3"/>
          <p:cNvSpPr/>
          <p:nvPr/>
        </p:nvSpPr>
        <p:spPr>
          <a:xfrm>
            <a:off x="5603206" y="3505200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6" name="표 22"/>
          <p:cNvGraphicFramePr/>
          <p:nvPr/>
        </p:nvGraphicFramePr>
        <p:xfrm>
          <a:off x="5845845" y="3804284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표 23"/>
          <p:cNvGraphicFramePr/>
          <p:nvPr/>
        </p:nvGraphicFramePr>
        <p:xfrm>
          <a:off x="4676773" y="3804284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8" name="직선 화살표 연결선 24"/>
          <p:cNvSpPr/>
          <p:nvPr/>
        </p:nvSpPr>
        <p:spPr>
          <a:xfrm>
            <a:off x="5603206" y="4307628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9" name="표 25"/>
          <p:cNvGraphicFramePr/>
          <p:nvPr/>
        </p:nvGraphicFramePr>
        <p:xfrm>
          <a:off x="5845845" y="628754"/>
          <a:ext cx="990725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26"/>
          <p:cNvGraphicFramePr/>
          <p:nvPr/>
        </p:nvGraphicFramePr>
        <p:xfrm>
          <a:off x="4676773" y="628754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27"/>
          <p:cNvSpPr/>
          <p:nvPr/>
        </p:nvSpPr>
        <p:spPr>
          <a:xfrm>
            <a:off x="5603206" y="1132099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32" name="표 28"/>
          <p:cNvGraphicFramePr/>
          <p:nvPr/>
        </p:nvGraphicFramePr>
        <p:xfrm>
          <a:off x="5845845" y="1431183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9"/>
          <p:cNvGraphicFramePr/>
          <p:nvPr/>
        </p:nvGraphicFramePr>
        <p:xfrm>
          <a:off x="4676773" y="1431183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30"/>
          <p:cNvSpPr/>
          <p:nvPr/>
        </p:nvSpPr>
        <p:spPr>
          <a:xfrm>
            <a:off x="5603206" y="1934528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35" name="표 13"/>
          <p:cNvGraphicFramePr/>
          <p:nvPr/>
        </p:nvGraphicFramePr>
        <p:xfrm>
          <a:off x="8248278" y="628754"/>
          <a:ext cx="990725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14"/>
          <p:cNvGraphicFramePr/>
          <p:nvPr/>
        </p:nvGraphicFramePr>
        <p:xfrm>
          <a:off x="7079208" y="628754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7" name="표 16"/>
          <p:cNvGraphicFramePr/>
          <p:nvPr/>
        </p:nvGraphicFramePr>
        <p:xfrm>
          <a:off x="8248278" y="1431183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표 17"/>
          <p:cNvGraphicFramePr/>
          <p:nvPr/>
        </p:nvGraphicFramePr>
        <p:xfrm>
          <a:off x="7079208" y="1431183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직선 화살표 연결선 18"/>
          <p:cNvSpPr/>
          <p:nvPr/>
        </p:nvSpPr>
        <p:spPr>
          <a:xfrm>
            <a:off x="8005640" y="2025015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직선 연결선 19"/>
          <p:cNvSpPr/>
          <p:nvPr/>
        </p:nvSpPr>
        <p:spPr>
          <a:xfrm>
            <a:off x="8005640" y="1187999"/>
            <a:ext cx="715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직선 연결선 31"/>
          <p:cNvSpPr/>
          <p:nvPr/>
        </p:nvSpPr>
        <p:spPr>
          <a:xfrm flipH="1">
            <a:off x="8067674" y="1173586"/>
            <a:ext cx="4764" cy="71640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직선 화살표 연결선 35"/>
          <p:cNvSpPr/>
          <p:nvPr/>
        </p:nvSpPr>
        <p:spPr>
          <a:xfrm>
            <a:off x="8072436" y="1875600"/>
            <a:ext cx="175843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Box 38"/>
          <p:cNvSpPr txBox="1"/>
          <p:nvPr/>
        </p:nvSpPr>
        <p:spPr>
          <a:xfrm>
            <a:off x="5845845" y="2230229"/>
            <a:ext cx="29039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44" name="TextBox 39"/>
          <p:cNvSpPr txBox="1"/>
          <p:nvPr/>
        </p:nvSpPr>
        <p:spPr>
          <a:xfrm>
            <a:off x="8248278" y="2230229"/>
            <a:ext cx="2904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45" name="표 33"/>
          <p:cNvGraphicFramePr/>
          <p:nvPr/>
        </p:nvGraphicFramePr>
        <p:xfrm>
          <a:off x="7079208" y="3001855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표 34"/>
          <p:cNvGraphicFramePr/>
          <p:nvPr/>
        </p:nvGraphicFramePr>
        <p:xfrm>
          <a:off x="8248278" y="3804284"/>
          <a:ext cx="990725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표 36"/>
          <p:cNvGraphicFramePr/>
          <p:nvPr/>
        </p:nvGraphicFramePr>
        <p:xfrm>
          <a:off x="7079208" y="3804284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직선 화살표 연결선 37"/>
          <p:cNvSpPr/>
          <p:nvPr/>
        </p:nvSpPr>
        <p:spPr>
          <a:xfrm>
            <a:off x="8005640" y="4398116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직선 연결선 40"/>
          <p:cNvSpPr/>
          <p:nvPr/>
        </p:nvSpPr>
        <p:spPr>
          <a:xfrm>
            <a:off x="8005640" y="3561100"/>
            <a:ext cx="715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직선 연결선 41"/>
          <p:cNvSpPr/>
          <p:nvPr/>
        </p:nvSpPr>
        <p:spPr>
          <a:xfrm flipH="1">
            <a:off x="8067674" y="3546686"/>
            <a:ext cx="4764" cy="71640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직선 화살표 연결선 42"/>
          <p:cNvSpPr/>
          <p:nvPr/>
        </p:nvSpPr>
        <p:spPr>
          <a:xfrm>
            <a:off x="8072436" y="4248701"/>
            <a:ext cx="175843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표 5"/>
          <p:cNvGraphicFramePr/>
          <p:nvPr/>
        </p:nvGraphicFramePr>
        <p:xfrm>
          <a:off x="1416719" y="325330"/>
          <a:ext cx="116455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표 8"/>
          <p:cNvGraphicFramePr/>
          <p:nvPr/>
        </p:nvGraphicFramePr>
        <p:xfrm>
          <a:off x="247649" y="325330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5" name="직선 화살표 연결선 3"/>
          <p:cNvSpPr/>
          <p:nvPr/>
        </p:nvSpPr>
        <p:spPr>
          <a:xfrm>
            <a:off x="1174080" y="828675"/>
            <a:ext cx="242640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6" name="표 32"/>
          <p:cNvGraphicFramePr/>
          <p:nvPr/>
        </p:nvGraphicFramePr>
        <p:xfrm>
          <a:off x="1416719" y="1525905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표 43"/>
          <p:cNvGraphicFramePr/>
          <p:nvPr/>
        </p:nvGraphicFramePr>
        <p:xfrm>
          <a:off x="247649" y="1525905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직선 화살표 연결선 44"/>
          <p:cNvSpPr/>
          <p:nvPr/>
        </p:nvSpPr>
        <p:spPr>
          <a:xfrm>
            <a:off x="1174080" y="2029249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9" name="표 50"/>
          <p:cNvGraphicFramePr/>
          <p:nvPr/>
        </p:nvGraphicFramePr>
        <p:xfrm>
          <a:off x="1416719" y="2726477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51"/>
          <p:cNvGraphicFramePr/>
          <p:nvPr/>
        </p:nvGraphicFramePr>
        <p:xfrm>
          <a:off x="247649" y="2726477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52"/>
          <p:cNvSpPr/>
          <p:nvPr/>
        </p:nvSpPr>
        <p:spPr>
          <a:xfrm>
            <a:off x="1174080" y="3229822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2" name="표 53"/>
          <p:cNvGraphicFramePr/>
          <p:nvPr/>
        </p:nvGraphicFramePr>
        <p:xfrm>
          <a:off x="2861076" y="2726477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3" name="직선 화살표 연결선 54"/>
          <p:cNvSpPr/>
          <p:nvPr/>
        </p:nvSpPr>
        <p:spPr>
          <a:xfrm>
            <a:off x="2618439" y="3229822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4" name="표 55"/>
          <p:cNvGraphicFramePr/>
          <p:nvPr/>
        </p:nvGraphicFramePr>
        <p:xfrm>
          <a:off x="1416719" y="3927050"/>
          <a:ext cx="1201721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5" name="표 56"/>
          <p:cNvGraphicFramePr/>
          <p:nvPr/>
        </p:nvGraphicFramePr>
        <p:xfrm>
          <a:off x="247649" y="3927050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직선 화살표 연결선 57"/>
          <p:cNvSpPr/>
          <p:nvPr/>
        </p:nvSpPr>
        <p:spPr>
          <a:xfrm>
            <a:off x="1174080" y="4430395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7" name="표 58"/>
          <p:cNvGraphicFramePr/>
          <p:nvPr/>
        </p:nvGraphicFramePr>
        <p:xfrm>
          <a:off x="2861076" y="3927050"/>
          <a:ext cx="1201721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8" name="직선 화살표 연결선 59"/>
          <p:cNvSpPr/>
          <p:nvPr/>
        </p:nvSpPr>
        <p:spPr>
          <a:xfrm>
            <a:off x="2618439" y="4430395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69" name="표 60"/>
          <p:cNvGraphicFramePr/>
          <p:nvPr/>
        </p:nvGraphicFramePr>
        <p:xfrm>
          <a:off x="4305434" y="3927050"/>
          <a:ext cx="1201721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직선 화살표 연결선 61"/>
          <p:cNvSpPr/>
          <p:nvPr/>
        </p:nvSpPr>
        <p:spPr>
          <a:xfrm>
            <a:off x="4062796" y="4430395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71" name="표 62"/>
          <p:cNvGraphicFramePr/>
          <p:nvPr/>
        </p:nvGraphicFramePr>
        <p:xfrm>
          <a:off x="1416719" y="5127623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표 63"/>
          <p:cNvGraphicFramePr/>
          <p:nvPr/>
        </p:nvGraphicFramePr>
        <p:xfrm>
          <a:off x="247649" y="5127623"/>
          <a:ext cx="926433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3" name="직선 화살표 연결선 64"/>
          <p:cNvSpPr/>
          <p:nvPr/>
        </p:nvSpPr>
        <p:spPr>
          <a:xfrm>
            <a:off x="1174080" y="5630967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74" name="표 65"/>
          <p:cNvGraphicFramePr/>
          <p:nvPr/>
        </p:nvGraphicFramePr>
        <p:xfrm>
          <a:off x="2861076" y="5127623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선 화살표 연결선 66"/>
          <p:cNvSpPr/>
          <p:nvPr/>
        </p:nvSpPr>
        <p:spPr>
          <a:xfrm>
            <a:off x="2618439" y="5630967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76" name="표 67"/>
          <p:cNvGraphicFramePr/>
          <p:nvPr/>
        </p:nvGraphicFramePr>
        <p:xfrm>
          <a:off x="4305434" y="5127623"/>
          <a:ext cx="1201721" cy="69723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7" name="직선 화살표 연결선 68"/>
          <p:cNvSpPr/>
          <p:nvPr/>
        </p:nvSpPr>
        <p:spPr>
          <a:xfrm>
            <a:off x="4062796" y="5630967"/>
            <a:ext cx="242640" cy="1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