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7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2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77" y="2057400"/>
            <a:ext cx="393226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5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3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4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38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46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4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38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46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4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38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46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74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77" cy="716414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56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4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38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46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74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77" cy="716415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56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3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3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34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34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34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34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06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>
                <a:latin typeface="+mn-lt"/>
                <a:ea typeface="+mn-ea"/>
                <a:cs typeface="+mn-cs"/>
                <a:sym typeface="맑은 고딕"/>
              </a:defRPr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70" y="622902"/>
            <a:ext cx="1499030" cy="1611258"/>
            <a:chOff x="0" y="0"/>
            <a:chExt cx="1499028" cy="1611257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1" y="-1"/>
              <a:ext cx="1499029" cy="1611258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90" y="167387"/>
              <a:ext cx="1489443" cy="1257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304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57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11" cy="5270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81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0"/>
            <a:ext cx="1429360" cy="806504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4" y="1109368"/>
            <a:ext cx="5468602" cy="1404634"/>
            <a:chOff x="0" y="25400"/>
            <a:chExt cx="5468601" cy="1404633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5" y="25400"/>
            <a:ext cx="2332367" cy="1404634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>
                            <a:sym typeface="맑은 고딕"/>
                          </a:rPr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Line에서</a:t>
                        </a:r>
                      </a:p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73" cy="30734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ym typeface="맑은 고딕"/>
                          </a:rPr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609606" y="300689"/>
              <a:ext cx="519849" cy="10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2" y="746178"/>
              <a:ext cx="891795" cy="380491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88" y="461574"/>
              <a:ext cx="1600779" cy="532283"/>
              <a:chOff x="-1" y="-1"/>
              <a:chExt cx="1600778" cy="532281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2" y="-2"/>
                <a:ext cx="1600780" cy="532283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맑은 고딕"/>
                  </a:defRPr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2" y="42615"/>
                <a:ext cx="1600780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맑은 고딕"/>
                  </a:defRPr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>
                    <a:latin typeface="+mn-lt"/>
                    <a:ea typeface="+mn-ea"/>
                    <a:cs typeface="+mn-cs"/>
                    <a:sym typeface="맑은 고딕"/>
                  </a:defRPr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3"/>
              <a:ext cx="16261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3"/>
              <a:ext cx="2439039" cy="138776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71" cy="3073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731423" y="3243903"/>
            <a:ext cx="519849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91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504" y="3404781"/>
            <a:ext cx="1600780" cy="532278"/>
            <a:chOff x="0" y="-1"/>
            <a:chExt cx="1600779" cy="532277"/>
          </a:xfrm>
        </p:grpSpPr>
        <p:sp>
          <p:nvSpPr>
            <p:cNvPr id="221" name="직사각형"/>
            <p:cNvSpPr/>
            <p:nvPr/>
          </p:nvSpPr>
          <p:spPr>
            <a:xfrm>
              <a:off x="-1" y="-2"/>
              <a:ext cx="1600780" cy="53227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1" y="42614"/>
              <a:ext cx="1600780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맑은 고딕"/>
              </a:defRPr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27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198"/>
            <a:ext cx="289856" cy="352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화살표"/>
          <p:cNvSpPr/>
          <p:nvPr/>
        </p:nvSpPr>
        <p:spPr>
          <a:xfrm>
            <a:off x="4433068" y="3525637"/>
            <a:ext cx="917668" cy="424302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230" name="화살표"/>
          <p:cNvSpPr/>
          <p:nvPr/>
        </p:nvSpPr>
        <p:spPr>
          <a:xfrm>
            <a:off x="3674509" y="2821880"/>
            <a:ext cx="1676226" cy="424302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231" name="표"/>
          <p:cNvGraphicFramePr/>
          <p:nvPr/>
        </p:nvGraphicFramePr>
        <p:xfrm>
          <a:off x="7306467" y="2273300"/>
          <a:ext cx="4371981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000"/>
                <a:gridCol w="441325"/>
                <a:gridCol w="635000"/>
                <a:gridCol w="441325"/>
                <a:gridCol w="889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"love"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"사랑"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"baby"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"아기"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선"/>
          <p:cNvSpPr/>
          <p:nvPr/>
        </p:nvSpPr>
        <p:spPr>
          <a:xfrm>
            <a:off x="7810817" y="3618403"/>
            <a:ext cx="783046" cy="6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선"/>
          <p:cNvSpPr/>
          <p:nvPr/>
        </p:nvSpPr>
        <p:spPr>
          <a:xfrm>
            <a:off x="7810817" y="4378235"/>
            <a:ext cx="783046" cy="6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선"/>
          <p:cNvSpPr/>
          <p:nvPr/>
        </p:nvSpPr>
        <p:spPr>
          <a:xfrm>
            <a:off x="7810817" y="2858573"/>
            <a:ext cx="783046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10232145" y="3618403"/>
            <a:ext cx="783046" cy="6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선"/>
          <p:cNvSpPr/>
          <p:nvPr/>
        </p:nvSpPr>
        <p:spPr>
          <a:xfrm>
            <a:off x="10232145" y="4378235"/>
            <a:ext cx="783046" cy="6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선"/>
          <p:cNvSpPr/>
          <p:nvPr/>
        </p:nvSpPr>
        <p:spPr>
          <a:xfrm>
            <a:off x="10232145" y="2858573"/>
            <a:ext cx="783046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모서리가 둥근 직사각형"/>
          <p:cNvSpPr/>
          <p:nvPr/>
        </p:nvSpPr>
        <p:spPr>
          <a:xfrm>
            <a:off x="5596177" y="2247232"/>
            <a:ext cx="6181446" cy="2467419"/>
          </a:xfrm>
          <a:prstGeom prst="roundRect">
            <a:avLst>
              <a:gd name="adj" fmla="val 6963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241" name="put(key, value)"/>
          <p:cNvGrpSpPr/>
          <p:nvPr/>
        </p:nvGrpSpPr>
        <p:grpSpPr>
          <a:xfrm>
            <a:off x="5461000" y="2858078"/>
            <a:ext cx="1270000" cy="382064"/>
            <a:chOff x="0" y="-1"/>
            <a:chExt cx="1270000" cy="382063"/>
          </a:xfrm>
        </p:grpSpPr>
        <p:sp>
          <p:nvSpPr>
            <p:cNvPr id="239" name="직사각형"/>
            <p:cNvSpPr/>
            <p:nvPr/>
          </p:nvSpPr>
          <p:spPr>
            <a:xfrm>
              <a:off x="0" y="-2"/>
              <a:ext cx="1270000" cy="382065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40" name="put(key, value)"/>
            <p:cNvSpPr txBox="1"/>
            <p:nvPr/>
          </p:nvSpPr>
          <p:spPr>
            <a:xfrm>
              <a:off x="0" y="5640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put(key, value)</a:t>
              </a:r>
            </a:p>
          </p:txBody>
        </p:sp>
      </p:grpSp>
      <p:grpSp>
        <p:nvGrpSpPr>
          <p:cNvPr id="244" name="get(key)"/>
          <p:cNvGrpSpPr/>
          <p:nvPr/>
        </p:nvGrpSpPr>
        <p:grpSpPr>
          <a:xfrm>
            <a:off x="5461000" y="3561835"/>
            <a:ext cx="1270000" cy="382064"/>
            <a:chOff x="0" y="-1"/>
            <a:chExt cx="1270000" cy="382063"/>
          </a:xfrm>
        </p:grpSpPr>
        <p:sp>
          <p:nvSpPr>
            <p:cNvPr id="242" name="직사각형"/>
            <p:cNvSpPr/>
            <p:nvPr/>
          </p:nvSpPr>
          <p:spPr>
            <a:xfrm>
              <a:off x="0" y="-2"/>
              <a:ext cx="1270000" cy="382065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43" name="get(key)"/>
            <p:cNvSpPr txBox="1"/>
            <p:nvPr/>
          </p:nvSpPr>
          <p:spPr>
            <a:xfrm>
              <a:off x="0" y="5640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get(key)</a:t>
              </a:r>
            </a:p>
          </p:txBody>
        </p:sp>
      </p:grpSp>
      <p:sp>
        <p:nvSpPr>
          <p:cNvPr id="245" name="연결선"/>
          <p:cNvSpPr/>
          <p:nvPr/>
        </p:nvSpPr>
        <p:spPr>
          <a:xfrm>
            <a:off x="6039229" y="3120443"/>
            <a:ext cx="1640959" cy="466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766" y="9939"/>
                  <a:pt x="9966" y="1713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246" name="연결선"/>
          <p:cNvSpPr/>
          <p:nvPr/>
        </p:nvSpPr>
        <p:spPr>
          <a:xfrm>
            <a:off x="6390523" y="3162004"/>
            <a:ext cx="3754520" cy="433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0" y="0"/>
                </a:moveTo>
                <a:cubicBezTo>
                  <a:pt x="14677" y="4847"/>
                  <a:pt x="21600" y="12047"/>
                  <a:pt x="20768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247" name="연결선"/>
          <p:cNvSpPr/>
          <p:nvPr/>
        </p:nvSpPr>
        <p:spPr>
          <a:xfrm>
            <a:off x="6206273" y="3578930"/>
            <a:ext cx="1446863" cy="8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0" y="16395"/>
                </a:moveTo>
                <a:cubicBezTo>
                  <a:pt x="4087" y="-3081"/>
                  <a:pt x="11287" y="-5205"/>
                  <a:pt x="21600" y="10023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248" name="연결선"/>
          <p:cNvSpPr/>
          <p:nvPr/>
        </p:nvSpPr>
        <p:spPr>
          <a:xfrm>
            <a:off x="5659630" y="3666283"/>
            <a:ext cx="4497883" cy="541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535" y="7935"/>
                  <a:pt x="10335" y="15135"/>
                  <a:pt x="0" y="21600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251" name="그룹"/>
          <p:cNvGrpSpPr/>
          <p:nvPr/>
        </p:nvGrpSpPr>
        <p:grpSpPr>
          <a:xfrm>
            <a:off x="5003776" y="4051947"/>
            <a:ext cx="728478" cy="634761"/>
            <a:chOff x="0" y="0"/>
            <a:chExt cx="728476" cy="634760"/>
          </a:xfrm>
        </p:grpSpPr>
        <p:sp>
          <p:nvSpPr>
            <p:cNvPr id="249" name="화살표"/>
            <p:cNvSpPr/>
            <p:nvPr/>
          </p:nvSpPr>
          <p:spPr>
            <a:xfrm rot="10043166">
              <a:off x="47931" y="62933"/>
              <a:ext cx="632614" cy="508893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50" name="&quot;사과&quot;"/>
            <p:cNvSpPr txBox="1"/>
            <p:nvPr/>
          </p:nvSpPr>
          <p:spPr>
            <a:xfrm rot="20809704">
              <a:off x="182757" y="168808"/>
              <a:ext cx="471880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"사과"</a:t>
              </a:r>
            </a:p>
          </p:txBody>
        </p:sp>
      </p:grpSp>
      <p:graphicFrame>
        <p:nvGraphicFramePr>
          <p:cNvPr id="252" name="표"/>
          <p:cNvGraphicFramePr/>
          <p:nvPr/>
        </p:nvGraphicFramePr>
        <p:xfrm>
          <a:off x="3621037" y="2534523"/>
          <a:ext cx="1408993" cy="20927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138988"/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3" name="HashMap&lt;String, String&gt; 컬렉션"/>
          <p:cNvSpPr txBox="1"/>
          <p:nvPr/>
        </p:nvSpPr>
        <p:spPr>
          <a:xfrm>
            <a:off x="7560346" y="1877766"/>
            <a:ext cx="22531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HashMap&lt;String, String&gt; 컬렉션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화살표"/>
          <p:cNvSpPr/>
          <p:nvPr/>
        </p:nvSpPr>
        <p:spPr>
          <a:xfrm>
            <a:off x="4393015" y="3107239"/>
            <a:ext cx="917669" cy="424303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256" name="화살표"/>
          <p:cNvSpPr/>
          <p:nvPr/>
        </p:nvSpPr>
        <p:spPr>
          <a:xfrm>
            <a:off x="4393015" y="2403485"/>
            <a:ext cx="917669" cy="424302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257" name="표"/>
          <p:cNvGraphicFramePr/>
          <p:nvPr/>
        </p:nvGraphicFramePr>
        <p:xfrm>
          <a:off x="7112537" y="2424227"/>
          <a:ext cx="1711329" cy="15359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head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tail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" name="모서리가 둥근 직사각형"/>
          <p:cNvSpPr/>
          <p:nvPr/>
        </p:nvSpPr>
        <p:spPr>
          <a:xfrm>
            <a:off x="5596177" y="2247232"/>
            <a:ext cx="4020266" cy="1889974"/>
          </a:xfrm>
          <a:prstGeom prst="roundRect">
            <a:avLst>
              <a:gd name="adj" fmla="val 9090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261" name="put(key, value)"/>
          <p:cNvGrpSpPr/>
          <p:nvPr/>
        </p:nvGrpSpPr>
        <p:grpSpPr>
          <a:xfrm>
            <a:off x="5420940" y="2439683"/>
            <a:ext cx="1270012" cy="382064"/>
            <a:chOff x="-1" y="-1"/>
            <a:chExt cx="1270011" cy="382063"/>
          </a:xfrm>
        </p:grpSpPr>
        <p:sp>
          <p:nvSpPr>
            <p:cNvPr id="259" name="직사각형"/>
            <p:cNvSpPr/>
            <p:nvPr/>
          </p:nvSpPr>
          <p:spPr>
            <a:xfrm>
              <a:off x="-2" y="-2"/>
              <a:ext cx="1270013" cy="382065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60" name="add(String)"/>
            <p:cNvSpPr txBox="1"/>
            <p:nvPr/>
          </p:nvSpPr>
          <p:spPr>
            <a:xfrm>
              <a:off x="-2" y="56409"/>
              <a:ext cx="127001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add(String)</a:t>
              </a:r>
            </a:p>
          </p:txBody>
        </p:sp>
      </p:grpSp>
      <p:grpSp>
        <p:nvGrpSpPr>
          <p:cNvPr id="264" name="get(key)"/>
          <p:cNvGrpSpPr/>
          <p:nvPr/>
        </p:nvGrpSpPr>
        <p:grpSpPr>
          <a:xfrm>
            <a:off x="5420940" y="3143440"/>
            <a:ext cx="1270012" cy="382064"/>
            <a:chOff x="-1" y="-1"/>
            <a:chExt cx="1270011" cy="382063"/>
          </a:xfrm>
        </p:grpSpPr>
        <p:sp>
          <p:nvSpPr>
            <p:cNvPr id="262" name="직사각형"/>
            <p:cNvSpPr/>
            <p:nvPr/>
          </p:nvSpPr>
          <p:spPr>
            <a:xfrm>
              <a:off x="-2" y="-2"/>
              <a:ext cx="1270013" cy="382065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63" name="get(i)"/>
            <p:cNvSpPr txBox="1"/>
            <p:nvPr/>
          </p:nvSpPr>
          <p:spPr>
            <a:xfrm>
              <a:off x="-2" y="56409"/>
              <a:ext cx="127001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get(i)</a:t>
              </a:r>
            </a:p>
          </p:txBody>
        </p:sp>
      </p:grpSp>
      <p:grpSp>
        <p:nvGrpSpPr>
          <p:cNvPr id="267" name="그룹"/>
          <p:cNvGrpSpPr/>
          <p:nvPr/>
        </p:nvGrpSpPr>
        <p:grpSpPr>
          <a:xfrm>
            <a:off x="4963724" y="3633553"/>
            <a:ext cx="728479" cy="634761"/>
            <a:chOff x="0" y="0"/>
            <a:chExt cx="728477" cy="634760"/>
          </a:xfrm>
        </p:grpSpPr>
        <p:sp>
          <p:nvSpPr>
            <p:cNvPr id="265" name="화살표"/>
            <p:cNvSpPr/>
            <p:nvPr/>
          </p:nvSpPr>
          <p:spPr>
            <a:xfrm rot="10043166">
              <a:off x="47931" y="62933"/>
              <a:ext cx="632615" cy="508893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66" name="&quot;사과&quot;"/>
            <p:cNvSpPr txBox="1"/>
            <p:nvPr/>
          </p:nvSpPr>
          <p:spPr>
            <a:xfrm rot="20809704">
              <a:off x="182757" y="175158"/>
              <a:ext cx="47188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"C#"</a:t>
              </a:r>
            </a:p>
          </p:txBody>
        </p:sp>
      </p:grpSp>
      <p:graphicFrame>
        <p:nvGraphicFramePr>
          <p:cNvPr id="268" name="표"/>
          <p:cNvGraphicFramePr/>
          <p:nvPr/>
        </p:nvGraphicFramePr>
        <p:xfrm>
          <a:off x="4358004" y="2116128"/>
          <a:ext cx="635004" cy="20927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get(3)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HashMap&lt;String, String&gt; 컬렉션"/>
          <p:cNvSpPr txBox="1"/>
          <p:nvPr/>
        </p:nvSpPr>
        <p:spPr>
          <a:xfrm>
            <a:off x="6704152" y="1909809"/>
            <a:ext cx="18043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LinkedList&lt;String&gt; 컬렉션</a:t>
            </a:r>
          </a:p>
        </p:txBody>
      </p:sp>
      <p:graphicFrame>
        <p:nvGraphicFramePr>
          <p:cNvPr id="270" name="표"/>
          <p:cNvGraphicFramePr/>
          <p:nvPr/>
        </p:nvGraphicFramePr>
        <p:xfrm>
          <a:off x="5671146" y="4457041"/>
          <a:ext cx="3870329" cy="76799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  <a:gridCol w="444500"/>
                <a:gridCol w="635000"/>
                <a:gridCol w="444500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"C++"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"Java"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선"/>
          <p:cNvSpPr/>
          <p:nvPr/>
        </p:nvSpPr>
        <p:spPr>
          <a:xfrm>
            <a:off x="6302102" y="4592358"/>
            <a:ext cx="443462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선"/>
          <p:cNvSpPr/>
          <p:nvPr/>
        </p:nvSpPr>
        <p:spPr>
          <a:xfrm>
            <a:off x="7384580" y="4592358"/>
            <a:ext cx="443462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선"/>
          <p:cNvSpPr/>
          <p:nvPr/>
        </p:nvSpPr>
        <p:spPr>
          <a:xfrm>
            <a:off x="8467056" y="4592358"/>
            <a:ext cx="443462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선"/>
          <p:cNvSpPr/>
          <p:nvPr/>
        </p:nvSpPr>
        <p:spPr>
          <a:xfrm>
            <a:off x="8467056" y="4727368"/>
            <a:ext cx="443462" cy="5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선"/>
          <p:cNvSpPr/>
          <p:nvPr/>
        </p:nvSpPr>
        <p:spPr>
          <a:xfrm>
            <a:off x="7384580" y="4727368"/>
            <a:ext cx="443462" cy="5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선"/>
          <p:cNvSpPr/>
          <p:nvPr/>
        </p:nvSpPr>
        <p:spPr>
          <a:xfrm>
            <a:off x="6302102" y="4727368"/>
            <a:ext cx="443462" cy="5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선"/>
          <p:cNvSpPr/>
          <p:nvPr/>
        </p:nvSpPr>
        <p:spPr>
          <a:xfrm>
            <a:off x="8506891" y="3043142"/>
            <a:ext cx="847657" cy="1441383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선"/>
          <p:cNvSpPr/>
          <p:nvPr/>
        </p:nvSpPr>
        <p:spPr>
          <a:xfrm flipH="1">
            <a:off x="5968974" y="3051402"/>
            <a:ext cx="1418889" cy="1418890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그룹"/>
          <p:cNvGrpSpPr/>
          <p:nvPr/>
        </p:nvGrpSpPr>
        <p:grpSpPr>
          <a:xfrm>
            <a:off x="1269993" y="126994"/>
            <a:ext cx="3682668" cy="4540501"/>
            <a:chOff x="-1" y="-2"/>
            <a:chExt cx="3682667" cy="4540500"/>
          </a:xfrm>
        </p:grpSpPr>
        <p:grpSp>
          <p:nvGrpSpPr>
            <p:cNvPr id="282" name="InputStream"/>
            <p:cNvGrpSpPr/>
            <p:nvPr/>
          </p:nvGrpSpPr>
          <p:grpSpPr>
            <a:xfrm>
              <a:off x="-2" y="-3"/>
              <a:ext cx="1269328" cy="323796"/>
              <a:chOff x="0" y="0"/>
              <a:chExt cx="1269326" cy="323795"/>
            </a:xfrm>
          </p:grpSpPr>
          <p:sp>
            <p:nvSpPr>
              <p:cNvPr id="280" name="직사각형"/>
              <p:cNvSpPr/>
              <p:nvPr/>
            </p:nvSpPr>
            <p:spPr>
              <a:xfrm>
                <a:off x="-1" y="-1"/>
                <a:ext cx="1269328" cy="32379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81" name="InputStream"/>
              <p:cNvSpPr txBox="1"/>
              <p:nvPr/>
            </p:nvSpPr>
            <p:spPr>
              <a:xfrm>
                <a:off x="-1" y="27277"/>
                <a:ext cx="126932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InputStream</a:t>
                </a:r>
              </a:p>
            </p:txBody>
          </p:sp>
        </p:grpSp>
        <p:grpSp>
          <p:nvGrpSpPr>
            <p:cNvPr id="285" name="FileInputStream"/>
            <p:cNvGrpSpPr/>
            <p:nvPr/>
          </p:nvGrpSpPr>
          <p:grpSpPr>
            <a:xfrm>
              <a:off x="960092" y="383336"/>
              <a:ext cx="1777333" cy="323796"/>
              <a:chOff x="-1" y="0"/>
              <a:chExt cx="1777332" cy="323795"/>
            </a:xfrm>
          </p:grpSpPr>
          <p:sp>
            <p:nvSpPr>
              <p:cNvPr id="283" name="직사각형"/>
              <p:cNvSpPr/>
              <p:nvPr/>
            </p:nvSpPr>
            <p:spPr>
              <a:xfrm>
                <a:off x="-2" y="-1"/>
                <a:ext cx="1777333" cy="32379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84" name="File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FileInputStream</a:t>
                </a:r>
              </a:p>
            </p:txBody>
          </p:sp>
        </p:grpSp>
        <p:grpSp>
          <p:nvGrpSpPr>
            <p:cNvPr id="288" name="FilterInputStream"/>
            <p:cNvGrpSpPr/>
            <p:nvPr/>
          </p:nvGrpSpPr>
          <p:grpSpPr>
            <a:xfrm>
              <a:off x="960092" y="766671"/>
              <a:ext cx="1777333" cy="323798"/>
              <a:chOff x="-1" y="-1"/>
              <a:chExt cx="1777332" cy="323796"/>
            </a:xfrm>
          </p:grpSpPr>
          <p:sp>
            <p:nvSpPr>
              <p:cNvPr id="286" name="직사각형"/>
              <p:cNvSpPr/>
              <p:nvPr/>
            </p:nvSpPr>
            <p:spPr>
              <a:xfrm>
                <a:off x="-2" y="-2"/>
                <a:ext cx="1777333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87" name="Filter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FilterInputStream</a:t>
                </a:r>
              </a:p>
            </p:txBody>
          </p:sp>
        </p:grpSp>
        <p:grpSp>
          <p:nvGrpSpPr>
            <p:cNvPr id="291" name="BufferedInputStream"/>
            <p:cNvGrpSpPr/>
            <p:nvPr/>
          </p:nvGrpSpPr>
          <p:grpSpPr>
            <a:xfrm>
              <a:off x="1905333" y="1150009"/>
              <a:ext cx="1777334" cy="323796"/>
              <a:chOff x="-1" y="0"/>
              <a:chExt cx="1777332" cy="323795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2" y="-1"/>
                <a:ext cx="1777333" cy="32379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90" name="Buffered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BufferedInputStream</a:t>
                </a:r>
              </a:p>
            </p:txBody>
          </p:sp>
        </p:grpSp>
        <p:grpSp>
          <p:nvGrpSpPr>
            <p:cNvPr id="294" name="DataInputStream"/>
            <p:cNvGrpSpPr/>
            <p:nvPr/>
          </p:nvGrpSpPr>
          <p:grpSpPr>
            <a:xfrm>
              <a:off x="1905333" y="1533344"/>
              <a:ext cx="1777334" cy="323798"/>
              <a:chOff x="-1" y="-1"/>
              <a:chExt cx="1777332" cy="323796"/>
            </a:xfrm>
          </p:grpSpPr>
          <p:sp>
            <p:nvSpPr>
              <p:cNvPr id="292" name="직사각형"/>
              <p:cNvSpPr/>
              <p:nvPr/>
            </p:nvSpPr>
            <p:spPr>
              <a:xfrm>
                <a:off x="-2" y="-2"/>
                <a:ext cx="1777333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93" name="Data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DataInputStream</a:t>
                </a:r>
              </a:p>
            </p:txBody>
          </p:sp>
        </p:grpSp>
        <p:grpSp>
          <p:nvGrpSpPr>
            <p:cNvPr id="297" name="LineNumberInputStream"/>
            <p:cNvGrpSpPr/>
            <p:nvPr/>
          </p:nvGrpSpPr>
          <p:grpSpPr>
            <a:xfrm>
              <a:off x="1905333" y="1916682"/>
              <a:ext cx="1777334" cy="323796"/>
              <a:chOff x="-1" y="0"/>
              <a:chExt cx="1777332" cy="323795"/>
            </a:xfrm>
          </p:grpSpPr>
          <p:sp>
            <p:nvSpPr>
              <p:cNvPr id="295" name="직사각형"/>
              <p:cNvSpPr/>
              <p:nvPr/>
            </p:nvSpPr>
            <p:spPr>
              <a:xfrm>
                <a:off x="-2" y="-1"/>
                <a:ext cx="1777333" cy="32379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96" name="LineNumber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LineNumberInputStream</a:t>
                </a:r>
              </a:p>
            </p:txBody>
          </p:sp>
        </p:grpSp>
        <p:grpSp>
          <p:nvGrpSpPr>
            <p:cNvPr id="300" name="PushbackInputStream"/>
            <p:cNvGrpSpPr/>
            <p:nvPr/>
          </p:nvGrpSpPr>
          <p:grpSpPr>
            <a:xfrm>
              <a:off x="1905333" y="2300020"/>
              <a:ext cx="1777334" cy="323796"/>
              <a:chOff x="-1" y="0"/>
              <a:chExt cx="1777332" cy="323795"/>
            </a:xfrm>
          </p:grpSpPr>
          <p:sp>
            <p:nvSpPr>
              <p:cNvPr id="298" name="직사각형"/>
              <p:cNvSpPr/>
              <p:nvPr/>
            </p:nvSpPr>
            <p:spPr>
              <a:xfrm>
                <a:off x="-2" y="-1"/>
                <a:ext cx="1777333" cy="32379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99" name="Pushback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PushbackInputStream</a:t>
                </a:r>
              </a:p>
            </p:txBody>
          </p:sp>
        </p:grpSp>
        <p:grpSp>
          <p:nvGrpSpPr>
            <p:cNvPr id="303" name="PipedInputStream"/>
            <p:cNvGrpSpPr/>
            <p:nvPr/>
          </p:nvGrpSpPr>
          <p:grpSpPr>
            <a:xfrm>
              <a:off x="960092" y="2683355"/>
              <a:ext cx="1777333" cy="323798"/>
              <a:chOff x="-1" y="-1"/>
              <a:chExt cx="1777332" cy="323796"/>
            </a:xfrm>
          </p:grpSpPr>
          <p:sp>
            <p:nvSpPr>
              <p:cNvPr id="301" name="직사각형"/>
              <p:cNvSpPr/>
              <p:nvPr/>
            </p:nvSpPr>
            <p:spPr>
              <a:xfrm>
                <a:off x="-2" y="-2"/>
                <a:ext cx="1777333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02" name="Piped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06" name="SequenceInputStream"/>
            <p:cNvGrpSpPr/>
            <p:nvPr/>
          </p:nvGrpSpPr>
          <p:grpSpPr>
            <a:xfrm>
              <a:off x="960092" y="3066693"/>
              <a:ext cx="1777333" cy="323796"/>
              <a:chOff x="-1" y="0"/>
              <a:chExt cx="1777332" cy="323795"/>
            </a:xfrm>
          </p:grpSpPr>
          <p:sp>
            <p:nvSpPr>
              <p:cNvPr id="304" name="직사각형"/>
              <p:cNvSpPr/>
              <p:nvPr/>
            </p:nvSpPr>
            <p:spPr>
              <a:xfrm>
                <a:off x="-2" y="-1"/>
                <a:ext cx="1777333" cy="32379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05" name="Sequence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309" name="ByteArrayInputStream"/>
            <p:cNvGrpSpPr/>
            <p:nvPr/>
          </p:nvGrpSpPr>
          <p:grpSpPr>
            <a:xfrm>
              <a:off x="960092" y="3450029"/>
              <a:ext cx="1777333" cy="323796"/>
              <a:chOff x="-1" y="0"/>
              <a:chExt cx="1777332" cy="323795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-2" y="-1"/>
                <a:ext cx="1777333" cy="32379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08" name="ByteArray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grpSp>
          <p:nvGrpSpPr>
            <p:cNvPr id="312" name="StringBufferInputStream"/>
            <p:cNvGrpSpPr/>
            <p:nvPr/>
          </p:nvGrpSpPr>
          <p:grpSpPr>
            <a:xfrm>
              <a:off x="960092" y="3833364"/>
              <a:ext cx="1777333" cy="323798"/>
              <a:chOff x="-1" y="-1"/>
              <a:chExt cx="1777332" cy="323796"/>
            </a:xfrm>
          </p:grpSpPr>
          <p:sp>
            <p:nvSpPr>
              <p:cNvPr id="310" name="직사각형"/>
              <p:cNvSpPr/>
              <p:nvPr/>
            </p:nvSpPr>
            <p:spPr>
              <a:xfrm>
                <a:off x="-2" y="-2"/>
                <a:ext cx="1777333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11" name="StringBuffer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StringBufferInputStream</a:t>
                </a:r>
              </a:p>
            </p:txBody>
          </p:sp>
        </p:grpSp>
        <p:grpSp>
          <p:nvGrpSpPr>
            <p:cNvPr id="315" name="ObjectInputStream"/>
            <p:cNvGrpSpPr/>
            <p:nvPr/>
          </p:nvGrpSpPr>
          <p:grpSpPr>
            <a:xfrm>
              <a:off x="960092" y="4216702"/>
              <a:ext cx="1777333" cy="323796"/>
              <a:chOff x="-1" y="0"/>
              <a:chExt cx="1777332" cy="323795"/>
            </a:xfrm>
          </p:grpSpPr>
          <p:sp>
            <p:nvSpPr>
              <p:cNvPr id="313" name="직사각형"/>
              <p:cNvSpPr/>
              <p:nvPr/>
            </p:nvSpPr>
            <p:spPr>
              <a:xfrm>
                <a:off x="-2" y="-1"/>
                <a:ext cx="1777333" cy="32379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14" name="Object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ObjectInputStream</a:t>
                </a:r>
              </a:p>
            </p:txBody>
          </p:sp>
        </p:grpSp>
        <p:sp>
          <p:nvSpPr>
            <p:cNvPr id="316" name="선"/>
            <p:cNvSpPr/>
            <p:nvPr/>
          </p:nvSpPr>
          <p:spPr>
            <a:xfrm flipV="1">
              <a:off x="597435" y="370637"/>
              <a:ext cx="4" cy="57570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7" name="선"/>
            <p:cNvSpPr/>
            <p:nvPr/>
          </p:nvSpPr>
          <p:spPr>
            <a:xfrm flipV="1">
              <a:off x="1511709" y="1132238"/>
              <a:ext cx="4" cy="57570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8" name="선"/>
            <p:cNvSpPr/>
            <p:nvPr/>
          </p:nvSpPr>
          <p:spPr>
            <a:xfrm>
              <a:off x="584469" y="944991"/>
              <a:ext cx="368035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9" name="선"/>
            <p:cNvSpPr/>
            <p:nvPr/>
          </p:nvSpPr>
          <p:spPr>
            <a:xfrm>
              <a:off x="773961" y="545232"/>
              <a:ext cx="17854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0" name="선"/>
            <p:cNvSpPr/>
            <p:nvPr/>
          </p:nvSpPr>
          <p:spPr>
            <a:xfrm>
              <a:off x="1704236" y="1311904"/>
              <a:ext cx="193432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1" name="선"/>
            <p:cNvSpPr/>
            <p:nvPr/>
          </p:nvSpPr>
          <p:spPr>
            <a:xfrm>
              <a:off x="1514744" y="1695241"/>
              <a:ext cx="38292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선"/>
            <p:cNvSpPr/>
            <p:nvPr/>
          </p:nvSpPr>
          <p:spPr>
            <a:xfrm>
              <a:off x="1704236" y="2078577"/>
              <a:ext cx="193432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3" name="선"/>
            <p:cNvSpPr/>
            <p:nvPr/>
          </p:nvSpPr>
          <p:spPr>
            <a:xfrm>
              <a:off x="1704236" y="2461916"/>
              <a:ext cx="193432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4" name="선"/>
            <p:cNvSpPr/>
            <p:nvPr/>
          </p:nvSpPr>
          <p:spPr>
            <a:xfrm flipV="1">
              <a:off x="1706204" y="1299206"/>
              <a:ext cx="4" cy="117234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" name="선"/>
            <p:cNvSpPr/>
            <p:nvPr/>
          </p:nvSpPr>
          <p:spPr>
            <a:xfrm flipV="1">
              <a:off x="775929" y="532531"/>
              <a:ext cx="4" cy="385877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6" name="선"/>
            <p:cNvSpPr/>
            <p:nvPr/>
          </p:nvSpPr>
          <p:spPr>
            <a:xfrm>
              <a:off x="762001" y="3228588"/>
              <a:ext cx="190503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" name="선"/>
            <p:cNvSpPr/>
            <p:nvPr/>
          </p:nvSpPr>
          <p:spPr>
            <a:xfrm>
              <a:off x="762001" y="3611925"/>
              <a:ext cx="19050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" name="선"/>
            <p:cNvSpPr/>
            <p:nvPr/>
          </p:nvSpPr>
          <p:spPr>
            <a:xfrm>
              <a:off x="762001" y="3995261"/>
              <a:ext cx="190503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9" name="선"/>
            <p:cNvSpPr/>
            <p:nvPr/>
          </p:nvSpPr>
          <p:spPr>
            <a:xfrm>
              <a:off x="762001" y="4378599"/>
              <a:ext cx="19050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0" name="선"/>
            <p:cNvSpPr/>
            <p:nvPr/>
          </p:nvSpPr>
          <p:spPr>
            <a:xfrm>
              <a:off x="762001" y="2845252"/>
              <a:ext cx="190503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4" name="OutputStream"/>
          <p:cNvGrpSpPr/>
          <p:nvPr/>
        </p:nvGrpSpPr>
        <p:grpSpPr>
          <a:xfrm>
            <a:off x="5208979" y="126997"/>
            <a:ext cx="1269328" cy="323796"/>
            <a:chOff x="0" y="-1"/>
            <a:chExt cx="1269326" cy="323795"/>
          </a:xfrm>
        </p:grpSpPr>
        <p:sp>
          <p:nvSpPr>
            <p:cNvPr id="332" name="직사각형"/>
            <p:cNvSpPr/>
            <p:nvPr/>
          </p:nvSpPr>
          <p:spPr>
            <a:xfrm>
              <a:off x="-1" y="-2"/>
              <a:ext cx="1269328" cy="323797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33" name="OutputStream"/>
            <p:cNvSpPr txBox="1"/>
            <p:nvPr/>
          </p:nvSpPr>
          <p:spPr>
            <a:xfrm>
              <a:off x="-1" y="27277"/>
              <a:ext cx="1269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OutputStream</a:t>
              </a:r>
            </a:p>
          </p:txBody>
        </p:sp>
      </p:grpSp>
      <p:grpSp>
        <p:nvGrpSpPr>
          <p:cNvPr id="337" name="FileOutputStream"/>
          <p:cNvGrpSpPr/>
          <p:nvPr/>
        </p:nvGrpSpPr>
        <p:grpSpPr>
          <a:xfrm>
            <a:off x="6169075" y="510335"/>
            <a:ext cx="1777327" cy="323794"/>
            <a:chOff x="0" y="0"/>
            <a:chExt cx="1777326" cy="323793"/>
          </a:xfrm>
        </p:grpSpPr>
        <p:sp>
          <p:nvSpPr>
            <p:cNvPr id="335" name="직사각형"/>
            <p:cNvSpPr/>
            <p:nvPr/>
          </p:nvSpPr>
          <p:spPr>
            <a:xfrm>
              <a:off x="-1" y="-1"/>
              <a:ext cx="1777327" cy="32379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36" name="FileOutputStream"/>
            <p:cNvSpPr txBox="1"/>
            <p:nvPr/>
          </p:nvSpPr>
          <p:spPr>
            <a:xfrm>
              <a:off x="-1" y="27277"/>
              <a:ext cx="177732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FileOutputStream</a:t>
              </a:r>
            </a:p>
          </p:txBody>
        </p:sp>
      </p:grpSp>
      <p:grpSp>
        <p:nvGrpSpPr>
          <p:cNvPr id="340" name="FilterOutputStream"/>
          <p:cNvGrpSpPr/>
          <p:nvPr/>
        </p:nvGrpSpPr>
        <p:grpSpPr>
          <a:xfrm>
            <a:off x="6169075" y="893668"/>
            <a:ext cx="1777327" cy="323799"/>
            <a:chOff x="0" y="-1"/>
            <a:chExt cx="1777326" cy="323798"/>
          </a:xfrm>
        </p:grpSpPr>
        <p:sp>
          <p:nvSpPr>
            <p:cNvPr id="338" name="직사각형"/>
            <p:cNvSpPr/>
            <p:nvPr/>
          </p:nvSpPr>
          <p:spPr>
            <a:xfrm>
              <a:off x="-1" y="-2"/>
              <a:ext cx="1777327" cy="32380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39" name="FilterOutputStream"/>
            <p:cNvSpPr txBox="1"/>
            <p:nvPr/>
          </p:nvSpPr>
          <p:spPr>
            <a:xfrm>
              <a:off x="-1" y="27278"/>
              <a:ext cx="177732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FilterOutputStream</a:t>
              </a:r>
            </a:p>
          </p:txBody>
        </p:sp>
      </p:grpSp>
      <p:grpSp>
        <p:nvGrpSpPr>
          <p:cNvPr id="343" name="BufferedOutputStream"/>
          <p:cNvGrpSpPr/>
          <p:nvPr/>
        </p:nvGrpSpPr>
        <p:grpSpPr>
          <a:xfrm>
            <a:off x="7114315" y="1277007"/>
            <a:ext cx="1777327" cy="323794"/>
            <a:chOff x="0" y="0"/>
            <a:chExt cx="1777326" cy="323793"/>
          </a:xfrm>
        </p:grpSpPr>
        <p:sp>
          <p:nvSpPr>
            <p:cNvPr id="341" name="직사각형"/>
            <p:cNvSpPr/>
            <p:nvPr/>
          </p:nvSpPr>
          <p:spPr>
            <a:xfrm>
              <a:off x="-1" y="-1"/>
              <a:ext cx="1777327" cy="32379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42" name="BufferedOutputStream"/>
            <p:cNvSpPr txBox="1"/>
            <p:nvPr/>
          </p:nvSpPr>
          <p:spPr>
            <a:xfrm>
              <a:off x="-1" y="27277"/>
              <a:ext cx="177732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BufferedOutputStream</a:t>
              </a:r>
            </a:p>
          </p:txBody>
        </p:sp>
      </p:grpSp>
      <p:grpSp>
        <p:nvGrpSpPr>
          <p:cNvPr id="346" name="DataOutputStream"/>
          <p:cNvGrpSpPr/>
          <p:nvPr/>
        </p:nvGrpSpPr>
        <p:grpSpPr>
          <a:xfrm>
            <a:off x="7114315" y="1660342"/>
            <a:ext cx="1777327" cy="323796"/>
            <a:chOff x="0" y="0"/>
            <a:chExt cx="1777326" cy="323794"/>
          </a:xfrm>
        </p:grpSpPr>
        <p:sp>
          <p:nvSpPr>
            <p:cNvPr id="344" name="직사각형"/>
            <p:cNvSpPr/>
            <p:nvPr/>
          </p:nvSpPr>
          <p:spPr>
            <a:xfrm>
              <a:off x="-1" y="-1"/>
              <a:ext cx="1777327" cy="323795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45" name="DataOutputStream"/>
            <p:cNvSpPr txBox="1"/>
            <p:nvPr/>
          </p:nvSpPr>
          <p:spPr>
            <a:xfrm>
              <a:off x="-1" y="27277"/>
              <a:ext cx="177732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DataOutputStream</a:t>
              </a:r>
            </a:p>
          </p:txBody>
        </p:sp>
      </p:grpSp>
      <p:grpSp>
        <p:nvGrpSpPr>
          <p:cNvPr id="349" name="PrintStream"/>
          <p:cNvGrpSpPr/>
          <p:nvPr/>
        </p:nvGrpSpPr>
        <p:grpSpPr>
          <a:xfrm>
            <a:off x="7114315" y="2043682"/>
            <a:ext cx="1777327" cy="323795"/>
            <a:chOff x="0" y="0"/>
            <a:chExt cx="1777326" cy="323793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1777327" cy="32379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48" name="PrintStream"/>
            <p:cNvSpPr txBox="1"/>
            <p:nvPr/>
          </p:nvSpPr>
          <p:spPr>
            <a:xfrm>
              <a:off x="-1" y="27277"/>
              <a:ext cx="177732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PrintStream</a:t>
              </a:r>
            </a:p>
          </p:txBody>
        </p:sp>
      </p:grpSp>
      <p:grpSp>
        <p:nvGrpSpPr>
          <p:cNvPr id="352" name="PipedInputStream"/>
          <p:cNvGrpSpPr/>
          <p:nvPr/>
        </p:nvGrpSpPr>
        <p:grpSpPr>
          <a:xfrm>
            <a:off x="6169075" y="2427014"/>
            <a:ext cx="1777327" cy="323796"/>
            <a:chOff x="0" y="-1"/>
            <a:chExt cx="1777326" cy="323795"/>
          </a:xfrm>
        </p:grpSpPr>
        <p:sp>
          <p:nvSpPr>
            <p:cNvPr id="350" name="직사각형"/>
            <p:cNvSpPr/>
            <p:nvPr/>
          </p:nvSpPr>
          <p:spPr>
            <a:xfrm>
              <a:off x="-1" y="-2"/>
              <a:ext cx="1777327" cy="323797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51" name="PipedInputStream"/>
            <p:cNvSpPr txBox="1"/>
            <p:nvPr/>
          </p:nvSpPr>
          <p:spPr>
            <a:xfrm>
              <a:off x="-1" y="27277"/>
              <a:ext cx="177732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PipedInputStream</a:t>
              </a:r>
            </a:p>
          </p:txBody>
        </p:sp>
      </p:grpSp>
      <p:grpSp>
        <p:nvGrpSpPr>
          <p:cNvPr id="355" name="SequenceInputStream"/>
          <p:cNvGrpSpPr/>
          <p:nvPr/>
        </p:nvGrpSpPr>
        <p:grpSpPr>
          <a:xfrm>
            <a:off x="6169075" y="2810355"/>
            <a:ext cx="1777327" cy="323794"/>
            <a:chOff x="0" y="0"/>
            <a:chExt cx="1777326" cy="323793"/>
          </a:xfrm>
        </p:grpSpPr>
        <p:sp>
          <p:nvSpPr>
            <p:cNvPr id="353" name="직사각형"/>
            <p:cNvSpPr/>
            <p:nvPr/>
          </p:nvSpPr>
          <p:spPr>
            <a:xfrm>
              <a:off x="-1" y="0"/>
              <a:ext cx="1777327" cy="32379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54" name="SequenceInputStream"/>
            <p:cNvSpPr txBox="1"/>
            <p:nvPr/>
          </p:nvSpPr>
          <p:spPr>
            <a:xfrm>
              <a:off x="-1" y="27277"/>
              <a:ext cx="177732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SequenceInputStream</a:t>
              </a:r>
            </a:p>
          </p:txBody>
        </p:sp>
      </p:grpSp>
      <p:grpSp>
        <p:nvGrpSpPr>
          <p:cNvPr id="358" name="ByteArrayInputStream"/>
          <p:cNvGrpSpPr/>
          <p:nvPr/>
        </p:nvGrpSpPr>
        <p:grpSpPr>
          <a:xfrm>
            <a:off x="6169075" y="3193688"/>
            <a:ext cx="1777327" cy="323795"/>
            <a:chOff x="0" y="0"/>
            <a:chExt cx="1777326" cy="323793"/>
          </a:xfrm>
        </p:grpSpPr>
        <p:sp>
          <p:nvSpPr>
            <p:cNvPr id="356" name="직사각형"/>
            <p:cNvSpPr/>
            <p:nvPr/>
          </p:nvSpPr>
          <p:spPr>
            <a:xfrm>
              <a:off x="-1" y="0"/>
              <a:ext cx="1777327" cy="32379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57" name="ByteArrayInputStream"/>
            <p:cNvSpPr txBox="1"/>
            <p:nvPr/>
          </p:nvSpPr>
          <p:spPr>
            <a:xfrm>
              <a:off x="-1" y="27277"/>
              <a:ext cx="177732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ByteArrayInputStream</a:t>
              </a:r>
            </a:p>
          </p:txBody>
        </p:sp>
      </p:grpSp>
      <p:sp>
        <p:nvSpPr>
          <p:cNvPr id="359" name="선"/>
          <p:cNvSpPr/>
          <p:nvPr/>
        </p:nvSpPr>
        <p:spPr>
          <a:xfrm flipH="1" flipV="1">
            <a:off x="5745233" y="503986"/>
            <a:ext cx="4" cy="5757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선"/>
          <p:cNvSpPr/>
          <p:nvPr/>
        </p:nvSpPr>
        <p:spPr>
          <a:xfrm flipV="1">
            <a:off x="6720692" y="1259236"/>
            <a:ext cx="4" cy="5757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선"/>
          <p:cNvSpPr/>
          <p:nvPr/>
        </p:nvSpPr>
        <p:spPr>
          <a:xfrm>
            <a:off x="5740400" y="1071989"/>
            <a:ext cx="419101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선"/>
          <p:cNvSpPr/>
          <p:nvPr/>
        </p:nvSpPr>
        <p:spPr>
          <a:xfrm>
            <a:off x="5968998" y="672231"/>
            <a:ext cx="190505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" name="선"/>
          <p:cNvSpPr/>
          <p:nvPr/>
        </p:nvSpPr>
        <p:spPr>
          <a:xfrm>
            <a:off x="6913219" y="1438901"/>
            <a:ext cx="193432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" name="선"/>
          <p:cNvSpPr/>
          <p:nvPr/>
        </p:nvSpPr>
        <p:spPr>
          <a:xfrm>
            <a:off x="6723726" y="1822237"/>
            <a:ext cx="382924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선"/>
          <p:cNvSpPr/>
          <p:nvPr/>
        </p:nvSpPr>
        <p:spPr>
          <a:xfrm>
            <a:off x="6913219" y="2205576"/>
            <a:ext cx="193432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선"/>
          <p:cNvSpPr/>
          <p:nvPr/>
        </p:nvSpPr>
        <p:spPr>
          <a:xfrm flipV="1">
            <a:off x="6915187" y="1426201"/>
            <a:ext cx="4" cy="79207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선"/>
          <p:cNvSpPr/>
          <p:nvPr/>
        </p:nvSpPr>
        <p:spPr>
          <a:xfrm flipV="1">
            <a:off x="5972211" y="659529"/>
            <a:ext cx="4" cy="270569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선"/>
          <p:cNvSpPr/>
          <p:nvPr/>
        </p:nvSpPr>
        <p:spPr>
          <a:xfrm>
            <a:off x="5968998" y="3355585"/>
            <a:ext cx="190505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선"/>
          <p:cNvSpPr/>
          <p:nvPr/>
        </p:nvSpPr>
        <p:spPr>
          <a:xfrm>
            <a:off x="5968998" y="2588910"/>
            <a:ext cx="190505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선"/>
          <p:cNvSpPr/>
          <p:nvPr/>
        </p:nvSpPr>
        <p:spPr>
          <a:xfrm>
            <a:off x="5968998" y="2972249"/>
            <a:ext cx="190505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(a) 바이트 스트림 클래스 계층 구조"/>
          <p:cNvSpPr txBox="1"/>
          <p:nvPr/>
        </p:nvSpPr>
        <p:spPr>
          <a:xfrm>
            <a:off x="2003405" y="4825431"/>
            <a:ext cx="22158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 바이트 스트림 클래스 계층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(b) 문자 스트림 클래스 계층 구조"/>
          <p:cNvSpPr txBox="1"/>
          <p:nvPr/>
        </p:nvSpPr>
        <p:spPr>
          <a:xfrm>
            <a:off x="2003405" y="4069781"/>
            <a:ext cx="20840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 문자 스트림 클래스 계층 구조</a:t>
            </a:r>
          </a:p>
        </p:txBody>
      </p:sp>
      <p:grpSp>
        <p:nvGrpSpPr>
          <p:cNvPr id="421" name="그룹"/>
          <p:cNvGrpSpPr/>
          <p:nvPr/>
        </p:nvGrpSpPr>
        <p:grpSpPr>
          <a:xfrm>
            <a:off x="1269993" y="126995"/>
            <a:ext cx="3682668" cy="3773826"/>
            <a:chOff x="-1" y="-2"/>
            <a:chExt cx="3682667" cy="3773824"/>
          </a:xfrm>
        </p:grpSpPr>
        <p:grpSp>
          <p:nvGrpSpPr>
            <p:cNvPr id="376" name="Reader"/>
            <p:cNvGrpSpPr/>
            <p:nvPr/>
          </p:nvGrpSpPr>
          <p:grpSpPr>
            <a:xfrm>
              <a:off x="-2" y="-3"/>
              <a:ext cx="1269328" cy="323796"/>
              <a:chOff x="0" y="0"/>
              <a:chExt cx="1269326" cy="323794"/>
            </a:xfrm>
          </p:grpSpPr>
          <p:sp>
            <p:nvSpPr>
              <p:cNvPr id="374" name="직사각형"/>
              <p:cNvSpPr/>
              <p:nvPr/>
            </p:nvSpPr>
            <p:spPr>
              <a:xfrm>
                <a:off x="-1" y="-1"/>
                <a:ext cx="1269328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75" name="Reader"/>
              <p:cNvSpPr txBox="1"/>
              <p:nvPr/>
            </p:nvSpPr>
            <p:spPr>
              <a:xfrm>
                <a:off x="-1" y="27277"/>
                <a:ext cx="126932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Reader</a:t>
                </a:r>
              </a:p>
            </p:txBody>
          </p:sp>
        </p:grpSp>
        <p:grpSp>
          <p:nvGrpSpPr>
            <p:cNvPr id="379" name="InputStreamReader"/>
            <p:cNvGrpSpPr/>
            <p:nvPr/>
          </p:nvGrpSpPr>
          <p:grpSpPr>
            <a:xfrm>
              <a:off x="960092" y="393458"/>
              <a:ext cx="1777333" cy="323798"/>
              <a:chOff x="-1" y="-1"/>
              <a:chExt cx="1777332" cy="323796"/>
            </a:xfrm>
          </p:grpSpPr>
          <p:sp>
            <p:nvSpPr>
              <p:cNvPr id="377" name="직사각형"/>
              <p:cNvSpPr/>
              <p:nvPr/>
            </p:nvSpPr>
            <p:spPr>
              <a:xfrm>
                <a:off x="-2" y="-2"/>
                <a:ext cx="1777333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78" name="InputStreamReader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InputStreamReader</a:t>
                </a:r>
              </a:p>
            </p:txBody>
          </p:sp>
        </p:grpSp>
        <p:grpSp>
          <p:nvGrpSpPr>
            <p:cNvPr id="382" name="FileReader"/>
            <p:cNvGrpSpPr/>
            <p:nvPr/>
          </p:nvGrpSpPr>
          <p:grpSpPr>
            <a:xfrm>
              <a:off x="1905333" y="766670"/>
              <a:ext cx="1777334" cy="323798"/>
              <a:chOff x="-1" y="-1"/>
              <a:chExt cx="1777332" cy="323796"/>
            </a:xfrm>
          </p:grpSpPr>
          <p:sp>
            <p:nvSpPr>
              <p:cNvPr id="380" name="직사각형"/>
              <p:cNvSpPr/>
              <p:nvPr/>
            </p:nvSpPr>
            <p:spPr>
              <a:xfrm>
                <a:off x="-2" y="-2"/>
                <a:ext cx="1777333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81" name="FileReader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FileReader</a:t>
                </a:r>
              </a:p>
            </p:txBody>
          </p:sp>
        </p:grpSp>
        <p:grpSp>
          <p:nvGrpSpPr>
            <p:cNvPr id="385" name="BufferedReader"/>
            <p:cNvGrpSpPr/>
            <p:nvPr/>
          </p:nvGrpSpPr>
          <p:grpSpPr>
            <a:xfrm>
              <a:off x="960092" y="1139882"/>
              <a:ext cx="1777333" cy="323798"/>
              <a:chOff x="-1" y="-1"/>
              <a:chExt cx="1777332" cy="323796"/>
            </a:xfrm>
          </p:grpSpPr>
          <p:sp>
            <p:nvSpPr>
              <p:cNvPr id="383" name="직사각형"/>
              <p:cNvSpPr/>
              <p:nvPr/>
            </p:nvSpPr>
            <p:spPr>
              <a:xfrm>
                <a:off x="-2" y="-2"/>
                <a:ext cx="1777333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84" name="BufferedReader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BufferedReader</a:t>
                </a:r>
              </a:p>
            </p:txBody>
          </p:sp>
        </p:grpSp>
        <p:grpSp>
          <p:nvGrpSpPr>
            <p:cNvPr id="388" name="LineNumberReader"/>
            <p:cNvGrpSpPr/>
            <p:nvPr/>
          </p:nvGrpSpPr>
          <p:grpSpPr>
            <a:xfrm>
              <a:off x="1905333" y="1523218"/>
              <a:ext cx="1777334" cy="323798"/>
              <a:chOff x="-1" y="-1"/>
              <a:chExt cx="1777332" cy="323796"/>
            </a:xfrm>
          </p:grpSpPr>
          <p:sp>
            <p:nvSpPr>
              <p:cNvPr id="386" name="직사각형"/>
              <p:cNvSpPr/>
              <p:nvPr/>
            </p:nvSpPr>
            <p:spPr>
              <a:xfrm>
                <a:off x="-2" y="-2"/>
                <a:ext cx="1777333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87" name="LineNumberReader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LineNumberReader</a:t>
                </a:r>
              </a:p>
            </p:txBody>
          </p:sp>
        </p:grpSp>
        <p:grpSp>
          <p:nvGrpSpPr>
            <p:cNvPr id="391" name="PushbackReader"/>
            <p:cNvGrpSpPr/>
            <p:nvPr/>
          </p:nvGrpSpPr>
          <p:grpSpPr>
            <a:xfrm>
              <a:off x="1905333" y="2286000"/>
              <a:ext cx="1777334" cy="323796"/>
              <a:chOff x="-1" y="0"/>
              <a:chExt cx="1777332" cy="323794"/>
            </a:xfrm>
          </p:grpSpPr>
          <p:sp>
            <p:nvSpPr>
              <p:cNvPr id="389" name="직사각형"/>
              <p:cNvSpPr/>
              <p:nvPr/>
            </p:nvSpPr>
            <p:spPr>
              <a:xfrm>
                <a:off x="-2" y="-1"/>
                <a:ext cx="1777333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90" name="PushbackReader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PushbackReader</a:t>
                </a:r>
              </a:p>
            </p:txBody>
          </p:sp>
        </p:grpSp>
        <p:grpSp>
          <p:nvGrpSpPr>
            <p:cNvPr id="394" name="PipedInputStream"/>
            <p:cNvGrpSpPr/>
            <p:nvPr/>
          </p:nvGrpSpPr>
          <p:grpSpPr>
            <a:xfrm>
              <a:off x="960092" y="2683353"/>
              <a:ext cx="1777333" cy="323798"/>
              <a:chOff x="-1" y="-1"/>
              <a:chExt cx="1777332" cy="323796"/>
            </a:xfrm>
          </p:grpSpPr>
          <p:sp>
            <p:nvSpPr>
              <p:cNvPr id="392" name="직사각형"/>
              <p:cNvSpPr/>
              <p:nvPr/>
            </p:nvSpPr>
            <p:spPr>
              <a:xfrm>
                <a:off x="-2" y="-2"/>
                <a:ext cx="1777333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93" name="Piped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97" name="SequenceInputStream"/>
            <p:cNvGrpSpPr/>
            <p:nvPr/>
          </p:nvGrpSpPr>
          <p:grpSpPr>
            <a:xfrm>
              <a:off x="960092" y="3066691"/>
              <a:ext cx="1777333" cy="323796"/>
              <a:chOff x="-1" y="0"/>
              <a:chExt cx="1777332" cy="323794"/>
            </a:xfrm>
          </p:grpSpPr>
          <p:sp>
            <p:nvSpPr>
              <p:cNvPr id="395" name="직사각형"/>
              <p:cNvSpPr/>
              <p:nvPr/>
            </p:nvSpPr>
            <p:spPr>
              <a:xfrm>
                <a:off x="-2" y="-1"/>
                <a:ext cx="1777333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96" name="Sequence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400" name="ByteArrayInputStream"/>
            <p:cNvGrpSpPr/>
            <p:nvPr/>
          </p:nvGrpSpPr>
          <p:grpSpPr>
            <a:xfrm>
              <a:off x="960092" y="3450027"/>
              <a:ext cx="1777333" cy="323796"/>
              <a:chOff x="-1" y="0"/>
              <a:chExt cx="1777332" cy="323794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-2" y="-1"/>
                <a:ext cx="1777333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99" name="ByteArrayInputStream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01" name="선"/>
            <p:cNvSpPr/>
            <p:nvPr/>
          </p:nvSpPr>
          <p:spPr>
            <a:xfrm flipV="1">
              <a:off x="597435" y="381000"/>
              <a:ext cx="4" cy="165100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2" name="선"/>
            <p:cNvSpPr/>
            <p:nvPr/>
          </p:nvSpPr>
          <p:spPr>
            <a:xfrm flipV="1">
              <a:off x="584469" y="2032000"/>
              <a:ext cx="382924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3" name="선"/>
            <p:cNvSpPr/>
            <p:nvPr/>
          </p:nvSpPr>
          <p:spPr>
            <a:xfrm>
              <a:off x="762001" y="545231"/>
              <a:ext cx="19050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4" name="선"/>
            <p:cNvSpPr/>
            <p:nvPr/>
          </p:nvSpPr>
          <p:spPr>
            <a:xfrm flipV="1">
              <a:off x="775929" y="532532"/>
              <a:ext cx="4" cy="308697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5" name="선"/>
            <p:cNvSpPr/>
            <p:nvPr/>
          </p:nvSpPr>
          <p:spPr>
            <a:xfrm>
              <a:off x="762001" y="3228586"/>
              <a:ext cx="19050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6" name="선"/>
            <p:cNvSpPr/>
            <p:nvPr/>
          </p:nvSpPr>
          <p:spPr>
            <a:xfrm>
              <a:off x="762001" y="3611924"/>
              <a:ext cx="19050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7" name="선"/>
            <p:cNvSpPr/>
            <p:nvPr/>
          </p:nvSpPr>
          <p:spPr>
            <a:xfrm>
              <a:off x="762001" y="2845250"/>
              <a:ext cx="19050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0" name="FilterReader"/>
            <p:cNvGrpSpPr/>
            <p:nvPr/>
          </p:nvGrpSpPr>
          <p:grpSpPr>
            <a:xfrm>
              <a:off x="960092" y="1903441"/>
              <a:ext cx="1777333" cy="323798"/>
              <a:chOff x="-1" y="-1"/>
              <a:chExt cx="1777332" cy="323796"/>
            </a:xfrm>
          </p:grpSpPr>
          <p:sp>
            <p:nvSpPr>
              <p:cNvPr id="408" name="직사각형"/>
              <p:cNvSpPr/>
              <p:nvPr/>
            </p:nvSpPr>
            <p:spPr>
              <a:xfrm>
                <a:off x="-2" y="-2"/>
                <a:ext cx="1777333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09" name="FilterReader"/>
              <p:cNvSpPr txBox="1"/>
              <p:nvPr/>
            </p:nvSpPr>
            <p:spPr>
              <a:xfrm>
                <a:off x="-2" y="27277"/>
                <a:ext cx="177733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11" name="선"/>
            <p:cNvSpPr/>
            <p:nvPr/>
          </p:nvSpPr>
          <p:spPr>
            <a:xfrm>
              <a:off x="762001" y="1301779"/>
              <a:ext cx="19050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4" name="그룹"/>
            <p:cNvGrpSpPr/>
            <p:nvPr/>
          </p:nvGrpSpPr>
          <p:grpSpPr>
            <a:xfrm>
              <a:off x="1522080" y="762000"/>
              <a:ext cx="382928" cy="179276"/>
              <a:chOff x="0" y="0"/>
              <a:chExt cx="382927" cy="179275"/>
            </a:xfrm>
          </p:grpSpPr>
          <p:sp>
            <p:nvSpPr>
              <p:cNvPr id="412" name="선"/>
              <p:cNvSpPr/>
              <p:nvPr/>
            </p:nvSpPr>
            <p:spPr>
              <a:xfrm>
                <a:off x="-1" y="166570"/>
                <a:ext cx="382929" cy="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3" name="선"/>
              <p:cNvSpPr/>
              <p:nvPr/>
            </p:nvSpPr>
            <p:spPr>
              <a:xfrm flipV="1">
                <a:off x="4236" y="0"/>
                <a:ext cx="4" cy="179276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17" name="그룹"/>
            <p:cNvGrpSpPr/>
            <p:nvPr/>
          </p:nvGrpSpPr>
          <p:grpSpPr>
            <a:xfrm>
              <a:off x="1522080" y="1519147"/>
              <a:ext cx="382928" cy="179276"/>
              <a:chOff x="0" y="0"/>
              <a:chExt cx="382927" cy="179275"/>
            </a:xfrm>
          </p:grpSpPr>
          <p:sp>
            <p:nvSpPr>
              <p:cNvPr id="415" name="선"/>
              <p:cNvSpPr/>
              <p:nvPr/>
            </p:nvSpPr>
            <p:spPr>
              <a:xfrm>
                <a:off x="-1" y="166570"/>
                <a:ext cx="382929" cy="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6" name="선"/>
              <p:cNvSpPr/>
              <p:nvPr/>
            </p:nvSpPr>
            <p:spPr>
              <a:xfrm flipV="1">
                <a:off x="4236" y="0"/>
                <a:ext cx="4" cy="179276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0" name="그룹"/>
            <p:cNvGrpSpPr/>
            <p:nvPr/>
          </p:nvGrpSpPr>
          <p:grpSpPr>
            <a:xfrm>
              <a:off x="1522080" y="2289745"/>
              <a:ext cx="382928" cy="179276"/>
              <a:chOff x="0" y="0"/>
              <a:chExt cx="382927" cy="179275"/>
            </a:xfrm>
          </p:grpSpPr>
          <p:sp>
            <p:nvSpPr>
              <p:cNvPr id="418" name="선"/>
              <p:cNvSpPr/>
              <p:nvPr/>
            </p:nvSpPr>
            <p:spPr>
              <a:xfrm>
                <a:off x="-1" y="166570"/>
                <a:ext cx="382929" cy="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선"/>
              <p:cNvSpPr/>
              <p:nvPr/>
            </p:nvSpPr>
            <p:spPr>
              <a:xfrm flipV="1">
                <a:off x="4236" y="0"/>
                <a:ext cx="4" cy="179276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61" name="그룹"/>
          <p:cNvGrpSpPr/>
          <p:nvPr/>
        </p:nvGrpSpPr>
        <p:grpSpPr>
          <a:xfrm>
            <a:off x="5206994" y="126997"/>
            <a:ext cx="3682666" cy="3368144"/>
            <a:chOff x="-2" y="0"/>
            <a:chExt cx="3682664" cy="3368143"/>
          </a:xfrm>
        </p:grpSpPr>
        <p:grpSp>
          <p:nvGrpSpPr>
            <p:cNvPr id="424" name="Writer"/>
            <p:cNvGrpSpPr/>
            <p:nvPr/>
          </p:nvGrpSpPr>
          <p:grpSpPr>
            <a:xfrm>
              <a:off x="-3" y="-1"/>
              <a:ext cx="1269328" cy="323795"/>
              <a:chOff x="-1" y="0"/>
              <a:chExt cx="1269326" cy="323794"/>
            </a:xfrm>
          </p:grpSpPr>
          <p:sp>
            <p:nvSpPr>
              <p:cNvPr id="422" name="직사각형"/>
              <p:cNvSpPr/>
              <p:nvPr/>
            </p:nvSpPr>
            <p:spPr>
              <a:xfrm>
                <a:off x="-2" y="-1"/>
                <a:ext cx="1269328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23" name="Writer"/>
              <p:cNvSpPr txBox="1"/>
              <p:nvPr/>
            </p:nvSpPr>
            <p:spPr>
              <a:xfrm>
                <a:off x="-2" y="27277"/>
                <a:ext cx="126932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Writer</a:t>
                </a:r>
              </a:p>
            </p:txBody>
          </p:sp>
        </p:grpSp>
        <p:grpSp>
          <p:nvGrpSpPr>
            <p:cNvPr id="427" name="OutputStreamWriter"/>
            <p:cNvGrpSpPr/>
            <p:nvPr/>
          </p:nvGrpSpPr>
          <p:grpSpPr>
            <a:xfrm>
              <a:off x="960091" y="393458"/>
              <a:ext cx="1777331" cy="323798"/>
              <a:chOff x="-1" y="-1"/>
              <a:chExt cx="1777330" cy="323796"/>
            </a:xfrm>
          </p:grpSpPr>
          <p:sp>
            <p:nvSpPr>
              <p:cNvPr id="425" name="직사각형"/>
              <p:cNvSpPr/>
              <p:nvPr/>
            </p:nvSpPr>
            <p:spPr>
              <a:xfrm>
                <a:off x="-2" y="-2"/>
                <a:ext cx="1777332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26" name="OutputStreamWriter"/>
              <p:cNvSpPr txBox="1"/>
              <p:nvPr/>
            </p:nvSpPr>
            <p:spPr>
              <a:xfrm>
                <a:off x="-2" y="27277"/>
                <a:ext cx="177733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OutputStreamWriter</a:t>
                </a:r>
              </a:p>
            </p:txBody>
          </p:sp>
        </p:grpSp>
        <p:grpSp>
          <p:nvGrpSpPr>
            <p:cNvPr id="430" name="FileWriter"/>
            <p:cNvGrpSpPr/>
            <p:nvPr/>
          </p:nvGrpSpPr>
          <p:grpSpPr>
            <a:xfrm>
              <a:off x="1905332" y="766670"/>
              <a:ext cx="1777331" cy="323798"/>
              <a:chOff x="-1" y="-1"/>
              <a:chExt cx="1777330" cy="323796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-2" y="-2"/>
                <a:ext cx="1777332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29" name="FileWriter"/>
              <p:cNvSpPr txBox="1"/>
              <p:nvPr/>
            </p:nvSpPr>
            <p:spPr>
              <a:xfrm>
                <a:off x="-2" y="27277"/>
                <a:ext cx="177733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FileWriter</a:t>
                </a:r>
              </a:p>
            </p:txBody>
          </p:sp>
        </p:grpSp>
        <p:grpSp>
          <p:nvGrpSpPr>
            <p:cNvPr id="433" name="BufferedWriter"/>
            <p:cNvGrpSpPr/>
            <p:nvPr/>
          </p:nvGrpSpPr>
          <p:grpSpPr>
            <a:xfrm>
              <a:off x="960091" y="1139882"/>
              <a:ext cx="1777331" cy="323798"/>
              <a:chOff x="-1" y="-1"/>
              <a:chExt cx="1777330" cy="323796"/>
            </a:xfrm>
          </p:grpSpPr>
          <p:sp>
            <p:nvSpPr>
              <p:cNvPr id="431" name="직사각형"/>
              <p:cNvSpPr/>
              <p:nvPr/>
            </p:nvSpPr>
            <p:spPr>
              <a:xfrm>
                <a:off x="-2" y="-2"/>
                <a:ext cx="1777332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32" name="BufferedWriter"/>
              <p:cNvSpPr txBox="1"/>
              <p:nvPr/>
            </p:nvSpPr>
            <p:spPr>
              <a:xfrm>
                <a:off x="-2" y="27277"/>
                <a:ext cx="177733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grpSp>
          <p:nvGrpSpPr>
            <p:cNvPr id="436" name="ByteArrayInputStream"/>
            <p:cNvGrpSpPr/>
            <p:nvPr/>
          </p:nvGrpSpPr>
          <p:grpSpPr>
            <a:xfrm>
              <a:off x="960091" y="2280698"/>
              <a:ext cx="1777331" cy="323798"/>
              <a:chOff x="-1" y="-1"/>
              <a:chExt cx="1777330" cy="323796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2" y="-2"/>
                <a:ext cx="1777332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35" name="ByteArrayInputStream"/>
              <p:cNvSpPr txBox="1"/>
              <p:nvPr/>
            </p:nvSpPr>
            <p:spPr>
              <a:xfrm>
                <a:off x="-2" y="27277"/>
                <a:ext cx="177733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37" name="선"/>
            <p:cNvSpPr/>
            <p:nvPr/>
          </p:nvSpPr>
          <p:spPr>
            <a:xfrm flipV="1">
              <a:off x="597434" y="381001"/>
              <a:ext cx="4" cy="165100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8" name="선"/>
            <p:cNvSpPr/>
            <p:nvPr/>
          </p:nvSpPr>
          <p:spPr>
            <a:xfrm flipV="1">
              <a:off x="584468" y="2032001"/>
              <a:ext cx="382924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9" name="선"/>
            <p:cNvSpPr/>
            <p:nvPr/>
          </p:nvSpPr>
          <p:spPr>
            <a:xfrm>
              <a:off x="774700" y="545231"/>
              <a:ext cx="177803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0" name="선"/>
            <p:cNvSpPr/>
            <p:nvPr/>
          </p:nvSpPr>
          <p:spPr>
            <a:xfrm flipV="1">
              <a:off x="775928" y="528756"/>
              <a:ext cx="4" cy="269082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1" name="선"/>
            <p:cNvSpPr/>
            <p:nvPr/>
          </p:nvSpPr>
          <p:spPr>
            <a:xfrm>
              <a:off x="761999" y="2455295"/>
              <a:ext cx="20320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4" name="FilterReader"/>
            <p:cNvGrpSpPr/>
            <p:nvPr/>
          </p:nvGrpSpPr>
          <p:grpSpPr>
            <a:xfrm>
              <a:off x="960091" y="1903442"/>
              <a:ext cx="1777331" cy="323798"/>
              <a:chOff x="-1" y="-1"/>
              <a:chExt cx="1777330" cy="323796"/>
            </a:xfrm>
          </p:grpSpPr>
          <p:sp>
            <p:nvSpPr>
              <p:cNvPr id="442" name="직사각형"/>
              <p:cNvSpPr/>
              <p:nvPr/>
            </p:nvSpPr>
            <p:spPr>
              <a:xfrm>
                <a:off x="-2" y="-2"/>
                <a:ext cx="1777332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43" name="FilterReader"/>
              <p:cNvSpPr txBox="1"/>
              <p:nvPr/>
            </p:nvSpPr>
            <p:spPr>
              <a:xfrm>
                <a:off x="-2" y="27277"/>
                <a:ext cx="177733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45" name="선"/>
            <p:cNvSpPr/>
            <p:nvPr/>
          </p:nvSpPr>
          <p:spPr>
            <a:xfrm>
              <a:off x="774700" y="1301779"/>
              <a:ext cx="177803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8" name="그룹"/>
            <p:cNvGrpSpPr/>
            <p:nvPr/>
          </p:nvGrpSpPr>
          <p:grpSpPr>
            <a:xfrm>
              <a:off x="1522079" y="762000"/>
              <a:ext cx="382928" cy="179276"/>
              <a:chOff x="0" y="0"/>
              <a:chExt cx="382926" cy="179275"/>
            </a:xfrm>
          </p:grpSpPr>
          <p:sp>
            <p:nvSpPr>
              <p:cNvPr id="446" name="선"/>
              <p:cNvSpPr/>
              <p:nvPr/>
            </p:nvSpPr>
            <p:spPr>
              <a:xfrm>
                <a:off x="0" y="166571"/>
                <a:ext cx="382927" cy="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7" name="선"/>
              <p:cNvSpPr/>
              <p:nvPr/>
            </p:nvSpPr>
            <p:spPr>
              <a:xfrm flipV="1">
                <a:off x="4236" y="0"/>
                <a:ext cx="4" cy="179276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51" name="FilterReader"/>
            <p:cNvGrpSpPr/>
            <p:nvPr/>
          </p:nvGrpSpPr>
          <p:grpSpPr>
            <a:xfrm>
              <a:off x="963138" y="1521661"/>
              <a:ext cx="1777331" cy="323798"/>
              <a:chOff x="-1" y="-1"/>
              <a:chExt cx="1777330" cy="323796"/>
            </a:xfrm>
          </p:grpSpPr>
          <p:sp>
            <p:nvSpPr>
              <p:cNvPr id="449" name="직사각형"/>
              <p:cNvSpPr/>
              <p:nvPr/>
            </p:nvSpPr>
            <p:spPr>
              <a:xfrm>
                <a:off x="-2" y="-2"/>
                <a:ext cx="1777332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50" name="FilterReader"/>
              <p:cNvSpPr txBox="1"/>
              <p:nvPr/>
            </p:nvSpPr>
            <p:spPr>
              <a:xfrm>
                <a:off x="-2" y="27277"/>
                <a:ext cx="177733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52" name="선"/>
            <p:cNvSpPr/>
            <p:nvPr/>
          </p:nvSpPr>
          <p:spPr>
            <a:xfrm>
              <a:off x="772640" y="1683559"/>
              <a:ext cx="19050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5" name="BufferedWriter"/>
            <p:cNvGrpSpPr/>
            <p:nvPr/>
          </p:nvGrpSpPr>
          <p:grpSpPr>
            <a:xfrm>
              <a:off x="958975" y="2662566"/>
              <a:ext cx="1777331" cy="323798"/>
              <a:chOff x="-1" y="-1"/>
              <a:chExt cx="1777330" cy="323796"/>
            </a:xfrm>
          </p:grpSpPr>
          <p:sp>
            <p:nvSpPr>
              <p:cNvPr id="453" name="직사각형"/>
              <p:cNvSpPr/>
              <p:nvPr/>
            </p:nvSpPr>
            <p:spPr>
              <a:xfrm>
                <a:off x="-2" y="-2"/>
                <a:ext cx="1777332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54" name="BufferedWriter"/>
              <p:cNvSpPr txBox="1"/>
              <p:nvPr/>
            </p:nvSpPr>
            <p:spPr>
              <a:xfrm>
                <a:off x="-2" y="27277"/>
                <a:ext cx="177733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sp>
          <p:nvSpPr>
            <p:cNvPr id="456" name="선"/>
            <p:cNvSpPr/>
            <p:nvPr/>
          </p:nvSpPr>
          <p:spPr>
            <a:xfrm>
              <a:off x="781049" y="2821887"/>
              <a:ext cx="17780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9" name="FilterReader"/>
            <p:cNvGrpSpPr/>
            <p:nvPr/>
          </p:nvGrpSpPr>
          <p:grpSpPr>
            <a:xfrm>
              <a:off x="958975" y="3044345"/>
              <a:ext cx="1777331" cy="323798"/>
              <a:chOff x="-1" y="-1"/>
              <a:chExt cx="1777330" cy="323796"/>
            </a:xfrm>
          </p:grpSpPr>
          <p:sp>
            <p:nvSpPr>
              <p:cNvPr id="457" name="직사각형"/>
              <p:cNvSpPr/>
              <p:nvPr/>
            </p:nvSpPr>
            <p:spPr>
              <a:xfrm>
                <a:off x="-2" y="-2"/>
                <a:ext cx="1777332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58" name="FilterReader"/>
              <p:cNvSpPr txBox="1"/>
              <p:nvPr/>
            </p:nvSpPr>
            <p:spPr>
              <a:xfrm>
                <a:off x="-2" y="27277"/>
                <a:ext cx="177733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60" name="선"/>
            <p:cNvSpPr/>
            <p:nvPr/>
          </p:nvSpPr>
          <p:spPr>
            <a:xfrm>
              <a:off x="781049" y="3203666"/>
              <a:ext cx="177804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Line a = new Line();…"/>
          <p:cNvGrpSpPr/>
          <p:nvPr/>
        </p:nvGrpSpPr>
        <p:grpSpPr>
          <a:xfrm>
            <a:off x="6858585" y="1560339"/>
            <a:ext cx="2254211" cy="867324"/>
            <a:chOff x="0" y="0"/>
            <a:chExt cx="2254209" cy="867323"/>
          </a:xfrm>
        </p:grpSpPr>
        <p:sp>
          <p:nvSpPr>
            <p:cNvPr id="463" name="직사각형"/>
            <p:cNvSpPr/>
            <p:nvPr/>
          </p:nvSpPr>
          <p:spPr>
            <a:xfrm>
              <a:off x="-1" y="-1"/>
              <a:ext cx="2254210" cy="86732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64" name="...…"/>
            <p:cNvSpPr txBox="1"/>
            <p:nvPr/>
          </p:nvSpPr>
          <p:spPr>
            <a:xfrm>
              <a:off x="-1" y="32339"/>
              <a:ext cx="2254210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Integer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Integer</a:t>
              </a:r>
              <a:r>
                <a:rPr b="0"/>
                <a:t> pop() {...}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...</a:t>
              </a:r>
            </a:p>
          </p:txBody>
        </p:sp>
      </p:grpSp>
      <p:sp>
        <p:nvSpPr>
          <p:cNvPr id="466" name="실행 결과: Line이 출력됨"/>
          <p:cNvSpPr txBox="1"/>
          <p:nvPr/>
        </p:nvSpPr>
        <p:spPr>
          <a:xfrm>
            <a:off x="7172611" y="1254860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정수 스택</a:t>
            </a:r>
          </a:p>
        </p:txBody>
      </p:sp>
      <p:sp>
        <p:nvSpPr>
          <p:cNvPr id="467" name="선"/>
          <p:cNvSpPr/>
          <p:nvPr/>
        </p:nvSpPr>
        <p:spPr>
          <a:xfrm>
            <a:off x="5402653" y="2580675"/>
            <a:ext cx="1431926" cy="47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8" name="타원형"/>
          <p:cNvSpPr/>
          <p:nvPr/>
        </p:nvSpPr>
        <p:spPr>
          <a:xfrm>
            <a:off x="9301063" y="2007408"/>
            <a:ext cx="891777" cy="380491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469" name="실행 결과: Line이 출력됨"/>
          <p:cNvSpPr txBox="1"/>
          <p:nvPr/>
        </p:nvSpPr>
        <p:spPr>
          <a:xfrm>
            <a:off x="7172611" y="3522376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문자열 스택</a:t>
            </a:r>
          </a:p>
        </p:txBody>
      </p:sp>
      <p:sp>
        <p:nvSpPr>
          <p:cNvPr id="470" name="선"/>
          <p:cNvSpPr/>
          <p:nvPr/>
        </p:nvSpPr>
        <p:spPr>
          <a:xfrm flipV="1">
            <a:off x="5412080" y="2009761"/>
            <a:ext cx="1413509" cy="52671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3" name="Line a = new Line();…"/>
          <p:cNvGrpSpPr/>
          <p:nvPr/>
        </p:nvGrpSpPr>
        <p:grpSpPr>
          <a:xfrm>
            <a:off x="3293475" y="1922353"/>
            <a:ext cx="2081259" cy="1238764"/>
            <a:chOff x="-1" y="-1"/>
            <a:chExt cx="2081258" cy="1238763"/>
          </a:xfrm>
        </p:grpSpPr>
        <p:sp>
          <p:nvSpPr>
            <p:cNvPr id="471" name="직사각형"/>
            <p:cNvSpPr/>
            <p:nvPr/>
          </p:nvSpPr>
          <p:spPr>
            <a:xfrm>
              <a:off x="-2" y="-2"/>
              <a:ext cx="2081259" cy="12387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72" name="class Stack&lt;E&gt; {…"/>
            <p:cNvSpPr txBox="1"/>
            <p:nvPr/>
          </p:nvSpPr>
          <p:spPr>
            <a:xfrm>
              <a:off x="-2" y="40257"/>
              <a:ext cx="2081259" cy="115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solidFill>
                    <a:srgbClr val="FF453A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class</a:t>
              </a:r>
              <a:r>
                <a:rPr>
                  <a:solidFill>
                    <a:srgbClr val="000000"/>
                  </a:solidFill>
                </a:rPr>
                <a:t> Stack&lt;E&gt; {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    ...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    </a:t>
              </a:r>
              <a:r>
                <a:rPr>
                  <a:solidFill>
                    <a:srgbClr val="FF453A"/>
                  </a:solidFill>
                </a:rPr>
                <a:t>void</a:t>
              </a:r>
              <a:r>
                <a:t> push(E element) {...}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    E pop() {...}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    ...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}</a:t>
              </a:r>
            </a:p>
          </p:txBody>
        </p:sp>
      </p:grpSp>
      <p:grpSp>
        <p:nvGrpSpPr>
          <p:cNvPr id="476" name="Line a = new Line();…"/>
          <p:cNvGrpSpPr/>
          <p:nvPr/>
        </p:nvGrpSpPr>
        <p:grpSpPr>
          <a:xfrm>
            <a:off x="6858585" y="2655801"/>
            <a:ext cx="2254211" cy="867329"/>
            <a:chOff x="0" y="0"/>
            <a:chExt cx="2254209" cy="867327"/>
          </a:xfrm>
        </p:grpSpPr>
        <p:sp>
          <p:nvSpPr>
            <p:cNvPr id="474" name="직사각형"/>
            <p:cNvSpPr/>
            <p:nvPr/>
          </p:nvSpPr>
          <p:spPr>
            <a:xfrm>
              <a:off x="-1" y="-1"/>
              <a:ext cx="2254210" cy="86732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75" name="...…"/>
            <p:cNvSpPr txBox="1"/>
            <p:nvPr/>
          </p:nvSpPr>
          <p:spPr>
            <a:xfrm>
              <a:off x="-1" y="32343"/>
              <a:ext cx="2254210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String</a:t>
              </a:r>
              <a:r>
                <a:rPr b="0"/>
                <a:t> pop() {...}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...</a:t>
              </a:r>
            </a:p>
          </p:txBody>
        </p:sp>
      </p:grpSp>
      <p:sp>
        <p:nvSpPr>
          <p:cNvPr id="477" name="Stack&lt;Integer&gt;"/>
          <p:cNvSpPr txBox="1"/>
          <p:nvPr/>
        </p:nvSpPr>
        <p:spPr>
          <a:xfrm rot="20420993">
            <a:off x="5587820" y="2000292"/>
            <a:ext cx="113774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478" name="Stack&lt;String&gt;"/>
          <p:cNvSpPr txBox="1"/>
          <p:nvPr/>
        </p:nvSpPr>
        <p:spPr>
          <a:xfrm rot="1116579">
            <a:off x="5565300" y="3627070"/>
            <a:ext cx="10613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479" name="실행 결과: Line이 출력됨"/>
          <p:cNvSpPr txBox="1"/>
          <p:nvPr/>
        </p:nvSpPr>
        <p:spPr>
          <a:xfrm>
            <a:off x="3521026" y="3176757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제네릭 스택</a:t>
            </a:r>
          </a:p>
        </p:txBody>
      </p:sp>
      <p:sp>
        <p:nvSpPr>
          <p:cNvPr id="480" name="선"/>
          <p:cNvSpPr/>
          <p:nvPr/>
        </p:nvSpPr>
        <p:spPr>
          <a:xfrm flipV="1">
            <a:off x="9296613" y="1311979"/>
            <a:ext cx="7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선"/>
          <p:cNvSpPr/>
          <p:nvPr/>
        </p:nvSpPr>
        <p:spPr>
          <a:xfrm flipV="1">
            <a:off x="10197072" y="1311979"/>
            <a:ext cx="7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4" name="타원형"/>
          <p:cNvGrpSpPr/>
          <p:nvPr/>
        </p:nvGrpSpPr>
        <p:grpSpPr>
          <a:xfrm>
            <a:off x="9301059" y="1948565"/>
            <a:ext cx="891799" cy="380493"/>
            <a:chOff x="0" y="-1"/>
            <a:chExt cx="891797" cy="380492"/>
          </a:xfrm>
        </p:grpSpPr>
        <p:sp>
          <p:nvSpPr>
            <p:cNvPr id="482" name="타원형"/>
            <p:cNvSpPr/>
            <p:nvPr/>
          </p:nvSpPr>
          <p:spPr>
            <a:xfrm>
              <a:off x="-1" y="-2"/>
              <a:ext cx="891799" cy="38049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83" name="10"/>
            <p:cNvSpPr txBox="1"/>
            <p:nvPr/>
          </p:nvSpPr>
          <p:spPr>
            <a:xfrm>
              <a:off x="130601" y="81021"/>
              <a:ext cx="63059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487" name="타원형"/>
          <p:cNvGrpSpPr/>
          <p:nvPr/>
        </p:nvGrpSpPr>
        <p:grpSpPr>
          <a:xfrm>
            <a:off x="9301059" y="1727553"/>
            <a:ext cx="891799" cy="380493"/>
            <a:chOff x="0" y="-1"/>
            <a:chExt cx="891797" cy="380492"/>
          </a:xfrm>
        </p:grpSpPr>
        <p:sp>
          <p:nvSpPr>
            <p:cNvPr id="485" name="타원형"/>
            <p:cNvSpPr/>
            <p:nvPr/>
          </p:nvSpPr>
          <p:spPr>
            <a:xfrm>
              <a:off x="-1" y="-2"/>
              <a:ext cx="891799" cy="38049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86" name="123"/>
            <p:cNvSpPr txBox="1"/>
            <p:nvPr/>
          </p:nvSpPr>
          <p:spPr>
            <a:xfrm>
              <a:off x="130601" y="81021"/>
              <a:ext cx="63059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123</a:t>
              </a:r>
            </a:p>
          </p:txBody>
        </p:sp>
      </p:grpSp>
      <p:grpSp>
        <p:nvGrpSpPr>
          <p:cNvPr id="490" name="타원형"/>
          <p:cNvGrpSpPr/>
          <p:nvPr/>
        </p:nvGrpSpPr>
        <p:grpSpPr>
          <a:xfrm>
            <a:off x="9301059" y="1483298"/>
            <a:ext cx="891799" cy="380493"/>
            <a:chOff x="0" y="-1"/>
            <a:chExt cx="891797" cy="380492"/>
          </a:xfrm>
        </p:grpSpPr>
        <p:sp>
          <p:nvSpPr>
            <p:cNvPr id="488" name="타원형"/>
            <p:cNvSpPr/>
            <p:nvPr/>
          </p:nvSpPr>
          <p:spPr>
            <a:xfrm>
              <a:off x="-1" y="-2"/>
              <a:ext cx="891799" cy="38049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89" name="4"/>
            <p:cNvSpPr txBox="1"/>
            <p:nvPr/>
          </p:nvSpPr>
          <p:spPr>
            <a:xfrm>
              <a:off x="130601" y="81021"/>
              <a:ext cx="63059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91" name="타원형"/>
          <p:cNvSpPr/>
          <p:nvPr/>
        </p:nvSpPr>
        <p:spPr>
          <a:xfrm>
            <a:off x="9301063" y="1129385"/>
            <a:ext cx="891795" cy="38049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492" name="타원형"/>
          <p:cNvSpPr/>
          <p:nvPr/>
        </p:nvSpPr>
        <p:spPr>
          <a:xfrm>
            <a:off x="9301171" y="3566497"/>
            <a:ext cx="891777" cy="380491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493" name="선"/>
          <p:cNvSpPr/>
          <p:nvPr/>
        </p:nvSpPr>
        <p:spPr>
          <a:xfrm flipV="1">
            <a:off x="9296723" y="2871069"/>
            <a:ext cx="7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선"/>
          <p:cNvSpPr/>
          <p:nvPr/>
        </p:nvSpPr>
        <p:spPr>
          <a:xfrm flipV="1">
            <a:off x="10197179" y="2871069"/>
            <a:ext cx="7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97" name="타원형"/>
          <p:cNvGrpSpPr/>
          <p:nvPr/>
        </p:nvGrpSpPr>
        <p:grpSpPr>
          <a:xfrm>
            <a:off x="9301166" y="3507653"/>
            <a:ext cx="891799" cy="380493"/>
            <a:chOff x="0" y="-1"/>
            <a:chExt cx="891797" cy="380492"/>
          </a:xfrm>
        </p:grpSpPr>
        <p:sp>
          <p:nvSpPr>
            <p:cNvPr id="495" name="타원형"/>
            <p:cNvSpPr/>
            <p:nvPr/>
          </p:nvSpPr>
          <p:spPr>
            <a:xfrm>
              <a:off x="-1" y="-2"/>
              <a:ext cx="891799" cy="38049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96" name="abc"/>
            <p:cNvSpPr txBox="1"/>
            <p:nvPr/>
          </p:nvSpPr>
          <p:spPr>
            <a:xfrm>
              <a:off x="130601" y="81021"/>
              <a:ext cx="63059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500" name="타원형"/>
          <p:cNvGrpSpPr/>
          <p:nvPr/>
        </p:nvGrpSpPr>
        <p:grpSpPr>
          <a:xfrm>
            <a:off x="9301166" y="3286641"/>
            <a:ext cx="891799" cy="380497"/>
            <a:chOff x="0" y="0"/>
            <a:chExt cx="891797" cy="380496"/>
          </a:xfrm>
        </p:grpSpPr>
        <p:sp>
          <p:nvSpPr>
            <p:cNvPr id="498" name="타원형"/>
            <p:cNvSpPr/>
            <p:nvPr/>
          </p:nvSpPr>
          <p:spPr>
            <a:xfrm>
              <a:off x="-1" y="-1"/>
              <a:ext cx="891799" cy="380497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99" name="java"/>
            <p:cNvSpPr txBox="1"/>
            <p:nvPr/>
          </p:nvSpPr>
          <p:spPr>
            <a:xfrm>
              <a:off x="130601" y="81024"/>
              <a:ext cx="63059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java</a:t>
              </a:r>
            </a:p>
          </p:txBody>
        </p:sp>
      </p:grpSp>
      <p:grpSp>
        <p:nvGrpSpPr>
          <p:cNvPr id="503" name="타원형"/>
          <p:cNvGrpSpPr/>
          <p:nvPr/>
        </p:nvGrpSpPr>
        <p:grpSpPr>
          <a:xfrm>
            <a:off x="9301166" y="3042387"/>
            <a:ext cx="891799" cy="380493"/>
            <a:chOff x="0" y="-1"/>
            <a:chExt cx="891797" cy="380492"/>
          </a:xfrm>
        </p:grpSpPr>
        <p:sp>
          <p:nvSpPr>
            <p:cNvPr id="501" name="타원형"/>
            <p:cNvSpPr/>
            <p:nvPr/>
          </p:nvSpPr>
          <p:spPr>
            <a:xfrm>
              <a:off x="-1" y="-2"/>
              <a:ext cx="891799" cy="38049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02" name="C"/>
            <p:cNvSpPr txBox="1"/>
            <p:nvPr/>
          </p:nvSpPr>
          <p:spPr>
            <a:xfrm>
              <a:off x="130601" y="81021"/>
              <a:ext cx="63059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04" name="타원형"/>
          <p:cNvSpPr/>
          <p:nvPr/>
        </p:nvSpPr>
        <p:spPr>
          <a:xfrm>
            <a:off x="9301171" y="2688475"/>
            <a:ext cx="891793" cy="38049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Collection&lt;E&gt;"/>
          <p:cNvGrpSpPr/>
          <p:nvPr/>
        </p:nvGrpSpPr>
        <p:grpSpPr>
          <a:xfrm>
            <a:off x="2095500" y="1279986"/>
            <a:ext cx="1270000" cy="322923"/>
            <a:chOff x="0" y="0"/>
            <a:chExt cx="1270000" cy="322922"/>
          </a:xfrm>
        </p:grpSpPr>
        <p:sp>
          <p:nvSpPr>
            <p:cNvPr id="506" name="직사각형"/>
            <p:cNvSpPr/>
            <p:nvPr/>
          </p:nvSpPr>
          <p:spPr>
            <a:xfrm>
              <a:off x="0" y="-1"/>
              <a:ext cx="1270000" cy="3229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07" name="Collection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511" name="List&lt;E&gt;"/>
          <p:cNvGrpSpPr/>
          <p:nvPr/>
        </p:nvGrpSpPr>
        <p:grpSpPr>
          <a:xfrm>
            <a:off x="2095500" y="1955792"/>
            <a:ext cx="1270000" cy="322923"/>
            <a:chOff x="0" y="-1"/>
            <a:chExt cx="1270000" cy="322922"/>
          </a:xfrm>
        </p:grpSpPr>
        <p:sp>
          <p:nvSpPr>
            <p:cNvPr id="509" name="직사각형"/>
            <p:cNvSpPr/>
            <p:nvPr/>
          </p:nvSpPr>
          <p:spPr>
            <a:xfrm>
              <a:off x="0" y="-2"/>
              <a:ext cx="1270000" cy="3229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10" name="List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514" name="Queue&lt;E&gt;"/>
          <p:cNvGrpSpPr/>
          <p:nvPr/>
        </p:nvGrpSpPr>
        <p:grpSpPr>
          <a:xfrm>
            <a:off x="3975100" y="1955792"/>
            <a:ext cx="1270000" cy="322923"/>
            <a:chOff x="0" y="-1"/>
            <a:chExt cx="1270000" cy="322922"/>
          </a:xfrm>
        </p:grpSpPr>
        <p:sp>
          <p:nvSpPr>
            <p:cNvPr id="512" name="직사각형"/>
            <p:cNvSpPr/>
            <p:nvPr/>
          </p:nvSpPr>
          <p:spPr>
            <a:xfrm>
              <a:off x="0" y="-2"/>
              <a:ext cx="1270000" cy="3229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13" name="Queue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517" name="Set&lt;E&gt;"/>
          <p:cNvGrpSpPr/>
          <p:nvPr/>
        </p:nvGrpSpPr>
        <p:grpSpPr>
          <a:xfrm>
            <a:off x="215900" y="1955792"/>
            <a:ext cx="1270000" cy="322923"/>
            <a:chOff x="0" y="-1"/>
            <a:chExt cx="1270000" cy="322922"/>
          </a:xfrm>
        </p:grpSpPr>
        <p:sp>
          <p:nvSpPr>
            <p:cNvPr id="515" name="직사각형"/>
            <p:cNvSpPr/>
            <p:nvPr/>
          </p:nvSpPr>
          <p:spPr>
            <a:xfrm>
              <a:off x="0" y="-2"/>
              <a:ext cx="1270000" cy="3229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16" name="Set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520" name="Map&lt;K, V&gt;"/>
          <p:cNvGrpSpPr/>
          <p:nvPr/>
        </p:nvGrpSpPr>
        <p:grpSpPr>
          <a:xfrm>
            <a:off x="6210300" y="1279986"/>
            <a:ext cx="1270000" cy="322923"/>
            <a:chOff x="0" y="0"/>
            <a:chExt cx="1270000" cy="322922"/>
          </a:xfrm>
        </p:grpSpPr>
        <p:sp>
          <p:nvSpPr>
            <p:cNvPr id="518" name="직사각형"/>
            <p:cNvSpPr/>
            <p:nvPr/>
          </p:nvSpPr>
          <p:spPr>
            <a:xfrm>
              <a:off x="0" y="-1"/>
              <a:ext cx="1270000" cy="3229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19" name="Map&lt;K, V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523" name="HashSet&lt;E&gt;"/>
          <p:cNvGrpSpPr/>
          <p:nvPr/>
        </p:nvGrpSpPr>
        <p:grpSpPr>
          <a:xfrm>
            <a:off x="215900" y="2984492"/>
            <a:ext cx="1270000" cy="322923"/>
            <a:chOff x="0" y="-1"/>
            <a:chExt cx="1270000" cy="322922"/>
          </a:xfrm>
        </p:grpSpPr>
        <p:sp>
          <p:nvSpPr>
            <p:cNvPr id="521" name="직사각형"/>
            <p:cNvSpPr/>
            <p:nvPr/>
          </p:nvSpPr>
          <p:spPr>
            <a:xfrm>
              <a:off x="0" y="-2"/>
              <a:ext cx="1270000" cy="3229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22" name="HashSet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526" name="ArrayList&lt;E&gt;"/>
          <p:cNvGrpSpPr/>
          <p:nvPr/>
        </p:nvGrpSpPr>
        <p:grpSpPr>
          <a:xfrm>
            <a:off x="1625600" y="2984492"/>
            <a:ext cx="1270000" cy="322923"/>
            <a:chOff x="0" y="-1"/>
            <a:chExt cx="1270000" cy="322922"/>
          </a:xfrm>
        </p:grpSpPr>
        <p:sp>
          <p:nvSpPr>
            <p:cNvPr id="524" name="직사각형"/>
            <p:cNvSpPr/>
            <p:nvPr/>
          </p:nvSpPr>
          <p:spPr>
            <a:xfrm>
              <a:off x="0" y="-2"/>
              <a:ext cx="1270000" cy="3229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25" name="ArrayList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529" name="Vector&lt;E&gt;"/>
          <p:cNvGrpSpPr/>
          <p:nvPr/>
        </p:nvGrpSpPr>
        <p:grpSpPr>
          <a:xfrm>
            <a:off x="3035300" y="2984492"/>
            <a:ext cx="1270000" cy="322923"/>
            <a:chOff x="0" y="-1"/>
            <a:chExt cx="1270000" cy="322922"/>
          </a:xfrm>
        </p:grpSpPr>
        <p:sp>
          <p:nvSpPr>
            <p:cNvPr id="527" name="직사각형"/>
            <p:cNvSpPr/>
            <p:nvPr/>
          </p:nvSpPr>
          <p:spPr>
            <a:xfrm>
              <a:off x="0" y="-2"/>
              <a:ext cx="1270000" cy="3229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28" name="Vector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532" name="LinkedList&lt;E&gt;"/>
          <p:cNvGrpSpPr/>
          <p:nvPr/>
        </p:nvGrpSpPr>
        <p:grpSpPr>
          <a:xfrm>
            <a:off x="4445000" y="2984492"/>
            <a:ext cx="1270000" cy="322923"/>
            <a:chOff x="0" y="-1"/>
            <a:chExt cx="1270000" cy="322922"/>
          </a:xfrm>
        </p:grpSpPr>
        <p:sp>
          <p:nvSpPr>
            <p:cNvPr id="530" name="직사각형"/>
            <p:cNvSpPr/>
            <p:nvPr/>
          </p:nvSpPr>
          <p:spPr>
            <a:xfrm>
              <a:off x="0" y="-2"/>
              <a:ext cx="1270000" cy="3229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31" name="LinkedList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535" name="HashMap&lt;K, V&gt;"/>
          <p:cNvGrpSpPr/>
          <p:nvPr/>
        </p:nvGrpSpPr>
        <p:grpSpPr>
          <a:xfrm>
            <a:off x="6210300" y="2984492"/>
            <a:ext cx="1270000" cy="322923"/>
            <a:chOff x="0" y="-1"/>
            <a:chExt cx="1270000" cy="322922"/>
          </a:xfrm>
        </p:grpSpPr>
        <p:sp>
          <p:nvSpPr>
            <p:cNvPr id="533" name="직사각형"/>
            <p:cNvSpPr/>
            <p:nvPr/>
          </p:nvSpPr>
          <p:spPr>
            <a:xfrm>
              <a:off x="0" y="-2"/>
              <a:ext cx="1270000" cy="3229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34" name="HashMap&lt;K, V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538" name="Stack&lt;E&gt;"/>
          <p:cNvGrpSpPr/>
          <p:nvPr/>
        </p:nvGrpSpPr>
        <p:grpSpPr>
          <a:xfrm>
            <a:off x="3035300" y="3660294"/>
            <a:ext cx="1270000" cy="322924"/>
            <a:chOff x="0" y="0"/>
            <a:chExt cx="1270000" cy="322922"/>
          </a:xfrm>
        </p:grpSpPr>
        <p:sp>
          <p:nvSpPr>
            <p:cNvPr id="536" name="직사각형"/>
            <p:cNvSpPr/>
            <p:nvPr/>
          </p:nvSpPr>
          <p:spPr>
            <a:xfrm>
              <a:off x="0" y="-1"/>
              <a:ext cx="1270000" cy="32292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37" name="Stack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539" name="선"/>
          <p:cNvSpPr/>
          <p:nvPr/>
        </p:nvSpPr>
        <p:spPr>
          <a:xfrm>
            <a:off x="118294" y="2631600"/>
            <a:ext cx="8743562" cy="8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선"/>
          <p:cNvSpPr/>
          <p:nvPr/>
        </p:nvSpPr>
        <p:spPr>
          <a:xfrm flipV="1">
            <a:off x="3670300" y="3296468"/>
            <a:ext cx="0" cy="37478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선"/>
          <p:cNvSpPr/>
          <p:nvPr/>
        </p:nvSpPr>
        <p:spPr>
          <a:xfrm flipH="1" flipV="1">
            <a:off x="2605870" y="2279561"/>
            <a:ext cx="1064431" cy="7141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선"/>
          <p:cNvSpPr/>
          <p:nvPr/>
        </p:nvSpPr>
        <p:spPr>
          <a:xfrm flipV="1">
            <a:off x="2260599" y="2284170"/>
            <a:ext cx="363992" cy="70951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선"/>
          <p:cNvSpPr/>
          <p:nvPr/>
        </p:nvSpPr>
        <p:spPr>
          <a:xfrm flipH="1" flipV="1">
            <a:off x="2755144" y="2316308"/>
            <a:ext cx="2182344" cy="6876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선"/>
          <p:cNvSpPr/>
          <p:nvPr/>
        </p:nvSpPr>
        <p:spPr>
          <a:xfrm flipV="1">
            <a:off x="850899" y="2269525"/>
            <a:ext cx="9" cy="72415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선"/>
          <p:cNvSpPr/>
          <p:nvPr/>
        </p:nvSpPr>
        <p:spPr>
          <a:xfrm flipH="1" flipV="1">
            <a:off x="4552932" y="2240326"/>
            <a:ext cx="384563" cy="77719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선"/>
          <p:cNvSpPr/>
          <p:nvPr/>
        </p:nvSpPr>
        <p:spPr>
          <a:xfrm flipV="1">
            <a:off x="6845300" y="1593724"/>
            <a:ext cx="0" cy="13999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인터페이스"/>
          <p:cNvSpPr txBox="1"/>
          <p:nvPr/>
        </p:nvSpPr>
        <p:spPr>
          <a:xfrm>
            <a:off x="7724140" y="2152730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인터페이스</a:t>
            </a:r>
          </a:p>
        </p:txBody>
      </p:sp>
      <p:sp>
        <p:nvSpPr>
          <p:cNvPr id="548" name="클래스"/>
          <p:cNvSpPr txBox="1"/>
          <p:nvPr/>
        </p:nvSpPr>
        <p:spPr>
          <a:xfrm>
            <a:off x="7855963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클래스</a:t>
            </a:r>
          </a:p>
        </p:txBody>
      </p:sp>
      <p:sp>
        <p:nvSpPr>
          <p:cNvPr id="549" name="선"/>
          <p:cNvSpPr/>
          <p:nvPr/>
        </p:nvSpPr>
        <p:spPr>
          <a:xfrm flipV="1">
            <a:off x="2730500" y="1593724"/>
            <a:ext cx="0" cy="37478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0" name="선"/>
          <p:cNvSpPr/>
          <p:nvPr/>
        </p:nvSpPr>
        <p:spPr>
          <a:xfrm flipV="1">
            <a:off x="850900" y="1810560"/>
            <a:ext cx="0" cy="15794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1" name="선"/>
          <p:cNvSpPr/>
          <p:nvPr/>
        </p:nvSpPr>
        <p:spPr>
          <a:xfrm flipV="1">
            <a:off x="4610100" y="1810560"/>
            <a:ext cx="0" cy="15794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2" name="선"/>
          <p:cNvSpPr/>
          <p:nvPr/>
        </p:nvSpPr>
        <p:spPr>
          <a:xfrm>
            <a:off x="838196" y="1803523"/>
            <a:ext cx="3784610" cy="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표"/>
          <p:cNvGraphicFramePr/>
          <p:nvPr/>
        </p:nvGraphicFramePr>
        <p:xfrm>
          <a:off x="2411450" y="3333748"/>
          <a:ext cx="3048002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57" name="System.in"/>
          <p:cNvGrpSpPr/>
          <p:nvPr/>
        </p:nvGrpSpPr>
        <p:grpSpPr>
          <a:xfrm>
            <a:off x="1346781" y="3115193"/>
            <a:ext cx="1270007" cy="627613"/>
            <a:chOff x="-1" y="0"/>
            <a:chExt cx="1270005" cy="627612"/>
          </a:xfrm>
        </p:grpSpPr>
        <p:sp>
          <p:nvSpPr>
            <p:cNvPr id="555" name="직사각형"/>
            <p:cNvSpPr/>
            <p:nvPr/>
          </p:nvSpPr>
          <p:spPr>
            <a:xfrm>
              <a:off x="-2" y="-1"/>
              <a:ext cx="1270007" cy="62761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56" name="System.in"/>
            <p:cNvSpPr txBox="1"/>
            <p:nvPr/>
          </p:nvSpPr>
          <p:spPr>
            <a:xfrm>
              <a:off x="-2" y="179186"/>
              <a:ext cx="127000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System.in</a:t>
              </a:r>
            </a:p>
          </p:txBody>
        </p:sp>
      </p:grpSp>
      <p:grpSp>
        <p:nvGrpSpPr>
          <p:cNvPr id="560" name="System.in"/>
          <p:cNvGrpSpPr/>
          <p:nvPr/>
        </p:nvGrpSpPr>
        <p:grpSpPr>
          <a:xfrm>
            <a:off x="5460997" y="3115193"/>
            <a:ext cx="1270006" cy="627613"/>
            <a:chOff x="-1" y="0"/>
            <a:chExt cx="1270005" cy="627612"/>
          </a:xfrm>
        </p:grpSpPr>
        <p:sp>
          <p:nvSpPr>
            <p:cNvPr id="558" name="직사각형"/>
            <p:cNvSpPr/>
            <p:nvPr/>
          </p:nvSpPr>
          <p:spPr>
            <a:xfrm>
              <a:off x="-2" y="-1"/>
              <a:ext cx="1270007" cy="62761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59" name="System.in"/>
            <p:cNvSpPr txBox="1"/>
            <p:nvPr/>
          </p:nvSpPr>
          <p:spPr>
            <a:xfrm>
              <a:off x="-2" y="179186"/>
              <a:ext cx="127000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System.in</a:t>
              </a:r>
            </a:p>
          </p:txBody>
        </p:sp>
      </p:grpSp>
      <p:sp>
        <p:nvSpPr>
          <p:cNvPr id="561" name="선"/>
          <p:cNvSpPr/>
          <p:nvPr/>
        </p:nvSpPr>
        <p:spPr>
          <a:xfrm>
            <a:off x="2613803" y="3216746"/>
            <a:ext cx="2824777" cy="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2" name="바이트 입력 스트림"/>
          <p:cNvSpPr txBox="1"/>
          <p:nvPr/>
        </p:nvSpPr>
        <p:spPr>
          <a:xfrm>
            <a:off x="1360068" y="2794746"/>
            <a:ext cx="124342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바이트 입력 스트림</a:t>
            </a:r>
          </a:p>
        </p:txBody>
      </p:sp>
      <p:sp>
        <p:nvSpPr>
          <p:cNvPr id="563" name="문자 입력 스트림"/>
          <p:cNvSpPr txBox="1"/>
          <p:nvPr/>
        </p:nvSpPr>
        <p:spPr>
          <a:xfrm>
            <a:off x="5540199" y="2794746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문자 입력 스트림</a:t>
            </a:r>
          </a:p>
        </p:txBody>
      </p:sp>
      <p:sp>
        <p:nvSpPr>
          <p:cNvPr id="564" name="선"/>
          <p:cNvSpPr/>
          <p:nvPr/>
        </p:nvSpPr>
        <p:spPr>
          <a:xfrm>
            <a:off x="6734964" y="3428998"/>
            <a:ext cx="702354" cy="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5" name="'a', '?', 'b'"/>
          <p:cNvSpPr txBox="1"/>
          <p:nvPr/>
        </p:nvSpPr>
        <p:spPr>
          <a:xfrm>
            <a:off x="6734964" y="3470585"/>
            <a:ext cx="70235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'a', '?', 'b'</a:t>
            </a:r>
          </a:p>
        </p:txBody>
      </p:sp>
      <p:sp>
        <p:nvSpPr>
          <p:cNvPr id="566" name="컴퓨터"/>
          <p:cNvSpPr/>
          <p:nvPr/>
        </p:nvSpPr>
        <p:spPr>
          <a:xfrm>
            <a:off x="7448849" y="2985883"/>
            <a:ext cx="909366" cy="733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567" name="바이트 데이터"/>
          <p:cNvSpPr txBox="1"/>
          <p:nvPr/>
        </p:nvSpPr>
        <p:spPr>
          <a:xfrm>
            <a:off x="3570175" y="3464235"/>
            <a:ext cx="93743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바이트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컴퓨터"/>
          <p:cNvSpPr/>
          <p:nvPr/>
        </p:nvSpPr>
        <p:spPr>
          <a:xfrm>
            <a:off x="2780397" y="3062082"/>
            <a:ext cx="909366" cy="733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570" name="표"/>
          <p:cNvGraphicFramePr/>
          <p:nvPr/>
        </p:nvGraphicFramePr>
        <p:xfrm>
          <a:off x="4317998" y="2411371"/>
          <a:ext cx="3556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"/>
          <p:cNvGraphicFramePr/>
          <p:nvPr/>
        </p:nvGraphicFramePr>
        <p:xfrm>
          <a:off x="4318000" y="2089781"/>
          <a:ext cx="3556000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"/>
          <p:cNvGraphicFramePr/>
          <p:nvPr/>
        </p:nvGraphicFramePr>
        <p:xfrm>
          <a:off x="2346077" y="2089781"/>
          <a:ext cx="1778002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표"/>
          <p:cNvGraphicFramePr/>
          <p:nvPr/>
        </p:nvGraphicFramePr>
        <p:xfrm>
          <a:off x="8061570" y="2089781"/>
          <a:ext cx="1778002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" name="연결선"/>
          <p:cNvSpPr/>
          <p:nvPr/>
        </p:nvSpPr>
        <p:spPr>
          <a:xfrm>
            <a:off x="2138768" y="2156120"/>
            <a:ext cx="5670225" cy="31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72" h="17647" fill="norm" stroke="1" extrusionOk="0">
                <a:moveTo>
                  <a:pt x="0" y="3223"/>
                </a:moveTo>
                <a:cubicBezTo>
                  <a:pt x="19593" y="-3953"/>
                  <a:pt x="21600" y="855"/>
                  <a:pt x="6021" y="17647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5" name="연결선"/>
          <p:cNvSpPr/>
          <p:nvPr/>
        </p:nvSpPr>
        <p:spPr>
          <a:xfrm>
            <a:off x="3721229" y="2465566"/>
            <a:ext cx="4244385" cy="6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37" h="17123" fill="norm" stroke="1" extrusionOk="0">
                <a:moveTo>
                  <a:pt x="18137" y="12212"/>
                </a:moveTo>
                <a:cubicBezTo>
                  <a:pt x="1857" y="21600"/>
                  <a:pt x="-3463" y="17529"/>
                  <a:pt x="2177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6" name="연결선"/>
          <p:cNvSpPr/>
          <p:nvPr/>
        </p:nvSpPr>
        <p:spPr>
          <a:xfrm>
            <a:off x="7964067" y="2196507"/>
            <a:ext cx="1974094" cy="311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5" fill="norm" stroke="1" extrusionOk="0">
                <a:moveTo>
                  <a:pt x="0" y="19665"/>
                </a:moveTo>
                <a:cubicBezTo>
                  <a:pt x="2698" y="4451"/>
                  <a:pt x="9898" y="-1935"/>
                  <a:pt x="21600" y="506"/>
                </a:cubicBezTo>
              </a:path>
            </a:pathLst>
          </a:custGeom>
          <a:ln w="127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577" name="표"/>
          <p:cNvGraphicFramePr/>
          <p:nvPr/>
        </p:nvGraphicFramePr>
        <p:xfrm>
          <a:off x="4375594" y="4392571"/>
          <a:ext cx="3556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표"/>
          <p:cNvGraphicFramePr/>
          <p:nvPr/>
        </p:nvGraphicFramePr>
        <p:xfrm>
          <a:off x="4375594" y="4070982"/>
          <a:ext cx="3556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" name="표"/>
          <p:cNvGraphicFramePr/>
          <p:nvPr/>
        </p:nvGraphicFramePr>
        <p:xfrm>
          <a:off x="2406848" y="4392571"/>
          <a:ext cx="1778002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표"/>
          <p:cNvGraphicFramePr/>
          <p:nvPr/>
        </p:nvGraphicFramePr>
        <p:xfrm>
          <a:off x="8122340" y="4392571"/>
          <a:ext cx="1778002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1" name="연결선"/>
          <p:cNvSpPr/>
          <p:nvPr/>
        </p:nvSpPr>
        <p:spPr>
          <a:xfrm>
            <a:off x="4114366" y="4318527"/>
            <a:ext cx="5852327" cy="191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26" h="17833" fill="norm" stroke="1" extrusionOk="0">
                <a:moveTo>
                  <a:pt x="18426" y="15054"/>
                </a:moveTo>
                <a:cubicBezTo>
                  <a:pt x="2397" y="21600"/>
                  <a:pt x="-3174" y="16582"/>
                  <a:pt x="1712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582" name="표"/>
          <p:cNvGraphicFramePr/>
          <p:nvPr/>
        </p:nvGraphicFramePr>
        <p:xfrm>
          <a:off x="6155266" y="3755744"/>
          <a:ext cx="1778002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3" name="연결선"/>
          <p:cNvSpPr/>
          <p:nvPr/>
        </p:nvSpPr>
        <p:spPr>
          <a:xfrm>
            <a:off x="4346647" y="3842161"/>
            <a:ext cx="3541463" cy="478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17538" fill="norm" stroke="1" extrusionOk="0">
                <a:moveTo>
                  <a:pt x="0" y="3512"/>
                </a:moveTo>
                <a:cubicBezTo>
                  <a:pt x="21146" y="-4062"/>
                  <a:pt x="21600" y="613"/>
                  <a:pt x="1361" y="17538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4" name="연결선"/>
          <p:cNvSpPr/>
          <p:nvPr/>
        </p:nvSpPr>
        <p:spPr>
          <a:xfrm>
            <a:off x="2165916" y="3933819"/>
            <a:ext cx="2188892" cy="578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83" fill="norm" stroke="1" extrusionOk="0">
                <a:moveTo>
                  <a:pt x="0" y="19497"/>
                </a:moveTo>
                <a:cubicBezTo>
                  <a:pt x="12399" y="21600"/>
                  <a:pt x="19599" y="15101"/>
                  <a:pt x="2160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5" name="동전"/>
          <p:cNvSpPr/>
          <p:nvPr/>
        </p:nvSpPr>
        <p:spPr>
          <a:xfrm>
            <a:off x="8439946" y="2787268"/>
            <a:ext cx="1021249" cy="1024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86" name="입력 장치"/>
          <p:cNvSpPr txBox="1"/>
          <p:nvPr/>
        </p:nvSpPr>
        <p:spPr>
          <a:xfrm>
            <a:off x="2926352" y="2365653"/>
            <a:ext cx="67378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입력 장치</a:t>
            </a:r>
          </a:p>
        </p:txBody>
      </p:sp>
      <p:sp>
        <p:nvSpPr>
          <p:cNvPr id="587" name="출력 장치"/>
          <p:cNvSpPr txBox="1"/>
          <p:nvPr/>
        </p:nvSpPr>
        <p:spPr>
          <a:xfrm>
            <a:off x="2898188" y="4025263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출력 장치</a:t>
            </a:r>
          </a:p>
        </p:txBody>
      </p:sp>
      <p:sp>
        <p:nvSpPr>
          <p:cNvPr id="588" name="직사각형"/>
          <p:cNvSpPr/>
          <p:nvPr/>
        </p:nvSpPr>
        <p:spPr>
          <a:xfrm>
            <a:off x="4222749" y="1993900"/>
            <a:ext cx="3746503" cy="68894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89" name="직사각형"/>
          <p:cNvSpPr/>
          <p:nvPr/>
        </p:nvSpPr>
        <p:spPr>
          <a:xfrm>
            <a:off x="4280344" y="3661631"/>
            <a:ext cx="3746502" cy="100920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90" name="입력 버퍼 스트림"/>
          <p:cNvSpPr txBox="1"/>
          <p:nvPr/>
        </p:nvSpPr>
        <p:spPr>
          <a:xfrm>
            <a:off x="5540199" y="2704512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입력 버퍼 스트림</a:t>
            </a:r>
          </a:p>
        </p:txBody>
      </p:sp>
      <p:sp>
        <p:nvSpPr>
          <p:cNvPr id="591" name="출력 버퍼 스트림"/>
          <p:cNvSpPr txBox="1"/>
          <p:nvPr/>
        </p:nvSpPr>
        <p:spPr>
          <a:xfrm>
            <a:off x="5540199" y="3404327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출력 버퍼 스트림</a:t>
            </a:r>
          </a:p>
        </p:txBody>
      </p:sp>
      <p:sp>
        <p:nvSpPr>
          <p:cNvPr id="592" name="프로그램"/>
          <p:cNvSpPr txBox="1"/>
          <p:nvPr/>
        </p:nvSpPr>
        <p:spPr>
          <a:xfrm>
            <a:off x="8634851" y="3828462"/>
            <a:ext cx="6314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프로그램</a:t>
            </a:r>
          </a:p>
        </p:txBody>
      </p:sp>
      <p:sp>
        <p:nvSpPr>
          <p:cNvPr id="593" name="연결선"/>
          <p:cNvSpPr/>
          <p:nvPr/>
        </p:nvSpPr>
        <p:spPr>
          <a:xfrm>
            <a:off x="9547952" y="2343256"/>
            <a:ext cx="272124" cy="587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8" h="21600" fill="norm" stroke="1" extrusionOk="0">
                <a:moveTo>
                  <a:pt x="0" y="21600"/>
                </a:moveTo>
                <a:cubicBezTo>
                  <a:pt x="15010" y="15403"/>
                  <a:pt x="21600" y="8203"/>
                  <a:pt x="19769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4" name="연결선"/>
          <p:cNvSpPr/>
          <p:nvPr/>
        </p:nvSpPr>
        <p:spPr>
          <a:xfrm>
            <a:off x="9574717" y="3676005"/>
            <a:ext cx="305323" cy="67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067" y="12117"/>
                  <a:pt x="13867" y="4917"/>
                  <a:pt x="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실습 파일 읽어 오기"/>
          <p:cNvSpPr/>
          <p:nvPr/>
        </p:nvSpPr>
        <p:spPr>
          <a:xfrm>
            <a:off x="4698280" y="878830"/>
            <a:ext cx="2795440" cy="629940"/>
          </a:xfrm>
          <a:prstGeom prst="rect">
            <a:avLst/>
          </a:prstGeom>
          <a:ln w="25400">
            <a:solidFill>
              <a:srgbClr val="00A2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597" name="데이터 전처리"/>
          <p:cNvSpPr/>
          <p:nvPr/>
        </p:nvSpPr>
        <p:spPr>
          <a:xfrm>
            <a:off x="4698280" y="1996430"/>
            <a:ext cx="2795440" cy="629940"/>
          </a:xfrm>
          <a:prstGeom prst="rect">
            <a:avLst/>
          </a:prstGeom>
          <a:ln w="25400">
            <a:solidFill>
              <a:srgbClr val="00A2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598" name="기술 통계량(빈도 분석)"/>
          <p:cNvSpPr/>
          <p:nvPr/>
        </p:nvSpPr>
        <p:spPr>
          <a:xfrm>
            <a:off x="4698280" y="3114030"/>
            <a:ext cx="2795440" cy="629940"/>
          </a:xfrm>
          <a:prstGeom prst="rect">
            <a:avLst/>
          </a:prstGeom>
          <a:ln w="25400">
            <a:solidFill>
              <a:srgbClr val="00A2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기술 통계량(빈도 분석)</a:t>
            </a:r>
          </a:p>
        </p:txBody>
      </p:sp>
      <p:sp>
        <p:nvSpPr>
          <p:cNvPr id="599" name="binom.test()"/>
          <p:cNvSpPr/>
          <p:nvPr/>
        </p:nvSpPr>
        <p:spPr>
          <a:xfrm>
            <a:off x="4698280" y="4231630"/>
            <a:ext cx="2795440" cy="629940"/>
          </a:xfrm>
          <a:prstGeom prst="rect">
            <a:avLst/>
          </a:prstGeom>
          <a:ln w="25400">
            <a:solidFill>
              <a:srgbClr val="00A2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binom.test()</a:t>
            </a:r>
          </a:p>
        </p:txBody>
      </p:sp>
      <p:sp>
        <p:nvSpPr>
          <p:cNvPr id="600" name="검정 통계량 분석"/>
          <p:cNvSpPr/>
          <p:nvPr/>
        </p:nvSpPr>
        <p:spPr>
          <a:xfrm>
            <a:off x="4698280" y="5349230"/>
            <a:ext cx="2795440" cy="629940"/>
          </a:xfrm>
          <a:prstGeom prst="rect">
            <a:avLst/>
          </a:prstGeom>
          <a:ln w="25400">
            <a:solidFill>
              <a:srgbClr val="00A2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검정 통계량 분석</a:t>
            </a:r>
          </a:p>
        </p:txBody>
      </p:sp>
      <p:sp>
        <p:nvSpPr>
          <p:cNvPr id="601" name="선"/>
          <p:cNvSpPr/>
          <p:nvPr/>
        </p:nvSpPr>
        <p:spPr>
          <a:xfrm>
            <a:off x="6096000" y="1521469"/>
            <a:ext cx="0" cy="462262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2" name="선"/>
          <p:cNvSpPr/>
          <p:nvPr/>
        </p:nvSpPr>
        <p:spPr>
          <a:xfrm>
            <a:off x="6096000" y="2639069"/>
            <a:ext cx="0" cy="462262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3" name="선"/>
          <p:cNvSpPr/>
          <p:nvPr/>
        </p:nvSpPr>
        <p:spPr>
          <a:xfrm>
            <a:off x="6096000" y="3756669"/>
            <a:ext cx="0" cy="462262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4" name="선"/>
          <p:cNvSpPr/>
          <p:nvPr/>
        </p:nvSpPr>
        <p:spPr>
          <a:xfrm>
            <a:off x="6096000" y="4874269"/>
            <a:ext cx="0" cy="462262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