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7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20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2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75" y="2057400"/>
            <a:ext cx="3932265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5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4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4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41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49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4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41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49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4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41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49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77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80" cy="716417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59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4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41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49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77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80" cy="716418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59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3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3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37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37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37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37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03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>
                <a:latin typeface="+mj-lt"/>
                <a:ea typeface="+mj-ea"/>
                <a:cs typeface="+mj-cs"/>
                <a:sym typeface="맑은 고딕"/>
              </a:defRPr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65" y="622896"/>
            <a:ext cx="1499038" cy="1611267"/>
            <a:chOff x="-1" y="-1"/>
            <a:chExt cx="1499036" cy="1611265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2" y="-2"/>
              <a:ext cx="1499038" cy="161126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90" y="167389"/>
              <a:ext cx="1489450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307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60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13" cy="5270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84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0"/>
            <a:ext cx="1429363" cy="806507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4" y="1109368"/>
            <a:ext cx="5468608" cy="1404639"/>
            <a:chOff x="0" y="25400"/>
            <a:chExt cx="5468607" cy="1404638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5" y="25400"/>
            <a:ext cx="2332373" cy="140463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>
                            <a:sym typeface="맑은 고딕"/>
                          </a:rPr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Line에서</a:t>
                        </a:r>
                      </a:p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76" cy="307352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ym typeface="맑은 고딕"/>
                          </a:rPr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647706" y="300689"/>
              <a:ext cx="481752" cy="1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2" y="746178"/>
              <a:ext cx="891801" cy="380497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84" y="461571"/>
              <a:ext cx="1600787" cy="532291"/>
              <a:chOff x="-1" y="0"/>
              <a:chExt cx="1600786" cy="532289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2" y="-1"/>
                <a:ext cx="1600788" cy="53229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2" y="42617"/>
                <a:ext cx="1600788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3"/>
              <a:ext cx="16261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3"/>
              <a:ext cx="2439042" cy="138779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74" cy="3073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769523" y="3243903"/>
            <a:ext cx="481752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97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499" y="3404776"/>
            <a:ext cx="1600785" cy="532286"/>
            <a:chOff x="0" y="-1"/>
            <a:chExt cx="1600784" cy="532285"/>
          </a:xfrm>
        </p:grpSpPr>
        <p:sp>
          <p:nvSpPr>
            <p:cNvPr id="221" name="직사각형"/>
            <p:cNvSpPr/>
            <p:nvPr/>
          </p:nvSpPr>
          <p:spPr>
            <a:xfrm>
              <a:off x="-1" y="-2"/>
              <a:ext cx="1600785" cy="53228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1" y="42616"/>
              <a:ext cx="1600785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j-lt"/>
                <a:ea typeface="+mj-ea"/>
                <a:cs typeface="+mj-cs"/>
                <a:sym typeface="맑은 고딕"/>
              </a:defRPr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30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219"/>
            <a:ext cx="289862" cy="35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화살표"/>
          <p:cNvSpPr/>
          <p:nvPr/>
        </p:nvSpPr>
        <p:spPr>
          <a:xfrm>
            <a:off x="4433068" y="3525637"/>
            <a:ext cx="917671" cy="424305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0" name="화살표"/>
          <p:cNvSpPr/>
          <p:nvPr/>
        </p:nvSpPr>
        <p:spPr>
          <a:xfrm>
            <a:off x="3674509" y="2821880"/>
            <a:ext cx="1676227" cy="424305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31" name="표"/>
          <p:cNvGraphicFramePr/>
          <p:nvPr/>
        </p:nvGraphicFramePr>
        <p:xfrm>
          <a:off x="7306467" y="2273300"/>
          <a:ext cx="4371984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000"/>
                <a:gridCol w="441325"/>
                <a:gridCol w="635000"/>
                <a:gridCol w="441325"/>
                <a:gridCol w="889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"love"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"사랑"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"baby"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"아기"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선"/>
          <p:cNvSpPr/>
          <p:nvPr/>
        </p:nvSpPr>
        <p:spPr>
          <a:xfrm>
            <a:off x="7848917" y="3618403"/>
            <a:ext cx="744949" cy="9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선"/>
          <p:cNvSpPr/>
          <p:nvPr/>
        </p:nvSpPr>
        <p:spPr>
          <a:xfrm>
            <a:off x="7848917" y="4378235"/>
            <a:ext cx="744949" cy="9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선"/>
          <p:cNvSpPr/>
          <p:nvPr/>
        </p:nvSpPr>
        <p:spPr>
          <a:xfrm>
            <a:off x="7848917" y="2858573"/>
            <a:ext cx="744949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10270245" y="3618403"/>
            <a:ext cx="744949" cy="9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선"/>
          <p:cNvSpPr/>
          <p:nvPr/>
        </p:nvSpPr>
        <p:spPr>
          <a:xfrm>
            <a:off x="10270245" y="4378235"/>
            <a:ext cx="744949" cy="9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선"/>
          <p:cNvSpPr/>
          <p:nvPr/>
        </p:nvSpPr>
        <p:spPr>
          <a:xfrm>
            <a:off x="10270245" y="2858573"/>
            <a:ext cx="744949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모서리가 둥근 직사각형"/>
          <p:cNvSpPr/>
          <p:nvPr/>
        </p:nvSpPr>
        <p:spPr>
          <a:xfrm>
            <a:off x="5596177" y="2247232"/>
            <a:ext cx="6181446" cy="2467419"/>
          </a:xfrm>
          <a:prstGeom prst="roundRect">
            <a:avLst>
              <a:gd name="adj" fmla="val 6963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41" name="put(key, value)"/>
          <p:cNvGrpSpPr/>
          <p:nvPr/>
        </p:nvGrpSpPr>
        <p:grpSpPr>
          <a:xfrm>
            <a:off x="5461000" y="2858074"/>
            <a:ext cx="1270000" cy="382071"/>
            <a:chOff x="0" y="-1"/>
            <a:chExt cx="1270000" cy="382070"/>
          </a:xfrm>
        </p:grpSpPr>
        <p:sp>
          <p:nvSpPr>
            <p:cNvPr id="239" name="직사각형"/>
            <p:cNvSpPr/>
            <p:nvPr/>
          </p:nvSpPr>
          <p:spPr>
            <a:xfrm>
              <a:off x="0" y="-2"/>
              <a:ext cx="1270000" cy="382072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0" name="put(key, value)"/>
            <p:cNvSpPr txBox="1"/>
            <p:nvPr/>
          </p:nvSpPr>
          <p:spPr>
            <a:xfrm>
              <a:off x="0" y="5641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put(key, value)</a:t>
              </a:r>
            </a:p>
          </p:txBody>
        </p:sp>
      </p:grpSp>
      <p:grpSp>
        <p:nvGrpSpPr>
          <p:cNvPr id="244" name="get(key)"/>
          <p:cNvGrpSpPr/>
          <p:nvPr/>
        </p:nvGrpSpPr>
        <p:grpSpPr>
          <a:xfrm>
            <a:off x="5461000" y="3561830"/>
            <a:ext cx="1270000" cy="382071"/>
            <a:chOff x="0" y="-1"/>
            <a:chExt cx="1270000" cy="382070"/>
          </a:xfrm>
        </p:grpSpPr>
        <p:sp>
          <p:nvSpPr>
            <p:cNvPr id="242" name="직사각형"/>
            <p:cNvSpPr/>
            <p:nvPr/>
          </p:nvSpPr>
          <p:spPr>
            <a:xfrm>
              <a:off x="0" y="-2"/>
              <a:ext cx="1270000" cy="382072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3" name="get(key)"/>
            <p:cNvSpPr txBox="1"/>
            <p:nvPr/>
          </p:nvSpPr>
          <p:spPr>
            <a:xfrm>
              <a:off x="0" y="5641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get(key)</a:t>
              </a:r>
            </a:p>
          </p:txBody>
        </p:sp>
      </p:grpSp>
      <p:sp>
        <p:nvSpPr>
          <p:cNvPr id="245" name="연결선"/>
          <p:cNvSpPr/>
          <p:nvPr/>
        </p:nvSpPr>
        <p:spPr>
          <a:xfrm>
            <a:off x="6039229" y="3120443"/>
            <a:ext cx="1640959" cy="466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766" y="9939"/>
                  <a:pt x="9966" y="1713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6" name="연결선"/>
          <p:cNvSpPr/>
          <p:nvPr/>
        </p:nvSpPr>
        <p:spPr>
          <a:xfrm>
            <a:off x="6390523" y="3162004"/>
            <a:ext cx="3754493" cy="433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0" y="0"/>
                </a:moveTo>
                <a:cubicBezTo>
                  <a:pt x="14677" y="4847"/>
                  <a:pt x="21600" y="12047"/>
                  <a:pt x="20768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7" name="연결선"/>
          <p:cNvSpPr/>
          <p:nvPr/>
        </p:nvSpPr>
        <p:spPr>
          <a:xfrm>
            <a:off x="6206273" y="3578930"/>
            <a:ext cx="1446866" cy="8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0" y="16395"/>
                </a:moveTo>
                <a:cubicBezTo>
                  <a:pt x="4087" y="-3081"/>
                  <a:pt x="11287" y="-5205"/>
                  <a:pt x="21600" y="10023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8" name="연결선"/>
          <p:cNvSpPr/>
          <p:nvPr/>
        </p:nvSpPr>
        <p:spPr>
          <a:xfrm>
            <a:off x="5659630" y="3666283"/>
            <a:ext cx="4497883" cy="541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535" y="7935"/>
                  <a:pt x="10335" y="15135"/>
                  <a:pt x="0" y="21600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51" name="그룹"/>
          <p:cNvGrpSpPr/>
          <p:nvPr/>
        </p:nvGrpSpPr>
        <p:grpSpPr>
          <a:xfrm>
            <a:off x="5003772" y="4051942"/>
            <a:ext cx="728483" cy="634767"/>
            <a:chOff x="0" y="-1"/>
            <a:chExt cx="728482" cy="634765"/>
          </a:xfrm>
        </p:grpSpPr>
        <p:sp>
          <p:nvSpPr>
            <p:cNvPr id="249" name="화살표"/>
            <p:cNvSpPr/>
            <p:nvPr/>
          </p:nvSpPr>
          <p:spPr>
            <a:xfrm rot="10043166">
              <a:off x="47931" y="62933"/>
              <a:ext cx="632619" cy="508897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50" name="&quot;사과&quot;"/>
            <p:cNvSpPr txBox="1"/>
            <p:nvPr/>
          </p:nvSpPr>
          <p:spPr>
            <a:xfrm rot="20809704">
              <a:off x="182757" y="168808"/>
              <a:ext cx="471885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"사과"</a:t>
              </a:r>
            </a:p>
          </p:txBody>
        </p:sp>
      </p:grpSp>
      <p:graphicFrame>
        <p:nvGraphicFramePr>
          <p:cNvPr id="252" name="표"/>
          <p:cNvGraphicFramePr/>
          <p:nvPr/>
        </p:nvGraphicFramePr>
        <p:xfrm>
          <a:off x="3621037" y="2534523"/>
          <a:ext cx="1408996" cy="209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138988"/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3" name="HashMap&lt;String, String&gt; 컬렉션"/>
          <p:cNvSpPr txBox="1"/>
          <p:nvPr/>
        </p:nvSpPr>
        <p:spPr>
          <a:xfrm>
            <a:off x="7560346" y="1877766"/>
            <a:ext cx="22531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HashMap&lt;String, String&gt; 컬렉션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화살표"/>
          <p:cNvSpPr/>
          <p:nvPr/>
        </p:nvSpPr>
        <p:spPr>
          <a:xfrm>
            <a:off x="4393015" y="3107239"/>
            <a:ext cx="917672" cy="424303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56" name="화살표"/>
          <p:cNvSpPr/>
          <p:nvPr/>
        </p:nvSpPr>
        <p:spPr>
          <a:xfrm>
            <a:off x="4393015" y="2403485"/>
            <a:ext cx="917672" cy="424305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57" name="표"/>
          <p:cNvGraphicFramePr/>
          <p:nvPr/>
        </p:nvGraphicFramePr>
        <p:xfrm>
          <a:off x="7112537" y="2424227"/>
          <a:ext cx="1711332" cy="15359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head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tail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" name="모서리가 둥근 직사각형"/>
          <p:cNvSpPr/>
          <p:nvPr/>
        </p:nvSpPr>
        <p:spPr>
          <a:xfrm>
            <a:off x="5596177" y="2247232"/>
            <a:ext cx="4020266" cy="1889974"/>
          </a:xfrm>
          <a:prstGeom prst="roundRect">
            <a:avLst>
              <a:gd name="adj" fmla="val 9090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61" name="put(key, value)"/>
          <p:cNvGrpSpPr/>
          <p:nvPr/>
        </p:nvGrpSpPr>
        <p:grpSpPr>
          <a:xfrm>
            <a:off x="5420935" y="2439679"/>
            <a:ext cx="1270020" cy="382071"/>
            <a:chOff x="-1" y="-1"/>
            <a:chExt cx="1270018" cy="382070"/>
          </a:xfrm>
        </p:grpSpPr>
        <p:sp>
          <p:nvSpPr>
            <p:cNvPr id="259" name="직사각형"/>
            <p:cNvSpPr/>
            <p:nvPr/>
          </p:nvSpPr>
          <p:spPr>
            <a:xfrm>
              <a:off x="-2" y="-2"/>
              <a:ext cx="1270020" cy="382072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0" name="add(String)"/>
            <p:cNvSpPr txBox="1"/>
            <p:nvPr/>
          </p:nvSpPr>
          <p:spPr>
            <a:xfrm>
              <a:off x="-2" y="56410"/>
              <a:ext cx="127002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add(String)</a:t>
              </a:r>
            </a:p>
          </p:txBody>
        </p:sp>
      </p:grpSp>
      <p:grpSp>
        <p:nvGrpSpPr>
          <p:cNvPr id="264" name="get(key)"/>
          <p:cNvGrpSpPr/>
          <p:nvPr/>
        </p:nvGrpSpPr>
        <p:grpSpPr>
          <a:xfrm>
            <a:off x="5420935" y="3143435"/>
            <a:ext cx="1270020" cy="382071"/>
            <a:chOff x="-1" y="-1"/>
            <a:chExt cx="1270018" cy="382070"/>
          </a:xfrm>
        </p:grpSpPr>
        <p:sp>
          <p:nvSpPr>
            <p:cNvPr id="262" name="직사각형"/>
            <p:cNvSpPr/>
            <p:nvPr/>
          </p:nvSpPr>
          <p:spPr>
            <a:xfrm>
              <a:off x="-2" y="-2"/>
              <a:ext cx="1270020" cy="382072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3" name="get(i)"/>
            <p:cNvSpPr txBox="1"/>
            <p:nvPr/>
          </p:nvSpPr>
          <p:spPr>
            <a:xfrm>
              <a:off x="-2" y="56410"/>
              <a:ext cx="127002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get(i)</a:t>
              </a:r>
            </a:p>
          </p:txBody>
        </p:sp>
      </p:grpSp>
      <p:grpSp>
        <p:nvGrpSpPr>
          <p:cNvPr id="267" name="그룹"/>
          <p:cNvGrpSpPr/>
          <p:nvPr/>
        </p:nvGrpSpPr>
        <p:grpSpPr>
          <a:xfrm>
            <a:off x="4963721" y="3633549"/>
            <a:ext cx="728483" cy="634766"/>
            <a:chOff x="0" y="0"/>
            <a:chExt cx="728482" cy="634764"/>
          </a:xfrm>
        </p:grpSpPr>
        <p:sp>
          <p:nvSpPr>
            <p:cNvPr id="265" name="화살표"/>
            <p:cNvSpPr/>
            <p:nvPr/>
          </p:nvSpPr>
          <p:spPr>
            <a:xfrm rot="10043166">
              <a:off x="47931" y="62934"/>
              <a:ext cx="632619" cy="508896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6" name="&quot;사과&quot;"/>
            <p:cNvSpPr txBox="1"/>
            <p:nvPr/>
          </p:nvSpPr>
          <p:spPr>
            <a:xfrm rot="20809704">
              <a:off x="182757" y="175159"/>
              <a:ext cx="47188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"C#"</a:t>
              </a:r>
            </a:p>
          </p:txBody>
        </p:sp>
      </p:grpSp>
      <p:graphicFrame>
        <p:nvGraphicFramePr>
          <p:cNvPr id="268" name="표"/>
          <p:cNvGraphicFramePr/>
          <p:nvPr/>
        </p:nvGraphicFramePr>
        <p:xfrm>
          <a:off x="4358004" y="2116128"/>
          <a:ext cx="635007" cy="209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get(3)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HashMap&lt;String, String&gt; 컬렉션"/>
          <p:cNvSpPr txBox="1"/>
          <p:nvPr/>
        </p:nvSpPr>
        <p:spPr>
          <a:xfrm>
            <a:off x="6704152" y="1909809"/>
            <a:ext cx="18043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LinkedList&lt;String&gt; 컬렉션</a:t>
            </a:r>
          </a:p>
        </p:txBody>
      </p:sp>
      <p:graphicFrame>
        <p:nvGraphicFramePr>
          <p:cNvPr id="270" name="표"/>
          <p:cNvGraphicFramePr/>
          <p:nvPr/>
        </p:nvGraphicFramePr>
        <p:xfrm>
          <a:off x="5671146" y="4457041"/>
          <a:ext cx="3870329" cy="7679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  <a:gridCol w="444500"/>
                <a:gridCol w="635000"/>
                <a:gridCol w="444500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"C++"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"Java"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선"/>
          <p:cNvSpPr/>
          <p:nvPr/>
        </p:nvSpPr>
        <p:spPr>
          <a:xfrm>
            <a:off x="6302102" y="4592358"/>
            <a:ext cx="443462" cy="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선"/>
          <p:cNvSpPr/>
          <p:nvPr/>
        </p:nvSpPr>
        <p:spPr>
          <a:xfrm>
            <a:off x="7384580" y="4592358"/>
            <a:ext cx="443462" cy="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선"/>
          <p:cNvSpPr/>
          <p:nvPr/>
        </p:nvSpPr>
        <p:spPr>
          <a:xfrm>
            <a:off x="8467056" y="4592358"/>
            <a:ext cx="443462" cy="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선"/>
          <p:cNvSpPr/>
          <p:nvPr/>
        </p:nvSpPr>
        <p:spPr>
          <a:xfrm>
            <a:off x="8467056" y="4727368"/>
            <a:ext cx="443462" cy="8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선"/>
          <p:cNvSpPr/>
          <p:nvPr/>
        </p:nvSpPr>
        <p:spPr>
          <a:xfrm>
            <a:off x="7384580" y="4727368"/>
            <a:ext cx="443462" cy="8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선"/>
          <p:cNvSpPr/>
          <p:nvPr/>
        </p:nvSpPr>
        <p:spPr>
          <a:xfrm>
            <a:off x="6302102" y="4727368"/>
            <a:ext cx="443462" cy="8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선"/>
          <p:cNvSpPr/>
          <p:nvPr/>
        </p:nvSpPr>
        <p:spPr>
          <a:xfrm>
            <a:off x="8526203" y="3075983"/>
            <a:ext cx="828345" cy="140854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선"/>
          <p:cNvSpPr/>
          <p:nvPr/>
        </p:nvSpPr>
        <p:spPr>
          <a:xfrm flipH="1">
            <a:off x="5968972" y="3078342"/>
            <a:ext cx="1391951" cy="139195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그룹"/>
          <p:cNvGrpSpPr/>
          <p:nvPr/>
        </p:nvGrpSpPr>
        <p:grpSpPr>
          <a:xfrm>
            <a:off x="1269986" y="126985"/>
            <a:ext cx="3682677" cy="4540513"/>
            <a:chOff x="-1" y="-1"/>
            <a:chExt cx="3682676" cy="4540511"/>
          </a:xfrm>
        </p:grpSpPr>
        <p:grpSp>
          <p:nvGrpSpPr>
            <p:cNvPr id="282" name="InputStream"/>
            <p:cNvGrpSpPr/>
            <p:nvPr/>
          </p:nvGrpSpPr>
          <p:grpSpPr>
            <a:xfrm>
              <a:off x="-2" y="-2"/>
              <a:ext cx="1269336" cy="323803"/>
              <a:chOff x="0" y="-1"/>
              <a:chExt cx="1269335" cy="323802"/>
            </a:xfrm>
          </p:grpSpPr>
          <p:sp>
            <p:nvSpPr>
              <p:cNvPr id="280" name="직사각형"/>
              <p:cNvSpPr/>
              <p:nvPr/>
            </p:nvSpPr>
            <p:spPr>
              <a:xfrm>
                <a:off x="-1" y="-2"/>
                <a:ext cx="1269336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1" name="InputStream"/>
              <p:cNvSpPr txBox="1"/>
              <p:nvPr/>
            </p:nvSpPr>
            <p:spPr>
              <a:xfrm>
                <a:off x="-1" y="27278"/>
                <a:ext cx="126933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InputStream</a:t>
                </a:r>
              </a:p>
            </p:txBody>
          </p:sp>
        </p:grpSp>
        <p:grpSp>
          <p:nvGrpSpPr>
            <p:cNvPr id="285" name="FileInputStream"/>
            <p:cNvGrpSpPr/>
            <p:nvPr/>
          </p:nvGrpSpPr>
          <p:grpSpPr>
            <a:xfrm>
              <a:off x="960093" y="383339"/>
              <a:ext cx="1777340" cy="323803"/>
              <a:chOff x="0" y="-1"/>
              <a:chExt cx="1777338" cy="323802"/>
            </a:xfrm>
          </p:grpSpPr>
          <p:sp>
            <p:nvSpPr>
              <p:cNvPr id="283" name="직사각형"/>
              <p:cNvSpPr/>
              <p:nvPr/>
            </p:nvSpPr>
            <p:spPr>
              <a:xfrm>
                <a:off x="-1" y="-2"/>
                <a:ext cx="1777340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4" name="FileInputStream"/>
              <p:cNvSpPr txBox="1"/>
              <p:nvPr/>
            </p:nvSpPr>
            <p:spPr>
              <a:xfrm>
                <a:off x="-1" y="27278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FileInputStream</a:t>
                </a:r>
              </a:p>
            </p:txBody>
          </p:sp>
        </p:grpSp>
        <p:grpSp>
          <p:nvGrpSpPr>
            <p:cNvPr id="288" name="FilterInputStream"/>
            <p:cNvGrpSpPr/>
            <p:nvPr/>
          </p:nvGrpSpPr>
          <p:grpSpPr>
            <a:xfrm>
              <a:off x="960093" y="766674"/>
              <a:ext cx="1777340" cy="323805"/>
              <a:chOff x="0" y="0"/>
              <a:chExt cx="1777338" cy="323803"/>
            </a:xfrm>
          </p:grpSpPr>
          <p:sp>
            <p:nvSpPr>
              <p:cNvPr id="286" name="직사각형"/>
              <p:cNvSpPr/>
              <p:nvPr/>
            </p:nvSpPr>
            <p:spPr>
              <a:xfrm>
                <a:off x="-1" y="-1"/>
                <a:ext cx="1777340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7" name="FilterInputStream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FilterInputStream</a:t>
                </a:r>
              </a:p>
            </p:txBody>
          </p:sp>
        </p:grpSp>
        <p:grpSp>
          <p:nvGrpSpPr>
            <p:cNvPr id="291" name="BufferedInputStream"/>
            <p:cNvGrpSpPr/>
            <p:nvPr/>
          </p:nvGrpSpPr>
          <p:grpSpPr>
            <a:xfrm>
              <a:off x="1905335" y="1150012"/>
              <a:ext cx="1777340" cy="323803"/>
              <a:chOff x="0" y="-1"/>
              <a:chExt cx="1777339" cy="323802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1" y="-2"/>
                <a:ext cx="1777340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0" name="BufferedInputStream"/>
              <p:cNvSpPr txBox="1"/>
              <p:nvPr/>
            </p:nvSpPr>
            <p:spPr>
              <a:xfrm>
                <a:off x="-1" y="27278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BufferedInputStream</a:t>
                </a:r>
              </a:p>
            </p:txBody>
          </p:sp>
        </p:grpSp>
        <p:grpSp>
          <p:nvGrpSpPr>
            <p:cNvPr id="294" name="DataInputStream"/>
            <p:cNvGrpSpPr/>
            <p:nvPr/>
          </p:nvGrpSpPr>
          <p:grpSpPr>
            <a:xfrm>
              <a:off x="1905335" y="1533347"/>
              <a:ext cx="1777340" cy="323805"/>
              <a:chOff x="0" y="0"/>
              <a:chExt cx="1777339" cy="323803"/>
            </a:xfrm>
          </p:grpSpPr>
          <p:sp>
            <p:nvSpPr>
              <p:cNvPr id="292" name="직사각형"/>
              <p:cNvSpPr/>
              <p:nvPr/>
            </p:nvSpPr>
            <p:spPr>
              <a:xfrm>
                <a:off x="-1" y="-1"/>
                <a:ext cx="1777340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3" name="DataInputStream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DataInputStream</a:t>
                </a:r>
              </a:p>
            </p:txBody>
          </p:sp>
        </p:grpSp>
        <p:grpSp>
          <p:nvGrpSpPr>
            <p:cNvPr id="297" name="LineNumberInputStream"/>
            <p:cNvGrpSpPr/>
            <p:nvPr/>
          </p:nvGrpSpPr>
          <p:grpSpPr>
            <a:xfrm>
              <a:off x="1905335" y="1916685"/>
              <a:ext cx="1777340" cy="323803"/>
              <a:chOff x="0" y="-1"/>
              <a:chExt cx="1777339" cy="323802"/>
            </a:xfrm>
          </p:grpSpPr>
          <p:sp>
            <p:nvSpPr>
              <p:cNvPr id="295" name="직사각형"/>
              <p:cNvSpPr/>
              <p:nvPr/>
            </p:nvSpPr>
            <p:spPr>
              <a:xfrm>
                <a:off x="-1" y="-2"/>
                <a:ext cx="1777340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6" name="LineNumberInputStream"/>
              <p:cNvSpPr txBox="1"/>
              <p:nvPr/>
            </p:nvSpPr>
            <p:spPr>
              <a:xfrm>
                <a:off x="-1" y="27278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LineNumberInputStream</a:t>
                </a:r>
              </a:p>
            </p:txBody>
          </p:sp>
        </p:grpSp>
        <p:grpSp>
          <p:nvGrpSpPr>
            <p:cNvPr id="300" name="PushbackInputStream"/>
            <p:cNvGrpSpPr/>
            <p:nvPr/>
          </p:nvGrpSpPr>
          <p:grpSpPr>
            <a:xfrm>
              <a:off x="1905335" y="2300024"/>
              <a:ext cx="1777340" cy="323803"/>
              <a:chOff x="0" y="-1"/>
              <a:chExt cx="1777339" cy="323802"/>
            </a:xfrm>
          </p:grpSpPr>
          <p:sp>
            <p:nvSpPr>
              <p:cNvPr id="298" name="직사각형"/>
              <p:cNvSpPr/>
              <p:nvPr/>
            </p:nvSpPr>
            <p:spPr>
              <a:xfrm>
                <a:off x="-1" y="-2"/>
                <a:ext cx="1777340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9" name="PushbackInputStream"/>
              <p:cNvSpPr txBox="1"/>
              <p:nvPr/>
            </p:nvSpPr>
            <p:spPr>
              <a:xfrm>
                <a:off x="-1" y="27278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PushbackInputStream</a:t>
                </a:r>
              </a:p>
            </p:txBody>
          </p:sp>
        </p:grpSp>
        <p:grpSp>
          <p:nvGrpSpPr>
            <p:cNvPr id="303" name="PipedInputStream"/>
            <p:cNvGrpSpPr/>
            <p:nvPr/>
          </p:nvGrpSpPr>
          <p:grpSpPr>
            <a:xfrm>
              <a:off x="960093" y="2683359"/>
              <a:ext cx="1777340" cy="323805"/>
              <a:chOff x="0" y="0"/>
              <a:chExt cx="1777338" cy="323803"/>
            </a:xfrm>
          </p:grpSpPr>
          <p:sp>
            <p:nvSpPr>
              <p:cNvPr id="301" name="직사각형"/>
              <p:cNvSpPr/>
              <p:nvPr/>
            </p:nvSpPr>
            <p:spPr>
              <a:xfrm>
                <a:off x="-1" y="-1"/>
                <a:ext cx="1777340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2" name="PipedInputStream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06" name="SequenceInputStream"/>
            <p:cNvGrpSpPr/>
            <p:nvPr/>
          </p:nvGrpSpPr>
          <p:grpSpPr>
            <a:xfrm>
              <a:off x="960093" y="3066697"/>
              <a:ext cx="1777340" cy="323803"/>
              <a:chOff x="0" y="-1"/>
              <a:chExt cx="1777338" cy="323802"/>
            </a:xfrm>
          </p:grpSpPr>
          <p:sp>
            <p:nvSpPr>
              <p:cNvPr id="304" name="직사각형"/>
              <p:cNvSpPr/>
              <p:nvPr/>
            </p:nvSpPr>
            <p:spPr>
              <a:xfrm>
                <a:off x="-1" y="-2"/>
                <a:ext cx="1777340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5" name="SequenceInputStream"/>
              <p:cNvSpPr txBox="1"/>
              <p:nvPr/>
            </p:nvSpPr>
            <p:spPr>
              <a:xfrm>
                <a:off x="-1" y="27278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309" name="ByteArrayInputStream"/>
            <p:cNvGrpSpPr/>
            <p:nvPr/>
          </p:nvGrpSpPr>
          <p:grpSpPr>
            <a:xfrm>
              <a:off x="960093" y="3450033"/>
              <a:ext cx="1777340" cy="323803"/>
              <a:chOff x="0" y="-1"/>
              <a:chExt cx="1777338" cy="323802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-1" y="-2"/>
                <a:ext cx="1777340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8" name="ByteArrayInputStream"/>
              <p:cNvSpPr txBox="1"/>
              <p:nvPr/>
            </p:nvSpPr>
            <p:spPr>
              <a:xfrm>
                <a:off x="-1" y="27278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grpSp>
          <p:nvGrpSpPr>
            <p:cNvPr id="312" name="StringBufferInputStream"/>
            <p:cNvGrpSpPr/>
            <p:nvPr/>
          </p:nvGrpSpPr>
          <p:grpSpPr>
            <a:xfrm>
              <a:off x="960093" y="3833369"/>
              <a:ext cx="1777340" cy="323805"/>
              <a:chOff x="0" y="0"/>
              <a:chExt cx="1777338" cy="323803"/>
            </a:xfrm>
          </p:grpSpPr>
          <p:sp>
            <p:nvSpPr>
              <p:cNvPr id="310" name="직사각형"/>
              <p:cNvSpPr/>
              <p:nvPr/>
            </p:nvSpPr>
            <p:spPr>
              <a:xfrm>
                <a:off x="-1" y="-1"/>
                <a:ext cx="1777340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1" name="StringBufferInputStream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StringBufferInputStream</a:t>
                </a:r>
              </a:p>
            </p:txBody>
          </p:sp>
        </p:grpSp>
        <p:grpSp>
          <p:nvGrpSpPr>
            <p:cNvPr id="315" name="ObjectInputStream"/>
            <p:cNvGrpSpPr/>
            <p:nvPr/>
          </p:nvGrpSpPr>
          <p:grpSpPr>
            <a:xfrm>
              <a:off x="960093" y="4216707"/>
              <a:ext cx="1777340" cy="323803"/>
              <a:chOff x="0" y="-1"/>
              <a:chExt cx="1777338" cy="323802"/>
            </a:xfrm>
          </p:grpSpPr>
          <p:sp>
            <p:nvSpPr>
              <p:cNvPr id="313" name="직사각형"/>
              <p:cNvSpPr/>
              <p:nvPr/>
            </p:nvSpPr>
            <p:spPr>
              <a:xfrm>
                <a:off x="-1" y="-2"/>
                <a:ext cx="1777340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4" name="ObjectInputStream"/>
              <p:cNvSpPr txBox="1"/>
              <p:nvPr/>
            </p:nvSpPr>
            <p:spPr>
              <a:xfrm>
                <a:off x="-1" y="27278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ObjectInputStream</a:t>
                </a:r>
              </a:p>
            </p:txBody>
          </p:sp>
        </p:grpSp>
        <p:sp>
          <p:nvSpPr>
            <p:cNvPr id="316" name="선"/>
            <p:cNvSpPr/>
            <p:nvPr/>
          </p:nvSpPr>
          <p:spPr>
            <a:xfrm flipV="1">
              <a:off x="597439" y="370643"/>
              <a:ext cx="7" cy="57570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7" name="선"/>
            <p:cNvSpPr/>
            <p:nvPr/>
          </p:nvSpPr>
          <p:spPr>
            <a:xfrm flipV="1">
              <a:off x="1511713" y="1132244"/>
              <a:ext cx="7" cy="5757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8" name="선"/>
            <p:cNvSpPr/>
            <p:nvPr/>
          </p:nvSpPr>
          <p:spPr>
            <a:xfrm>
              <a:off x="584473" y="944997"/>
              <a:ext cx="368038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9" name="선"/>
            <p:cNvSpPr/>
            <p:nvPr/>
          </p:nvSpPr>
          <p:spPr>
            <a:xfrm>
              <a:off x="773965" y="545238"/>
              <a:ext cx="17854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0" name="선"/>
            <p:cNvSpPr/>
            <p:nvPr/>
          </p:nvSpPr>
          <p:spPr>
            <a:xfrm>
              <a:off x="1704240" y="1311910"/>
              <a:ext cx="193435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1" name="선"/>
            <p:cNvSpPr/>
            <p:nvPr/>
          </p:nvSpPr>
          <p:spPr>
            <a:xfrm>
              <a:off x="1514748" y="1695247"/>
              <a:ext cx="38292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선"/>
            <p:cNvSpPr/>
            <p:nvPr/>
          </p:nvSpPr>
          <p:spPr>
            <a:xfrm>
              <a:off x="1704240" y="2078583"/>
              <a:ext cx="193435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3" name="선"/>
            <p:cNvSpPr/>
            <p:nvPr/>
          </p:nvSpPr>
          <p:spPr>
            <a:xfrm>
              <a:off x="1704240" y="2461923"/>
              <a:ext cx="193435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4" name="선"/>
            <p:cNvSpPr/>
            <p:nvPr/>
          </p:nvSpPr>
          <p:spPr>
            <a:xfrm flipV="1">
              <a:off x="1706208" y="1299213"/>
              <a:ext cx="7" cy="117235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" name="선"/>
            <p:cNvSpPr/>
            <p:nvPr/>
          </p:nvSpPr>
          <p:spPr>
            <a:xfrm flipV="1">
              <a:off x="775933" y="532537"/>
              <a:ext cx="7" cy="385877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6" name="선"/>
            <p:cNvSpPr/>
            <p:nvPr/>
          </p:nvSpPr>
          <p:spPr>
            <a:xfrm>
              <a:off x="762005" y="3228595"/>
              <a:ext cx="190506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" name="선"/>
            <p:cNvSpPr/>
            <p:nvPr/>
          </p:nvSpPr>
          <p:spPr>
            <a:xfrm>
              <a:off x="762005" y="3611932"/>
              <a:ext cx="19050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" name="선"/>
            <p:cNvSpPr/>
            <p:nvPr/>
          </p:nvSpPr>
          <p:spPr>
            <a:xfrm>
              <a:off x="762005" y="3995269"/>
              <a:ext cx="190506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9" name="선"/>
            <p:cNvSpPr/>
            <p:nvPr/>
          </p:nvSpPr>
          <p:spPr>
            <a:xfrm>
              <a:off x="762005" y="4378608"/>
              <a:ext cx="19050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0" name="선"/>
            <p:cNvSpPr/>
            <p:nvPr/>
          </p:nvSpPr>
          <p:spPr>
            <a:xfrm>
              <a:off x="762005" y="2845259"/>
              <a:ext cx="190506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4" name="OutputStream"/>
          <p:cNvGrpSpPr/>
          <p:nvPr/>
        </p:nvGrpSpPr>
        <p:grpSpPr>
          <a:xfrm>
            <a:off x="5208974" y="126992"/>
            <a:ext cx="1269335" cy="323806"/>
            <a:chOff x="0" y="0"/>
            <a:chExt cx="1269333" cy="323804"/>
          </a:xfrm>
        </p:grpSpPr>
        <p:sp>
          <p:nvSpPr>
            <p:cNvPr id="332" name="직사각형"/>
            <p:cNvSpPr/>
            <p:nvPr/>
          </p:nvSpPr>
          <p:spPr>
            <a:xfrm>
              <a:off x="-1" y="-1"/>
              <a:ext cx="1269334" cy="323806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3" name="OutputStream"/>
            <p:cNvSpPr txBox="1"/>
            <p:nvPr/>
          </p:nvSpPr>
          <p:spPr>
            <a:xfrm>
              <a:off x="-1" y="27280"/>
              <a:ext cx="126933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OutputStream</a:t>
              </a:r>
            </a:p>
          </p:txBody>
        </p:sp>
      </p:grpSp>
      <p:grpSp>
        <p:nvGrpSpPr>
          <p:cNvPr id="337" name="FileOutputStream"/>
          <p:cNvGrpSpPr/>
          <p:nvPr/>
        </p:nvGrpSpPr>
        <p:grpSpPr>
          <a:xfrm>
            <a:off x="6169070" y="510331"/>
            <a:ext cx="1777331" cy="323800"/>
            <a:chOff x="-1" y="-1"/>
            <a:chExt cx="1777330" cy="323798"/>
          </a:xfrm>
        </p:grpSpPr>
        <p:sp>
          <p:nvSpPr>
            <p:cNvPr id="335" name="직사각형"/>
            <p:cNvSpPr/>
            <p:nvPr/>
          </p:nvSpPr>
          <p:spPr>
            <a:xfrm>
              <a:off x="-2" y="-2"/>
              <a:ext cx="1777331" cy="32380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6" name="FileOutputStream"/>
            <p:cNvSpPr txBox="1"/>
            <p:nvPr/>
          </p:nvSpPr>
          <p:spPr>
            <a:xfrm>
              <a:off x="-2" y="27278"/>
              <a:ext cx="177733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FileOutputStream</a:t>
              </a:r>
            </a:p>
          </p:txBody>
        </p:sp>
      </p:grpSp>
      <p:grpSp>
        <p:nvGrpSpPr>
          <p:cNvPr id="340" name="FilterOutputStream"/>
          <p:cNvGrpSpPr/>
          <p:nvPr/>
        </p:nvGrpSpPr>
        <p:grpSpPr>
          <a:xfrm>
            <a:off x="6169070" y="893664"/>
            <a:ext cx="1777331" cy="323806"/>
            <a:chOff x="-1" y="0"/>
            <a:chExt cx="1777330" cy="323804"/>
          </a:xfrm>
        </p:grpSpPr>
        <p:sp>
          <p:nvSpPr>
            <p:cNvPr id="338" name="직사각형"/>
            <p:cNvSpPr/>
            <p:nvPr/>
          </p:nvSpPr>
          <p:spPr>
            <a:xfrm>
              <a:off x="-2" y="-1"/>
              <a:ext cx="1777331" cy="323806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9" name="FilterOutputStream"/>
            <p:cNvSpPr txBox="1"/>
            <p:nvPr/>
          </p:nvSpPr>
          <p:spPr>
            <a:xfrm>
              <a:off x="-2" y="27280"/>
              <a:ext cx="177733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FilterOutputStream</a:t>
              </a:r>
            </a:p>
          </p:txBody>
        </p:sp>
      </p:grpSp>
      <p:grpSp>
        <p:nvGrpSpPr>
          <p:cNvPr id="343" name="BufferedOutputStream"/>
          <p:cNvGrpSpPr/>
          <p:nvPr/>
        </p:nvGrpSpPr>
        <p:grpSpPr>
          <a:xfrm>
            <a:off x="7114311" y="1277003"/>
            <a:ext cx="1777333" cy="323800"/>
            <a:chOff x="0" y="0"/>
            <a:chExt cx="1777332" cy="323799"/>
          </a:xfrm>
        </p:grpSpPr>
        <p:sp>
          <p:nvSpPr>
            <p:cNvPr id="341" name="직사각형"/>
            <p:cNvSpPr/>
            <p:nvPr/>
          </p:nvSpPr>
          <p:spPr>
            <a:xfrm>
              <a:off x="-1" y="-1"/>
              <a:ext cx="1777333" cy="32380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2" name="BufferedOutputStream"/>
            <p:cNvSpPr txBox="1"/>
            <p:nvPr/>
          </p:nvSpPr>
          <p:spPr>
            <a:xfrm>
              <a:off x="-1" y="27277"/>
              <a:ext cx="17773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BufferedOutputStream</a:t>
              </a:r>
            </a:p>
          </p:txBody>
        </p:sp>
      </p:grpSp>
      <p:grpSp>
        <p:nvGrpSpPr>
          <p:cNvPr id="346" name="DataOutputStream"/>
          <p:cNvGrpSpPr/>
          <p:nvPr/>
        </p:nvGrpSpPr>
        <p:grpSpPr>
          <a:xfrm>
            <a:off x="7114311" y="1660338"/>
            <a:ext cx="1777333" cy="323802"/>
            <a:chOff x="0" y="0"/>
            <a:chExt cx="1777332" cy="323800"/>
          </a:xfrm>
        </p:grpSpPr>
        <p:sp>
          <p:nvSpPr>
            <p:cNvPr id="344" name="직사각형"/>
            <p:cNvSpPr/>
            <p:nvPr/>
          </p:nvSpPr>
          <p:spPr>
            <a:xfrm>
              <a:off x="-1" y="-1"/>
              <a:ext cx="1777333" cy="323802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5" name="DataOutputStream"/>
            <p:cNvSpPr txBox="1"/>
            <p:nvPr/>
          </p:nvSpPr>
          <p:spPr>
            <a:xfrm>
              <a:off x="-1" y="27277"/>
              <a:ext cx="17773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DataOutputStream</a:t>
              </a:r>
            </a:p>
          </p:txBody>
        </p:sp>
      </p:grpSp>
      <p:grpSp>
        <p:nvGrpSpPr>
          <p:cNvPr id="349" name="PrintStream"/>
          <p:cNvGrpSpPr/>
          <p:nvPr/>
        </p:nvGrpSpPr>
        <p:grpSpPr>
          <a:xfrm>
            <a:off x="7114311" y="2043680"/>
            <a:ext cx="1777333" cy="323802"/>
            <a:chOff x="0" y="0"/>
            <a:chExt cx="1777332" cy="323800"/>
          </a:xfrm>
        </p:grpSpPr>
        <p:sp>
          <p:nvSpPr>
            <p:cNvPr id="347" name="직사각형"/>
            <p:cNvSpPr/>
            <p:nvPr/>
          </p:nvSpPr>
          <p:spPr>
            <a:xfrm>
              <a:off x="-1" y="-1"/>
              <a:ext cx="1777333" cy="323801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8" name="PrintStream"/>
            <p:cNvSpPr txBox="1"/>
            <p:nvPr/>
          </p:nvSpPr>
          <p:spPr>
            <a:xfrm>
              <a:off x="-1" y="27278"/>
              <a:ext cx="17773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PrintStream</a:t>
              </a:r>
            </a:p>
          </p:txBody>
        </p:sp>
      </p:grpSp>
      <p:grpSp>
        <p:nvGrpSpPr>
          <p:cNvPr id="352" name="PipedInputStream"/>
          <p:cNvGrpSpPr/>
          <p:nvPr/>
        </p:nvGrpSpPr>
        <p:grpSpPr>
          <a:xfrm>
            <a:off x="6169070" y="2427009"/>
            <a:ext cx="1777331" cy="323803"/>
            <a:chOff x="-1" y="-1"/>
            <a:chExt cx="1777330" cy="323802"/>
          </a:xfrm>
        </p:grpSpPr>
        <p:sp>
          <p:nvSpPr>
            <p:cNvPr id="350" name="직사각형"/>
            <p:cNvSpPr/>
            <p:nvPr/>
          </p:nvSpPr>
          <p:spPr>
            <a:xfrm>
              <a:off x="-2" y="-2"/>
              <a:ext cx="1777331" cy="32380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1" name="PipedInputStream"/>
            <p:cNvSpPr txBox="1"/>
            <p:nvPr/>
          </p:nvSpPr>
          <p:spPr>
            <a:xfrm>
              <a:off x="-2" y="27279"/>
              <a:ext cx="177733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PipedInputStream</a:t>
              </a:r>
            </a:p>
          </p:txBody>
        </p:sp>
      </p:grpSp>
      <p:grpSp>
        <p:nvGrpSpPr>
          <p:cNvPr id="355" name="SequenceInputStream"/>
          <p:cNvGrpSpPr/>
          <p:nvPr/>
        </p:nvGrpSpPr>
        <p:grpSpPr>
          <a:xfrm>
            <a:off x="6169070" y="2810354"/>
            <a:ext cx="1777331" cy="323799"/>
            <a:chOff x="-1" y="-1"/>
            <a:chExt cx="1777330" cy="323798"/>
          </a:xfrm>
        </p:grpSpPr>
        <p:sp>
          <p:nvSpPr>
            <p:cNvPr id="353" name="직사각형"/>
            <p:cNvSpPr/>
            <p:nvPr/>
          </p:nvSpPr>
          <p:spPr>
            <a:xfrm>
              <a:off x="-2" y="-2"/>
              <a:ext cx="1777331" cy="32380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4" name="SequenceInputStream"/>
            <p:cNvSpPr txBox="1"/>
            <p:nvPr/>
          </p:nvSpPr>
          <p:spPr>
            <a:xfrm>
              <a:off x="-2" y="27277"/>
              <a:ext cx="177733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SequenceInputStream</a:t>
              </a:r>
            </a:p>
          </p:txBody>
        </p:sp>
      </p:grpSp>
      <p:grpSp>
        <p:nvGrpSpPr>
          <p:cNvPr id="358" name="ByteArrayInputStream"/>
          <p:cNvGrpSpPr/>
          <p:nvPr/>
        </p:nvGrpSpPr>
        <p:grpSpPr>
          <a:xfrm>
            <a:off x="6169070" y="3193686"/>
            <a:ext cx="1777331" cy="323802"/>
            <a:chOff x="-1" y="0"/>
            <a:chExt cx="1777330" cy="323800"/>
          </a:xfrm>
        </p:grpSpPr>
        <p:sp>
          <p:nvSpPr>
            <p:cNvPr id="356" name="직사각형"/>
            <p:cNvSpPr/>
            <p:nvPr/>
          </p:nvSpPr>
          <p:spPr>
            <a:xfrm>
              <a:off x="-2" y="-1"/>
              <a:ext cx="1777331" cy="323801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7" name="ByteArrayInputStream"/>
            <p:cNvSpPr txBox="1"/>
            <p:nvPr/>
          </p:nvSpPr>
          <p:spPr>
            <a:xfrm>
              <a:off x="-2" y="27278"/>
              <a:ext cx="177733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ByteArrayInputStream</a:t>
              </a:r>
            </a:p>
          </p:txBody>
        </p:sp>
      </p:grpSp>
      <p:sp>
        <p:nvSpPr>
          <p:cNvPr id="359" name="선"/>
          <p:cNvSpPr/>
          <p:nvPr/>
        </p:nvSpPr>
        <p:spPr>
          <a:xfrm flipH="1" flipV="1">
            <a:off x="5745233" y="503986"/>
            <a:ext cx="7" cy="5757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선"/>
          <p:cNvSpPr/>
          <p:nvPr/>
        </p:nvSpPr>
        <p:spPr>
          <a:xfrm flipV="1">
            <a:off x="6720692" y="1259236"/>
            <a:ext cx="7" cy="5757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선"/>
          <p:cNvSpPr/>
          <p:nvPr/>
        </p:nvSpPr>
        <p:spPr>
          <a:xfrm>
            <a:off x="5740400" y="1071989"/>
            <a:ext cx="419101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선"/>
          <p:cNvSpPr/>
          <p:nvPr/>
        </p:nvSpPr>
        <p:spPr>
          <a:xfrm>
            <a:off x="5968998" y="672231"/>
            <a:ext cx="190508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" name="선"/>
          <p:cNvSpPr/>
          <p:nvPr/>
        </p:nvSpPr>
        <p:spPr>
          <a:xfrm>
            <a:off x="6913219" y="1438901"/>
            <a:ext cx="193435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" name="선"/>
          <p:cNvSpPr/>
          <p:nvPr/>
        </p:nvSpPr>
        <p:spPr>
          <a:xfrm>
            <a:off x="6723726" y="1822237"/>
            <a:ext cx="382927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선"/>
          <p:cNvSpPr/>
          <p:nvPr/>
        </p:nvSpPr>
        <p:spPr>
          <a:xfrm>
            <a:off x="6913219" y="2205576"/>
            <a:ext cx="193435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선"/>
          <p:cNvSpPr/>
          <p:nvPr/>
        </p:nvSpPr>
        <p:spPr>
          <a:xfrm flipV="1">
            <a:off x="6915187" y="1426201"/>
            <a:ext cx="7" cy="79208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선"/>
          <p:cNvSpPr/>
          <p:nvPr/>
        </p:nvSpPr>
        <p:spPr>
          <a:xfrm flipV="1">
            <a:off x="5972211" y="659528"/>
            <a:ext cx="7" cy="270569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선"/>
          <p:cNvSpPr/>
          <p:nvPr/>
        </p:nvSpPr>
        <p:spPr>
          <a:xfrm>
            <a:off x="5968998" y="3355585"/>
            <a:ext cx="190508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선"/>
          <p:cNvSpPr/>
          <p:nvPr/>
        </p:nvSpPr>
        <p:spPr>
          <a:xfrm>
            <a:off x="5968998" y="2588909"/>
            <a:ext cx="190508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선"/>
          <p:cNvSpPr/>
          <p:nvPr/>
        </p:nvSpPr>
        <p:spPr>
          <a:xfrm>
            <a:off x="5968998" y="2972249"/>
            <a:ext cx="190508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(a) 바이트 스트림 클래스 계층 구조"/>
          <p:cNvSpPr txBox="1"/>
          <p:nvPr/>
        </p:nvSpPr>
        <p:spPr>
          <a:xfrm>
            <a:off x="2003405" y="4825431"/>
            <a:ext cx="22158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 바이트 스트림 클래스 계층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(b) 문자 스트림 클래스 계층 구조"/>
          <p:cNvSpPr txBox="1"/>
          <p:nvPr/>
        </p:nvSpPr>
        <p:spPr>
          <a:xfrm>
            <a:off x="2003405" y="4069781"/>
            <a:ext cx="20840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 문자 스트림 클래스 계층 구조</a:t>
            </a:r>
          </a:p>
        </p:txBody>
      </p:sp>
      <p:grpSp>
        <p:nvGrpSpPr>
          <p:cNvPr id="421" name="그룹"/>
          <p:cNvGrpSpPr/>
          <p:nvPr/>
        </p:nvGrpSpPr>
        <p:grpSpPr>
          <a:xfrm>
            <a:off x="1269986" y="126987"/>
            <a:ext cx="3682677" cy="3773836"/>
            <a:chOff x="-1" y="-1"/>
            <a:chExt cx="3682676" cy="3773834"/>
          </a:xfrm>
        </p:grpSpPr>
        <p:grpSp>
          <p:nvGrpSpPr>
            <p:cNvPr id="376" name="Reader"/>
            <p:cNvGrpSpPr/>
            <p:nvPr/>
          </p:nvGrpSpPr>
          <p:grpSpPr>
            <a:xfrm>
              <a:off x="-2" y="-2"/>
              <a:ext cx="1269336" cy="323803"/>
              <a:chOff x="0" y="-1"/>
              <a:chExt cx="1269335" cy="323802"/>
            </a:xfrm>
          </p:grpSpPr>
          <p:sp>
            <p:nvSpPr>
              <p:cNvPr id="374" name="직사각형"/>
              <p:cNvSpPr/>
              <p:nvPr/>
            </p:nvSpPr>
            <p:spPr>
              <a:xfrm>
                <a:off x="-1" y="-2"/>
                <a:ext cx="1269336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5" name="Reader"/>
              <p:cNvSpPr txBox="1"/>
              <p:nvPr/>
            </p:nvSpPr>
            <p:spPr>
              <a:xfrm>
                <a:off x="-1" y="27279"/>
                <a:ext cx="126933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Reader</a:t>
                </a:r>
              </a:p>
            </p:txBody>
          </p:sp>
        </p:grpSp>
        <p:grpSp>
          <p:nvGrpSpPr>
            <p:cNvPr id="379" name="InputStreamReader"/>
            <p:cNvGrpSpPr/>
            <p:nvPr/>
          </p:nvGrpSpPr>
          <p:grpSpPr>
            <a:xfrm>
              <a:off x="960093" y="393460"/>
              <a:ext cx="1777340" cy="323806"/>
              <a:chOff x="0" y="0"/>
              <a:chExt cx="1777338" cy="323804"/>
            </a:xfrm>
          </p:grpSpPr>
          <p:sp>
            <p:nvSpPr>
              <p:cNvPr id="377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8" name="InputStreamReader"/>
              <p:cNvSpPr txBox="1"/>
              <p:nvPr/>
            </p:nvSpPr>
            <p:spPr>
              <a:xfrm>
                <a:off x="-1" y="27279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InputStreamReader</a:t>
                </a:r>
              </a:p>
            </p:txBody>
          </p:sp>
        </p:grpSp>
        <p:grpSp>
          <p:nvGrpSpPr>
            <p:cNvPr id="382" name="FileReader"/>
            <p:cNvGrpSpPr/>
            <p:nvPr/>
          </p:nvGrpSpPr>
          <p:grpSpPr>
            <a:xfrm>
              <a:off x="1905335" y="766672"/>
              <a:ext cx="1777340" cy="323806"/>
              <a:chOff x="0" y="0"/>
              <a:chExt cx="1777339" cy="323804"/>
            </a:xfrm>
          </p:grpSpPr>
          <p:sp>
            <p:nvSpPr>
              <p:cNvPr id="380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1" name="FileReader"/>
              <p:cNvSpPr txBox="1"/>
              <p:nvPr/>
            </p:nvSpPr>
            <p:spPr>
              <a:xfrm>
                <a:off x="-1" y="27279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FileReader</a:t>
                </a:r>
              </a:p>
            </p:txBody>
          </p:sp>
        </p:grpSp>
        <p:grpSp>
          <p:nvGrpSpPr>
            <p:cNvPr id="385" name="BufferedReader"/>
            <p:cNvGrpSpPr/>
            <p:nvPr/>
          </p:nvGrpSpPr>
          <p:grpSpPr>
            <a:xfrm>
              <a:off x="960093" y="1139884"/>
              <a:ext cx="1777340" cy="323806"/>
              <a:chOff x="0" y="0"/>
              <a:chExt cx="1777338" cy="323804"/>
            </a:xfrm>
          </p:grpSpPr>
          <p:sp>
            <p:nvSpPr>
              <p:cNvPr id="383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4" name="BufferedReader"/>
              <p:cNvSpPr txBox="1"/>
              <p:nvPr/>
            </p:nvSpPr>
            <p:spPr>
              <a:xfrm>
                <a:off x="-1" y="27279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BufferedReader</a:t>
                </a:r>
              </a:p>
            </p:txBody>
          </p:sp>
        </p:grpSp>
        <p:grpSp>
          <p:nvGrpSpPr>
            <p:cNvPr id="388" name="LineNumberReader"/>
            <p:cNvGrpSpPr/>
            <p:nvPr/>
          </p:nvGrpSpPr>
          <p:grpSpPr>
            <a:xfrm>
              <a:off x="1905335" y="1523220"/>
              <a:ext cx="1777340" cy="323806"/>
              <a:chOff x="0" y="0"/>
              <a:chExt cx="1777339" cy="323804"/>
            </a:xfrm>
          </p:grpSpPr>
          <p:sp>
            <p:nvSpPr>
              <p:cNvPr id="386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7" name="LineNumberReader"/>
              <p:cNvSpPr txBox="1"/>
              <p:nvPr/>
            </p:nvSpPr>
            <p:spPr>
              <a:xfrm>
                <a:off x="-1" y="27279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LineNumberReader</a:t>
                </a:r>
              </a:p>
            </p:txBody>
          </p:sp>
        </p:grpSp>
        <p:grpSp>
          <p:nvGrpSpPr>
            <p:cNvPr id="391" name="PushbackReader"/>
            <p:cNvGrpSpPr/>
            <p:nvPr/>
          </p:nvGrpSpPr>
          <p:grpSpPr>
            <a:xfrm>
              <a:off x="1905335" y="2286003"/>
              <a:ext cx="1777340" cy="323803"/>
              <a:chOff x="0" y="-1"/>
              <a:chExt cx="1777339" cy="323802"/>
            </a:xfrm>
          </p:grpSpPr>
          <p:sp>
            <p:nvSpPr>
              <p:cNvPr id="389" name="직사각형"/>
              <p:cNvSpPr/>
              <p:nvPr/>
            </p:nvSpPr>
            <p:spPr>
              <a:xfrm>
                <a:off x="-1" y="-2"/>
                <a:ext cx="1777340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0" name="PushbackReader"/>
              <p:cNvSpPr txBox="1"/>
              <p:nvPr/>
            </p:nvSpPr>
            <p:spPr>
              <a:xfrm>
                <a:off x="-1" y="27279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PushbackReader</a:t>
                </a:r>
              </a:p>
            </p:txBody>
          </p:sp>
        </p:grpSp>
        <p:grpSp>
          <p:nvGrpSpPr>
            <p:cNvPr id="394" name="PipedInputStream"/>
            <p:cNvGrpSpPr/>
            <p:nvPr/>
          </p:nvGrpSpPr>
          <p:grpSpPr>
            <a:xfrm>
              <a:off x="960093" y="2683356"/>
              <a:ext cx="1777340" cy="323806"/>
              <a:chOff x="0" y="0"/>
              <a:chExt cx="1777338" cy="323804"/>
            </a:xfrm>
          </p:grpSpPr>
          <p:sp>
            <p:nvSpPr>
              <p:cNvPr id="392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3" name="PipedInputStream"/>
              <p:cNvSpPr txBox="1"/>
              <p:nvPr/>
            </p:nvSpPr>
            <p:spPr>
              <a:xfrm>
                <a:off x="-1" y="27279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97" name="SequenceInputStream"/>
            <p:cNvGrpSpPr/>
            <p:nvPr/>
          </p:nvGrpSpPr>
          <p:grpSpPr>
            <a:xfrm>
              <a:off x="960093" y="3066694"/>
              <a:ext cx="1777340" cy="323803"/>
              <a:chOff x="0" y="-1"/>
              <a:chExt cx="1777338" cy="323802"/>
            </a:xfrm>
          </p:grpSpPr>
          <p:sp>
            <p:nvSpPr>
              <p:cNvPr id="395" name="직사각형"/>
              <p:cNvSpPr/>
              <p:nvPr/>
            </p:nvSpPr>
            <p:spPr>
              <a:xfrm>
                <a:off x="-1" y="-2"/>
                <a:ext cx="1777340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6" name="SequenceInputStream"/>
              <p:cNvSpPr txBox="1"/>
              <p:nvPr/>
            </p:nvSpPr>
            <p:spPr>
              <a:xfrm>
                <a:off x="-1" y="27279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400" name="ByteArrayInputStream"/>
            <p:cNvGrpSpPr/>
            <p:nvPr/>
          </p:nvGrpSpPr>
          <p:grpSpPr>
            <a:xfrm>
              <a:off x="960093" y="3450030"/>
              <a:ext cx="1777340" cy="323803"/>
              <a:chOff x="0" y="-1"/>
              <a:chExt cx="1777338" cy="323802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-1" y="-2"/>
                <a:ext cx="1777340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9" name="ByteArrayInputStream"/>
              <p:cNvSpPr txBox="1"/>
              <p:nvPr/>
            </p:nvSpPr>
            <p:spPr>
              <a:xfrm>
                <a:off x="-1" y="27279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01" name="선"/>
            <p:cNvSpPr/>
            <p:nvPr/>
          </p:nvSpPr>
          <p:spPr>
            <a:xfrm flipV="1">
              <a:off x="597439" y="381006"/>
              <a:ext cx="7" cy="165100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2" name="선"/>
            <p:cNvSpPr/>
            <p:nvPr/>
          </p:nvSpPr>
          <p:spPr>
            <a:xfrm flipV="1">
              <a:off x="584473" y="2032005"/>
              <a:ext cx="382927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3" name="선"/>
            <p:cNvSpPr/>
            <p:nvPr/>
          </p:nvSpPr>
          <p:spPr>
            <a:xfrm>
              <a:off x="762005" y="545236"/>
              <a:ext cx="19050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4" name="선"/>
            <p:cNvSpPr/>
            <p:nvPr/>
          </p:nvSpPr>
          <p:spPr>
            <a:xfrm flipV="1">
              <a:off x="775933" y="532536"/>
              <a:ext cx="7" cy="308697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5" name="선"/>
            <p:cNvSpPr/>
            <p:nvPr/>
          </p:nvSpPr>
          <p:spPr>
            <a:xfrm>
              <a:off x="762005" y="3228592"/>
              <a:ext cx="19050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6" name="선"/>
            <p:cNvSpPr/>
            <p:nvPr/>
          </p:nvSpPr>
          <p:spPr>
            <a:xfrm>
              <a:off x="762005" y="3611930"/>
              <a:ext cx="19050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7" name="선"/>
            <p:cNvSpPr/>
            <p:nvPr/>
          </p:nvSpPr>
          <p:spPr>
            <a:xfrm>
              <a:off x="762005" y="2845256"/>
              <a:ext cx="19050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0" name="FilterReader"/>
            <p:cNvGrpSpPr/>
            <p:nvPr/>
          </p:nvGrpSpPr>
          <p:grpSpPr>
            <a:xfrm>
              <a:off x="960093" y="1903443"/>
              <a:ext cx="1777340" cy="323806"/>
              <a:chOff x="0" y="0"/>
              <a:chExt cx="1777338" cy="323804"/>
            </a:xfrm>
          </p:grpSpPr>
          <p:sp>
            <p:nvSpPr>
              <p:cNvPr id="408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09" name="FilterReader"/>
              <p:cNvSpPr txBox="1"/>
              <p:nvPr/>
            </p:nvSpPr>
            <p:spPr>
              <a:xfrm>
                <a:off x="-1" y="27279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11" name="선"/>
            <p:cNvSpPr/>
            <p:nvPr/>
          </p:nvSpPr>
          <p:spPr>
            <a:xfrm>
              <a:off x="762005" y="1301784"/>
              <a:ext cx="19050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4" name="그룹"/>
            <p:cNvGrpSpPr/>
            <p:nvPr/>
          </p:nvGrpSpPr>
          <p:grpSpPr>
            <a:xfrm>
              <a:off x="1522081" y="762005"/>
              <a:ext cx="382937" cy="179282"/>
              <a:chOff x="-1" y="0"/>
              <a:chExt cx="382936" cy="179281"/>
            </a:xfrm>
          </p:grpSpPr>
          <p:sp>
            <p:nvSpPr>
              <p:cNvPr id="412" name="선"/>
              <p:cNvSpPr/>
              <p:nvPr/>
            </p:nvSpPr>
            <p:spPr>
              <a:xfrm>
                <a:off x="-2" y="166571"/>
                <a:ext cx="382937" cy="7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3" name="선"/>
              <p:cNvSpPr/>
              <p:nvPr/>
            </p:nvSpPr>
            <p:spPr>
              <a:xfrm flipV="1">
                <a:off x="4236" y="0"/>
                <a:ext cx="7" cy="17928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17" name="그룹"/>
            <p:cNvGrpSpPr/>
            <p:nvPr/>
          </p:nvGrpSpPr>
          <p:grpSpPr>
            <a:xfrm>
              <a:off x="1522081" y="1519152"/>
              <a:ext cx="382937" cy="179282"/>
              <a:chOff x="-1" y="0"/>
              <a:chExt cx="382936" cy="179281"/>
            </a:xfrm>
          </p:grpSpPr>
          <p:sp>
            <p:nvSpPr>
              <p:cNvPr id="415" name="선"/>
              <p:cNvSpPr/>
              <p:nvPr/>
            </p:nvSpPr>
            <p:spPr>
              <a:xfrm>
                <a:off x="-2" y="166571"/>
                <a:ext cx="382937" cy="7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6" name="선"/>
              <p:cNvSpPr/>
              <p:nvPr/>
            </p:nvSpPr>
            <p:spPr>
              <a:xfrm flipV="1">
                <a:off x="4236" y="0"/>
                <a:ext cx="7" cy="17928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0" name="그룹"/>
            <p:cNvGrpSpPr/>
            <p:nvPr/>
          </p:nvGrpSpPr>
          <p:grpSpPr>
            <a:xfrm>
              <a:off x="1522081" y="2289751"/>
              <a:ext cx="382937" cy="179282"/>
              <a:chOff x="-1" y="0"/>
              <a:chExt cx="382936" cy="179281"/>
            </a:xfrm>
          </p:grpSpPr>
          <p:sp>
            <p:nvSpPr>
              <p:cNvPr id="418" name="선"/>
              <p:cNvSpPr/>
              <p:nvPr/>
            </p:nvSpPr>
            <p:spPr>
              <a:xfrm>
                <a:off x="-2" y="166571"/>
                <a:ext cx="382937" cy="7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선"/>
              <p:cNvSpPr/>
              <p:nvPr/>
            </p:nvSpPr>
            <p:spPr>
              <a:xfrm flipV="1">
                <a:off x="4236" y="0"/>
                <a:ext cx="7" cy="17928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61" name="그룹"/>
          <p:cNvGrpSpPr/>
          <p:nvPr/>
        </p:nvGrpSpPr>
        <p:grpSpPr>
          <a:xfrm>
            <a:off x="5206987" y="126990"/>
            <a:ext cx="3682677" cy="3368154"/>
            <a:chOff x="-1" y="-1"/>
            <a:chExt cx="3682676" cy="3368153"/>
          </a:xfrm>
        </p:grpSpPr>
        <p:grpSp>
          <p:nvGrpSpPr>
            <p:cNvPr id="424" name="Writer"/>
            <p:cNvGrpSpPr/>
            <p:nvPr/>
          </p:nvGrpSpPr>
          <p:grpSpPr>
            <a:xfrm>
              <a:off x="-2" y="-2"/>
              <a:ext cx="1269335" cy="323802"/>
              <a:chOff x="-1" y="0"/>
              <a:chExt cx="1269334" cy="323800"/>
            </a:xfrm>
          </p:grpSpPr>
          <p:sp>
            <p:nvSpPr>
              <p:cNvPr id="422" name="직사각형"/>
              <p:cNvSpPr/>
              <p:nvPr/>
            </p:nvSpPr>
            <p:spPr>
              <a:xfrm>
                <a:off x="-2" y="-1"/>
                <a:ext cx="1269336" cy="32380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3" name="Writer"/>
              <p:cNvSpPr txBox="1"/>
              <p:nvPr/>
            </p:nvSpPr>
            <p:spPr>
              <a:xfrm>
                <a:off x="-2" y="27278"/>
                <a:ext cx="126933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Writer</a:t>
                </a:r>
              </a:p>
            </p:txBody>
          </p:sp>
        </p:grpSp>
        <p:grpSp>
          <p:nvGrpSpPr>
            <p:cNvPr id="427" name="OutputStreamWriter"/>
            <p:cNvGrpSpPr/>
            <p:nvPr/>
          </p:nvGrpSpPr>
          <p:grpSpPr>
            <a:xfrm>
              <a:off x="960092" y="393457"/>
              <a:ext cx="1777340" cy="323806"/>
              <a:chOff x="0" y="0"/>
              <a:chExt cx="1777338" cy="323804"/>
            </a:xfrm>
          </p:grpSpPr>
          <p:sp>
            <p:nvSpPr>
              <p:cNvPr id="425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6" name="OutputStreamWriter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OutputStreamWriter</a:t>
                </a:r>
              </a:p>
            </p:txBody>
          </p:sp>
        </p:grpSp>
        <p:grpSp>
          <p:nvGrpSpPr>
            <p:cNvPr id="430" name="FileWriter"/>
            <p:cNvGrpSpPr/>
            <p:nvPr/>
          </p:nvGrpSpPr>
          <p:grpSpPr>
            <a:xfrm>
              <a:off x="1905335" y="766669"/>
              <a:ext cx="1777340" cy="323806"/>
              <a:chOff x="0" y="0"/>
              <a:chExt cx="1777338" cy="323804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9" name="FileWriter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FileWriter</a:t>
                </a:r>
              </a:p>
            </p:txBody>
          </p:sp>
        </p:grpSp>
        <p:grpSp>
          <p:nvGrpSpPr>
            <p:cNvPr id="433" name="BufferedWriter"/>
            <p:cNvGrpSpPr/>
            <p:nvPr/>
          </p:nvGrpSpPr>
          <p:grpSpPr>
            <a:xfrm>
              <a:off x="960092" y="1139882"/>
              <a:ext cx="1777340" cy="323806"/>
              <a:chOff x="0" y="0"/>
              <a:chExt cx="1777338" cy="323804"/>
            </a:xfrm>
          </p:grpSpPr>
          <p:sp>
            <p:nvSpPr>
              <p:cNvPr id="431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2" name="BufferedWriter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grpSp>
          <p:nvGrpSpPr>
            <p:cNvPr id="436" name="ByteArrayInputStream"/>
            <p:cNvGrpSpPr/>
            <p:nvPr/>
          </p:nvGrpSpPr>
          <p:grpSpPr>
            <a:xfrm>
              <a:off x="960092" y="2280699"/>
              <a:ext cx="1777340" cy="323806"/>
              <a:chOff x="0" y="0"/>
              <a:chExt cx="1777338" cy="323804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5" name="ByteArrayInputStream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37" name="선"/>
            <p:cNvSpPr/>
            <p:nvPr/>
          </p:nvSpPr>
          <p:spPr>
            <a:xfrm flipV="1">
              <a:off x="597438" y="381003"/>
              <a:ext cx="7" cy="165100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8" name="선"/>
            <p:cNvSpPr/>
            <p:nvPr/>
          </p:nvSpPr>
          <p:spPr>
            <a:xfrm flipV="1">
              <a:off x="584472" y="2032004"/>
              <a:ext cx="382927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9" name="선"/>
            <p:cNvSpPr/>
            <p:nvPr/>
          </p:nvSpPr>
          <p:spPr>
            <a:xfrm>
              <a:off x="774704" y="545233"/>
              <a:ext cx="177806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0" name="선"/>
            <p:cNvSpPr/>
            <p:nvPr/>
          </p:nvSpPr>
          <p:spPr>
            <a:xfrm flipV="1">
              <a:off x="775932" y="528758"/>
              <a:ext cx="7" cy="269082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1" name="선"/>
            <p:cNvSpPr/>
            <p:nvPr/>
          </p:nvSpPr>
          <p:spPr>
            <a:xfrm>
              <a:off x="762003" y="2455299"/>
              <a:ext cx="20320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4" name="FilterReader"/>
            <p:cNvGrpSpPr/>
            <p:nvPr/>
          </p:nvGrpSpPr>
          <p:grpSpPr>
            <a:xfrm>
              <a:off x="960092" y="1903442"/>
              <a:ext cx="1777340" cy="323806"/>
              <a:chOff x="0" y="0"/>
              <a:chExt cx="1777338" cy="323804"/>
            </a:xfrm>
          </p:grpSpPr>
          <p:sp>
            <p:nvSpPr>
              <p:cNvPr id="442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3" name="FilterReader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45" name="선"/>
            <p:cNvSpPr/>
            <p:nvPr/>
          </p:nvSpPr>
          <p:spPr>
            <a:xfrm>
              <a:off x="774704" y="1301782"/>
              <a:ext cx="177806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8" name="그룹"/>
            <p:cNvGrpSpPr/>
            <p:nvPr/>
          </p:nvGrpSpPr>
          <p:grpSpPr>
            <a:xfrm>
              <a:off x="1522083" y="762002"/>
              <a:ext cx="382934" cy="179282"/>
              <a:chOff x="0" y="0"/>
              <a:chExt cx="382932" cy="179281"/>
            </a:xfrm>
          </p:grpSpPr>
          <p:sp>
            <p:nvSpPr>
              <p:cNvPr id="446" name="선"/>
              <p:cNvSpPr/>
              <p:nvPr/>
            </p:nvSpPr>
            <p:spPr>
              <a:xfrm>
                <a:off x="-1" y="166572"/>
                <a:ext cx="382934" cy="7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7" name="선"/>
              <p:cNvSpPr/>
              <p:nvPr/>
            </p:nvSpPr>
            <p:spPr>
              <a:xfrm flipV="1">
                <a:off x="4236" y="0"/>
                <a:ext cx="7" cy="17928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51" name="FilterReader"/>
            <p:cNvGrpSpPr/>
            <p:nvPr/>
          </p:nvGrpSpPr>
          <p:grpSpPr>
            <a:xfrm>
              <a:off x="963139" y="1521661"/>
              <a:ext cx="1777340" cy="323806"/>
              <a:chOff x="0" y="0"/>
              <a:chExt cx="1777338" cy="323804"/>
            </a:xfrm>
          </p:grpSpPr>
          <p:sp>
            <p:nvSpPr>
              <p:cNvPr id="449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0" name="FilterReader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52" name="선"/>
            <p:cNvSpPr/>
            <p:nvPr/>
          </p:nvSpPr>
          <p:spPr>
            <a:xfrm>
              <a:off x="772644" y="1683562"/>
              <a:ext cx="19050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5" name="BufferedWriter"/>
            <p:cNvGrpSpPr/>
            <p:nvPr/>
          </p:nvGrpSpPr>
          <p:grpSpPr>
            <a:xfrm>
              <a:off x="958976" y="2662567"/>
              <a:ext cx="1777340" cy="323806"/>
              <a:chOff x="0" y="0"/>
              <a:chExt cx="1777338" cy="323804"/>
            </a:xfrm>
          </p:grpSpPr>
          <p:sp>
            <p:nvSpPr>
              <p:cNvPr id="453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4" name="BufferedWriter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sp>
          <p:nvSpPr>
            <p:cNvPr id="456" name="선"/>
            <p:cNvSpPr/>
            <p:nvPr/>
          </p:nvSpPr>
          <p:spPr>
            <a:xfrm>
              <a:off x="781053" y="2821891"/>
              <a:ext cx="17780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9" name="FilterReader"/>
            <p:cNvGrpSpPr/>
            <p:nvPr/>
          </p:nvGrpSpPr>
          <p:grpSpPr>
            <a:xfrm>
              <a:off x="958976" y="3044346"/>
              <a:ext cx="1777340" cy="323806"/>
              <a:chOff x="0" y="0"/>
              <a:chExt cx="1777338" cy="323804"/>
            </a:xfrm>
          </p:grpSpPr>
          <p:sp>
            <p:nvSpPr>
              <p:cNvPr id="457" name="직사각형"/>
              <p:cNvSpPr/>
              <p:nvPr/>
            </p:nvSpPr>
            <p:spPr>
              <a:xfrm>
                <a:off x="-1" y="-1"/>
                <a:ext cx="1777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8" name="FilterReader"/>
              <p:cNvSpPr txBox="1"/>
              <p:nvPr/>
            </p:nvSpPr>
            <p:spPr>
              <a:xfrm>
                <a:off x="-1" y="27280"/>
                <a:ext cx="1777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60" name="선"/>
            <p:cNvSpPr/>
            <p:nvPr/>
          </p:nvSpPr>
          <p:spPr>
            <a:xfrm>
              <a:off x="781053" y="3203671"/>
              <a:ext cx="177807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Line a = new Line();…"/>
          <p:cNvGrpSpPr/>
          <p:nvPr/>
        </p:nvGrpSpPr>
        <p:grpSpPr>
          <a:xfrm>
            <a:off x="6858581" y="1560334"/>
            <a:ext cx="2254217" cy="867329"/>
            <a:chOff x="0" y="0"/>
            <a:chExt cx="2254215" cy="867327"/>
          </a:xfrm>
        </p:grpSpPr>
        <p:sp>
          <p:nvSpPr>
            <p:cNvPr id="463" name="직사각형"/>
            <p:cNvSpPr/>
            <p:nvPr/>
          </p:nvSpPr>
          <p:spPr>
            <a:xfrm>
              <a:off x="-1" y="-1"/>
              <a:ext cx="2254216" cy="86732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4" name="...…"/>
            <p:cNvSpPr txBox="1"/>
            <p:nvPr/>
          </p:nvSpPr>
          <p:spPr>
            <a:xfrm>
              <a:off x="-1" y="32339"/>
              <a:ext cx="2254216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Integer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Integer</a:t>
              </a:r>
              <a:r>
                <a:rPr b="0"/>
                <a:t> pop()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</p:txBody>
        </p:sp>
      </p:grpSp>
      <p:sp>
        <p:nvSpPr>
          <p:cNvPr id="466" name="실행 결과: Line이 출력됨"/>
          <p:cNvSpPr txBox="1"/>
          <p:nvPr/>
        </p:nvSpPr>
        <p:spPr>
          <a:xfrm>
            <a:off x="7172611" y="1254860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정수 스택</a:t>
            </a:r>
          </a:p>
        </p:txBody>
      </p:sp>
      <p:sp>
        <p:nvSpPr>
          <p:cNvPr id="467" name="선"/>
          <p:cNvSpPr/>
          <p:nvPr/>
        </p:nvSpPr>
        <p:spPr>
          <a:xfrm>
            <a:off x="5402653" y="2580675"/>
            <a:ext cx="1431929" cy="47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8" name="타원형"/>
          <p:cNvSpPr/>
          <p:nvPr/>
        </p:nvSpPr>
        <p:spPr>
          <a:xfrm>
            <a:off x="9301063" y="2007408"/>
            <a:ext cx="891777" cy="380497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69" name="실행 결과: Line이 출력됨"/>
          <p:cNvSpPr txBox="1"/>
          <p:nvPr/>
        </p:nvSpPr>
        <p:spPr>
          <a:xfrm>
            <a:off x="7172611" y="3522376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문자열 스택</a:t>
            </a:r>
          </a:p>
        </p:txBody>
      </p:sp>
      <p:sp>
        <p:nvSpPr>
          <p:cNvPr id="470" name="선"/>
          <p:cNvSpPr/>
          <p:nvPr/>
        </p:nvSpPr>
        <p:spPr>
          <a:xfrm flipV="1">
            <a:off x="5412080" y="2009761"/>
            <a:ext cx="1413512" cy="526713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3" name="Line a = new Line();…"/>
          <p:cNvGrpSpPr/>
          <p:nvPr/>
        </p:nvGrpSpPr>
        <p:grpSpPr>
          <a:xfrm>
            <a:off x="3293470" y="1922348"/>
            <a:ext cx="2081267" cy="1238772"/>
            <a:chOff x="0" y="-1"/>
            <a:chExt cx="2081265" cy="1238770"/>
          </a:xfrm>
        </p:grpSpPr>
        <p:sp>
          <p:nvSpPr>
            <p:cNvPr id="471" name="직사각형"/>
            <p:cNvSpPr/>
            <p:nvPr/>
          </p:nvSpPr>
          <p:spPr>
            <a:xfrm>
              <a:off x="-1" y="-2"/>
              <a:ext cx="2081267" cy="123877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2" name="class Stack&lt;E&gt; {…"/>
            <p:cNvSpPr txBox="1"/>
            <p:nvPr/>
          </p:nvSpPr>
          <p:spPr>
            <a:xfrm>
              <a:off x="-1" y="40257"/>
              <a:ext cx="2081267" cy="115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solidFill>
                    <a:srgbClr val="FF453A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class</a:t>
              </a:r>
              <a:r>
                <a:rPr>
                  <a:solidFill>
                    <a:srgbClr val="000000"/>
                  </a:solidFill>
                </a:rPr>
                <a:t> Stack&lt;E&gt; {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...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</a:t>
              </a:r>
              <a:r>
                <a:rPr>
                  <a:solidFill>
                    <a:srgbClr val="FF453A"/>
                  </a:solidFill>
                </a:rPr>
                <a:t>void</a:t>
              </a:r>
              <a:r>
                <a:t> push(E element)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E pop()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...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}</a:t>
              </a:r>
            </a:p>
          </p:txBody>
        </p:sp>
      </p:grpSp>
      <p:grpSp>
        <p:nvGrpSpPr>
          <p:cNvPr id="476" name="Line a = new Line();…"/>
          <p:cNvGrpSpPr/>
          <p:nvPr/>
        </p:nvGrpSpPr>
        <p:grpSpPr>
          <a:xfrm>
            <a:off x="6858581" y="2655797"/>
            <a:ext cx="2254217" cy="867337"/>
            <a:chOff x="0" y="0"/>
            <a:chExt cx="2254215" cy="867336"/>
          </a:xfrm>
        </p:grpSpPr>
        <p:sp>
          <p:nvSpPr>
            <p:cNvPr id="474" name="직사각형"/>
            <p:cNvSpPr/>
            <p:nvPr/>
          </p:nvSpPr>
          <p:spPr>
            <a:xfrm>
              <a:off x="-1" y="-1"/>
              <a:ext cx="2254216" cy="8673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5" name="...…"/>
            <p:cNvSpPr txBox="1"/>
            <p:nvPr/>
          </p:nvSpPr>
          <p:spPr>
            <a:xfrm>
              <a:off x="-1" y="32343"/>
              <a:ext cx="2254216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String</a:t>
              </a:r>
              <a:r>
                <a:rPr b="0"/>
                <a:t> pop()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</p:txBody>
        </p:sp>
      </p:grpSp>
      <p:sp>
        <p:nvSpPr>
          <p:cNvPr id="477" name="Stack&lt;Integer&gt;"/>
          <p:cNvSpPr txBox="1"/>
          <p:nvPr/>
        </p:nvSpPr>
        <p:spPr>
          <a:xfrm rot="20420993">
            <a:off x="5587820" y="2000292"/>
            <a:ext cx="113774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478" name="Stack&lt;String&gt;"/>
          <p:cNvSpPr txBox="1"/>
          <p:nvPr/>
        </p:nvSpPr>
        <p:spPr>
          <a:xfrm rot="1116579">
            <a:off x="5565300" y="3627070"/>
            <a:ext cx="10613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479" name="실행 결과: Line이 출력됨"/>
          <p:cNvSpPr txBox="1"/>
          <p:nvPr/>
        </p:nvSpPr>
        <p:spPr>
          <a:xfrm>
            <a:off x="3521026" y="3176757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제네릭 스택</a:t>
            </a:r>
          </a:p>
        </p:txBody>
      </p:sp>
      <p:sp>
        <p:nvSpPr>
          <p:cNvPr id="480" name="선"/>
          <p:cNvSpPr/>
          <p:nvPr/>
        </p:nvSpPr>
        <p:spPr>
          <a:xfrm flipV="1">
            <a:off x="9296613" y="1311979"/>
            <a:ext cx="10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선"/>
          <p:cNvSpPr/>
          <p:nvPr/>
        </p:nvSpPr>
        <p:spPr>
          <a:xfrm flipV="1">
            <a:off x="10197072" y="1311979"/>
            <a:ext cx="10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4" name="타원형"/>
          <p:cNvGrpSpPr/>
          <p:nvPr/>
        </p:nvGrpSpPr>
        <p:grpSpPr>
          <a:xfrm>
            <a:off x="9301055" y="1948561"/>
            <a:ext cx="891809" cy="380501"/>
            <a:chOff x="-1" y="0"/>
            <a:chExt cx="891807" cy="380500"/>
          </a:xfrm>
        </p:grpSpPr>
        <p:sp>
          <p:nvSpPr>
            <p:cNvPr id="482" name="타원형"/>
            <p:cNvSpPr/>
            <p:nvPr/>
          </p:nvSpPr>
          <p:spPr>
            <a:xfrm>
              <a:off x="-2" y="-1"/>
              <a:ext cx="891809" cy="38050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3" name="10"/>
            <p:cNvSpPr txBox="1"/>
            <p:nvPr/>
          </p:nvSpPr>
          <p:spPr>
            <a:xfrm>
              <a:off x="130602" y="81022"/>
              <a:ext cx="630597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487" name="타원형"/>
          <p:cNvGrpSpPr/>
          <p:nvPr/>
        </p:nvGrpSpPr>
        <p:grpSpPr>
          <a:xfrm>
            <a:off x="9301055" y="1727548"/>
            <a:ext cx="891809" cy="380501"/>
            <a:chOff x="-1" y="0"/>
            <a:chExt cx="891807" cy="380500"/>
          </a:xfrm>
        </p:grpSpPr>
        <p:sp>
          <p:nvSpPr>
            <p:cNvPr id="485" name="타원형"/>
            <p:cNvSpPr/>
            <p:nvPr/>
          </p:nvSpPr>
          <p:spPr>
            <a:xfrm>
              <a:off x="-2" y="-1"/>
              <a:ext cx="891809" cy="38050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6" name="123"/>
            <p:cNvSpPr txBox="1"/>
            <p:nvPr/>
          </p:nvSpPr>
          <p:spPr>
            <a:xfrm>
              <a:off x="130602" y="81022"/>
              <a:ext cx="630597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123</a:t>
              </a:r>
            </a:p>
          </p:txBody>
        </p:sp>
      </p:grpSp>
      <p:grpSp>
        <p:nvGrpSpPr>
          <p:cNvPr id="490" name="타원형"/>
          <p:cNvGrpSpPr/>
          <p:nvPr/>
        </p:nvGrpSpPr>
        <p:grpSpPr>
          <a:xfrm>
            <a:off x="9301055" y="1483294"/>
            <a:ext cx="891809" cy="380501"/>
            <a:chOff x="-1" y="0"/>
            <a:chExt cx="891807" cy="380500"/>
          </a:xfrm>
        </p:grpSpPr>
        <p:sp>
          <p:nvSpPr>
            <p:cNvPr id="488" name="타원형"/>
            <p:cNvSpPr/>
            <p:nvPr/>
          </p:nvSpPr>
          <p:spPr>
            <a:xfrm>
              <a:off x="-2" y="-1"/>
              <a:ext cx="891809" cy="38050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9" name="4"/>
            <p:cNvSpPr txBox="1"/>
            <p:nvPr/>
          </p:nvSpPr>
          <p:spPr>
            <a:xfrm>
              <a:off x="130602" y="81022"/>
              <a:ext cx="630597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91" name="타원형"/>
          <p:cNvSpPr/>
          <p:nvPr/>
        </p:nvSpPr>
        <p:spPr>
          <a:xfrm>
            <a:off x="9301063" y="1129385"/>
            <a:ext cx="891799" cy="38049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2" name="타원형"/>
          <p:cNvSpPr/>
          <p:nvPr/>
        </p:nvSpPr>
        <p:spPr>
          <a:xfrm>
            <a:off x="9301171" y="3566497"/>
            <a:ext cx="891777" cy="380497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3" name="선"/>
          <p:cNvSpPr/>
          <p:nvPr/>
        </p:nvSpPr>
        <p:spPr>
          <a:xfrm flipV="1">
            <a:off x="9296723" y="2871069"/>
            <a:ext cx="10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선"/>
          <p:cNvSpPr/>
          <p:nvPr/>
        </p:nvSpPr>
        <p:spPr>
          <a:xfrm flipV="1">
            <a:off x="10197179" y="2871069"/>
            <a:ext cx="10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97" name="타원형"/>
          <p:cNvGrpSpPr/>
          <p:nvPr/>
        </p:nvGrpSpPr>
        <p:grpSpPr>
          <a:xfrm>
            <a:off x="9301162" y="3507648"/>
            <a:ext cx="891809" cy="380501"/>
            <a:chOff x="-1" y="0"/>
            <a:chExt cx="891807" cy="380500"/>
          </a:xfrm>
        </p:grpSpPr>
        <p:sp>
          <p:nvSpPr>
            <p:cNvPr id="495" name="타원형"/>
            <p:cNvSpPr/>
            <p:nvPr/>
          </p:nvSpPr>
          <p:spPr>
            <a:xfrm>
              <a:off x="-2" y="-1"/>
              <a:ext cx="891809" cy="38050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6" name="abc"/>
            <p:cNvSpPr txBox="1"/>
            <p:nvPr/>
          </p:nvSpPr>
          <p:spPr>
            <a:xfrm>
              <a:off x="130602" y="81022"/>
              <a:ext cx="630597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500" name="타원형"/>
          <p:cNvGrpSpPr/>
          <p:nvPr/>
        </p:nvGrpSpPr>
        <p:grpSpPr>
          <a:xfrm>
            <a:off x="9301162" y="3286635"/>
            <a:ext cx="891809" cy="380503"/>
            <a:chOff x="-1" y="-1"/>
            <a:chExt cx="891807" cy="380502"/>
          </a:xfrm>
        </p:grpSpPr>
        <p:sp>
          <p:nvSpPr>
            <p:cNvPr id="498" name="타원형"/>
            <p:cNvSpPr/>
            <p:nvPr/>
          </p:nvSpPr>
          <p:spPr>
            <a:xfrm>
              <a:off x="-2" y="-2"/>
              <a:ext cx="891809" cy="38050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9" name="java"/>
            <p:cNvSpPr txBox="1"/>
            <p:nvPr/>
          </p:nvSpPr>
          <p:spPr>
            <a:xfrm>
              <a:off x="130602" y="81024"/>
              <a:ext cx="630597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java</a:t>
              </a:r>
            </a:p>
          </p:txBody>
        </p:sp>
      </p:grpSp>
      <p:grpSp>
        <p:nvGrpSpPr>
          <p:cNvPr id="503" name="타원형"/>
          <p:cNvGrpSpPr/>
          <p:nvPr/>
        </p:nvGrpSpPr>
        <p:grpSpPr>
          <a:xfrm>
            <a:off x="9301162" y="3042383"/>
            <a:ext cx="891809" cy="380501"/>
            <a:chOff x="-1" y="0"/>
            <a:chExt cx="891807" cy="380500"/>
          </a:xfrm>
        </p:grpSpPr>
        <p:sp>
          <p:nvSpPr>
            <p:cNvPr id="501" name="타원형"/>
            <p:cNvSpPr/>
            <p:nvPr/>
          </p:nvSpPr>
          <p:spPr>
            <a:xfrm>
              <a:off x="-2" y="-1"/>
              <a:ext cx="891809" cy="38050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2" name="C"/>
            <p:cNvSpPr txBox="1"/>
            <p:nvPr/>
          </p:nvSpPr>
          <p:spPr>
            <a:xfrm>
              <a:off x="130602" y="81022"/>
              <a:ext cx="630597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04" name="타원형"/>
          <p:cNvSpPr/>
          <p:nvPr/>
        </p:nvSpPr>
        <p:spPr>
          <a:xfrm>
            <a:off x="9301171" y="2688475"/>
            <a:ext cx="891799" cy="38049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Collection&lt;E&gt;"/>
          <p:cNvGrpSpPr/>
          <p:nvPr/>
        </p:nvGrpSpPr>
        <p:grpSpPr>
          <a:xfrm>
            <a:off x="2095500" y="1279982"/>
            <a:ext cx="1270000" cy="322930"/>
            <a:chOff x="0" y="0"/>
            <a:chExt cx="1270000" cy="322929"/>
          </a:xfrm>
        </p:grpSpPr>
        <p:sp>
          <p:nvSpPr>
            <p:cNvPr id="506" name="직사각형"/>
            <p:cNvSpPr/>
            <p:nvPr/>
          </p:nvSpPr>
          <p:spPr>
            <a:xfrm>
              <a:off x="0" y="-1"/>
              <a:ext cx="1270000" cy="3229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7" name="Collection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511" name="List&lt;E&gt;"/>
          <p:cNvGrpSpPr/>
          <p:nvPr/>
        </p:nvGrpSpPr>
        <p:grpSpPr>
          <a:xfrm>
            <a:off x="2095500" y="1955788"/>
            <a:ext cx="1270000" cy="322930"/>
            <a:chOff x="0" y="0"/>
            <a:chExt cx="1270000" cy="322929"/>
          </a:xfrm>
        </p:grpSpPr>
        <p:sp>
          <p:nvSpPr>
            <p:cNvPr id="509" name="직사각형"/>
            <p:cNvSpPr/>
            <p:nvPr/>
          </p:nvSpPr>
          <p:spPr>
            <a:xfrm>
              <a:off x="0" y="-1"/>
              <a:ext cx="1270000" cy="3229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0" name="Lis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514" name="Queue&lt;E&gt;"/>
          <p:cNvGrpSpPr/>
          <p:nvPr/>
        </p:nvGrpSpPr>
        <p:grpSpPr>
          <a:xfrm>
            <a:off x="3975100" y="1955788"/>
            <a:ext cx="1270000" cy="322930"/>
            <a:chOff x="0" y="0"/>
            <a:chExt cx="1270000" cy="322929"/>
          </a:xfrm>
        </p:grpSpPr>
        <p:sp>
          <p:nvSpPr>
            <p:cNvPr id="512" name="직사각형"/>
            <p:cNvSpPr/>
            <p:nvPr/>
          </p:nvSpPr>
          <p:spPr>
            <a:xfrm>
              <a:off x="0" y="-1"/>
              <a:ext cx="1270000" cy="3229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3" name="Queue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517" name="Set&lt;E&gt;"/>
          <p:cNvGrpSpPr/>
          <p:nvPr/>
        </p:nvGrpSpPr>
        <p:grpSpPr>
          <a:xfrm>
            <a:off x="215900" y="1955788"/>
            <a:ext cx="1270000" cy="322930"/>
            <a:chOff x="0" y="0"/>
            <a:chExt cx="1270000" cy="322929"/>
          </a:xfrm>
        </p:grpSpPr>
        <p:sp>
          <p:nvSpPr>
            <p:cNvPr id="515" name="직사각형"/>
            <p:cNvSpPr/>
            <p:nvPr/>
          </p:nvSpPr>
          <p:spPr>
            <a:xfrm>
              <a:off x="0" y="-1"/>
              <a:ext cx="1270000" cy="3229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6" name="Se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520" name="Map&lt;K, V&gt;"/>
          <p:cNvGrpSpPr/>
          <p:nvPr/>
        </p:nvGrpSpPr>
        <p:grpSpPr>
          <a:xfrm>
            <a:off x="6210300" y="1279982"/>
            <a:ext cx="1270000" cy="322930"/>
            <a:chOff x="0" y="0"/>
            <a:chExt cx="1270000" cy="322929"/>
          </a:xfrm>
        </p:grpSpPr>
        <p:sp>
          <p:nvSpPr>
            <p:cNvPr id="518" name="직사각형"/>
            <p:cNvSpPr/>
            <p:nvPr/>
          </p:nvSpPr>
          <p:spPr>
            <a:xfrm>
              <a:off x="0" y="-1"/>
              <a:ext cx="1270000" cy="3229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9" name="Map&lt;K, V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523" name="HashSet&lt;E&gt;"/>
          <p:cNvGrpSpPr/>
          <p:nvPr/>
        </p:nvGrpSpPr>
        <p:grpSpPr>
          <a:xfrm>
            <a:off x="215900" y="2984488"/>
            <a:ext cx="1270000" cy="322930"/>
            <a:chOff x="0" y="0"/>
            <a:chExt cx="1270000" cy="322929"/>
          </a:xfrm>
        </p:grpSpPr>
        <p:sp>
          <p:nvSpPr>
            <p:cNvPr id="521" name="직사각형"/>
            <p:cNvSpPr/>
            <p:nvPr/>
          </p:nvSpPr>
          <p:spPr>
            <a:xfrm>
              <a:off x="0" y="-1"/>
              <a:ext cx="1270000" cy="3229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2" name="HashSe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526" name="ArrayList&lt;E&gt;"/>
          <p:cNvGrpSpPr/>
          <p:nvPr/>
        </p:nvGrpSpPr>
        <p:grpSpPr>
          <a:xfrm>
            <a:off x="1625600" y="2984488"/>
            <a:ext cx="1270000" cy="322930"/>
            <a:chOff x="0" y="0"/>
            <a:chExt cx="1270000" cy="322929"/>
          </a:xfrm>
        </p:grpSpPr>
        <p:sp>
          <p:nvSpPr>
            <p:cNvPr id="524" name="직사각형"/>
            <p:cNvSpPr/>
            <p:nvPr/>
          </p:nvSpPr>
          <p:spPr>
            <a:xfrm>
              <a:off x="0" y="-1"/>
              <a:ext cx="1270000" cy="3229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5" name="ArrayLis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529" name="Vector&lt;E&gt;"/>
          <p:cNvGrpSpPr/>
          <p:nvPr/>
        </p:nvGrpSpPr>
        <p:grpSpPr>
          <a:xfrm>
            <a:off x="3035300" y="2984488"/>
            <a:ext cx="1270000" cy="322930"/>
            <a:chOff x="0" y="0"/>
            <a:chExt cx="1270000" cy="322929"/>
          </a:xfrm>
        </p:grpSpPr>
        <p:sp>
          <p:nvSpPr>
            <p:cNvPr id="527" name="직사각형"/>
            <p:cNvSpPr/>
            <p:nvPr/>
          </p:nvSpPr>
          <p:spPr>
            <a:xfrm>
              <a:off x="0" y="-1"/>
              <a:ext cx="1270000" cy="3229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8" name="Vector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532" name="LinkedList&lt;E&gt;"/>
          <p:cNvGrpSpPr/>
          <p:nvPr/>
        </p:nvGrpSpPr>
        <p:grpSpPr>
          <a:xfrm>
            <a:off x="4445000" y="2984488"/>
            <a:ext cx="1270000" cy="322930"/>
            <a:chOff x="0" y="0"/>
            <a:chExt cx="1270000" cy="322929"/>
          </a:xfrm>
        </p:grpSpPr>
        <p:sp>
          <p:nvSpPr>
            <p:cNvPr id="530" name="직사각형"/>
            <p:cNvSpPr/>
            <p:nvPr/>
          </p:nvSpPr>
          <p:spPr>
            <a:xfrm>
              <a:off x="0" y="-1"/>
              <a:ext cx="1270000" cy="3229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1" name="LinkedLis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535" name="HashMap&lt;K, V&gt;"/>
          <p:cNvGrpSpPr/>
          <p:nvPr/>
        </p:nvGrpSpPr>
        <p:grpSpPr>
          <a:xfrm>
            <a:off x="6210300" y="2984488"/>
            <a:ext cx="1270000" cy="322930"/>
            <a:chOff x="0" y="0"/>
            <a:chExt cx="1270000" cy="322929"/>
          </a:xfrm>
        </p:grpSpPr>
        <p:sp>
          <p:nvSpPr>
            <p:cNvPr id="533" name="직사각형"/>
            <p:cNvSpPr/>
            <p:nvPr/>
          </p:nvSpPr>
          <p:spPr>
            <a:xfrm>
              <a:off x="0" y="-1"/>
              <a:ext cx="1270000" cy="3229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4" name="HashMap&lt;K, V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538" name="Stack&lt;E&gt;"/>
          <p:cNvGrpSpPr/>
          <p:nvPr/>
        </p:nvGrpSpPr>
        <p:grpSpPr>
          <a:xfrm>
            <a:off x="3035300" y="3660289"/>
            <a:ext cx="1270000" cy="322931"/>
            <a:chOff x="0" y="0"/>
            <a:chExt cx="1270000" cy="322929"/>
          </a:xfrm>
        </p:grpSpPr>
        <p:sp>
          <p:nvSpPr>
            <p:cNvPr id="536" name="직사각형"/>
            <p:cNvSpPr/>
            <p:nvPr/>
          </p:nvSpPr>
          <p:spPr>
            <a:xfrm>
              <a:off x="0" y="-1"/>
              <a:ext cx="1270000" cy="32293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7" name="Stack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539" name="선"/>
          <p:cNvSpPr/>
          <p:nvPr/>
        </p:nvSpPr>
        <p:spPr>
          <a:xfrm>
            <a:off x="118294" y="2631600"/>
            <a:ext cx="8743562" cy="11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선"/>
          <p:cNvSpPr/>
          <p:nvPr/>
        </p:nvSpPr>
        <p:spPr>
          <a:xfrm flipV="1">
            <a:off x="3670300" y="3296468"/>
            <a:ext cx="0" cy="37478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선"/>
          <p:cNvSpPr/>
          <p:nvPr/>
        </p:nvSpPr>
        <p:spPr>
          <a:xfrm flipH="1" flipV="1">
            <a:off x="2605870" y="2279561"/>
            <a:ext cx="1064431" cy="7141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선"/>
          <p:cNvSpPr/>
          <p:nvPr/>
        </p:nvSpPr>
        <p:spPr>
          <a:xfrm flipV="1">
            <a:off x="2260599" y="2284170"/>
            <a:ext cx="363995" cy="70951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선"/>
          <p:cNvSpPr/>
          <p:nvPr/>
        </p:nvSpPr>
        <p:spPr>
          <a:xfrm flipH="1" flipV="1">
            <a:off x="2755144" y="2316308"/>
            <a:ext cx="2182344" cy="6876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선"/>
          <p:cNvSpPr/>
          <p:nvPr/>
        </p:nvSpPr>
        <p:spPr>
          <a:xfrm flipV="1">
            <a:off x="850899" y="2269525"/>
            <a:ext cx="12" cy="72415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선"/>
          <p:cNvSpPr/>
          <p:nvPr/>
        </p:nvSpPr>
        <p:spPr>
          <a:xfrm flipH="1" flipV="1">
            <a:off x="4552932" y="2240326"/>
            <a:ext cx="384566" cy="77720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선"/>
          <p:cNvSpPr/>
          <p:nvPr/>
        </p:nvSpPr>
        <p:spPr>
          <a:xfrm flipV="1">
            <a:off x="6845300" y="1593724"/>
            <a:ext cx="0" cy="13999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인터페이스"/>
          <p:cNvSpPr txBox="1"/>
          <p:nvPr/>
        </p:nvSpPr>
        <p:spPr>
          <a:xfrm>
            <a:off x="7724140" y="2152730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인터페이스</a:t>
            </a:r>
          </a:p>
        </p:txBody>
      </p:sp>
      <p:sp>
        <p:nvSpPr>
          <p:cNvPr id="548" name="클래스"/>
          <p:cNvSpPr txBox="1"/>
          <p:nvPr/>
        </p:nvSpPr>
        <p:spPr>
          <a:xfrm>
            <a:off x="7855963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클래스</a:t>
            </a:r>
          </a:p>
        </p:txBody>
      </p:sp>
      <p:sp>
        <p:nvSpPr>
          <p:cNvPr id="549" name="선"/>
          <p:cNvSpPr/>
          <p:nvPr/>
        </p:nvSpPr>
        <p:spPr>
          <a:xfrm flipV="1">
            <a:off x="2730500" y="1593724"/>
            <a:ext cx="0" cy="37478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0" name="선"/>
          <p:cNvSpPr/>
          <p:nvPr/>
        </p:nvSpPr>
        <p:spPr>
          <a:xfrm flipV="1">
            <a:off x="850900" y="1810560"/>
            <a:ext cx="0" cy="15795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1" name="선"/>
          <p:cNvSpPr/>
          <p:nvPr/>
        </p:nvSpPr>
        <p:spPr>
          <a:xfrm flipV="1">
            <a:off x="4610100" y="1810560"/>
            <a:ext cx="0" cy="15795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2" name="선"/>
          <p:cNvSpPr/>
          <p:nvPr/>
        </p:nvSpPr>
        <p:spPr>
          <a:xfrm>
            <a:off x="838194" y="1803523"/>
            <a:ext cx="3784615" cy="1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표"/>
          <p:cNvGraphicFramePr/>
          <p:nvPr/>
        </p:nvGraphicFramePr>
        <p:xfrm>
          <a:off x="2411450" y="3333748"/>
          <a:ext cx="3048005" cy="1905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57" name="System.in"/>
          <p:cNvGrpSpPr/>
          <p:nvPr/>
        </p:nvGrpSpPr>
        <p:grpSpPr>
          <a:xfrm>
            <a:off x="1346776" y="3115190"/>
            <a:ext cx="1270014" cy="627619"/>
            <a:chOff x="0" y="0"/>
            <a:chExt cx="1270012" cy="627617"/>
          </a:xfrm>
        </p:grpSpPr>
        <p:sp>
          <p:nvSpPr>
            <p:cNvPr id="555" name="직사각형"/>
            <p:cNvSpPr/>
            <p:nvPr/>
          </p:nvSpPr>
          <p:spPr>
            <a:xfrm>
              <a:off x="-1" y="-1"/>
              <a:ext cx="1270014" cy="627619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6" name="System.in"/>
            <p:cNvSpPr txBox="1"/>
            <p:nvPr/>
          </p:nvSpPr>
          <p:spPr>
            <a:xfrm>
              <a:off x="-1" y="179187"/>
              <a:ext cx="127001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System.in</a:t>
              </a:r>
            </a:p>
          </p:txBody>
        </p:sp>
      </p:grpSp>
      <p:grpSp>
        <p:nvGrpSpPr>
          <p:cNvPr id="560" name="System.in"/>
          <p:cNvGrpSpPr/>
          <p:nvPr/>
        </p:nvGrpSpPr>
        <p:grpSpPr>
          <a:xfrm>
            <a:off x="5460992" y="3115190"/>
            <a:ext cx="1270014" cy="627619"/>
            <a:chOff x="0" y="0"/>
            <a:chExt cx="1270013" cy="627617"/>
          </a:xfrm>
        </p:grpSpPr>
        <p:sp>
          <p:nvSpPr>
            <p:cNvPr id="558" name="직사각형"/>
            <p:cNvSpPr/>
            <p:nvPr/>
          </p:nvSpPr>
          <p:spPr>
            <a:xfrm>
              <a:off x="-1" y="-1"/>
              <a:ext cx="1270014" cy="627619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9" name="System.in"/>
            <p:cNvSpPr txBox="1"/>
            <p:nvPr/>
          </p:nvSpPr>
          <p:spPr>
            <a:xfrm>
              <a:off x="-1" y="179187"/>
              <a:ext cx="127001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System.in</a:t>
              </a:r>
            </a:p>
          </p:txBody>
        </p:sp>
      </p:grpSp>
      <p:sp>
        <p:nvSpPr>
          <p:cNvPr id="561" name="선"/>
          <p:cNvSpPr/>
          <p:nvPr/>
        </p:nvSpPr>
        <p:spPr>
          <a:xfrm>
            <a:off x="2613802" y="3216746"/>
            <a:ext cx="2824781" cy="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2" name="바이트 입력 스트림"/>
          <p:cNvSpPr txBox="1"/>
          <p:nvPr/>
        </p:nvSpPr>
        <p:spPr>
          <a:xfrm>
            <a:off x="1360065" y="2794746"/>
            <a:ext cx="124342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바이트 입력 스트림</a:t>
            </a:r>
          </a:p>
        </p:txBody>
      </p:sp>
      <p:sp>
        <p:nvSpPr>
          <p:cNvPr id="563" name="문자 입력 스트림"/>
          <p:cNvSpPr txBox="1"/>
          <p:nvPr/>
        </p:nvSpPr>
        <p:spPr>
          <a:xfrm>
            <a:off x="5540199" y="2794746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문자 입력 스트림</a:t>
            </a:r>
          </a:p>
        </p:txBody>
      </p:sp>
      <p:sp>
        <p:nvSpPr>
          <p:cNvPr id="564" name="선"/>
          <p:cNvSpPr/>
          <p:nvPr/>
        </p:nvSpPr>
        <p:spPr>
          <a:xfrm>
            <a:off x="6734964" y="3428998"/>
            <a:ext cx="702357" cy="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5" name="'a', '?', 'b'"/>
          <p:cNvSpPr txBox="1"/>
          <p:nvPr/>
        </p:nvSpPr>
        <p:spPr>
          <a:xfrm>
            <a:off x="6734964" y="3470585"/>
            <a:ext cx="70235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'a', '?', 'b'</a:t>
            </a:r>
          </a:p>
        </p:txBody>
      </p:sp>
      <p:sp>
        <p:nvSpPr>
          <p:cNvPr id="566" name="컴퓨터"/>
          <p:cNvSpPr/>
          <p:nvPr/>
        </p:nvSpPr>
        <p:spPr>
          <a:xfrm>
            <a:off x="7448849" y="2985883"/>
            <a:ext cx="909378" cy="733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67" name="바이트 데이터"/>
          <p:cNvSpPr txBox="1"/>
          <p:nvPr/>
        </p:nvSpPr>
        <p:spPr>
          <a:xfrm>
            <a:off x="3570175" y="3464235"/>
            <a:ext cx="93743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바이트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컴퓨터"/>
          <p:cNvSpPr/>
          <p:nvPr/>
        </p:nvSpPr>
        <p:spPr>
          <a:xfrm>
            <a:off x="2780395" y="3062082"/>
            <a:ext cx="909380" cy="73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0" name="표"/>
          <p:cNvGraphicFramePr/>
          <p:nvPr/>
        </p:nvGraphicFramePr>
        <p:xfrm>
          <a:off x="4317998" y="2411371"/>
          <a:ext cx="3556002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"/>
          <p:cNvGraphicFramePr/>
          <p:nvPr/>
        </p:nvGraphicFramePr>
        <p:xfrm>
          <a:off x="4318000" y="2089780"/>
          <a:ext cx="3556000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"/>
          <p:cNvGraphicFramePr/>
          <p:nvPr/>
        </p:nvGraphicFramePr>
        <p:xfrm>
          <a:off x="2346075" y="2089780"/>
          <a:ext cx="1778005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표"/>
          <p:cNvGraphicFramePr/>
          <p:nvPr/>
        </p:nvGraphicFramePr>
        <p:xfrm>
          <a:off x="8061569" y="2089780"/>
          <a:ext cx="1778005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" name="연결선"/>
          <p:cNvSpPr/>
          <p:nvPr/>
        </p:nvSpPr>
        <p:spPr>
          <a:xfrm>
            <a:off x="2138768" y="2156132"/>
            <a:ext cx="5670006" cy="310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72" h="17647" fill="norm" stroke="1" extrusionOk="0">
                <a:moveTo>
                  <a:pt x="0" y="3223"/>
                </a:moveTo>
                <a:cubicBezTo>
                  <a:pt x="19593" y="-3953"/>
                  <a:pt x="21600" y="855"/>
                  <a:pt x="6021" y="17647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5" name="연결선"/>
          <p:cNvSpPr/>
          <p:nvPr/>
        </p:nvSpPr>
        <p:spPr>
          <a:xfrm>
            <a:off x="3721402" y="2465565"/>
            <a:ext cx="4244214" cy="60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37" h="17123" fill="norm" stroke="1" extrusionOk="0">
                <a:moveTo>
                  <a:pt x="18137" y="12212"/>
                </a:moveTo>
                <a:cubicBezTo>
                  <a:pt x="1857" y="21600"/>
                  <a:pt x="-3463" y="17529"/>
                  <a:pt x="2177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6" name="연결선"/>
          <p:cNvSpPr/>
          <p:nvPr/>
        </p:nvSpPr>
        <p:spPr>
          <a:xfrm>
            <a:off x="7964067" y="2196492"/>
            <a:ext cx="1974097" cy="31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5" fill="norm" stroke="1" extrusionOk="0">
                <a:moveTo>
                  <a:pt x="0" y="19665"/>
                </a:moveTo>
                <a:cubicBezTo>
                  <a:pt x="2698" y="4451"/>
                  <a:pt x="9898" y="-1935"/>
                  <a:pt x="21600" y="506"/>
                </a:cubicBezTo>
              </a:path>
            </a:pathLst>
          </a:custGeom>
          <a:ln w="127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7" name="표"/>
          <p:cNvGraphicFramePr/>
          <p:nvPr/>
        </p:nvGraphicFramePr>
        <p:xfrm>
          <a:off x="4375594" y="4392571"/>
          <a:ext cx="3556004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표"/>
          <p:cNvGraphicFramePr/>
          <p:nvPr/>
        </p:nvGraphicFramePr>
        <p:xfrm>
          <a:off x="4375594" y="4070982"/>
          <a:ext cx="3556004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" name="표"/>
          <p:cNvGraphicFramePr/>
          <p:nvPr/>
        </p:nvGraphicFramePr>
        <p:xfrm>
          <a:off x="2406848" y="4392571"/>
          <a:ext cx="1778002" cy="1905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표"/>
          <p:cNvGraphicFramePr/>
          <p:nvPr/>
        </p:nvGraphicFramePr>
        <p:xfrm>
          <a:off x="8122339" y="4392571"/>
          <a:ext cx="1778005" cy="1905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1" name="연결선"/>
          <p:cNvSpPr/>
          <p:nvPr/>
        </p:nvSpPr>
        <p:spPr>
          <a:xfrm>
            <a:off x="4114162" y="4318527"/>
            <a:ext cx="5852533" cy="191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26" h="17833" fill="norm" stroke="1" extrusionOk="0">
                <a:moveTo>
                  <a:pt x="18426" y="15054"/>
                </a:moveTo>
                <a:cubicBezTo>
                  <a:pt x="2397" y="21600"/>
                  <a:pt x="-3174" y="16582"/>
                  <a:pt x="1712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82" name="표"/>
          <p:cNvGraphicFramePr/>
          <p:nvPr/>
        </p:nvGraphicFramePr>
        <p:xfrm>
          <a:off x="6155266" y="3755744"/>
          <a:ext cx="1778005" cy="1905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3" name="연결선"/>
          <p:cNvSpPr/>
          <p:nvPr/>
        </p:nvSpPr>
        <p:spPr>
          <a:xfrm>
            <a:off x="4346645" y="3842125"/>
            <a:ext cx="3541687" cy="478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17538" fill="norm" stroke="1" extrusionOk="0">
                <a:moveTo>
                  <a:pt x="0" y="3512"/>
                </a:moveTo>
                <a:cubicBezTo>
                  <a:pt x="21146" y="-4062"/>
                  <a:pt x="21600" y="613"/>
                  <a:pt x="1361" y="17538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4" name="연결선"/>
          <p:cNvSpPr/>
          <p:nvPr/>
        </p:nvSpPr>
        <p:spPr>
          <a:xfrm>
            <a:off x="2165916" y="3933819"/>
            <a:ext cx="2188894" cy="578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83" fill="norm" stroke="1" extrusionOk="0">
                <a:moveTo>
                  <a:pt x="0" y="19497"/>
                </a:moveTo>
                <a:cubicBezTo>
                  <a:pt x="12399" y="21600"/>
                  <a:pt x="19599" y="15101"/>
                  <a:pt x="2160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5" name="동전"/>
          <p:cNvSpPr/>
          <p:nvPr/>
        </p:nvSpPr>
        <p:spPr>
          <a:xfrm>
            <a:off x="8439946" y="2787268"/>
            <a:ext cx="1021249" cy="102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6" name="입력 장치"/>
          <p:cNvSpPr txBox="1"/>
          <p:nvPr/>
        </p:nvSpPr>
        <p:spPr>
          <a:xfrm>
            <a:off x="2926351" y="2365653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입력 장치</a:t>
            </a:r>
          </a:p>
        </p:txBody>
      </p:sp>
      <p:sp>
        <p:nvSpPr>
          <p:cNvPr id="587" name="출력 장치"/>
          <p:cNvSpPr txBox="1"/>
          <p:nvPr/>
        </p:nvSpPr>
        <p:spPr>
          <a:xfrm>
            <a:off x="2898188" y="4025262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출력 장치</a:t>
            </a:r>
          </a:p>
        </p:txBody>
      </p:sp>
      <p:sp>
        <p:nvSpPr>
          <p:cNvPr id="588" name="직사각형"/>
          <p:cNvSpPr/>
          <p:nvPr/>
        </p:nvSpPr>
        <p:spPr>
          <a:xfrm>
            <a:off x="4222748" y="1993900"/>
            <a:ext cx="3746504" cy="68894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9" name="직사각형"/>
          <p:cNvSpPr/>
          <p:nvPr/>
        </p:nvSpPr>
        <p:spPr>
          <a:xfrm>
            <a:off x="4280344" y="3661631"/>
            <a:ext cx="3746505" cy="100920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0" name="입력 버퍼 스트림"/>
          <p:cNvSpPr txBox="1"/>
          <p:nvPr/>
        </p:nvSpPr>
        <p:spPr>
          <a:xfrm>
            <a:off x="5540199" y="2704512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입력 버퍼 스트림</a:t>
            </a:r>
          </a:p>
        </p:txBody>
      </p:sp>
      <p:sp>
        <p:nvSpPr>
          <p:cNvPr id="591" name="출력 버퍼 스트림"/>
          <p:cNvSpPr txBox="1"/>
          <p:nvPr/>
        </p:nvSpPr>
        <p:spPr>
          <a:xfrm>
            <a:off x="5540199" y="3404327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출력 버퍼 스트림</a:t>
            </a:r>
          </a:p>
        </p:txBody>
      </p:sp>
      <p:sp>
        <p:nvSpPr>
          <p:cNvPr id="592" name="프로그램"/>
          <p:cNvSpPr txBox="1"/>
          <p:nvPr/>
        </p:nvSpPr>
        <p:spPr>
          <a:xfrm>
            <a:off x="8634851" y="3828462"/>
            <a:ext cx="6314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프로그램</a:t>
            </a:r>
          </a:p>
        </p:txBody>
      </p:sp>
      <p:sp>
        <p:nvSpPr>
          <p:cNvPr id="593" name="연결선"/>
          <p:cNvSpPr/>
          <p:nvPr/>
        </p:nvSpPr>
        <p:spPr>
          <a:xfrm>
            <a:off x="9547952" y="2343255"/>
            <a:ext cx="272109" cy="587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8" h="21600" fill="norm" stroke="1" extrusionOk="0">
                <a:moveTo>
                  <a:pt x="0" y="21600"/>
                </a:moveTo>
                <a:cubicBezTo>
                  <a:pt x="15010" y="15403"/>
                  <a:pt x="21600" y="8203"/>
                  <a:pt x="19769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4" name="연결선"/>
          <p:cNvSpPr/>
          <p:nvPr/>
        </p:nvSpPr>
        <p:spPr>
          <a:xfrm>
            <a:off x="9574717" y="3676005"/>
            <a:ext cx="305326" cy="67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067" y="12117"/>
                  <a:pt x="13867" y="4917"/>
                  <a:pt x="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실습 파일 읽어 오기"/>
          <p:cNvGrpSpPr/>
          <p:nvPr/>
        </p:nvGrpSpPr>
        <p:grpSpPr>
          <a:xfrm>
            <a:off x="4698277" y="878829"/>
            <a:ext cx="2795444" cy="629944"/>
            <a:chOff x="0" y="0"/>
            <a:chExt cx="2795443" cy="629942"/>
          </a:xfrm>
        </p:grpSpPr>
        <p:sp>
          <p:nvSpPr>
            <p:cNvPr id="596" name="직사각형"/>
            <p:cNvSpPr/>
            <p:nvPr/>
          </p:nvSpPr>
          <p:spPr>
            <a:xfrm>
              <a:off x="-1" y="0"/>
              <a:ext cx="2795444" cy="629944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7" name="실습 파일 읽어 오기"/>
            <p:cNvSpPr txBox="1"/>
            <p:nvPr/>
          </p:nvSpPr>
          <p:spPr>
            <a:xfrm>
              <a:off x="-1" y="85176"/>
              <a:ext cx="2795444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실습 파일 읽어 오기</a:t>
              </a:r>
            </a:p>
          </p:txBody>
        </p:sp>
      </p:grpSp>
      <p:grpSp>
        <p:nvGrpSpPr>
          <p:cNvPr id="601" name="데이터 전처리"/>
          <p:cNvGrpSpPr/>
          <p:nvPr/>
        </p:nvGrpSpPr>
        <p:grpSpPr>
          <a:xfrm>
            <a:off x="4698277" y="1996430"/>
            <a:ext cx="2795444" cy="629945"/>
            <a:chOff x="0" y="0"/>
            <a:chExt cx="2795443" cy="629944"/>
          </a:xfrm>
        </p:grpSpPr>
        <p:sp>
          <p:nvSpPr>
            <p:cNvPr id="599" name="직사각형"/>
            <p:cNvSpPr/>
            <p:nvPr/>
          </p:nvSpPr>
          <p:spPr>
            <a:xfrm>
              <a:off x="-1" y="-1"/>
              <a:ext cx="2795444" cy="62994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0" name="데이터 전처리"/>
            <p:cNvSpPr txBox="1"/>
            <p:nvPr/>
          </p:nvSpPr>
          <p:spPr>
            <a:xfrm>
              <a:off x="-1" y="85176"/>
              <a:ext cx="2795444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데이터 전처리</a:t>
              </a:r>
            </a:p>
          </p:txBody>
        </p:sp>
      </p:grpSp>
      <p:grpSp>
        <p:nvGrpSpPr>
          <p:cNvPr id="604" name="기술 통계량(빈도 분석)"/>
          <p:cNvGrpSpPr/>
          <p:nvPr/>
        </p:nvGrpSpPr>
        <p:grpSpPr>
          <a:xfrm>
            <a:off x="4698277" y="3114030"/>
            <a:ext cx="2795444" cy="629945"/>
            <a:chOff x="0" y="0"/>
            <a:chExt cx="2795443" cy="629944"/>
          </a:xfrm>
        </p:grpSpPr>
        <p:sp>
          <p:nvSpPr>
            <p:cNvPr id="602" name="직사각형"/>
            <p:cNvSpPr/>
            <p:nvPr/>
          </p:nvSpPr>
          <p:spPr>
            <a:xfrm>
              <a:off x="-1" y="-1"/>
              <a:ext cx="2795444" cy="62994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3" name="기술 통계량(빈도 분석)"/>
            <p:cNvSpPr txBox="1"/>
            <p:nvPr/>
          </p:nvSpPr>
          <p:spPr>
            <a:xfrm>
              <a:off x="-1" y="85176"/>
              <a:ext cx="2795444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기술 통계량(빈도 분석)</a:t>
              </a:r>
            </a:p>
          </p:txBody>
        </p:sp>
      </p:grpSp>
      <p:grpSp>
        <p:nvGrpSpPr>
          <p:cNvPr id="607" name="binom.test()"/>
          <p:cNvGrpSpPr/>
          <p:nvPr/>
        </p:nvGrpSpPr>
        <p:grpSpPr>
          <a:xfrm>
            <a:off x="4698277" y="4231630"/>
            <a:ext cx="2795444" cy="629945"/>
            <a:chOff x="0" y="0"/>
            <a:chExt cx="2795443" cy="629944"/>
          </a:xfrm>
        </p:grpSpPr>
        <p:sp>
          <p:nvSpPr>
            <p:cNvPr id="605" name="직사각형"/>
            <p:cNvSpPr/>
            <p:nvPr/>
          </p:nvSpPr>
          <p:spPr>
            <a:xfrm>
              <a:off x="-1" y="-1"/>
              <a:ext cx="2795444" cy="62994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6" name="binom.test()"/>
            <p:cNvSpPr txBox="1"/>
            <p:nvPr/>
          </p:nvSpPr>
          <p:spPr>
            <a:xfrm>
              <a:off x="-1" y="96772"/>
              <a:ext cx="2795444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binom.test()</a:t>
              </a:r>
            </a:p>
          </p:txBody>
        </p:sp>
      </p:grpSp>
      <p:grpSp>
        <p:nvGrpSpPr>
          <p:cNvPr id="610" name="검정 통계량 분석"/>
          <p:cNvGrpSpPr/>
          <p:nvPr/>
        </p:nvGrpSpPr>
        <p:grpSpPr>
          <a:xfrm>
            <a:off x="4698277" y="5349230"/>
            <a:ext cx="2795444" cy="629945"/>
            <a:chOff x="0" y="0"/>
            <a:chExt cx="2795443" cy="629944"/>
          </a:xfrm>
        </p:grpSpPr>
        <p:sp>
          <p:nvSpPr>
            <p:cNvPr id="608" name="직사각형"/>
            <p:cNvSpPr/>
            <p:nvPr/>
          </p:nvSpPr>
          <p:spPr>
            <a:xfrm>
              <a:off x="-1" y="-1"/>
              <a:ext cx="2795444" cy="62994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9" name="검정 통계량 분석"/>
            <p:cNvSpPr txBox="1"/>
            <p:nvPr/>
          </p:nvSpPr>
          <p:spPr>
            <a:xfrm>
              <a:off x="-1" y="85176"/>
              <a:ext cx="2795444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검정 통계량 분석</a:t>
              </a:r>
            </a:p>
          </p:txBody>
        </p:sp>
      </p:grpSp>
      <p:sp>
        <p:nvSpPr>
          <p:cNvPr id="611" name="선"/>
          <p:cNvSpPr/>
          <p:nvPr/>
        </p:nvSpPr>
        <p:spPr>
          <a:xfrm>
            <a:off x="6096000" y="1521467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2" name="선"/>
          <p:cNvSpPr/>
          <p:nvPr/>
        </p:nvSpPr>
        <p:spPr>
          <a:xfrm>
            <a:off x="6096000" y="2639067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3" name="선"/>
          <p:cNvSpPr/>
          <p:nvPr/>
        </p:nvSpPr>
        <p:spPr>
          <a:xfrm>
            <a:off x="6096000" y="3756669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4" name="선"/>
          <p:cNvSpPr/>
          <p:nvPr/>
        </p:nvSpPr>
        <p:spPr>
          <a:xfrm>
            <a:off x="6096000" y="4874269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실습 파일 읽어 오기"/>
          <p:cNvGrpSpPr/>
          <p:nvPr/>
        </p:nvGrpSpPr>
        <p:grpSpPr>
          <a:xfrm>
            <a:off x="4698277" y="878829"/>
            <a:ext cx="2795444" cy="629944"/>
            <a:chOff x="0" y="0"/>
            <a:chExt cx="2795443" cy="629942"/>
          </a:xfrm>
        </p:grpSpPr>
        <p:sp>
          <p:nvSpPr>
            <p:cNvPr id="616" name="직사각형"/>
            <p:cNvSpPr/>
            <p:nvPr/>
          </p:nvSpPr>
          <p:spPr>
            <a:xfrm>
              <a:off x="-1" y="0"/>
              <a:ext cx="2795444" cy="629944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17" name="실습 파일 읽어 오기"/>
            <p:cNvSpPr txBox="1"/>
            <p:nvPr/>
          </p:nvSpPr>
          <p:spPr>
            <a:xfrm>
              <a:off x="-1" y="85176"/>
              <a:ext cx="2795444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실습 파일 읽어 오기</a:t>
              </a:r>
            </a:p>
          </p:txBody>
        </p:sp>
      </p:grpSp>
      <p:grpSp>
        <p:nvGrpSpPr>
          <p:cNvPr id="621" name="데이터 전처리"/>
          <p:cNvGrpSpPr/>
          <p:nvPr/>
        </p:nvGrpSpPr>
        <p:grpSpPr>
          <a:xfrm>
            <a:off x="4698277" y="1996430"/>
            <a:ext cx="2795444" cy="629945"/>
            <a:chOff x="0" y="0"/>
            <a:chExt cx="2795443" cy="629944"/>
          </a:xfrm>
        </p:grpSpPr>
        <p:sp>
          <p:nvSpPr>
            <p:cNvPr id="619" name="직사각형"/>
            <p:cNvSpPr/>
            <p:nvPr/>
          </p:nvSpPr>
          <p:spPr>
            <a:xfrm>
              <a:off x="-1" y="-1"/>
              <a:ext cx="2795444" cy="62994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0" name="데이터 전처리"/>
            <p:cNvSpPr txBox="1"/>
            <p:nvPr/>
          </p:nvSpPr>
          <p:spPr>
            <a:xfrm>
              <a:off x="-1" y="85176"/>
              <a:ext cx="2795444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데이터 전처리</a:t>
              </a:r>
            </a:p>
          </p:txBody>
        </p:sp>
      </p:grpSp>
      <p:grpSp>
        <p:nvGrpSpPr>
          <p:cNvPr id="624" name="기술 통계량(빈도 분석)"/>
          <p:cNvGrpSpPr/>
          <p:nvPr/>
        </p:nvGrpSpPr>
        <p:grpSpPr>
          <a:xfrm>
            <a:off x="4698277" y="3114030"/>
            <a:ext cx="2795444" cy="629945"/>
            <a:chOff x="0" y="0"/>
            <a:chExt cx="2795443" cy="629944"/>
          </a:xfrm>
        </p:grpSpPr>
        <p:sp>
          <p:nvSpPr>
            <p:cNvPr id="622" name="직사각형"/>
            <p:cNvSpPr/>
            <p:nvPr/>
          </p:nvSpPr>
          <p:spPr>
            <a:xfrm>
              <a:off x="-1" y="-1"/>
              <a:ext cx="2795444" cy="62994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3" name="기술 통계량(빈도 분석)"/>
            <p:cNvSpPr txBox="1"/>
            <p:nvPr/>
          </p:nvSpPr>
          <p:spPr>
            <a:xfrm>
              <a:off x="-1" y="85176"/>
              <a:ext cx="2795444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두 집단 subset 생성</a:t>
              </a:r>
            </a:p>
          </p:txBody>
        </p:sp>
      </p:grpSp>
      <p:grpSp>
        <p:nvGrpSpPr>
          <p:cNvPr id="627" name="binom.test()"/>
          <p:cNvGrpSpPr/>
          <p:nvPr/>
        </p:nvGrpSpPr>
        <p:grpSpPr>
          <a:xfrm>
            <a:off x="4698277" y="4231630"/>
            <a:ext cx="2795444" cy="629945"/>
            <a:chOff x="0" y="0"/>
            <a:chExt cx="2795443" cy="629944"/>
          </a:xfrm>
        </p:grpSpPr>
        <p:sp>
          <p:nvSpPr>
            <p:cNvPr id="625" name="직사각형"/>
            <p:cNvSpPr/>
            <p:nvPr/>
          </p:nvSpPr>
          <p:spPr>
            <a:xfrm>
              <a:off x="-1" y="-1"/>
              <a:ext cx="2795444" cy="62994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6" name="binom.test()"/>
            <p:cNvSpPr txBox="1"/>
            <p:nvPr/>
          </p:nvSpPr>
          <p:spPr>
            <a:xfrm>
              <a:off x="-1" y="96772"/>
              <a:ext cx="2795444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prop.test()</a:t>
              </a:r>
            </a:p>
          </p:txBody>
        </p:sp>
      </p:grpSp>
      <p:grpSp>
        <p:nvGrpSpPr>
          <p:cNvPr id="630" name="검정 통계량 분석"/>
          <p:cNvGrpSpPr/>
          <p:nvPr/>
        </p:nvGrpSpPr>
        <p:grpSpPr>
          <a:xfrm>
            <a:off x="4698277" y="5349230"/>
            <a:ext cx="2795444" cy="629945"/>
            <a:chOff x="0" y="0"/>
            <a:chExt cx="2795443" cy="629944"/>
          </a:xfrm>
        </p:grpSpPr>
        <p:sp>
          <p:nvSpPr>
            <p:cNvPr id="628" name="직사각형"/>
            <p:cNvSpPr/>
            <p:nvPr/>
          </p:nvSpPr>
          <p:spPr>
            <a:xfrm>
              <a:off x="-1" y="-1"/>
              <a:ext cx="2795444" cy="62994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9" name="검정 통계량 분석"/>
            <p:cNvSpPr txBox="1"/>
            <p:nvPr/>
          </p:nvSpPr>
          <p:spPr>
            <a:xfrm>
              <a:off x="-1" y="85176"/>
              <a:ext cx="2795444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검정 통계량 분석</a:t>
              </a:r>
            </a:p>
          </p:txBody>
        </p:sp>
      </p:grpSp>
      <p:sp>
        <p:nvSpPr>
          <p:cNvPr id="631" name="선"/>
          <p:cNvSpPr/>
          <p:nvPr/>
        </p:nvSpPr>
        <p:spPr>
          <a:xfrm>
            <a:off x="6095998" y="1521467"/>
            <a:ext cx="2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2" name="선"/>
          <p:cNvSpPr/>
          <p:nvPr/>
        </p:nvSpPr>
        <p:spPr>
          <a:xfrm>
            <a:off x="6095998" y="2639067"/>
            <a:ext cx="2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3" name="선"/>
          <p:cNvSpPr/>
          <p:nvPr/>
        </p:nvSpPr>
        <p:spPr>
          <a:xfrm>
            <a:off x="6095998" y="3756669"/>
            <a:ext cx="2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4" name="선"/>
          <p:cNvSpPr/>
          <p:nvPr/>
        </p:nvSpPr>
        <p:spPr>
          <a:xfrm>
            <a:off x="6095998" y="4874269"/>
            <a:ext cx="2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선"/>
          <p:cNvSpPr/>
          <p:nvPr/>
        </p:nvSpPr>
        <p:spPr>
          <a:xfrm>
            <a:off x="4748579" y="458279"/>
            <a:ext cx="3" cy="11711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7" name="실습 파일 읽어 오기"/>
          <p:cNvSpPr txBox="1"/>
          <p:nvPr/>
        </p:nvSpPr>
        <p:spPr>
          <a:xfrm>
            <a:off x="3796079" y="113130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38" name="데이터 전처리"/>
          <p:cNvSpPr txBox="1"/>
          <p:nvPr/>
        </p:nvSpPr>
        <p:spPr>
          <a:xfrm>
            <a:off x="3796079" y="616625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39" name="기술통계량(평균)"/>
          <p:cNvSpPr txBox="1"/>
          <p:nvPr/>
        </p:nvSpPr>
        <p:spPr>
          <a:xfrm>
            <a:off x="3796079" y="1120119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40" name="검정 통계량 분석"/>
          <p:cNvSpPr txBox="1"/>
          <p:nvPr/>
        </p:nvSpPr>
        <p:spPr>
          <a:xfrm>
            <a:off x="3796079" y="3583070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검정 통계량 분석</a:t>
            </a:r>
          </a:p>
        </p:txBody>
      </p:sp>
      <p:grpSp>
        <p:nvGrpSpPr>
          <p:cNvPr id="643" name="정규 분포"/>
          <p:cNvGrpSpPr/>
          <p:nvPr/>
        </p:nvGrpSpPr>
        <p:grpSpPr>
          <a:xfrm>
            <a:off x="3840313" y="1623612"/>
            <a:ext cx="1816535" cy="807117"/>
            <a:chOff x="0" y="-1"/>
            <a:chExt cx="1816533" cy="807115"/>
          </a:xfrm>
        </p:grpSpPr>
        <p:sp>
          <p:nvSpPr>
            <p:cNvPr id="641" name="도형"/>
            <p:cNvSpPr/>
            <p:nvPr/>
          </p:nvSpPr>
          <p:spPr>
            <a:xfrm>
              <a:off x="-1" y="-2"/>
              <a:ext cx="1816535" cy="80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42" name="정규 분포"/>
            <p:cNvSpPr txBox="1"/>
            <p:nvPr/>
          </p:nvSpPr>
          <p:spPr>
            <a:xfrm>
              <a:off x="0" y="237187"/>
              <a:ext cx="1816532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정규 분포</a:t>
              </a:r>
            </a:p>
          </p:txBody>
        </p:sp>
      </p:grpSp>
      <p:sp>
        <p:nvSpPr>
          <p:cNvPr id="644" name="shapiro.test()"/>
          <p:cNvSpPr txBox="1"/>
          <p:nvPr/>
        </p:nvSpPr>
        <p:spPr>
          <a:xfrm>
            <a:off x="5917696" y="1848100"/>
            <a:ext cx="1399840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shapiro.test()</a:t>
            </a:r>
          </a:p>
        </p:txBody>
      </p:sp>
      <p:sp>
        <p:nvSpPr>
          <p:cNvPr id="645" name="t.test()"/>
          <p:cNvSpPr txBox="1"/>
          <p:nvPr/>
        </p:nvSpPr>
        <p:spPr>
          <a:xfrm>
            <a:off x="3192952" y="2769701"/>
            <a:ext cx="1399840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t.test()</a:t>
            </a:r>
          </a:p>
        </p:txBody>
      </p:sp>
      <p:sp>
        <p:nvSpPr>
          <p:cNvPr id="646" name="wilcox.test()"/>
          <p:cNvSpPr txBox="1"/>
          <p:nvPr/>
        </p:nvSpPr>
        <p:spPr>
          <a:xfrm>
            <a:off x="4891182" y="2769701"/>
            <a:ext cx="1399840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wilcox.test()</a:t>
            </a:r>
          </a:p>
        </p:txBody>
      </p:sp>
      <p:sp>
        <p:nvSpPr>
          <p:cNvPr id="647" name="선"/>
          <p:cNvSpPr/>
          <p:nvPr/>
        </p:nvSpPr>
        <p:spPr>
          <a:xfrm>
            <a:off x="3531201" y="2025493"/>
            <a:ext cx="3" cy="7402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8" name="선"/>
          <p:cNvSpPr/>
          <p:nvPr/>
        </p:nvSpPr>
        <p:spPr>
          <a:xfrm>
            <a:off x="4748579" y="3289300"/>
            <a:ext cx="3" cy="2794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9" name="선"/>
          <p:cNvSpPr/>
          <p:nvPr/>
        </p:nvSpPr>
        <p:spPr>
          <a:xfrm>
            <a:off x="3516310" y="2027170"/>
            <a:ext cx="339982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0" name="선"/>
          <p:cNvSpPr/>
          <p:nvPr/>
        </p:nvSpPr>
        <p:spPr>
          <a:xfrm>
            <a:off x="3893172" y="3297325"/>
            <a:ext cx="1710816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1" name="선"/>
          <p:cNvSpPr/>
          <p:nvPr/>
        </p:nvSpPr>
        <p:spPr>
          <a:xfrm>
            <a:off x="5656260" y="2027170"/>
            <a:ext cx="257516" cy="3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2" name="선"/>
          <p:cNvSpPr/>
          <p:nvPr/>
        </p:nvSpPr>
        <p:spPr>
          <a:xfrm>
            <a:off x="4748210" y="2430725"/>
            <a:ext cx="845608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3" name="선"/>
          <p:cNvSpPr/>
          <p:nvPr/>
        </p:nvSpPr>
        <p:spPr>
          <a:xfrm>
            <a:off x="5591102" y="2425700"/>
            <a:ext cx="3" cy="3302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4" name="선"/>
          <p:cNvSpPr/>
          <p:nvPr/>
        </p:nvSpPr>
        <p:spPr>
          <a:xfrm flipV="1">
            <a:off x="5600698" y="3126220"/>
            <a:ext cx="4" cy="17578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5" name="선"/>
          <p:cNvSpPr/>
          <p:nvPr/>
        </p:nvSpPr>
        <p:spPr>
          <a:xfrm flipV="1">
            <a:off x="3892872" y="3126220"/>
            <a:ext cx="3" cy="17578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선"/>
          <p:cNvSpPr/>
          <p:nvPr/>
        </p:nvSpPr>
        <p:spPr>
          <a:xfrm>
            <a:off x="4748579" y="458279"/>
            <a:ext cx="1" cy="16529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8" name="실습 파일 읽어 오기"/>
          <p:cNvSpPr txBox="1"/>
          <p:nvPr/>
        </p:nvSpPr>
        <p:spPr>
          <a:xfrm>
            <a:off x="3796079" y="113130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59" name="데이터 전처리"/>
          <p:cNvSpPr txBox="1"/>
          <p:nvPr/>
        </p:nvSpPr>
        <p:spPr>
          <a:xfrm>
            <a:off x="3796079" y="616624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60" name="기술통계량(평균)"/>
          <p:cNvSpPr txBox="1"/>
          <p:nvPr/>
        </p:nvSpPr>
        <p:spPr>
          <a:xfrm>
            <a:off x="3796079" y="1623612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61" name="검정 통계량 분석"/>
          <p:cNvSpPr txBox="1"/>
          <p:nvPr/>
        </p:nvSpPr>
        <p:spPr>
          <a:xfrm>
            <a:off x="4215280" y="4808228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검정 통계량 분석</a:t>
            </a:r>
          </a:p>
        </p:txBody>
      </p:sp>
      <p:grpSp>
        <p:nvGrpSpPr>
          <p:cNvPr id="664" name="정규 분포"/>
          <p:cNvGrpSpPr/>
          <p:nvPr/>
        </p:nvGrpSpPr>
        <p:grpSpPr>
          <a:xfrm>
            <a:off x="3840313" y="2127105"/>
            <a:ext cx="1816534" cy="807117"/>
            <a:chOff x="0" y="-1"/>
            <a:chExt cx="1816533" cy="807115"/>
          </a:xfrm>
        </p:grpSpPr>
        <p:sp>
          <p:nvSpPr>
            <p:cNvPr id="662" name="도형"/>
            <p:cNvSpPr/>
            <p:nvPr/>
          </p:nvSpPr>
          <p:spPr>
            <a:xfrm>
              <a:off x="-1" y="-2"/>
              <a:ext cx="1816534" cy="80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63" name="정규 분포"/>
            <p:cNvSpPr txBox="1"/>
            <p:nvPr/>
          </p:nvSpPr>
          <p:spPr>
            <a:xfrm>
              <a:off x="0" y="237187"/>
              <a:ext cx="1816532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동질성 분포</a:t>
              </a:r>
            </a:p>
          </p:txBody>
        </p:sp>
      </p:grpSp>
      <p:sp>
        <p:nvSpPr>
          <p:cNvPr id="665" name="shapiro.test()"/>
          <p:cNvSpPr txBox="1"/>
          <p:nvPr/>
        </p:nvSpPr>
        <p:spPr>
          <a:xfrm>
            <a:off x="5917696" y="2351594"/>
            <a:ext cx="1399840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var.test()</a:t>
            </a:r>
          </a:p>
        </p:txBody>
      </p:sp>
      <p:sp>
        <p:nvSpPr>
          <p:cNvPr id="666" name="t.test()"/>
          <p:cNvSpPr txBox="1"/>
          <p:nvPr/>
        </p:nvSpPr>
        <p:spPr>
          <a:xfrm>
            <a:off x="3612153" y="3994859"/>
            <a:ext cx="1399840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t.test()</a:t>
            </a:r>
          </a:p>
        </p:txBody>
      </p:sp>
      <p:sp>
        <p:nvSpPr>
          <p:cNvPr id="667" name="wilcox.test()"/>
          <p:cNvSpPr txBox="1"/>
          <p:nvPr/>
        </p:nvSpPr>
        <p:spPr>
          <a:xfrm>
            <a:off x="5310382" y="3994859"/>
            <a:ext cx="1399840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wilcox.test()</a:t>
            </a:r>
          </a:p>
        </p:txBody>
      </p:sp>
      <p:sp>
        <p:nvSpPr>
          <p:cNvPr id="668" name="선"/>
          <p:cNvSpPr/>
          <p:nvPr/>
        </p:nvSpPr>
        <p:spPr>
          <a:xfrm>
            <a:off x="3847854" y="2519080"/>
            <a:ext cx="1" cy="148025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9" name="선"/>
          <p:cNvSpPr/>
          <p:nvPr/>
        </p:nvSpPr>
        <p:spPr>
          <a:xfrm>
            <a:off x="5167779" y="4514457"/>
            <a:ext cx="3" cy="2794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0" name="선"/>
          <p:cNvSpPr/>
          <p:nvPr/>
        </p:nvSpPr>
        <p:spPr>
          <a:xfrm>
            <a:off x="4312372" y="4522483"/>
            <a:ext cx="1710816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선"/>
          <p:cNvSpPr/>
          <p:nvPr/>
        </p:nvSpPr>
        <p:spPr>
          <a:xfrm>
            <a:off x="5656260" y="2530663"/>
            <a:ext cx="257516" cy="3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2" name="선"/>
          <p:cNvSpPr/>
          <p:nvPr/>
        </p:nvSpPr>
        <p:spPr>
          <a:xfrm>
            <a:off x="4738384" y="3287606"/>
            <a:ext cx="845608" cy="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3" name="선"/>
          <p:cNvSpPr/>
          <p:nvPr/>
        </p:nvSpPr>
        <p:spPr>
          <a:xfrm>
            <a:off x="4748577" y="2950088"/>
            <a:ext cx="3" cy="33020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4" name="선"/>
          <p:cNvSpPr/>
          <p:nvPr/>
        </p:nvSpPr>
        <p:spPr>
          <a:xfrm flipV="1">
            <a:off x="6019899" y="4351378"/>
            <a:ext cx="4" cy="17578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5" name="선"/>
          <p:cNvSpPr/>
          <p:nvPr/>
        </p:nvSpPr>
        <p:spPr>
          <a:xfrm flipV="1">
            <a:off x="4312073" y="4351378"/>
            <a:ext cx="3" cy="17578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6" name="데이터 전처리"/>
          <p:cNvSpPr txBox="1"/>
          <p:nvPr/>
        </p:nvSpPr>
        <p:spPr>
          <a:xfrm>
            <a:off x="3796078" y="1120118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두 집단 subset 생성</a:t>
            </a:r>
          </a:p>
        </p:txBody>
      </p:sp>
      <p:grpSp>
        <p:nvGrpSpPr>
          <p:cNvPr id="679" name="정규 분포"/>
          <p:cNvGrpSpPr/>
          <p:nvPr/>
        </p:nvGrpSpPr>
        <p:grpSpPr>
          <a:xfrm>
            <a:off x="5580213" y="2874697"/>
            <a:ext cx="1816534" cy="807117"/>
            <a:chOff x="0" y="-1"/>
            <a:chExt cx="1816533" cy="807115"/>
          </a:xfrm>
        </p:grpSpPr>
        <p:sp>
          <p:nvSpPr>
            <p:cNvPr id="677" name="도형"/>
            <p:cNvSpPr/>
            <p:nvPr/>
          </p:nvSpPr>
          <p:spPr>
            <a:xfrm>
              <a:off x="-1" y="-2"/>
              <a:ext cx="1816534" cy="80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78" name="정규 분포"/>
            <p:cNvSpPr txBox="1"/>
            <p:nvPr/>
          </p:nvSpPr>
          <p:spPr>
            <a:xfrm>
              <a:off x="0" y="237187"/>
              <a:ext cx="1816532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tie 존재</a:t>
              </a:r>
            </a:p>
          </p:txBody>
        </p:sp>
      </p:grpSp>
      <p:sp>
        <p:nvSpPr>
          <p:cNvPr id="680" name="shapiro.test()"/>
          <p:cNvSpPr txBox="1"/>
          <p:nvPr/>
        </p:nvSpPr>
        <p:spPr>
          <a:xfrm>
            <a:off x="7657596" y="3099187"/>
            <a:ext cx="1562558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wilcox.exact()</a:t>
            </a:r>
          </a:p>
        </p:txBody>
      </p:sp>
      <p:sp>
        <p:nvSpPr>
          <p:cNvPr id="681" name="선"/>
          <p:cNvSpPr/>
          <p:nvPr/>
        </p:nvSpPr>
        <p:spPr>
          <a:xfrm>
            <a:off x="7396160" y="3278255"/>
            <a:ext cx="257516" cy="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2" name="선"/>
          <p:cNvSpPr/>
          <p:nvPr/>
        </p:nvSpPr>
        <p:spPr>
          <a:xfrm>
            <a:off x="8357515" y="3461747"/>
            <a:ext cx="1" cy="155136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3" name="선"/>
          <p:cNvSpPr/>
          <p:nvPr/>
        </p:nvSpPr>
        <p:spPr>
          <a:xfrm>
            <a:off x="6488478" y="3671567"/>
            <a:ext cx="3" cy="3302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4" name="선"/>
          <p:cNvSpPr/>
          <p:nvPr/>
        </p:nvSpPr>
        <p:spPr>
          <a:xfrm>
            <a:off x="6138322" y="5001095"/>
            <a:ext cx="2201154" cy="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선"/>
          <p:cNvSpPr/>
          <p:nvPr/>
        </p:nvSpPr>
        <p:spPr>
          <a:xfrm>
            <a:off x="4748579" y="458279"/>
            <a:ext cx="1" cy="16529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7" name="실습 파일 읽어 오기"/>
          <p:cNvSpPr txBox="1"/>
          <p:nvPr/>
        </p:nvSpPr>
        <p:spPr>
          <a:xfrm>
            <a:off x="3796079" y="113130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88" name="데이터 전처리"/>
          <p:cNvSpPr txBox="1"/>
          <p:nvPr/>
        </p:nvSpPr>
        <p:spPr>
          <a:xfrm>
            <a:off x="3796079" y="616624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89" name="기술통계량(평균)"/>
          <p:cNvSpPr txBox="1"/>
          <p:nvPr/>
        </p:nvSpPr>
        <p:spPr>
          <a:xfrm>
            <a:off x="3796079" y="1623612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90" name="데이터 전처리"/>
          <p:cNvSpPr txBox="1"/>
          <p:nvPr/>
        </p:nvSpPr>
        <p:spPr>
          <a:xfrm>
            <a:off x="3796078" y="1120118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두 집단 subset 생성</a:t>
            </a:r>
          </a:p>
        </p:txBody>
      </p:sp>
      <p:sp>
        <p:nvSpPr>
          <p:cNvPr id="691" name="검정 통계량 분석"/>
          <p:cNvSpPr txBox="1"/>
          <p:nvPr/>
        </p:nvSpPr>
        <p:spPr>
          <a:xfrm>
            <a:off x="3796079" y="4073865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TukeyHSD()</a:t>
            </a:r>
          </a:p>
        </p:txBody>
      </p:sp>
      <p:grpSp>
        <p:nvGrpSpPr>
          <p:cNvPr id="694" name="정규 분포"/>
          <p:cNvGrpSpPr/>
          <p:nvPr/>
        </p:nvGrpSpPr>
        <p:grpSpPr>
          <a:xfrm>
            <a:off x="3840313" y="2114406"/>
            <a:ext cx="1816534" cy="807117"/>
            <a:chOff x="0" y="-1"/>
            <a:chExt cx="1816533" cy="807115"/>
          </a:xfrm>
        </p:grpSpPr>
        <p:sp>
          <p:nvSpPr>
            <p:cNvPr id="692" name="도형"/>
            <p:cNvSpPr/>
            <p:nvPr/>
          </p:nvSpPr>
          <p:spPr>
            <a:xfrm>
              <a:off x="-1" y="-2"/>
              <a:ext cx="1816534" cy="80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93" name="정규 분포"/>
            <p:cNvSpPr txBox="1"/>
            <p:nvPr/>
          </p:nvSpPr>
          <p:spPr>
            <a:xfrm>
              <a:off x="0" y="237187"/>
              <a:ext cx="1816532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동질성 분포</a:t>
              </a:r>
            </a:p>
          </p:txBody>
        </p:sp>
      </p:grpSp>
      <p:sp>
        <p:nvSpPr>
          <p:cNvPr id="695" name="shapiro.test()"/>
          <p:cNvSpPr txBox="1"/>
          <p:nvPr/>
        </p:nvSpPr>
        <p:spPr>
          <a:xfrm>
            <a:off x="5917696" y="2338895"/>
            <a:ext cx="1399840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bartlett.test()</a:t>
            </a:r>
          </a:p>
        </p:txBody>
      </p:sp>
      <p:sp>
        <p:nvSpPr>
          <p:cNvPr id="696" name="t.test()"/>
          <p:cNvSpPr txBox="1"/>
          <p:nvPr/>
        </p:nvSpPr>
        <p:spPr>
          <a:xfrm>
            <a:off x="3192952" y="3260496"/>
            <a:ext cx="1399840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aov()</a:t>
            </a:r>
          </a:p>
        </p:txBody>
      </p:sp>
      <p:sp>
        <p:nvSpPr>
          <p:cNvPr id="697" name="wilcox.test()"/>
          <p:cNvSpPr txBox="1"/>
          <p:nvPr/>
        </p:nvSpPr>
        <p:spPr>
          <a:xfrm>
            <a:off x="4891182" y="3260496"/>
            <a:ext cx="1399840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kruskal.test()</a:t>
            </a:r>
          </a:p>
        </p:txBody>
      </p:sp>
      <p:sp>
        <p:nvSpPr>
          <p:cNvPr id="698" name="선"/>
          <p:cNvSpPr/>
          <p:nvPr/>
        </p:nvSpPr>
        <p:spPr>
          <a:xfrm>
            <a:off x="3531201" y="2516287"/>
            <a:ext cx="3" cy="7402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9" name="선"/>
          <p:cNvSpPr/>
          <p:nvPr/>
        </p:nvSpPr>
        <p:spPr>
          <a:xfrm>
            <a:off x="4748579" y="3780094"/>
            <a:ext cx="2" cy="2794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0" name="선"/>
          <p:cNvSpPr/>
          <p:nvPr/>
        </p:nvSpPr>
        <p:spPr>
          <a:xfrm>
            <a:off x="3516310" y="2517964"/>
            <a:ext cx="339982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1" name="선"/>
          <p:cNvSpPr/>
          <p:nvPr/>
        </p:nvSpPr>
        <p:spPr>
          <a:xfrm>
            <a:off x="3893172" y="3788120"/>
            <a:ext cx="1710816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2" name="선"/>
          <p:cNvSpPr/>
          <p:nvPr/>
        </p:nvSpPr>
        <p:spPr>
          <a:xfrm>
            <a:off x="5656260" y="2517964"/>
            <a:ext cx="257516" cy="3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3" name="선"/>
          <p:cNvSpPr/>
          <p:nvPr/>
        </p:nvSpPr>
        <p:spPr>
          <a:xfrm>
            <a:off x="4748210" y="2921520"/>
            <a:ext cx="845608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4" name="선"/>
          <p:cNvSpPr/>
          <p:nvPr/>
        </p:nvSpPr>
        <p:spPr>
          <a:xfrm>
            <a:off x="5591102" y="2916495"/>
            <a:ext cx="2" cy="3302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5" name="선"/>
          <p:cNvSpPr/>
          <p:nvPr/>
        </p:nvSpPr>
        <p:spPr>
          <a:xfrm flipV="1">
            <a:off x="5600698" y="3617014"/>
            <a:ext cx="4" cy="17578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6" name="선"/>
          <p:cNvSpPr/>
          <p:nvPr/>
        </p:nvSpPr>
        <p:spPr>
          <a:xfrm flipV="1">
            <a:off x="3892872" y="3617014"/>
            <a:ext cx="3" cy="17578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4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