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68ADC-3F00-46D2-A246-5387A52DC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CB782-F022-4354-9C3C-4D624A68B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E9C38-1330-4F19-A10F-25A5D94E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EC1BF-C8C5-4B57-BF60-39BA47F2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6C36E-70CF-4911-A4BC-B1DF3CEF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F0AF2-DE09-40E2-92AD-BC249BB2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A1FA0-1E9B-46B8-8AEA-B929566E2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AE4A8-0FA5-4FAC-98D3-CD5FB69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50D92-D2A1-48CE-86B6-92B8E2CE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4E654-811A-4D81-82E8-DBDD4FEF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96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6C96B0-92B8-4B05-AFBF-64A5F5E55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BB5D5-2B1C-47FA-887B-225787A6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CE68B-01E3-494C-9E82-D503B936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A50E0-3694-473C-A819-56524051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4A087-5C83-4594-971C-0F34CEFB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2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C26B6-8E6A-4277-A46F-AABC4DCE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A79DE-4582-4250-B305-A377E4B2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72794-70B5-4B62-B9F2-0FE92D08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825AE-8A4A-4FEA-A25D-4531DBD5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1B31-DC07-4366-81B2-FDB98B82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38580-A6CF-4672-BCB2-F4A92F2F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CC05B-5AE3-42F0-8E65-93735835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1527F-31F5-4753-BAB7-BCD85DA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05EE2-AC15-4DFE-80E1-B0BF7D30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F1E66-5D5E-4385-BB6C-2E76FD16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1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F786-A751-4EAE-800D-8F409FB4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0541F-0DD1-4858-AB2C-11104084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4F023-A2BD-4451-AEE8-B3482C7D4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904D6-3686-4F95-B414-3E97BB9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E1C30-2652-4371-A223-249A9201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38E51-4644-4B11-883D-86E10F3A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6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2B7EE-B2DF-472B-A3CB-31FA337A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4587E-5590-446E-B205-AB66ABE5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E7356-7889-4333-A86A-2C83AE9D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06FED-F357-4A5D-BA72-2F0C271E4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0AA7A7-D242-4F79-9EC7-342856B6B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AD487B-2F05-424A-9FEE-253202FA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68EFA-65B7-4445-BB8E-7814EB3D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1F980-40FC-4687-BE93-2E67E3C8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02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D15A0-1721-44F0-BB19-BA7A859A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5E08B0-5715-46E5-8876-EF5DCF2D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2B16B3-5EB5-4924-8280-9E5177EE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66074-A2D2-42D3-B8D3-9E70F7BE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41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7AB76C-9603-4DB5-B54B-CDD0EC42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525D42-7EBA-4A7B-8A10-17F1F3B6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85D65-9229-42A3-A5FE-F05DB40E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63DE-E2BE-4D2E-992C-E14778EE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85546-1994-4129-B9EB-58AADE0A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73B6E-4CDC-45CE-8EDA-BAE94732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E74BF-FC93-4D40-80DF-E12D36FB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ADDB2-B273-4EAE-B839-26A851D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C2041-DAA6-4FE4-B7FC-C4865C65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3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0A8BF-B769-4373-88D4-CB911DE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DFE0F9-27EF-4B09-AD82-CECCEE871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B4A90-56C0-40E8-A1B2-A290C7520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D0467-7787-4093-BBAD-7A7BE7E7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619BE-8B88-4A32-A5A6-C1AF1348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C235E-B34F-4B51-A1FC-8C5405FE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AFF37-7524-4391-817C-BEA0B55F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71F1D-3727-4A19-864F-C0AB338E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A890F-CA6C-4716-B7F5-FFFC699AD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33F7-DDCE-4A4A-93D2-3E7ADEC868BC}" type="datetimeFigureOut">
              <a:rPr lang="ko-KR" altLang="en-US" smtClean="0"/>
              <a:t>2019-08-02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67C8-628F-41B5-9928-EEB3C1552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9E7E1-B8B6-4501-8CA4-08C011FCD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5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FE7BB4-0750-4378-9D5F-5C48877D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94014"/>
              </p:ext>
            </p:extLst>
          </p:nvPr>
        </p:nvGraphicFramePr>
        <p:xfrm>
          <a:off x="2032000" y="719666"/>
          <a:ext cx="2111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91875"/>
              </p:ext>
            </p:extLst>
          </p:nvPr>
        </p:nvGraphicFramePr>
        <p:xfrm>
          <a:off x="2032001" y="2415116"/>
          <a:ext cx="40640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29874267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37448440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69885250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88692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2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FE7BB4-0750-4378-9D5F-5C48877D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79728"/>
              </p:ext>
            </p:extLst>
          </p:nvPr>
        </p:nvGraphicFramePr>
        <p:xfrm>
          <a:off x="2870201" y="648759"/>
          <a:ext cx="2111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33457"/>
              </p:ext>
            </p:extLst>
          </p:nvPr>
        </p:nvGraphicFramePr>
        <p:xfrm>
          <a:off x="2032001" y="2415116"/>
          <a:ext cx="37877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72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298742676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374484407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69885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7421"/>
              </p:ext>
            </p:extLst>
          </p:nvPr>
        </p:nvGraphicFramePr>
        <p:xfrm>
          <a:off x="2032000" y="2415116"/>
          <a:ext cx="46926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08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1298742676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1374484407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69885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Yoo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5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Yoo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(b)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5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9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30000"/>
              </p:ext>
            </p:extLst>
          </p:nvPr>
        </p:nvGraphicFramePr>
        <p:xfrm>
          <a:off x="2032001" y="2415116"/>
          <a:ext cx="23673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72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27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45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46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78937"/>
              </p:ext>
            </p:extLst>
          </p:nvPr>
        </p:nvGraphicFramePr>
        <p:xfrm>
          <a:off x="222254" y="91440"/>
          <a:ext cx="20801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48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815275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216123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543812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a+1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a+k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물리적 노드 구조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62973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BBE121-55DF-4101-B9C1-D2F044101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18762"/>
              </p:ext>
            </p:extLst>
          </p:nvPr>
        </p:nvGraphicFramePr>
        <p:xfrm>
          <a:off x="426120" y="3572299"/>
          <a:ext cx="1672426" cy="7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13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836213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(b)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논리적 노드 구조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4488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5F5352-E07A-4062-A634-819F65A00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64034"/>
              </p:ext>
            </p:extLst>
          </p:nvPr>
        </p:nvGraphicFramePr>
        <p:xfrm>
          <a:off x="6207795" y="1858856"/>
          <a:ext cx="1672426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13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836213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6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5F5352-E07A-4062-A634-819F65A00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68540"/>
              </p:ext>
            </p:extLst>
          </p:nvPr>
        </p:nvGraphicFramePr>
        <p:xfrm>
          <a:off x="1559595" y="1954106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Cho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2FF165-E249-4470-86EE-B6A28518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80530"/>
              </p:ext>
            </p:extLst>
          </p:nvPr>
        </p:nvGraphicFramePr>
        <p:xfrm>
          <a:off x="390524" y="1954106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84F6E4F-13F8-4DDB-B74B-68FD4DC5D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90557"/>
              </p:ext>
            </p:extLst>
          </p:nvPr>
        </p:nvGraphicFramePr>
        <p:xfrm>
          <a:off x="2792958" y="1954106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197960D-E9F5-416D-B133-E23ED2ED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20648"/>
              </p:ext>
            </p:extLst>
          </p:nvPr>
        </p:nvGraphicFramePr>
        <p:xfrm>
          <a:off x="4026321" y="1954106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0828A8B-C387-41A1-B14D-311F0784A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85266"/>
              </p:ext>
            </p:extLst>
          </p:nvPr>
        </p:nvGraphicFramePr>
        <p:xfrm>
          <a:off x="5259684" y="1954106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2E4320F-3BF3-484E-ACC5-DD8656DB8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07437"/>
              </p:ext>
            </p:extLst>
          </p:nvPr>
        </p:nvGraphicFramePr>
        <p:xfrm>
          <a:off x="6493047" y="1954106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Yoo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DC6622-2902-4F86-88AD-CAB9D07483BA}"/>
              </a:ext>
            </a:extLst>
          </p:cNvPr>
          <p:cNvCxnSpPr/>
          <p:nvPr/>
        </p:nvCxnSpPr>
        <p:spPr>
          <a:xfrm>
            <a:off x="1316956" y="2457450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9FAA86-FDF7-4F06-965A-3767B1427EDB}"/>
              </a:ext>
            </a:extLst>
          </p:cNvPr>
          <p:cNvCxnSpPr/>
          <p:nvPr/>
        </p:nvCxnSpPr>
        <p:spPr>
          <a:xfrm>
            <a:off x="2550319" y="2457450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8D6E8F-A78B-4D8B-AB0E-671D68291202}"/>
              </a:ext>
            </a:extLst>
          </p:cNvPr>
          <p:cNvCxnSpPr/>
          <p:nvPr/>
        </p:nvCxnSpPr>
        <p:spPr>
          <a:xfrm>
            <a:off x="3783682" y="2457450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B35AEB-E5A2-4E34-927F-2627B71B7563}"/>
              </a:ext>
            </a:extLst>
          </p:cNvPr>
          <p:cNvCxnSpPr/>
          <p:nvPr/>
        </p:nvCxnSpPr>
        <p:spPr>
          <a:xfrm>
            <a:off x="5017045" y="2457450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DF0576-2B45-40A4-B396-2EEDD6449374}"/>
              </a:ext>
            </a:extLst>
          </p:cNvPr>
          <p:cNvCxnSpPr/>
          <p:nvPr/>
        </p:nvCxnSpPr>
        <p:spPr>
          <a:xfrm>
            <a:off x="6250408" y="2457450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663DDE-8E4B-4D1B-8630-03133050B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27962"/>
              </p:ext>
            </p:extLst>
          </p:nvPr>
        </p:nvGraphicFramePr>
        <p:xfrm>
          <a:off x="8983079" y="462280"/>
          <a:ext cx="193106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3">
                  <a:extLst>
                    <a:ext uri="{9D8B030D-6E8A-4147-A177-3AD203B41FA5}">
                      <a16:colId xmlns:a16="http://schemas.microsoft.com/office/drawing/2014/main" val="357524888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511845">
                  <a:extLst>
                    <a:ext uri="{9D8B030D-6E8A-4147-A177-3AD203B41FA5}">
                      <a16:colId xmlns:a16="http://schemas.microsoft.com/office/drawing/2014/main" val="115048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Cho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00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0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78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96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9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9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Yoo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6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681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63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5F5352-E07A-4062-A634-819F65A00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6268"/>
              </p:ext>
            </p:extLst>
          </p:nvPr>
        </p:nvGraphicFramePr>
        <p:xfrm>
          <a:off x="5845845" y="3001856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2FF165-E249-4470-86EE-B6A28518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6084"/>
              </p:ext>
            </p:extLst>
          </p:nvPr>
        </p:nvGraphicFramePr>
        <p:xfrm>
          <a:off x="4676774" y="3001856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DC6622-2902-4F86-88AD-CAB9D07483BA}"/>
              </a:ext>
            </a:extLst>
          </p:cNvPr>
          <p:cNvCxnSpPr/>
          <p:nvPr/>
        </p:nvCxnSpPr>
        <p:spPr>
          <a:xfrm>
            <a:off x="5603206" y="3505200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990870E-CE5D-42AC-B27A-649C820F4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96848"/>
              </p:ext>
            </p:extLst>
          </p:nvPr>
        </p:nvGraphicFramePr>
        <p:xfrm>
          <a:off x="5845845" y="3804285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7D1BCFD-3C33-4A6E-8B92-3C2803E14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90941"/>
              </p:ext>
            </p:extLst>
          </p:nvPr>
        </p:nvGraphicFramePr>
        <p:xfrm>
          <a:off x="4676774" y="3804285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CB0E9A-910F-49F9-A8E0-44E388D2383B}"/>
              </a:ext>
            </a:extLst>
          </p:cNvPr>
          <p:cNvCxnSpPr/>
          <p:nvPr/>
        </p:nvCxnSpPr>
        <p:spPr>
          <a:xfrm>
            <a:off x="5603206" y="4307629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7DC9047-F10A-4502-B95A-C292294B8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47014"/>
              </p:ext>
            </p:extLst>
          </p:nvPr>
        </p:nvGraphicFramePr>
        <p:xfrm>
          <a:off x="5845845" y="628755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33870C4-90AE-4827-849B-F4FF38E5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2556"/>
              </p:ext>
            </p:extLst>
          </p:nvPr>
        </p:nvGraphicFramePr>
        <p:xfrm>
          <a:off x="4676774" y="628755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F97DCF-A6A5-46C0-9BE6-7E336CE54E6D}"/>
              </a:ext>
            </a:extLst>
          </p:cNvPr>
          <p:cNvCxnSpPr/>
          <p:nvPr/>
        </p:nvCxnSpPr>
        <p:spPr>
          <a:xfrm>
            <a:off x="5603206" y="1132099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5174543-2447-477B-973E-9220AF8D7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51409"/>
              </p:ext>
            </p:extLst>
          </p:nvPr>
        </p:nvGraphicFramePr>
        <p:xfrm>
          <a:off x="5845845" y="1431184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589C3BD-52D2-4B8F-8C49-6CD0690EC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29564"/>
              </p:ext>
            </p:extLst>
          </p:nvPr>
        </p:nvGraphicFramePr>
        <p:xfrm>
          <a:off x="4676774" y="1431184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273F7BE-7B0D-4D3C-AADF-3983B557B418}"/>
              </a:ext>
            </a:extLst>
          </p:cNvPr>
          <p:cNvCxnSpPr/>
          <p:nvPr/>
        </p:nvCxnSpPr>
        <p:spPr>
          <a:xfrm>
            <a:off x="5603206" y="1934528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92DFDEC-F60A-472F-BE14-F511C632E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21630"/>
              </p:ext>
            </p:extLst>
          </p:nvPr>
        </p:nvGraphicFramePr>
        <p:xfrm>
          <a:off x="8248279" y="628755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15E5CFA-A9AE-41AB-9853-56626544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5239"/>
              </p:ext>
            </p:extLst>
          </p:nvPr>
        </p:nvGraphicFramePr>
        <p:xfrm>
          <a:off x="7079208" y="628755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3A6024-1DCC-4541-818E-A058249BC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8165"/>
              </p:ext>
            </p:extLst>
          </p:nvPr>
        </p:nvGraphicFramePr>
        <p:xfrm>
          <a:off x="8248279" y="1431184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4930F47-8005-4F1C-9F78-36B1129B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02161"/>
              </p:ext>
            </p:extLst>
          </p:nvPr>
        </p:nvGraphicFramePr>
        <p:xfrm>
          <a:off x="7079208" y="1431184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FF02EC5-4E6C-4366-904F-FA3E2752F922}"/>
              </a:ext>
            </a:extLst>
          </p:cNvPr>
          <p:cNvCxnSpPr/>
          <p:nvPr/>
        </p:nvCxnSpPr>
        <p:spPr>
          <a:xfrm>
            <a:off x="8005640" y="2025016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D39AAA-1B17-4210-9D27-6C9389501E59}"/>
              </a:ext>
            </a:extLst>
          </p:cNvPr>
          <p:cNvCxnSpPr>
            <a:cxnSpLocks/>
          </p:cNvCxnSpPr>
          <p:nvPr/>
        </p:nvCxnSpPr>
        <p:spPr>
          <a:xfrm>
            <a:off x="8005640" y="1188000"/>
            <a:ext cx="715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DABFDF0-EC29-49A3-B55D-5F3BA6CEE5D5}"/>
              </a:ext>
            </a:extLst>
          </p:cNvPr>
          <p:cNvCxnSpPr>
            <a:cxnSpLocks/>
          </p:cNvCxnSpPr>
          <p:nvPr/>
        </p:nvCxnSpPr>
        <p:spPr>
          <a:xfrm flipH="1">
            <a:off x="8067675" y="1173586"/>
            <a:ext cx="4762" cy="716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03DDA49-DEA3-48E5-A3F0-78B8CED573F1}"/>
              </a:ext>
            </a:extLst>
          </p:cNvPr>
          <p:cNvCxnSpPr>
            <a:cxnSpLocks/>
          </p:cNvCxnSpPr>
          <p:nvPr/>
        </p:nvCxnSpPr>
        <p:spPr>
          <a:xfrm>
            <a:off x="8072437" y="1875600"/>
            <a:ext cx="175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57EAD5-D412-448B-81A6-1BAFAFE03977}"/>
              </a:ext>
            </a:extLst>
          </p:cNvPr>
          <p:cNvSpPr txBox="1"/>
          <p:nvPr/>
        </p:nvSpPr>
        <p:spPr>
          <a:xfrm>
            <a:off x="5845845" y="223023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(a)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EC8E34-32D2-447D-96B1-DB5102EA2729}"/>
              </a:ext>
            </a:extLst>
          </p:cNvPr>
          <p:cNvSpPr txBox="1"/>
          <p:nvPr/>
        </p:nvSpPr>
        <p:spPr>
          <a:xfrm>
            <a:off x="8248279" y="223023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(b)</a:t>
            </a:r>
            <a:endParaRPr lang="ko-KR" altLang="en-US" sz="1200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6166507-C6B2-4934-8FE1-0F11FFF5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5239"/>
              </p:ext>
            </p:extLst>
          </p:nvPr>
        </p:nvGraphicFramePr>
        <p:xfrm>
          <a:off x="7079208" y="3001856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CEDEAC6-779A-40AD-84CD-48E4DCE06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14526"/>
              </p:ext>
            </p:extLst>
          </p:nvPr>
        </p:nvGraphicFramePr>
        <p:xfrm>
          <a:off x="8248279" y="3804285"/>
          <a:ext cx="990724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6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95362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0A4AEF4-E1EA-4E7D-842D-922E46161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02161"/>
              </p:ext>
            </p:extLst>
          </p:nvPr>
        </p:nvGraphicFramePr>
        <p:xfrm>
          <a:off x="7079208" y="3804285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797A45-5567-4146-8852-99A1D51A7635}"/>
              </a:ext>
            </a:extLst>
          </p:cNvPr>
          <p:cNvCxnSpPr/>
          <p:nvPr/>
        </p:nvCxnSpPr>
        <p:spPr>
          <a:xfrm>
            <a:off x="8005640" y="4398117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F657264-4DA6-4EEC-83EF-C14C47AC1098}"/>
              </a:ext>
            </a:extLst>
          </p:cNvPr>
          <p:cNvCxnSpPr>
            <a:cxnSpLocks/>
          </p:cNvCxnSpPr>
          <p:nvPr/>
        </p:nvCxnSpPr>
        <p:spPr>
          <a:xfrm>
            <a:off x="8005640" y="3561101"/>
            <a:ext cx="715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E4B47C-0857-451D-8F13-257FF03A1509}"/>
              </a:ext>
            </a:extLst>
          </p:cNvPr>
          <p:cNvCxnSpPr>
            <a:cxnSpLocks/>
          </p:cNvCxnSpPr>
          <p:nvPr/>
        </p:nvCxnSpPr>
        <p:spPr>
          <a:xfrm flipH="1">
            <a:off x="8067675" y="3546687"/>
            <a:ext cx="4762" cy="716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F663488-480E-465F-A69E-38E08B113F73}"/>
              </a:ext>
            </a:extLst>
          </p:cNvPr>
          <p:cNvCxnSpPr>
            <a:cxnSpLocks/>
          </p:cNvCxnSpPr>
          <p:nvPr/>
        </p:nvCxnSpPr>
        <p:spPr>
          <a:xfrm>
            <a:off x="8072437" y="4248701"/>
            <a:ext cx="175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5F5352-E07A-4062-A634-819F65A00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07119"/>
              </p:ext>
            </p:extLst>
          </p:nvPr>
        </p:nvGraphicFramePr>
        <p:xfrm>
          <a:off x="1416719" y="325331"/>
          <a:ext cx="1164556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78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2FF165-E249-4470-86EE-B6A28518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81824"/>
              </p:ext>
            </p:extLst>
          </p:nvPr>
        </p:nvGraphicFramePr>
        <p:xfrm>
          <a:off x="247649" y="325331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DC6622-2902-4F86-88AD-CAB9D07483BA}"/>
              </a:ext>
            </a:extLst>
          </p:cNvPr>
          <p:cNvCxnSpPr/>
          <p:nvPr/>
        </p:nvCxnSpPr>
        <p:spPr>
          <a:xfrm>
            <a:off x="1174081" y="828675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DD56F25-03C3-4B1F-A628-08A189C36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42483"/>
              </p:ext>
            </p:extLst>
          </p:nvPr>
        </p:nvGraphicFramePr>
        <p:xfrm>
          <a:off x="1416719" y="1525905"/>
          <a:ext cx="1201720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84CA5EB-DBAA-44D3-B3A3-786988BC6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4150"/>
              </p:ext>
            </p:extLst>
          </p:nvPr>
        </p:nvGraphicFramePr>
        <p:xfrm>
          <a:off x="247649" y="1525905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BE1BE10-F328-4B4D-920B-1A3EDF39612A}"/>
              </a:ext>
            </a:extLst>
          </p:cNvPr>
          <p:cNvCxnSpPr/>
          <p:nvPr/>
        </p:nvCxnSpPr>
        <p:spPr>
          <a:xfrm>
            <a:off x="1174081" y="2029249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F529104-355D-468B-9CEA-8FFEC7285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41166"/>
              </p:ext>
            </p:extLst>
          </p:nvPr>
        </p:nvGraphicFramePr>
        <p:xfrm>
          <a:off x="1416719" y="2726478"/>
          <a:ext cx="1201720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91F8765D-7DA5-488F-B1B1-4A6CFACA2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61776"/>
              </p:ext>
            </p:extLst>
          </p:nvPr>
        </p:nvGraphicFramePr>
        <p:xfrm>
          <a:off x="247649" y="2726478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F4CB6B0-2E7F-4461-BEA2-983EBA95B3AA}"/>
              </a:ext>
            </a:extLst>
          </p:cNvPr>
          <p:cNvCxnSpPr/>
          <p:nvPr/>
        </p:nvCxnSpPr>
        <p:spPr>
          <a:xfrm>
            <a:off x="1174081" y="3229822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B492B7E-3053-4C51-BD62-9D6A5BA11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26680"/>
              </p:ext>
            </p:extLst>
          </p:nvPr>
        </p:nvGraphicFramePr>
        <p:xfrm>
          <a:off x="2861077" y="2726478"/>
          <a:ext cx="1201720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1461EE9-80DC-4234-AB86-BF679E6D024C}"/>
              </a:ext>
            </a:extLst>
          </p:cNvPr>
          <p:cNvCxnSpPr/>
          <p:nvPr/>
        </p:nvCxnSpPr>
        <p:spPr>
          <a:xfrm>
            <a:off x="2618439" y="3229822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D286E65-4D99-4B97-8F62-C3D64FF5B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65528"/>
              </p:ext>
            </p:extLst>
          </p:nvPr>
        </p:nvGraphicFramePr>
        <p:xfrm>
          <a:off x="1416719" y="3927051"/>
          <a:ext cx="1201720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484294C4-D1B1-4096-B0CF-3C0F1729E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83107"/>
              </p:ext>
            </p:extLst>
          </p:nvPr>
        </p:nvGraphicFramePr>
        <p:xfrm>
          <a:off x="247649" y="3927051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260F8E2-B85F-4B0D-A841-9EACD8750E5B}"/>
              </a:ext>
            </a:extLst>
          </p:cNvPr>
          <p:cNvCxnSpPr/>
          <p:nvPr/>
        </p:nvCxnSpPr>
        <p:spPr>
          <a:xfrm>
            <a:off x="1174081" y="4430395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D321552-2B6F-45F9-B4BB-2D7B8663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0227"/>
              </p:ext>
            </p:extLst>
          </p:nvPr>
        </p:nvGraphicFramePr>
        <p:xfrm>
          <a:off x="2861077" y="3927051"/>
          <a:ext cx="1201720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4938148-6E25-4135-8183-E1066951B477}"/>
              </a:ext>
            </a:extLst>
          </p:cNvPr>
          <p:cNvCxnSpPr/>
          <p:nvPr/>
        </p:nvCxnSpPr>
        <p:spPr>
          <a:xfrm>
            <a:off x="2618439" y="4430395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752075-378B-43CB-94AE-DBB1C285F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54851"/>
              </p:ext>
            </p:extLst>
          </p:nvPr>
        </p:nvGraphicFramePr>
        <p:xfrm>
          <a:off x="4305435" y="3927051"/>
          <a:ext cx="1201720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65C0D42-C3A2-4122-BC83-C6B55E0A4FC9}"/>
              </a:ext>
            </a:extLst>
          </p:cNvPr>
          <p:cNvCxnSpPr/>
          <p:nvPr/>
        </p:nvCxnSpPr>
        <p:spPr>
          <a:xfrm>
            <a:off x="4062797" y="4430395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40F4946D-3BDF-4CD3-A073-A7C63B767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9803"/>
              </p:ext>
            </p:extLst>
          </p:nvPr>
        </p:nvGraphicFramePr>
        <p:xfrm>
          <a:off x="1416719" y="5127623"/>
          <a:ext cx="1201720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A54BCCA-13CE-42B7-BDC0-0E16E22FA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83107"/>
              </p:ext>
            </p:extLst>
          </p:nvPr>
        </p:nvGraphicFramePr>
        <p:xfrm>
          <a:off x="247649" y="5127623"/>
          <a:ext cx="926432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6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4E924BF-7E8C-41A5-9594-9F15C2A23E3D}"/>
              </a:ext>
            </a:extLst>
          </p:cNvPr>
          <p:cNvCxnSpPr/>
          <p:nvPr/>
        </p:nvCxnSpPr>
        <p:spPr>
          <a:xfrm>
            <a:off x="1174081" y="5630967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4DF92E5D-EDE7-4714-A89F-52C2CB44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9741"/>
              </p:ext>
            </p:extLst>
          </p:nvPr>
        </p:nvGraphicFramePr>
        <p:xfrm>
          <a:off x="2861077" y="5127623"/>
          <a:ext cx="1201720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02BC258-A675-4991-BDB0-BD07B184D370}"/>
              </a:ext>
            </a:extLst>
          </p:cNvPr>
          <p:cNvCxnSpPr/>
          <p:nvPr/>
        </p:nvCxnSpPr>
        <p:spPr>
          <a:xfrm>
            <a:off x="2618439" y="5630967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FB18BA42-C1D5-4ACE-9FA5-A3FF6EC5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78207"/>
              </p:ext>
            </p:extLst>
          </p:nvPr>
        </p:nvGraphicFramePr>
        <p:xfrm>
          <a:off x="4305435" y="5127623"/>
          <a:ext cx="1201720" cy="69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876448761"/>
                    </a:ext>
                  </a:extLst>
                </a:gridCol>
                <a:gridCol w="582278">
                  <a:extLst>
                    <a:ext uri="{9D8B030D-6E8A-4147-A177-3AD203B41FA5}">
                      <a16:colId xmlns:a16="http://schemas.microsoft.com/office/drawing/2014/main" val="40667873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1307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44525"/>
                  </a:ext>
                </a:extLst>
              </a:tr>
            </a:tbl>
          </a:graphicData>
        </a:graphic>
      </p:graphicFrame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B760458-86CD-4545-8987-7BCF095C16B6}"/>
              </a:ext>
            </a:extLst>
          </p:cNvPr>
          <p:cNvCxnSpPr/>
          <p:nvPr/>
        </p:nvCxnSpPr>
        <p:spPr>
          <a:xfrm>
            <a:off x="4062797" y="5630967"/>
            <a:ext cx="242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3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465</Words>
  <Application>Microsoft Office PowerPoint</Application>
  <PresentationFormat>와이드스크린</PresentationFormat>
  <Paragraphs>301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Seungheon</dc:creator>
  <cp:lastModifiedBy>Chang Seungheon</cp:lastModifiedBy>
  <cp:revision>14</cp:revision>
  <dcterms:created xsi:type="dcterms:W3CDTF">2019-07-19T06:36:24Z</dcterms:created>
  <dcterms:modified xsi:type="dcterms:W3CDTF">2019-08-02T04:19:33Z</dcterms:modified>
</cp:coreProperties>
</file>