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2C55-7EBF-4F82-9C87-3C0ADFA4DCA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03F5-B43F-4D83-B177-7D28F25B6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ajas de Plástico | Osona Industrial Plas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9" y="1948441"/>
            <a:ext cx="3733797" cy="235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144995" y="1649338"/>
            <a:ext cx="1290415" cy="9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HOLA SOY UN DATO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dragonball/images/a/a6/Gran_Patriarca_Dokkan.png/revision/latest/scale-to-width-down/350?cb=20190316165041&amp;path-prefix=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4" y="432200"/>
            <a:ext cx="2512464" cy="26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BZ-D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98" y="511434"/>
            <a:ext cx="1843788" cy="25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.wikia.nocookie.net/dragonball/images/6/60/Nail_Artwork.png/revision/latest/scale-to-width-down/350?cb=20160722194728&amp;path-prefix=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51" y="345069"/>
            <a:ext cx="2344188" cy="312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804" y="345069"/>
            <a:ext cx="1625934" cy="28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BZ-DB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56" y="3370337"/>
            <a:ext cx="1160120" cy="29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Z-DB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31" y="3370337"/>
            <a:ext cx="1135321" cy="29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tatic.wikia.nocookie.net/dragonball/images/3/30/Bardock_%28Super%29_artwork.png/revision/latest/scale-to-width-down/183?cb=20181121143103&amp;path-prefix=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81" y="3233457"/>
            <a:ext cx="1171727" cy="31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B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97" y="3472886"/>
            <a:ext cx="992500" cy="300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7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ja sin tapa CM - Mil Empaques Bogotá S.A.S. - Fabricación de empaques en  Bogot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9" y="900468"/>
            <a:ext cx="32289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aja sin tapa CM - Mil Empaques Bogotá S.A.S. - Fabricación de empaques en  Bogot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58" y="984502"/>
            <a:ext cx="32289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aja sin tapa CM - Mil Empaques Bogotá S.A.S. - Fabricación de empaques en  Bogot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125" y="984502"/>
            <a:ext cx="32289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0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Sportsac Mochilas Lesportsac Women&amp;#39; Basic $59.99 - trendMe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55" y="1052424"/>
            <a:ext cx="2942306" cy="42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119073" y="239282"/>
            <a:ext cx="2529555" cy="158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119072" y="2203390"/>
            <a:ext cx="2529555" cy="158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4119072" y="4531526"/>
            <a:ext cx="2529555" cy="158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ARRAY METHODS: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6" y="1914048"/>
            <a:ext cx="701511" cy="13285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49" y="1738315"/>
            <a:ext cx="750049" cy="1554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25" y="1861876"/>
            <a:ext cx="647928" cy="126135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593476" y="2296317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621536" y="2093509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FILTER (CONDICIÓN)</a:t>
            </a:r>
            <a:endParaRPr lang="en-US" sz="11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45" y="2736120"/>
            <a:ext cx="402505" cy="402505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5826075" y="2282784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42" y="1873264"/>
            <a:ext cx="647928" cy="12613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5" y="4069348"/>
            <a:ext cx="701511" cy="13285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8" y="3956617"/>
            <a:ext cx="750049" cy="155402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69" y="4102953"/>
            <a:ext cx="647928" cy="126135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589370" y="2366636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Filtro todos los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robots (arreglo)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520059" y="4260482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FIND (CONDICIÓN)</a:t>
            </a:r>
            <a:endParaRPr lang="en-US" sz="1100" dirty="0"/>
          </a:p>
        </p:txBody>
      </p:sp>
      <p:sp>
        <p:nvSpPr>
          <p:cNvPr id="21" name="Elipse 20"/>
          <p:cNvSpPr/>
          <p:nvPr/>
        </p:nvSpPr>
        <p:spPr>
          <a:xfrm>
            <a:off x="4621536" y="5082606"/>
            <a:ext cx="809594" cy="4187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mujer</a:t>
            </a:r>
            <a:endParaRPr lang="en-US" sz="1100" dirty="0"/>
          </a:p>
        </p:txBody>
      </p:sp>
      <p:sp>
        <p:nvSpPr>
          <p:cNvPr id="22" name="Flecha derecha 21"/>
          <p:cNvSpPr/>
          <p:nvPr/>
        </p:nvSpPr>
        <p:spPr>
          <a:xfrm>
            <a:off x="3443632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665861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52" y="3843886"/>
            <a:ext cx="750049" cy="1554022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7446112" y="4702226"/>
            <a:ext cx="3298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Busco el primer elemento que sea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mujer (elemento)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75" y="250555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ARRAY METHODS: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5071" y="991982"/>
            <a:ext cx="11085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JS nos ofrece una serie de métodos declarativos para operar y manipular objetos y arreglos: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6" y="1914048"/>
            <a:ext cx="701511" cy="13285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49" y="1738315"/>
            <a:ext cx="750049" cy="1554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25" y="1861876"/>
            <a:ext cx="647928" cy="126135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593476" y="2296317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621536" y="2093509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SOME</a:t>
            </a:r>
          </a:p>
          <a:p>
            <a:pPr algn="ctr"/>
            <a:r>
              <a:rPr lang="es-CO" sz="1100" dirty="0" smtClean="0"/>
              <a:t>(CONDICIÓN)</a:t>
            </a:r>
            <a:endParaRPr lang="en-US" sz="1100" dirty="0"/>
          </a:p>
        </p:txBody>
      </p:sp>
      <p:sp>
        <p:nvSpPr>
          <p:cNvPr id="14" name="Flecha derecha 13"/>
          <p:cNvSpPr/>
          <p:nvPr/>
        </p:nvSpPr>
        <p:spPr>
          <a:xfrm>
            <a:off x="5826075" y="2282784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5" y="4069348"/>
            <a:ext cx="701511" cy="13285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8" y="3956617"/>
            <a:ext cx="750049" cy="155402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69" y="4102953"/>
            <a:ext cx="647928" cy="126135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076624" y="2366636"/>
            <a:ext cx="4084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TRUE  Alguno de los elementos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es 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chewbacca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520059" y="4260482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REDUCE (</a:t>
            </a:r>
            <a:r>
              <a:rPr lang="es-CO" sz="1100" dirty="0" err="1" smtClean="0"/>
              <a:t>acumulador,iterador</a:t>
            </a:r>
            <a:r>
              <a:rPr lang="es-CO" sz="1100" dirty="0" smtClean="0"/>
              <a:t>)</a:t>
            </a:r>
            <a:endParaRPr lang="en-US" sz="1100" dirty="0"/>
          </a:p>
        </p:txBody>
      </p:sp>
      <p:sp>
        <p:nvSpPr>
          <p:cNvPr id="22" name="Flecha derecha 21"/>
          <p:cNvSpPr/>
          <p:nvPr/>
        </p:nvSpPr>
        <p:spPr>
          <a:xfrm>
            <a:off x="3443632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665861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480296" y="4404275"/>
            <a:ext cx="4082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Almaceno las edades de todos los personajes</a:t>
            </a:r>
            <a:endParaRPr lang="en-US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29" y="2858995"/>
            <a:ext cx="436538" cy="82674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85746" y="4430655"/>
            <a:ext cx="393731" cy="584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Script for: Realizar bucles condicionales con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4" y="2563044"/>
            <a:ext cx="3519236" cy="250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ML, CSS y Javascript, ¿cuáles son las diferencias? | Alura Cursos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65" y="2462197"/>
            <a:ext cx="2709328" cy="27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4836920" y="3187581"/>
            <a:ext cx="1999716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401083" y="1504154"/>
            <a:ext cx="3546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/>
              <a:t>TRAVERSING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8125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76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ARRAY METHODS:  </vt:lpstr>
      <vt:lpstr>ARRAY METHODS: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 Gallego Mesa</dc:creator>
  <cp:lastModifiedBy>Juan Jose  Gallego Mesa</cp:lastModifiedBy>
  <cp:revision>9</cp:revision>
  <dcterms:created xsi:type="dcterms:W3CDTF">2021-12-13T14:10:28Z</dcterms:created>
  <dcterms:modified xsi:type="dcterms:W3CDTF">2021-12-13T16:19:42Z</dcterms:modified>
</cp:coreProperties>
</file>