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C0"/>
    <a:srgbClr val="FFE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215E-E3FA-9154-725B-EE497238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DAAB6-AD37-4247-E087-661A687E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0CE8-3484-51CF-9C9E-FB3E537E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9862-08B0-2B31-CCCD-FC5F017B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761-364E-6061-5825-49DE4B05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4CDD-6EAF-AEA1-B003-030C6482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C41EC-41E3-F2EA-BBBC-9723AED8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AD56-5F82-0D22-378A-4024687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1421-2982-CE07-5CD5-0A2BD60F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037C-0977-85C5-A865-67C73C19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2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AEC87-357F-8D40-13E6-71252B2CC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5B050-084C-9AC7-3911-BE759F6A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073E-46F9-84C5-502A-937427B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B898-32CE-BA50-D251-9C9E74E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CF31-EFEB-EF81-AD45-C9DFD310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6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CEB7-090C-05CF-9786-FC6BA06E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E47C-8357-5160-1FA5-D1A78D38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E15F-F22A-0657-76A2-DB9FDAC6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50D-FE55-E6D6-ABF7-93599B54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32A7-E2BA-3054-ED3B-F3DD12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3D99-D50A-62EC-7FFA-7BF7D616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3CBA-D87E-3DBA-E8E9-C4E7BF2E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1E2F-2359-5A8C-C0A9-DB613D11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1F4F-2009-B4FD-E00A-C92D3CD2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914D-EF1A-D55E-DFC3-B6532CE0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D826-033E-2B37-C0BA-D4E16F11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16B2-B80A-C35F-2EAA-60C0B661E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AB215-FB9B-6EBA-D3E4-8AD7DD6D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8874B-4589-A839-1F2C-A4C3CC49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458A-54DA-50E5-9357-DE4087A0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6509-F7B6-F0AC-3540-DF11B10F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0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CFD3-10BB-29AA-4AB4-94104ABF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A1F6-9A64-B672-276E-496FBCD7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DD22E-3848-DB65-F2FA-8229F9B1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6CE42-3750-5EEF-9ACB-601572A18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8A1F4-48A9-54B6-3A40-59064068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6B4EE-1CBF-B41E-1E2D-66756F41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5941-7678-B52C-4788-E9CF2715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17A75-19D1-DB59-B390-06ABFD12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4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AC99-AA0B-2804-85B1-40ABA666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05D3-2409-4D9D-EFE7-5D4E966D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32D26-78C6-48C6-6B23-254ACAA4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A5F4-CD58-D8CC-2600-86D9A0A1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76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76A78-CCBF-4F29-9F1F-5DE54645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1091B-9158-966C-C437-EBEFA704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AD768-3148-1560-5CD6-95C2909F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4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0CFE-A878-EC54-C731-310E7E73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7F98-6EE1-CAD2-4E00-889D7492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CDAB-AAE0-84CA-030C-150EABAC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6340-FDC1-62D1-4467-438C4804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926D9-F005-5EBF-E36F-6248AF65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976B1-64DF-D8A6-9940-4C90F87A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6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7007-645E-F01B-D7D0-5B448C9C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27704-2BE1-AB4D-4969-142163D9B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912C3-221D-48D5-25A2-3CAFF135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6ABE-1ED5-3E44-E3B7-A0A4994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F741-EF98-59FE-95D5-C8589029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2622-E921-3C10-7DEC-1CAD8806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27203-44E3-6C9E-2006-D31106D1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6576-5D16-0AEB-9FF1-B1D0E271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FB31-D504-A694-1D4C-BCD15522C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7A82-849C-4726-A952-A3C71A8F26B3}" type="datetimeFigureOut">
              <a:rPr lang="en-GB" smtClean="0"/>
              <a:t>05/06/2022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A289-509B-9C59-FEAC-80B06F287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8D43-EBB5-FCD1-1321-221FF9562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EF15-A1B8-4EFE-97FA-9C216BCFF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0F50D3B-93EE-4B3B-917C-259B40EA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31" y="-6742"/>
            <a:ext cx="2830542" cy="2000250"/>
          </a:xfrm>
          <a:prstGeom prst="rect">
            <a:avLst/>
          </a:prstGeom>
        </p:spPr>
      </p:pic>
      <p:pic>
        <p:nvPicPr>
          <p:cNvPr id="15" name="Content Placeholder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83D757E1-09A7-B834-1EAA-FDD92E1CB6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t="-2630" b="-1"/>
          <a:stretch/>
        </p:blipFill>
        <p:spPr>
          <a:xfrm>
            <a:off x="10918155" y="4956376"/>
            <a:ext cx="1277564" cy="1914996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57EC30B3-997D-4EE8-C8B6-61390D3A6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77" y="0"/>
            <a:ext cx="1311677" cy="1748903"/>
          </a:xfrm>
          <a:prstGeom prst="rect">
            <a:avLst/>
          </a:prstGeom>
        </p:spPr>
      </p:pic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E4E734D-D802-4A6F-4C05-CB059AF5F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7449" y="1715630"/>
            <a:ext cx="1298905" cy="1574431"/>
          </a:xfrm>
          <a:prstGeom prst="rect">
            <a:avLst/>
          </a:prstGeom>
        </p:spPr>
      </p:pic>
      <p:pic>
        <p:nvPicPr>
          <p:cNvPr id="18" name="Picture 1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8A3A453-709B-D31A-349A-D49C83E90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630" y="3250334"/>
            <a:ext cx="1316342" cy="17551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0868FC-B9C3-63E7-CFA6-AD445DABDD20}"/>
              </a:ext>
            </a:extLst>
          </p:cNvPr>
          <p:cNvSpPr/>
          <p:nvPr/>
        </p:nvSpPr>
        <p:spPr>
          <a:xfrm>
            <a:off x="3176895" y="1993508"/>
            <a:ext cx="5726473" cy="4628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B9CC2-B881-7AA6-A370-593A5D7630E4}"/>
              </a:ext>
            </a:extLst>
          </p:cNvPr>
          <p:cNvSpPr/>
          <p:nvPr/>
        </p:nvSpPr>
        <p:spPr>
          <a:xfrm>
            <a:off x="3737810" y="2595175"/>
            <a:ext cx="4604084" cy="849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7F376-91BA-551C-7012-81253F7F3BE8}"/>
              </a:ext>
            </a:extLst>
          </p:cNvPr>
          <p:cNvSpPr txBox="1"/>
          <p:nvPr/>
        </p:nvSpPr>
        <p:spPr>
          <a:xfrm>
            <a:off x="5053263" y="2704637"/>
            <a:ext cx="29719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/>
              <a:t>Username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FD5246-B355-6B31-35C4-237666493B72}"/>
              </a:ext>
            </a:extLst>
          </p:cNvPr>
          <p:cNvSpPr/>
          <p:nvPr/>
        </p:nvSpPr>
        <p:spPr>
          <a:xfrm>
            <a:off x="3748437" y="3721044"/>
            <a:ext cx="4604084" cy="849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C94D4-4DC2-8CA4-A858-FFC5EE2FB26E}"/>
              </a:ext>
            </a:extLst>
          </p:cNvPr>
          <p:cNvSpPr txBox="1"/>
          <p:nvPr/>
        </p:nvSpPr>
        <p:spPr>
          <a:xfrm>
            <a:off x="5063890" y="3830506"/>
            <a:ext cx="29719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/>
              <a:t>Password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D147F7-38BF-04E0-7831-0C9A08C07325}"/>
              </a:ext>
            </a:extLst>
          </p:cNvPr>
          <p:cNvSpPr/>
          <p:nvPr/>
        </p:nvSpPr>
        <p:spPr>
          <a:xfrm>
            <a:off x="3737810" y="4846913"/>
            <a:ext cx="4604084" cy="84986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546D9-C6E8-ED1A-9BB2-4A756CC41821}"/>
              </a:ext>
            </a:extLst>
          </p:cNvPr>
          <p:cNvSpPr txBox="1"/>
          <p:nvPr/>
        </p:nvSpPr>
        <p:spPr>
          <a:xfrm>
            <a:off x="5053263" y="4956375"/>
            <a:ext cx="29719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/>
              <a:t>   </a:t>
            </a:r>
            <a:r>
              <a:rPr lang="en-GB" sz="35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40C64-1EA0-E38B-F0D5-9DAA49C8A0C5}"/>
              </a:ext>
            </a:extLst>
          </p:cNvPr>
          <p:cNvSpPr txBox="1"/>
          <p:nvPr/>
        </p:nvSpPr>
        <p:spPr>
          <a:xfrm>
            <a:off x="4903470" y="5985536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Forgotten password?</a:t>
            </a:r>
          </a:p>
        </p:txBody>
      </p:sp>
      <p:pic>
        <p:nvPicPr>
          <p:cNvPr id="28" name="Content Placeholder 4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4031E2DE-B74A-4925-0F96-E4B6878C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t="-2630" b="-1"/>
          <a:stretch/>
        </p:blipFill>
        <p:spPr>
          <a:xfrm>
            <a:off x="3868" y="4956376"/>
            <a:ext cx="1277564" cy="1914996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4BB8229E-5B66-F9B2-927C-B5F304055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70" y="0"/>
            <a:ext cx="1311677" cy="1748903"/>
          </a:xfrm>
          <a:prstGeom prst="rect">
            <a:avLst/>
          </a:prstGeom>
        </p:spPr>
      </p:pic>
      <p:pic>
        <p:nvPicPr>
          <p:cNvPr id="30" name="Picture 29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30D211-F211-9545-ED05-1816F80C3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998" y="1715630"/>
            <a:ext cx="1298905" cy="1574431"/>
          </a:xfrm>
          <a:prstGeom prst="rect">
            <a:avLst/>
          </a:prstGeom>
        </p:spPr>
      </p:pic>
      <p:pic>
        <p:nvPicPr>
          <p:cNvPr id="31" name="Picture 30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CFC16B9-7299-BEFB-4B99-3A38B45C5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7" y="3250334"/>
            <a:ext cx="1316342" cy="17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Bhishma Asare</dc:creator>
  <cp:lastModifiedBy>Bhishma Asare</cp:lastModifiedBy>
  <cp:revision>1</cp:revision>
  <dcterms:created xsi:type="dcterms:W3CDTF">2022-06-05T00:03:39Z</dcterms:created>
  <dcterms:modified xsi:type="dcterms:W3CDTF">2022-06-05T00:06:47Z</dcterms:modified>
</cp:coreProperties>
</file>