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96e1da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96e1da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96e1da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96e1da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96e1daa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96e1daa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c96e1daa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c96e1da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5650"/>
            <a:ext cx="91440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3716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9175" y="9319"/>
            <a:ext cx="1834825" cy="5124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750" y="0"/>
            <a:ext cx="70104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healthy gif"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5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