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70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9962-3C1C-4872-B51A-00567DB951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4AB412-111E-472C-8E7F-A73F2E533A40}">
      <dgm:prSet phldrT="[Text]"/>
      <dgm:spPr/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88CA961C-027E-4A8A-9DC8-3CF79A3B8D00}" type="parTrans" cxnId="{94BEEDE3-568A-4503-9482-94D1420AE3FB}">
      <dgm:prSet/>
      <dgm:spPr/>
      <dgm:t>
        <a:bodyPr/>
        <a:lstStyle/>
        <a:p>
          <a:endParaRPr lang="en-US"/>
        </a:p>
      </dgm:t>
    </dgm:pt>
    <dgm:pt modelId="{7ECB9694-1257-4B8F-9431-478D75747A10}" type="sibTrans" cxnId="{94BEEDE3-568A-4503-9482-94D1420AE3FB}">
      <dgm:prSet/>
      <dgm:spPr/>
      <dgm:t>
        <a:bodyPr/>
        <a:lstStyle/>
        <a:p>
          <a:endParaRPr lang="en-US"/>
        </a:p>
      </dgm:t>
    </dgm:pt>
    <dgm:pt modelId="{703B039D-4B1C-4B69-93F8-FFDC862225C8}">
      <dgm:prSet phldrT="[Text]"/>
      <dgm:spPr/>
      <dgm:t>
        <a:bodyPr/>
        <a:lstStyle/>
        <a:p>
          <a:r>
            <a:rPr lang="en-US" dirty="0" smtClean="0"/>
            <a:t>Investment Type Analysis</a:t>
          </a:r>
          <a:endParaRPr lang="en-US" dirty="0"/>
        </a:p>
      </dgm:t>
    </dgm:pt>
    <dgm:pt modelId="{DD91153A-D687-44A5-A62D-CE14CF0819D3}" type="parTrans" cxnId="{9D0D852A-97E8-4959-831A-CBBCE6D4F227}">
      <dgm:prSet/>
      <dgm:spPr/>
      <dgm:t>
        <a:bodyPr/>
        <a:lstStyle/>
        <a:p>
          <a:endParaRPr lang="en-US"/>
        </a:p>
      </dgm:t>
    </dgm:pt>
    <dgm:pt modelId="{FBC275CA-043A-43EB-B5BF-4FE315E017F5}" type="sibTrans" cxnId="{9D0D852A-97E8-4959-831A-CBBCE6D4F227}">
      <dgm:prSet/>
      <dgm:spPr/>
      <dgm:t>
        <a:bodyPr/>
        <a:lstStyle/>
        <a:p>
          <a:endParaRPr lang="en-US"/>
        </a:p>
      </dgm:t>
    </dgm:pt>
    <dgm:pt modelId="{B070947D-9CDB-4CAB-99BB-3CFD54EE0915}">
      <dgm:prSet phldrT="[Text]"/>
      <dgm:spPr/>
      <dgm:t>
        <a:bodyPr/>
        <a:lstStyle/>
        <a:p>
          <a:r>
            <a:rPr lang="en-US" dirty="0" smtClean="0"/>
            <a:t>Avg. Investment Amount ( 5-15 Million USD)</a:t>
          </a:r>
          <a:endParaRPr lang="en-US" dirty="0"/>
        </a:p>
      </dgm:t>
    </dgm:pt>
    <dgm:pt modelId="{F8389EBF-3BE5-405E-B0A0-BE32732D6EE5}" type="parTrans" cxnId="{E5065942-1292-44D3-AEFD-B395964A8D21}">
      <dgm:prSet/>
      <dgm:spPr/>
      <dgm:t>
        <a:bodyPr/>
        <a:lstStyle/>
        <a:p>
          <a:endParaRPr lang="en-US"/>
        </a:p>
      </dgm:t>
    </dgm:pt>
    <dgm:pt modelId="{95421AE7-07C7-416D-BE88-1CA268E545D6}" type="sibTrans" cxnId="{E5065942-1292-44D3-AEFD-B395964A8D21}">
      <dgm:prSet/>
      <dgm:spPr/>
      <dgm:t>
        <a:bodyPr/>
        <a:lstStyle/>
        <a:p>
          <a:endParaRPr lang="en-US"/>
        </a:p>
      </dgm:t>
    </dgm:pt>
    <dgm:pt modelId="{9FBEDA75-920C-44C2-9AA9-A8210789DA39}">
      <dgm:prSet phldrT="[Text]"/>
      <dgm:spPr/>
      <dgm:t>
        <a:bodyPr/>
        <a:lstStyle/>
        <a:p>
          <a:r>
            <a:rPr lang="en-US" dirty="0" smtClean="0"/>
            <a:t>Country Analysis</a:t>
          </a:r>
          <a:endParaRPr lang="en-US" dirty="0"/>
        </a:p>
      </dgm:t>
    </dgm:pt>
    <dgm:pt modelId="{307427AB-9ED9-4FD5-8F5E-8088C077E89A}" type="parTrans" cxnId="{935960CC-63F3-491C-838D-DA30BCC04EF6}">
      <dgm:prSet/>
      <dgm:spPr/>
      <dgm:t>
        <a:bodyPr/>
        <a:lstStyle/>
        <a:p>
          <a:endParaRPr lang="en-US"/>
        </a:p>
      </dgm:t>
    </dgm:pt>
    <dgm:pt modelId="{12172B35-57BE-4829-B1EB-C1C41F15B5FD}" type="sibTrans" cxnId="{935960CC-63F3-491C-838D-DA30BCC04EF6}">
      <dgm:prSet/>
      <dgm:spPr/>
      <dgm:t>
        <a:bodyPr/>
        <a:lstStyle/>
        <a:p>
          <a:endParaRPr lang="en-US"/>
        </a:p>
      </dgm:t>
    </dgm:pt>
    <dgm:pt modelId="{D2B43184-3005-456A-8A48-048B4F4C26D0}">
      <dgm:prSet phldrT="[Text]"/>
      <dgm:spPr/>
      <dgm:t>
        <a:bodyPr/>
        <a:lstStyle/>
        <a:p>
          <a:r>
            <a:rPr lang="en-US" dirty="0" smtClean="0"/>
            <a:t>Top 9 Countries (having highest investment)</a:t>
          </a:r>
          <a:endParaRPr lang="en-US" dirty="0"/>
        </a:p>
      </dgm:t>
    </dgm:pt>
    <dgm:pt modelId="{EDDD652C-666D-4400-B3F6-8EC77B788155}" type="parTrans" cxnId="{E39AE1AD-FCB8-4537-8733-44F0B14CAD31}">
      <dgm:prSet/>
      <dgm:spPr/>
      <dgm:t>
        <a:bodyPr/>
        <a:lstStyle/>
        <a:p>
          <a:endParaRPr lang="en-US"/>
        </a:p>
      </dgm:t>
    </dgm:pt>
    <dgm:pt modelId="{3F80FEE1-450A-47A5-8232-A230BD420757}" type="sibTrans" cxnId="{E39AE1AD-FCB8-4537-8733-44F0B14CAD31}">
      <dgm:prSet/>
      <dgm:spPr/>
      <dgm:t>
        <a:bodyPr/>
        <a:lstStyle/>
        <a:p>
          <a:endParaRPr lang="en-US"/>
        </a:p>
      </dgm:t>
    </dgm:pt>
    <dgm:pt modelId="{2E3CF36D-5DA2-4D0C-81DB-FC4FEC069302}">
      <dgm:prSet phldrT="[Text]"/>
      <dgm:spPr/>
      <dgm:t>
        <a:bodyPr/>
        <a:lstStyle/>
        <a:p>
          <a:r>
            <a:rPr lang="en-US" dirty="0" smtClean="0"/>
            <a:t>Sector Analysis</a:t>
          </a:r>
          <a:endParaRPr lang="en-US" dirty="0"/>
        </a:p>
      </dgm:t>
    </dgm:pt>
    <dgm:pt modelId="{6DC52476-AFA7-4239-BD1B-0E84E12F4230}" type="parTrans" cxnId="{325D25D8-F333-4D72-9B83-4662A3495320}">
      <dgm:prSet/>
      <dgm:spPr/>
      <dgm:t>
        <a:bodyPr/>
        <a:lstStyle/>
        <a:p>
          <a:endParaRPr lang="en-US"/>
        </a:p>
      </dgm:t>
    </dgm:pt>
    <dgm:pt modelId="{173CD348-9FCB-48A6-9949-5F9FDD436F79}" type="sibTrans" cxnId="{325D25D8-F333-4D72-9B83-4662A3495320}">
      <dgm:prSet/>
      <dgm:spPr/>
      <dgm:t>
        <a:bodyPr/>
        <a:lstStyle/>
        <a:p>
          <a:endParaRPr lang="en-US"/>
        </a:p>
      </dgm:t>
    </dgm:pt>
    <dgm:pt modelId="{B7F45F5D-C6AA-4FEC-94AF-A1BCFFF0C8F2}">
      <dgm:prSet/>
      <dgm:spPr/>
      <dgm:t>
        <a:bodyPr/>
        <a:lstStyle/>
        <a:p>
          <a:r>
            <a:rPr lang="en-US" dirty="0" smtClean="0"/>
            <a:t>Best  Investment Type</a:t>
          </a:r>
          <a:endParaRPr lang="en-US" dirty="0"/>
        </a:p>
      </dgm:t>
    </dgm:pt>
    <dgm:pt modelId="{8660DE89-1799-4146-AE57-81FBAF72B8B5}" type="parTrans" cxnId="{C85F3193-9BE6-4EA9-BEF7-3002D950940E}">
      <dgm:prSet/>
      <dgm:spPr/>
      <dgm:t>
        <a:bodyPr/>
        <a:lstStyle/>
        <a:p>
          <a:endParaRPr lang="en-US"/>
        </a:p>
      </dgm:t>
    </dgm:pt>
    <dgm:pt modelId="{93A82F84-9B91-43CF-8180-7A9BC7A48D97}" type="sibTrans" cxnId="{C85F3193-9BE6-4EA9-BEF7-3002D950940E}">
      <dgm:prSet/>
      <dgm:spPr/>
      <dgm:t>
        <a:bodyPr/>
        <a:lstStyle/>
        <a:p>
          <a:endParaRPr lang="en-US"/>
        </a:p>
      </dgm:t>
    </dgm:pt>
    <dgm:pt modelId="{2734F547-6D41-487F-8AAC-650061F8258B}">
      <dgm:prSet/>
      <dgm:spPr/>
      <dgm:t>
        <a:bodyPr/>
        <a:lstStyle/>
        <a:p>
          <a:r>
            <a:rPr lang="en-US" dirty="0" smtClean="0"/>
            <a:t>Top 3 Countries (English Speaking)</a:t>
          </a:r>
          <a:endParaRPr lang="en-US" dirty="0"/>
        </a:p>
      </dgm:t>
    </dgm:pt>
    <dgm:pt modelId="{2A48BAD6-7924-4F4D-8D4B-50EDDAB72730}" type="parTrans" cxnId="{D084A9DD-CB98-4EBC-8716-0CDB6264634E}">
      <dgm:prSet/>
      <dgm:spPr/>
      <dgm:t>
        <a:bodyPr/>
        <a:lstStyle/>
        <a:p>
          <a:endParaRPr lang="en-US"/>
        </a:p>
      </dgm:t>
    </dgm:pt>
    <dgm:pt modelId="{E587C159-8D14-4596-80E7-123E9DFBAB35}" type="sibTrans" cxnId="{D084A9DD-CB98-4EBC-8716-0CDB6264634E}">
      <dgm:prSet/>
      <dgm:spPr/>
      <dgm:t>
        <a:bodyPr/>
        <a:lstStyle/>
        <a:p>
          <a:endParaRPr lang="en-US"/>
        </a:p>
      </dgm:t>
    </dgm:pt>
    <dgm:pt modelId="{C085D7D4-55A1-4907-95E8-B09CFE916FA9}">
      <dgm:prSet/>
      <dgm:spPr/>
      <dgm:t>
        <a:bodyPr/>
        <a:lstStyle/>
        <a:p>
          <a:r>
            <a:rPr lang="en-US" dirty="0" smtClean="0"/>
            <a:t>Best sector “Invest where most investments are occurring ” </a:t>
          </a:r>
          <a:endParaRPr lang="en-US" dirty="0"/>
        </a:p>
      </dgm:t>
    </dgm:pt>
    <dgm:pt modelId="{F4FA508D-B443-44F2-B213-2EDFA9806E74}" type="parTrans" cxnId="{B0FFCBC7-6439-4B09-B9A4-798A5E92B42F}">
      <dgm:prSet/>
      <dgm:spPr/>
      <dgm:t>
        <a:bodyPr/>
        <a:lstStyle/>
        <a:p>
          <a:endParaRPr lang="en-US"/>
        </a:p>
      </dgm:t>
    </dgm:pt>
    <dgm:pt modelId="{C9005B8A-4DEC-4CCF-B314-B71005BF7369}" type="sibTrans" cxnId="{B0FFCBC7-6439-4B09-B9A4-798A5E92B42F}">
      <dgm:prSet/>
      <dgm:spPr/>
      <dgm:t>
        <a:bodyPr/>
        <a:lstStyle/>
        <a:p>
          <a:endParaRPr lang="en-US"/>
        </a:p>
      </dgm:t>
    </dgm:pt>
    <dgm:pt modelId="{673BA5E3-9972-4AA4-9AFB-0F2744002336}">
      <dgm:prSet/>
      <dgm:spPr/>
      <dgm:t>
        <a:bodyPr/>
        <a:lstStyle/>
        <a:p>
          <a:r>
            <a:rPr lang="en-US" dirty="0" smtClean="0"/>
            <a:t>Top 3 Sectors</a:t>
          </a:r>
          <a:endParaRPr lang="en-US" dirty="0"/>
        </a:p>
      </dgm:t>
    </dgm:pt>
    <dgm:pt modelId="{28FB32ED-BDDC-4E6E-AC6F-C935B0310B62}" type="sibTrans" cxnId="{4BEC1C16-C830-49BF-BA7F-BEFC0638E11D}">
      <dgm:prSet/>
      <dgm:spPr/>
      <dgm:t>
        <a:bodyPr/>
        <a:lstStyle/>
        <a:p>
          <a:endParaRPr lang="en-US"/>
        </a:p>
      </dgm:t>
    </dgm:pt>
    <dgm:pt modelId="{C5FDA210-429A-44E5-BAEF-E1D6A75BC820}" type="parTrans" cxnId="{4BEC1C16-C830-49BF-BA7F-BEFC0638E11D}">
      <dgm:prSet/>
      <dgm:spPr/>
      <dgm:t>
        <a:bodyPr/>
        <a:lstStyle/>
        <a:p>
          <a:endParaRPr lang="en-US"/>
        </a:p>
      </dgm:t>
    </dgm:pt>
    <dgm:pt modelId="{4F4244B0-7EE2-44A8-9643-C4D621598B7F}" type="pres">
      <dgm:prSet presAssocID="{77C69962-3C1C-4872-B51A-00567DB95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609664-AFB3-4D67-B43F-3041609D842D}" type="pres">
      <dgm:prSet presAssocID="{FF4AB412-111E-472C-8E7F-A73F2E533A40}" presName="hierRoot1" presStyleCnt="0"/>
      <dgm:spPr/>
    </dgm:pt>
    <dgm:pt modelId="{1C77792D-FD2D-4804-9EBF-86BA6D78F728}" type="pres">
      <dgm:prSet presAssocID="{FF4AB412-111E-472C-8E7F-A73F2E533A40}" presName="composite" presStyleCnt="0"/>
      <dgm:spPr/>
    </dgm:pt>
    <dgm:pt modelId="{D68F1266-E9E4-4E15-9087-9EBC3073BD19}" type="pres">
      <dgm:prSet presAssocID="{FF4AB412-111E-472C-8E7F-A73F2E533A40}" presName="background" presStyleLbl="node0" presStyleIdx="0" presStyleCnt="1"/>
      <dgm:spPr/>
    </dgm:pt>
    <dgm:pt modelId="{01EEADF5-85CB-47D6-B3C9-21A7A9A51B13}" type="pres">
      <dgm:prSet presAssocID="{FF4AB412-111E-472C-8E7F-A73F2E533A4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8F757-CD9B-4B32-8351-3F1A70AB5142}" type="pres">
      <dgm:prSet presAssocID="{FF4AB412-111E-472C-8E7F-A73F2E533A40}" presName="hierChild2" presStyleCnt="0"/>
      <dgm:spPr/>
    </dgm:pt>
    <dgm:pt modelId="{ABA3DC25-F2EC-442B-85C7-1D73EEFC225F}" type="pres">
      <dgm:prSet presAssocID="{DD91153A-D687-44A5-A62D-CE14CF0819D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029AF84-33C4-465C-A80A-B2339A2E5C10}" type="pres">
      <dgm:prSet presAssocID="{703B039D-4B1C-4B69-93F8-FFDC862225C8}" presName="hierRoot2" presStyleCnt="0"/>
      <dgm:spPr/>
    </dgm:pt>
    <dgm:pt modelId="{D2A4B89A-128B-4479-81AA-4E67B42B1DE6}" type="pres">
      <dgm:prSet presAssocID="{703B039D-4B1C-4B69-93F8-FFDC862225C8}" presName="composite2" presStyleCnt="0"/>
      <dgm:spPr/>
    </dgm:pt>
    <dgm:pt modelId="{73AEBD4E-00C3-4BA0-B9EF-E1F3A06A3BD1}" type="pres">
      <dgm:prSet presAssocID="{703B039D-4B1C-4B69-93F8-FFDC862225C8}" presName="background2" presStyleLbl="node2" presStyleIdx="0" presStyleCnt="3"/>
      <dgm:spPr/>
    </dgm:pt>
    <dgm:pt modelId="{2533A456-9B18-4517-AE51-C380F298A3F0}" type="pres">
      <dgm:prSet presAssocID="{703B039D-4B1C-4B69-93F8-FFDC862225C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5E06D-12A3-48FD-935D-98FC1566E058}" type="pres">
      <dgm:prSet presAssocID="{703B039D-4B1C-4B69-93F8-FFDC862225C8}" presName="hierChild3" presStyleCnt="0"/>
      <dgm:spPr/>
    </dgm:pt>
    <dgm:pt modelId="{68A1C97A-EE85-4E31-A094-F79876C21993}" type="pres">
      <dgm:prSet presAssocID="{F8389EBF-3BE5-405E-B0A0-BE32732D6EE5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CA9D954-4D25-46C0-B01E-A627885DA219}" type="pres">
      <dgm:prSet presAssocID="{B070947D-9CDB-4CAB-99BB-3CFD54EE0915}" presName="hierRoot3" presStyleCnt="0"/>
      <dgm:spPr/>
    </dgm:pt>
    <dgm:pt modelId="{2A7CC024-2E32-4913-9DEB-578978E92C4A}" type="pres">
      <dgm:prSet presAssocID="{B070947D-9CDB-4CAB-99BB-3CFD54EE0915}" presName="composite3" presStyleCnt="0"/>
      <dgm:spPr/>
    </dgm:pt>
    <dgm:pt modelId="{953C41D8-F2E0-48BE-A693-604FD837A1DC}" type="pres">
      <dgm:prSet presAssocID="{B070947D-9CDB-4CAB-99BB-3CFD54EE0915}" presName="background3" presStyleLbl="node3" presStyleIdx="0" presStyleCnt="3"/>
      <dgm:spPr/>
    </dgm:pt>
    <dgm:pt modelId="{611BC8ED-87F2-4D88-B80D-23014794874A}" type="pres">
      <dgm:prSet presAssocID="{B070947D-9CDB-4CAB-99BB-3CFD54EE091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17C47-2BE4-4897-9E43-83EA3E0852BD}" type="pres">
      <dgm:prSet presAssocID="{B070947D-9CDB-4CAB-99BB-3CFD54EE0915}" presName="hierChild4" presStyleCnt="0"/>
      <dgm:spPr/>
    </dgm:pt>
    <dgm:pt modelId="{3E0C00C6-5D55-497E-A963-62D03525D590}" type="pres">
      <dgm:prSet presAssocID="{8660DE89-1799-4146-AE57-81FBAF72B8B5}" presName="Name23" presStyleLbl="parChTrans1D4" presStyleIdx="0" presStyleCnt="3"/>
      <dgm:spPr/>
      <dgm:t>
        <a:bodyPr/>
        <a:lstStyle/>
        <a:p>
          <a:endParaRPr lang="en-US"/>
        </a:p>
      </dgm:t>
    </dgm:pt>
    <dgm:pt modelId="{B0A6712F-53EA-4C98-93FE-6AE3E4BD0FEE}" type="pres">
      <dgm:prSet presAssocID="{B7F45F5D-C6AA-4FEC-94AF-A1BCFFF0C8F2}" presName="hierRoot4" presStyleCnt="0"/>
      <dgm:spPr/>
    </dgm:pt>
    <dgm:pt modelId="{0E69793B-4232-4102-84D1-27DB2C94AC3D}" type="pres">
      <dgm:prSet presAssocID="{B7F45F5D-C6AA-4FEC-94AF-A1BCFFF0C8F2}" presName="composite4" presStyleCnt="0"/>
      <dgm:spPr/>
    </dgm:pt>
    <dgm:pt modelId="{925E2B63-FC34-44E2-A723-C5D07C3358A5}" type="pres">
      <dgm:prSet presAssocID="{B7F45F5D-C6AA-4FEC-94AF-A1BCFFF0C8F2}" presName="background4" presStyleLbl="node4" presStyleIdx="0" presStyleCnt="3"/>
      <dgm:spPr/>
    </dgm:pt>
    <dgm:pt modelId="{96D6E419-3864-47C5-A044-BEFC066EA734}" type="pres">
      <dgm:prSet presAssocID="{B7F45F5D-C6AA-4FEC-94AF-A1BCFFF0C8F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57014-D2E8-452D-9834-D79BAC18A5D6}" type="pres">
      <dgm:prSet presAssocID="{B7F45F5D-C6AA-4FEC-94AF-A1BCFFF0C8F2}" presName="hierChild5" presStyleCnt="0"/>
      <dgm:spPr/>
    </dgm:pt>
    <dgm:pt modelId="{AB25902B-EA82-4F1E-ABD5-173AB99DAA80}" type="pres">
      <dgm:prSet presAssocID="{307427AB-9ED9-4FD5-8F5E-8088C077E8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F805769-6DF8-4CEA-AD14-6A5F59F23F30}" type="pres">
      <dgm:prSet presAssocID="{9FBEDA75-920C-44C2-9AA9-A8210789DA39}" presName="hierRoot2" presStyleCnt="0"/>
      <dgm:spPr/>
    </dgm:pt>
    <dgm:pt modelId="{06A5BA6E-BC48-4673-8F8A-8927CD6BCB37}" type="pres">
      <dgm:prSet presAssocID="{9FBEDA75-920C-44C2-9AA9-A8210789DA39}" presName="composite2" presStyleCnt="0"/>
      <dgm:spPr/>
    </dgm:pt>
    <dgm:pt modelId="{1F02F97C-4B88-4342-BF57-9687BAE2A054}" type="pres">
      <dgm:prSet presAssocID="{9FBEDA75-920C-44C2-9AA9-A8210789DA39}" presName="background2" presStyleLbl="node2" presStyleIdx="1" presStyleCnt="3"/>
      <dgm:spPr/>
    </dgm:pt>
    <dgm:pt modelId="{2FB618ED-8C9B-4AF1-9883-D2883C0ACEDF}" type="pres">
      <dgm:prSet presAssocID="{9FBEDA75-920C-44C2-9AA9-A8210789DA3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F443C-D07C-411C-81BA-C2032575B2CA}" type="pres">
      <dgm:prSet presAssocID="{9FBEDA75-920C-44C2-9AA9-A8210789DA39}" presName="hierChild3" presStyleCnt="0"/>
      <dgm:spPr/>
    </dgm:pt>
    <dgm:pt modelId="{7CE0F8D5-A575-4E2B-8414-D23A92DFE450}" type="pres">
      <dgm:prSet presAssocID="{EDDD652C-666D-4400-B3F6-8EC77B78815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EFE0F2D6-B79D-4473-91BD-6F1DB6B270BE}" type="pres">
      <dgm:prSet presAssocID="{D2B43184-3005-456A-8A48-048B4F4C26D0}" presName="hierRoot3" presStyleCnt="0"/>
      <dgm:spPr/>
    </dgm:pt>
    <dgm:pt modelId="{B0CA6FE4-DFD3-47AA-86BC-8BECFDA2DA72}" type="pres">
      <dgm:prSet presAssocID="{D2B43184-3005-456A-8A48-048B4F4C26D0}" presName="composite3" presStyleCnt="0"/>
      <dgm:spPr/>
    </dgm:pt>
    <dgm:pt modelId="{357FD52A-93F8-41B7-903B-3C6CEEC5B21B}" type="pres">
      <dgm:prSet presAssocID="{D2B43184-3005-456A-8A48-048B4F4C26D0}" presName="background3" presStyleLbl="node3" presStyleIdx="1" presStyleCnt="3"/>
      <dgm:spPr/>
    </dgm:pt>
    <dgm:pt modelId="{3D3BA715-A1C6-40CF-BFB2-4549CE5F7E02}" type="pres">
      <dgm:prSet presAssocID="{D2B43184-3005-456A-8A48-048B4F4C26D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971AF-085E-458F-847A-77CD25C67401}" type="pres">
      <dgm:prSet presAssocID="{D2B43184-3005-456A-8A48-048B4F4C26D0}" presName="hierChild4" presStyleCnt="0"/>
      <dgm:spPr/>
    </dgm:pt>
    <dgm:pt modelId="{FE7A524B-8755-462C-A136-26B58D73B3C6}" type="pres">
      <dgm:prSet presAssocID="{2A48BAD6-7924-4F4D-8D4B-50EDDAB72730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3F707AA-CD47-46C0-A084-563D53C8E9A2}" type="pres">
      <dgm:prSet presAssocID="{2734F547-6D41-487F-8AAC-650061F8258B}" presName="hierRoot4" presStyleCnt="0"/>
      <dgm:spPr/>
    </dgm:pt>
    <dgm:pt modelId="{A4043260-9345-47C1-B55A-25513E59C402}" type="pres">
      <dgm:prSet presAssocID="{2734F547-6D41-487F-8AAC-650061F8258B}" presName="composite4" presStyleCnt="0"/>
      <dgm:spPr/>
    </dgm:pt>
    <dgm:pt modelId="{76280D03-AA9C-4D2F-AB71-340C4CD33433}" type="pres">
      <dgm:prSet presAssocID="{2734F547-6D41-487F-8AAC-650061F8258B}" presName="background4" presStyleLbl="node4" presStyleIdx="1" presStyleCnt="3"/>
      <dgm:spPr/>
    </dgm:pt>
    <dgm:pt modelId="{D528CE00-D2FE-4B99-9122-CABEAA87E916}" type="pres">
      <dgm:prSet presAssocID="{2734F547-6D41-487F-8AAC-650061F8258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5CA3A-6A7D-4F9D-93F5-92B1B111BDD3}" type="pres">
      <dgm:prSet presAssocID="{2734F547-6D41-487F-8AAC-650061F8258B}" presName="hierChild5" presStyleCnt="0"/>
      <dgm:spPr/>
    </dgm:pt>
    <dgm:pt modelId="{EF4622FB-B6FD-402C-9B70-625546528B38}" type="pres">
      <dgm:prSet presAssocID="{6DC52476-AFA7-4239-BD1B-0E84E12F423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2744B1F-EEB9-4DF5-A228-ACFF217734C4}" type="pres">
      <dgm:prSet presAssocID="{2E3CF36D-5DA2-4D0C-81DB-FC4FEC069302}" presName="hierRoot2" presStyleCnt="0"/>
      <dgm:spPr/>
    </dgm:pt>
    <dgm:pt modelId="{CDA1B015-DA5A-452D-BDCB-206BACAE510E}" type="pres">
      <dgm:prSet presAssocID="{2E3CF36D-5DA2-4D0C-81DB-FC4FEC069302}" presName="composite2" presStyleCnt="0"/>
      <dgm:spPr/>
    </dgm:pt>
    <dgm:pt modelId="{1B595F58-BAA3-4BE2-91E4-CFF943510F79}" type="pres">
      <dgm:prSet presAssocID="{2E3CF36D-5DA2-4D0C-81DB-FC4FEC069302}" presName="background2" presStyleLbl="node2" presStyleIdx="2" presStyleCnt="3"/>
      <dgm:spPr/>
    </dgm:pt>
    <dgm:pt modelId="{06039640-DD49-46F4-AEE6-285D24A47780}" type="pres">
      <dgm:prSet presAssocID="{2E3CF36D-5DA2-4D0C-81DB-FC4FEC06930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BF6AB2-B6E3-46F0-A50D-C8D67252D8FE}" type="pres">
      <dgm:prSet presAssocID="{2E3CF36D-5DA2-4D0C-81DB-FC4FEC069302}" presName="hierChild3" presStyleCnt="0"/>
      <dgm:spPr/>
    </dgm:pt>
    <dgm:pt modelId="{972B13FF-AA7B-4970-BA14-349FA4590176}" type="pres">
      <dgm:prSet presAssocID="{F4FA508D-B443-44F2-B213-2EDFA9806E74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50180EB-B37D-4B6C-B0CC-02CD485AED49}" type="pres">
      <dgm:prSet presAssocID="{C085D7D4-55A1-4907-95E8-B09CFE916FA9}" presName="hierRoot3" presStyleCnt="0"/>
      <dgm:spPr/>
    </dgm:pt>
    <dgm:pt modelId="{4D06D5FA-9295-4A31-B6FE-B8CE74DBF4F6}" type="pres">
      <dgm:prSet presAssocID="{C085D7D4-55A1-4907-95E8-B09CFE916FA9}" presName="composite3" presStyleCnt="0"/>
      <dgm:spPr/>
    </dgm:pt>
    <dgm:pt modelId="{5AD5B35D-4CA4-409A-9BB4-E4783065D0EF}" type="pres">
      <dgm:prSet presAssocID="{C085D7D4-55A1-4907-95E8-B09CFE916FA9}" presName="background3" presStyleLbl="node3" presStyleIdx="2" presStyleCnt="3"/>
      <dgm:spPr/>
    </dgm:pt>
    <dgm:pt modelId="{8F3DC467-ADC1-4246-A838-A0449B8A9725}" type="pres">
      <dgm:prSet presAssocID="{C085D7D4-55A1-4907-95E8-B09CFE916FA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FF5C5-CF6F-427E-8B8A-ADBA90C538CD}" type="pres">
      <dgm:prSet presAssocID="{C085D7D4-55A1-4907-95E8-B09CFE916FA9}" presName="hierChild4" presStyleCnt="0"/>
      <dgm:spPr/>
    </dgm:pt>
    <dgm:pt modelId="{11CB43FD-D8C5-47DB-AAF5-54B836800917}" type="pres">
      <dgm:prSet presAssocID="{C5FDA210-429A-44E5-BAEF-E1D6A75BC820}" presName="Name23" presStyleLbl="parChTrans1D4" presStyleIdx="2" presStyleCnt="3"/>
      <dgm:spPr/>
      <dgm:t>
        <a:bodyPr/>
        <a:lstStyle/>
        <a:p>
          <a:endParaRPr lang="en-US"/>
        </a:p>
      </dgm:t>
    </dgm:pt>
    <dgm:pt modelId="{91613D6C-A8E6-4A6C-8749-F2056D6636D9}" type="pres">
      <dgm:prSet presAssocID="{673BA5E3-9972-4AA4-9AFB-0F2744002336}" presName="hierRoot4" presStyleCnt="0"/>
      <dgm:spPr/>
    </dgm:pt>
    <dgm:pt modelId="{94CFD310-3F33-40CD-9F0F-8ECB4F11594F}" type="pres">
      <dgm:prSet presAssocID="{673BA5E3-9972-4AA4-9AFB-0F2744002336}" presName="composite4" presStyleCnt="0"/>
      <dgm:spPr/>
    </dgm:pt>
    <dgm:pt modelId="{C74FCBB7-7472-4502-BCB3-65F899FD2D54}" type="pres">
      <dgm:prSet presAssocID="{673BA5E3-9972-4AA4-9AFB-0F2744002336}" presName="background4" presStyleLbl="node4" presStyleIdx="2" presStyleCnt="3"/>
      <dgm:spPr/>
    </dgm:pt>
    <dgm:pt modelId="{7915ED70-AA8E-4230-8BD5-ED4CC5100B19}" type="pres">
      <dgm:prSet presAssocID="{673BA5E3-9972-4AA4-9AFB-0F2744002336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27608-66C7-42D4-B8CF-8E051D3A559D}" type="pres">
      <dgm:prSet presAssocID="{673BA5E3-9972-4AA4-9AFB-0F2744002336}" presName="hierChild5" presStyleCnt="0"/>
      <dgm:spPr/>
    </dgm:pt>
  </dgm:ptLst>
  <dgm:cxnLst>
    <dgm:cxn modelId="{BE577FBA-9CC6-4BBD-8018-93416574208A}" type="presOf" srcId="{2734F547-6D41-487F-8AAC-650061F8258B}" destId="{D528CE00-D2FE-4B99-9122-CABEAA87E916}" srcOrd="0" destOrd="0" presId="urn:microsoft.com/office/officeart/2005/8/layout/hierarchy1"/>
    <dgm:cxn modelId="{C85F3193-9BE6-4EA9-BEF7-3002D950940E}" srcId="{B070947D-9CDB-4CAB-99BB-3CFD54EE0915}" destId="{B7F45F5D-C6AA-4FEC-94AF-A1BCFFF0C8F2}" srcOrd="0" destOrd="0" parTransId="{8660DE89-1799-4146-AE57-81FBAF72B8B5}" sibTransId="{93A82F84-9B91-43CF-8180-7A9BC7A48D97}"/>
    <dgm:cxn modelId="{85383EC5-F889-4AE9-A33E-55ECE921A940}" type="presOf" srcId="{EDDD652C-666D-4400-B3F6-8EC77B788155}" destId="{7CE0F8D5-A575-4E2B-8414-D23A92DFE450}" srcOrd="0" destOrd="0" presId="urn:microsoft.com/office/officeart/2005/8/layout/hierarchy1"/>
    <dgm:cxn modelId="{D084A9DD-CB98-4EBC-8716-0CDB6264634E}" srcId="{D2B43184-3005-456A-8A48-048B4F4C26D0}" destId="{2734F547-6D41-487F-8AAC-650061F8258B}" srcOrd="0" destOrd="0" parTransId="{2A48BAD6-7924-4F4D-8D4B-50EDDAB72730}" sibTransId="{E587C159-8D14-4596-80E7-123E9DFBAB35}"/>
    <dgm:cxn modelId="{FAF090E4-4DB2-4B0D-B962-35483910399B}" type="presOf" srcId="{2A48BAD6-7924-4F4D-8D4B-50EDDAB72730}" destId="{FE7A524B-8755-462C-A136-26B58D73B3C6}" srcOrd="0" destOrd="0" presId="urn:microsoft.com/office/officeart/2005/8/layout/hierarchy1"/>
    <dgm:cxn modelId="{510B8732-BE5D-4ABC-B81F-47237D88A605}" type="presOf" srcId="{B070947D-9CDB-4CAB-99BB-3CFD54EE0915}" destId="{611BC8ED-87F2-4D88-B80D-23014794874A}" srcOrd="0" destOrd="0" presId="urn:microsoft.com/office/officeart/2005/8/layout/hierarchy1"/>
    <dgm:cxn modelId="{E39AE1AD-FCB8-4537-8733-44F0B14CAD31}" srcId="{9FBEDA75-920C-44C2-9AA9-A8210789DA39}" destId="{D2B43184-3005-456A-8A48-048B4F4C26D0}" srcOrd="0" destOrd="0" parTransId="{EDDD652C-666D-4400-B3F6-8EC77B788155}" sibTransId="{3F80FEE1-450A-47A5-8232-A230BD420757}"/>
    <dgm:cxn modelId="{983DEC27-82A2-444E-AC66-7A7A0280F11A}" type="presOf" srcId="{DD91153A-D687-44A5-A62D-CE14CF0819D3}" destId="{ABA3DC25-F2EC-442B-85C7-1D73EEFC225F}" srcOrd="0" destOrd="0" presId="urn:microsoft.com/office/officeart/2005/8/layout/hierarchy1"/>
    <dgm:cxn modelId="{118FB180-4347-4B18-934D-71842B0A253A}" type="presOf" srcId="{307427AB-9ED9-4FD5-8F5E-8088C077E89A}" destId="{AB25902B-EA82-4F1E-ABD5-173AB99DAA80}" srcOrd="0" destOrd="0" presId="urn:microsoft.com/office/officeart/2005/8/layout/hierarchy1"/>
    <dgm:cxn modelId="{5C3AB1BA-9D2D-452E-8EA4-FB8FE432D4AC}" type="presOf" srcId="{FF4AB412-111E-472C-8E7F-A73F2E533A40}" destId="{01EEADF5-85CB-47D6-B3C9-21A7A9A51B13}" srcOrd="0" destOrd="0" presId="urn:microsoft.com/office/officeart/2005/8/layout/hierarchy1"/>
    <dgm:cxn modelId="{935960CC-63F3-491C-838D-DA30BCC04EF6}" srcId="{FF4AB412-111E-472C-8E7F-A73F2E533A40}" destId="{9FBEDA75-920C-44C2-9AA9-A8210789DA39}" srcOrd="1" destOrd="0" parTransId="{307427AB-9ED9-4FD5-8F5E-8088C077E89A}" sibTransId="{12172B35-57BE-4829-B1EB-C1C41F15B5FD}"/>
    <dgm:cxn modelId="{2684655E-E1FA-401F-96E3-E598779B7113}" type="presOf" srcId="{8660DE89-1799-4146-AE57-81FBAF72B8B5}" destId="{3E0C00C6-5D55-497E-A963-62D03525D590}" srcOrd="0" destOrd="0" presId="urn:microsoft.com/office/officeart/2005/8/layout/hierarchy1"/>
    <dgm:cxn modelId="{325D25D8-F333-4D72-9B83-4662A3495320}" srcId="{FF4AB412-111E-472C-8E7F-A73F2E533A40}" destId="{2E3CF36D-5DA2-4D0C-81DB-FC4FEC069302}" srcOrd="2" destOrd="0" parTransId="{6DC52476-AFA7-4239-BD1B-0E84E12F4230}" sibTransId="{173CD348-9FCB-48A6-9949-5F9FDD436F79}"/>
    <dgm:cxn modelId="{051FB0E3-FFCA-4EAA-A096-C9684D3DF077}" type="presOf" srcId="{6DC52476-AFA7-4239-BD1B-0E84E12F4230}" destId="{EF4622FB-B6FD-402C-9B70-625546528B38}" srcOrd="0" destOrd="0" presId="urn:microsoft.com/office/officeart/2005/8/layout/hierarchy1"/>
    <dgm:cxn modelId="{94BEEDE3-568A-4503-9482-94D1420AE3FB}" srcId="{77C69962-3C1C-4872-B51A-00567DB951A1}" destId="{FF4AB412-111E-472C-8E7F-A73F2E533A40}" srcOrd="0" destOrd="0" parTransId="{88CA961C-027E-4A8A-9DC8-3CF79A3B8D00}" sibTransId="{7ECB9694-1257-4B8F-9431-478D75747A10}"/>
    <dgm:cxn modelId="{548486DD-B41F-4910-B17B-E82E085CB446}" type="presOf" srcId="{C5FDA210-429A-44E5-BAEF-E1D6A75BC820}" destId="{11CB43FD-D8C5-47DB-AAF5-54B836800917}" srcOrd="0" destOrd="0" presId="urn:microsoft.com/office/officeart/2005/8/layout/hierarchy1"/>
    <dgm:cxn modelId="{5E8D6539-378A-4CCE-9809-86D6D811860A}" type="presOf" srcId="{C085D7D4-55A1-4907-95E8-B09CFE916FA9}" destId="{8F3DC467-ADC1-4246-A838-A0449B8A9725}" srcOrd="0" destOrd="0" presId="urn:microsoft.com/office/officeart/2005/8/layout/hierarchy1"/>
    <dgm:cxn modelId="{DF6ED403-C61E-4EE0-AC43-01AB0AA37AB8}" type="presOf" srcId="{B7F45F5D-C6AA-4FEC-94AF-A1BCFFF0C8F2}" destId="{96D6E419-3864-47C5-A044-BEFC066EA734}" srcOrd="0" destOrd="0" presId="urn:microsoft.com/office/officeart/2005/8/layout/hierarchy1"/>
    <dgm:cxn modelId="{9D0D852A-97E8-4959-831A-CBBCE6D4F227}" srcId="{FF4AB412-111E-472C-8E7F-A73F2E533A40}" destId="{703B039D-4B1C-4B69-93F8-FFDC862225C8}" srcOrd="0" destOrd="0" parTransId="{DD91153A-D687-44A5-A62D-CE14CF0819D3}" sibTransId="{FBC275CA-043A-43EB-B5BF-4FE315E017F5}"/>
    <dgm:cxn modelId="{70710045-DF7E-4EA9-B034-D455DB326B92}" type="presOf" srcId="{D2B43184-3005-456A-8A48-048B4F4C26D0}" destId="{3D3BA715-A1C6-40CF-BFB2-4549CE5F7E02}" srcOrd="0" destOrd="0" presId="urn:microsoft.com/office/officeart/2005/8/layout/hierarchy1"/>
    <dgm:cxn modelId="{5953EE1C-C831-4B97-A9BB-48EEFF41DD8F}" type="presOf" srcId="{9FBEDA75-920C-44C2-9AA9-A8210789DA39}" destId="{2FB618ED-8C9B-4AF1-9883-D2883C0ACEDF}" srcOrd="0" destOrd="0" presId="urn:microsoft.com/office/officeart/2005/8/layout/hierarchy1"/>
    <dgm:cxn modelId="{E5065942-1292-44D3-AEFD-B395964A8D21}" srcId="{703B039D-4B1C-4B69-93F8-FFDC862225C8}" destId="{B070947D-9CDB-4CAB-99BB-3CFD54EE0915}" srcOrd="0" destOrd="0" parTransId="{F8389EBF-3BE5-405E-B0A0-BE32732D6EE5}" sibTransId="{95421AE7-07C7-416D-BE88-1CA268E545D6}"/>
    <dgm:cxn modelId="{2B2957CA-5FEB-4540-BFA0-E5CC8FEC3954}" type="presOf" srcId="{F4FA508D-B443-44F2-B213-2EDFA9806E74}" destId="{972B13FF-AA7B-4970-BA14-349FA4590176}" srcOrd="0" destOrd="0" presId="urn:microsoft.com/office/officeart/2005/8/layout/hierarchy1"/>
    <dgm:cxn modelId="{CDC59C99-6EEC-4A72-B8E4-75E08CAB675E}" type="presOf" srcId="{673BA5E3-9972-4AA4-9AFB-0F2744002336}" destId="{7915ED70-AA8E-4230-8BD5-ED4CC5100B19}" srcOrd="0" destOrd="0" presId="urn:microsoft.com/office/officeart/2005/8/layout/hierarchy1"/>
    <dgm:cxn modelId="{4BEC1C16-C830-49BF-BA7F-BEFC0638E11D}" srcId="{C085D7D4-55A1-4907-95E8-B09CFE916FA9}" destId="{673BA5E3-9972-4AA4-9AFB-0F2744002336}" srcOrd="0" destOrd="0" parTransId="{C5FDA210-429A-44E5-BAEF-E1D6A75BC820}" sibTransId="{28FB32ED-BDDC-4E6E-AC6F-C935B0310B62}"/>
    <dgm:cxn modelId="{C6910928-DC60-48E2-818F-EB906A8F7F59}" type="presOf" srcId="{2E3CF36D-5DA2-4D0C-81DB-FC4FEC069302}" destId="{06039640-DD49-46F4-AEE6-285D24A47780}" srcOrd="0" destOrd="0" presId="urn:microsoft.com/office/officeart/2005/8/layout/hierarchy1"/>
    <dgm:cxn modelId="{A0F082FD-0C4D-456A-BD46-E0766AB90D43}" type="presOf" srcId="{F8389EBF-3BE5-405E-B0A0-BE32732D6EE5}" destId="{68A1C97A-EE85-4E31-A094-F79876C21993}" srcOrd="0" destOrd="0" presId="urn:microsoft.com/office/officeart/2005/8/layout/hierarchy1"/>
    <dgm:cxn modelId="{FB54B262-0C34-44F3-AEEF-6DD34DABD083}" type="presOf" srcId="{77C69962-3C1C-4872-B51A-00567DB951A1}" destId="{4F4244B0-7EE2-44A8-9643-C4D621598B7F}" srcOrd="0" destOrd="0" presId="urn:microsoft.com/office/officeart/2005/8/layout/hierarchy1"/>
    <dgm:cxn modelId="{B0FFCBC7-6439-4B09-B9A4-798A5E92B42F}" srcId="{2E3CF36D-5DA2-4D0C-81DB-FC4FEC069302}" destId="{C085D7D4-55A1-4907-95E8-B09CFE916FA9}" srcOrd="0" destOrd="0" parTransId="{F4FA508D-B443-44F2-B213-2EDFA9806E74}" sibTransId="{C9005B8A-4DEC-4CCF-B314-B71005BF7369}"/>
    <dgm:cxn modelId="{326B51A8-A52E-4904-87CE-1248662F18C4}" type="presOf" srcId="{703B039D-4B1C-4B69-93F8-FFDC862225C8}" destId="{2533A456-9B18-4517-AE51-C380F298A3F0}" srcOrd="0" destOrd="0" presId="urn:microsoft.com/office/officeart/2005/8/layout/hierarchy1"/>
    <dgm:cxn modelId="{E83C9A80-44F9-465C-B79E-234F3BAD00D3}" type="presParOf" srcId="{4F4244B0-7EE2-44A8-9643-C4D621598B7F}" destId="{6C609664-AFB3-4D67-B43F-3041609D842D}" srcOrd="0" destOrd="0" presId="urn:microsoft.com/office/officeart/2005/8/layout/hierarchy1"/>
    <dgm:cxn modelId="{B838ED34-9EF0-44BA-887A-3F838C89F08F}" type="presParOf" srcId="{6C609664-AFB3-4D67-B43F-3041609D842D}" destId="{1C77792D-FD2D-4804-9EBF-86BA6D78F728}" srcOrd="0" destOrd="0" presId="urn:microsoft.com/office/officeart/2005/8/layout/hierarchy1"/>
    <dgm:cxn modelId="{C3E05ACA-F4E4-4F1E-A4C1-695DF610F1B9}" type="presParOf" srcId="{1C77792D-FD2D-4804-9EBF-86BA6D78F728}" destId="{D68F1266-E9E4-4E15-9087-9EBC3073BD19}" srcOrd="0" destOrd="0" presId="urn:microsoft.com/office/officeart/2005/8/layout/hierarchy1"/>
    <dgm:cxn modelId="{6E19FAB4-C666-43B1-AF26-F340A1A87256}" type="presParOf" srcId="{1C77792D-FD2D-4804-9EBF-86BA6D78F728}" destId="{01EEADF5-85CB-47D6-B3C9-21A7A9A51B13}" srcOrd="1" destOrd="0" presId="urn:microsoft.com/office/officeart/2005/8/layout/hierarchy1"/>
    <dgm:cxn modelId="{52CC6095-BFC1-438A-A19D-AF4186799208}" type="presParOf" srcId="{6C609664-AFB3-4D67-B43F-3041609D842D}" destId="{80A8F757-CD9B-4B32-8351-3F1A70AB5142}" srcOrd="1" destOrd="0" presId="urn:microsoft.com/office/officeart/2005/8/layout/hierarchy1"/>
    <dgm:cxn modelId="{33543F8E-58A0-4A24-8D7E-B4ED16E0AA11}" type="presParOf" srcId="{80A8F757-CD9B-4B32-8351-3F1A70AB5142}" destId="{ABA3DC25-F2EC-442B-85C7-1D73EEFC225F}" srcOrd="0" destOrd="0" presId="urn:microsoft.com/office/officeart/2005/8/layout/hierarchy1"/>
    <dgm:cxn modelId="{DBB7A8C2-CB88-49D8-AC6A-4785506BB0C4}" type="presParOf" srcId="{80A8F757-CD9B-4B32-8351-3F1A70AB5142}" destId="{9029AF84-33C4-465C-A80A-B2339A2E5C10}" srcOrd="1" destOrd="0" presId="urn:microsoft.com/office/officeart/2005/8/layout/hierarchy1"/>
    <dgm:cxn modelId="{F2F45871-6591-46E1-9838-6FEA53406155}" type="presParOf" srcId="{9029AF84-33C4-465C-A80A-B2339A2E5C10}" destId="{D2A4B89A-128B-4479-81AA-4E67B42B1DE6}" srcOrd="0" destOrd="0" presId="urn:microsoft.com/office/officeart/2005/8/layout/hierarchy1"/>
    <dgm:cxn modelId="{FE124D3F-314D-4DCC-9AA6-A87077C09192}" type="presParOf" srcId="{D2A4B89A-128B-4479-81AA-4E67B42B1DE6}" destId="{73AEBD4E-00C3-4BA0-B9EF-E1F3A06A3BD1}" srcOrd="0" destOrd="0" presId="urn:microsoft.com/office/officeart/2005/8/layout/hierarchy1"/>
    <dgm:cxn modelId="{FA4AF730-65F4-4060-A10A-9186993E6FC7}" type="presParOf" srcId="{D2A4B89A-128B-4479-81AA-4E67B42B1DE6}" destId="{2533A456-9B18-4517-AE51-C380F298A3F0}" srcOrd="1" destOrd="0" presId="urn:microsoft.com/office/officeart/2005/8/layout/hierarchy1"/>
    <dgm:cxn modelId="{A094F533-6733-46A6-9015-96A350E853CD}" type="presParOf" srcId="{9029AF84-33C4-465C-A80A-B2339A2E5C10}" destId="{FE35E06D-12A3-48FD-935D-98FC1566E058}" srcOrd="1" destOrd="0" presId="urn:microsoft.com/office/officeart/2005/8/layout/hierarchy1"/>
    <dgm:cxn modelId="{7B9C04F5-24E9-413C-B339-3845DBD471DD}" type="presParOf" srcId="{FE35E06D-12A3-48FD-935D-98FC1566E058}" destId="{68A1C97A-EE85-4E31-A094-F79876C21993}" srcOrd="0" destOrd="0" presId="urn:microsoft.com/office/officeart/2005/8/layout/hierarchy1"/>
    <dgm:cxn modelId="{58A45EC6-4D03-4553-ACC7-2CD17332A5D5}" type="presParOf" srcId="{FE35E06D-12A3-48FD-935D-98FC1566E058}" destId="{7CA9D954-4D25-46C0-B01E-A627885DA219}" srcOrd="1" destOrd="0" presId="urn:microsoft.com/office/officeart/2005/8/layout/hierarchy1"/>
    <dgm:cxn modelId="{FB055FE2-E9DC-4317-A046-CF3F0C44449D}" type="presParOf" srcId="{7CA9D954-4D25-46C0-B01E-A627885DA219}" destId="{2A7CC024-2E32-4913-9DEB-578978E92C4A}" srcOrd="0" destOrd="0" presId="urn:microsoft.com/office/officeart/2005/8/layout/hierarchy1"/>
    <dgm:cxn modelId="{C29ADD02-881B-4401-AAE1-433597EC63A1}" type="presParOf" srcId="{2A7CC024-2E32-4913-9DEB-578978E92C4A}" destId="{953C41D8-F2E0-48BE-A693-604FD837A1DC}" srcOrd="0" destOrd="0" presId="urn:microsoft.com/office/officeart/2005/8/layout/hierarchy1"/>
    <dgm:cxn modelId="{6A1E4E3A-A3C4-4A9B-9F5B-6620B7905A6D}" type="presParOf" srcId="{2A7CC024-2E32-4913-9DEB-578978E92C4A}" destId="{611BC8ED-87F2-4D88-B80D-23014794874A}" srcOrd="1" destOrd="0" presId="urn:microsoft.com/office/officeart/2005/8/layout/hierarchy1"/>
    <dgm:cxn modelId="{E1A8970D-C5EE-4B99-BC5D-56740A6805BE}" type="presParOf" srcId="{7CA9D954-4D25-46C0-B01E-A627885DA219}" destId="{5FE17C47-2BE4-4897-9E43-83EA3E0852BD}" srcOrd="1" destOrd="0" presId="urn:microsoft.com/office/officeart/2005/8/layout/hierarchy1"/>
    <dgm:cxn modelId="{A44C8838-B83D-4DE6-8393-E3561C9B53B8}" type="presParOf" srcId="{5FE17C47-2BE4-4897-9E43-83EA3E0852BD}" destId="{3E0C00C6-5D55-497E-A963-62D03525D590}" srcOrd="0" destOrd="0" presId="urn:microsoft.com/office/officeart/2005/8/layout/hierarchy1"/>
    <dgm:cxn modelId="{FB3FD652-633F-4B3F-A3EB-4EBFF62DFB7A}" type="presParOf" srcId="{5FE17C47-2BE4-4897-9E43-83EA3E0852BD}" destId="{B0A6712F-53EA-4C98-93FE-6AE3E4BD0FEE}" srcOrd="1" destOrd="0" presId="urn:microsoft.com/office/officeart/2005/8/layout/hierarchy1"/>
    <dgm:cxn modelId="{92DC4CEA-135F-45C1-A2A9-16E25D3FB4CB}" type="presParOf" srcId="{B0A6712F-53EA-4C98-93FE-6AE3E4BD0FEE}" destId="{0E69793B-4232-4102-84D1-27DB2C94AC3D}" srcOrd="0" destOrd="0" presId="urn:microsoft.com/office/officeart/2005/8/layout/hierarchy1"/>
    <dgm:cxn modelId="{70BBEEA1-BE81-4259-8FA0-69194456B41B}" type="presParOf" srcId="{0E69793B-4232-4102-84D1-27DB2C94AC3D}" destId="{925E2B63-FC34-44E2-A723-C5D07C3358A5}" srcOrd="0" destOrd="0" presId="urn:microsoft.com/office/officeart/2005/8/layout/hierarchy1"/>
    <dgm:cxn modelId="{C475BA1F-D4A3-46FF-BFCD-0D7D3F4A87D7}" type="presParOf" srcId="{0E69793B-4232-4102-84D1-27DB2C94AC3D}" destId="{96D6E419-3864-47C5-A044-BEFC066EA734}" srcOrd="1" destOrd="0" presId="urn:microsoft.com/office/officeart/2005/8/layout/hierarchy1"/>
    <dgm:cxn modelId="{1D7E6DF9-03AC-45D9-B023-BCFC8A495C2A}" type="presParOf" srcId="{B0A6712F-53EA-4C98-93FE-6AE3E4BD0FEE}" destId="{75857014-D2E8-452D-9834-D79BAC18A5D6}" srcOrd="1" destOrd="0" presId="urn:microsoft.com/office/officeart/2005/8/layout/hierarchy1"/>
    <dgm:cxn modelId="{B5DF2E33-146D-4ECC-8C29-7F5B39715384}" type="presParOf" srcId="{80A8F757-CD9B-4B32-8351-3F1A70AB5142}" destId="{AB25902B-EA82-4F1E-ABD5-173AB99DAA80}" srcOrd="2" destOrd="0" presId="urn:microsoft.com/office/officeart/2005/8/layout/hierarchy1"/>
    <dgm:cxn modelId="{BFFB9EFC-23EA-4914-959A-EDBB723B01A9}" type="presParOf" srcId="{80A8F757-CD9B-4B32-8351-3F1A70AB5142}" destId="{4F805769-6DF8-4CEA-AD14-6A5F59F23F30}" srcOrd="3" destOrd="0" presId="urn:microsoft.com/office/officeart/2005/8/layout/hierarchy1"/>
    <dgm:cxn modelId="{2D909434-AB01-43A3-9E07-F8E2C048EDDC}" type="presParOf" srcId="{4F805769-6DF8-4CEA-AD14-6A5F59F23F30}" destId="{06A5BA6E-BC48-4673-8F8A-8927CD6BCB37}" srcOrd="0" destOrd="0" presId="urn:microsoft.com/office/officeart/2005/8/layout/hierarchy1"/>
    <dgm:cxn modelId="{AE29C41E-8B6D-4FDA-9998-9AC2E1F35B09}" type="presParOf" srcId="{06A5BA6E-BC48-4673-8F8A-8927CD6BCB37}" destId="{1F02F97C-4B88-4342-BF57-9687BAE2A054}" srcOrd="0" destOrd="0" presId="urn:microsoft.com/office/officeart/2005/8/layout/hierarchy1"/>
    <dgm:cxn modelId="{75D1C8D0-1442-4EAC-A85E-E53D8057E439}" type="presParOf" srcId="{06A5BA6E-BC48-4673-8F8A-8927CD6BCB37}" destId="{2FB618ED-8C9B-4AF1-9883-D2883C0ACEDF}" srcOrd="1" destOrd="0" presId="urn:microsoft.com/office/officeart/2005/8/layout/hierarchy1"/>
    <dgm:cxn modelId="{9C83ECFC-46C0-4F33-8402-FD5D99609DB9}" type="presParOf" srcId="{4F805769-6DF8-4CEA-AD14-6A5F59F23F30}" destId="{9D7F443C-D07C-411C-81BA-C2032575B2CA}" srcOrd="1" destOrd="0" presId="urn:microsoft.com/office/officeart/2005/8/layout/hierarchy1"/>
    <dgm:cxn modelId="{F168C767-0823-4965-9165-B0CCEE21A330}" type="presParOf" srcId="{9D7F443C-D07C-411C-81BA-C2032575B2CA}" destId="{7CE0F8D5-A575-4E2B-8414-D23A92DFE450}" srcOrd="0" destOrd="0" presId="urn:microsoft.com/office/officeart/2005/8/layout/hierarchy1"/>
    <dgm:cxn modelId="{F0DCD18C-C338-431E-B13B-79BCB1DDAF5F}" type="presParOf" srcId="{9D7F443C-D07C-411C-81BA-C2032575B2CA}" destId="{EFE0F2D6-B79D-4473-91BD-6F1DB6B270BE}" srcOrd="1" destOrd="0" presId="urn:microsoft.com/office/officeart/2005/8/layout/hierarchy1"/>
    <dgm:cxn modelId="{39D8A4E0-8D9D-4123-8647-B16FE67F7600}" type="presParOf" srcId="{EFE0F2D6-B79D-4473-91BD-6F1DB6B270BE}" destId="{B0CA6FE4-DFD3-47AA-86BC-8BECFDA2DA72}" srcOrd="0" destOrd="0" presId="urn:microsoft.com/office/officeart/2005/8/layout/hierarchy1"/>
    <dgm:cxn modelId="{CFC7F007-FE13-4C31-AE8C-95AC68D101FF}" type="presParOf" srcId="{B0CA6FE4-DFD3-47AA-86BC-8BECFDA2DA72}" destId="{357FD52A-93F8-41B7-903B-3C6CEEC5B21B}" srcOrd="0" destOrd="0" presId="urn:microsoft.com/office/officeart/2005/8/layout/hierarchy1"/>
    <dgm:cxn modelId="{2442533F-7D3D-42B1-A16F-D32F9DE22265}" type="presParOf" srcId="{B0CA6FE4-DFD3-47AA-86BC-8BECFDA2DA72}" destId="{3D3BA715-A1C6-40CF-BFB2-4549CE5F7E02}" srcOrd="1" destOrd="0" presId="urn:microsoft.com/office/officeart/2005/8/layout/hierarchy1"/>
    <dgm:cxn modelId="{D8A00D4F-802A-4CD3-BC9E-4ADF233229F0}" type="presParOf" srcId="{EFE0F2D6-B79D-4473-91BD-6F1DB6B270BE}" destId="{C3F971AF-085E-458F-847A-77CD25C67401}" srcOrd="1" destOrd="0" presId="urn:microsoft.com/office/officeart/2005/8/layout/hierarchy1"/>
    <dgm:cxn modelId="{C3EF92EE-03BB-493A-AD74-1C358DB7439D}" type="presParOf" srcId="{C3F971AF-085E-458F-847A-77CD25C67401}" destId="{FE7A524B-8755-462C-A136-26B58D73B3C6}" srcOrd="0" destOrd="0" presId="urn:microsoft.com/office/officeart/2005/8/layout/hierarchy1"/>
    <dgm:cxn modelId="{E64024AD-DB9C-45EB-AD8E-01F8107E807B}" type="presParOf" srcId="{C3F971AF-085E-458F-847A-77CD25C67401}" destId="{33F707AA-CD47-46C0-A084-563D53C8E9A2}" srcOrd="1" destOrd="0" presId="urn:microsoft.com/office/officeart/2005/8/layout/hierarchy1"/>
    <dgm:cxn modelId="{AC528F51-5F9B-4844-822E-E54347FF8F61}" type="presParOf" srcId="{33F707AA-CD47-46C0-A084-563D53C8E9A2}" destId="{A4043260-9345-47C1-B55A-25513E59C402}" srcOrd="0" destOrd="0" presId="urn:microsoft.com/office/officeart/2005/8/layout/hierarchy1"/>
    <dgm:cxn modelId="{CFB2B99B-5DEF-4FA0-874B-97A6382C344F}" type="presParOf" srcId="{A4043260-9345-47C1-B55A-25513E59C402}" destId="{76280D03-AA9C-4D2F-AB71-340C4CD33433}" srcOrd="0" destOrd="0" presId="urn:microsoft.com/office/officeart/2005/8/layout/hierarchy1"/>
    <dgm:cxn modelId="{AB86BA04-B754-4E04-BCA4-4B033BF4BD0B}" type="presParOf" srcId="{A4043260-9345-47C1-B55A-25513E59C402}" destId="{D528CE00-D2FE-4B99-9122-CABEAA87E916}" srcOrd="1" destOrd="0" presId="urn:microsoft.com/office/officeart/2005/8/layout/hierarchy1"/>
    <dgm:cxn modelId="{F68C41D7-DAAF-4911-99B2-8213E99B9AF6}" type="presParOf" srcId="{33F707AA-CD47-46C0-A084-563D53C8E9A2}" destId="{7D55CA3A-6A7D-4F9D-93F5-92B1B111BDD3}" srcOrd="1" destOrd="0" presId="urn:microsoft.com/office/officeart/2005/8/layout/hierarchy1"/>
    <dgm:cxn modelId="{D13CF8E2-3192-47E4-A401-6FDE63E1A421}" type="presParOf" srcId="{80A8F757-CD9B-4B32-8351-3F1A70AB5142}" destId="{EF4622FB-B6FD-402C-9B70-625546528B38}" srcOrd="4" destOrd="0" presId="urn:microsoft.com/office/officeart/2005/8/layout/hierarchy1"/>
    <dgm:cxn modelId="{5122E9A2-F7BD-43E9-B61F-0BC217DF832B}" type="presParOf" srcId="{80A8F757-CD9B-4B32-8351-3F1A70AB5142}" destId="{92744B1F-EEB9-4DF5-A228-ACFF217734C4}" srcOrd="5" destOrd="0" presId="urn:microsoft.com/office/officeart/2005/8/layout/hierarchy1"/>
    <dgm:cxn modelId="{12DADA28-E9BC-4386-B421-62FC6C7677AF}" type="presParOf" srcId="{92744B1F-EEB9-4DF5-A228-ACFF217734C4}" destId="{CDA1B015-DA5A-452D-BDCB-206BACAE510E}" srcOrd="0" destOrd="0" presId="urn:microsoft.com/office/officeart/2005/8/layout/hierarchy1"/>
    <dgm:cxn modelId="{B9079A27-9889-4883-94C9-0B4AAFBCCEDE}" type="presParOf" srcId="{CDA1B015-DA5A-452D-BDCB-206BACAE510E}" destId="{1B595F58-BAA3-4BE2-91E4-CFF943510F79}" srcOrd="0" destOrd="0" presId="urn:microsoft.com/office/officeart/2005/8/layout/hierarchy1"/>
    <dgm:cxn modelId="{B7066E0D-8521-404B-905B-BB97A0C2435F}" type="presParOf" srcId="{CDA1B015-DA5A-452D-BDCB-206BACAE510E}" destId="{06039640-DD49-46F4-AEE6-285D24A47780}" srcOrd="1" destOrd="0" presId="urn:microsoft.com/office/officeart/2005/8/layout/hierarchy1"/>
    <dgm:cxn modelId="{C695E2C6-479A-4D8F-A412-9F479A9B48B8}" type="presParOf" srcId="{92744B1F-EEB9-4DF5-A228-ACFF217734C4}" destId="{30BF6AB2-B6E3-46F0-A50D-C8D67252D8FE}" srcOrd="1" destOrd="0" presId="urn:microsoft.com/office/officeart/2005/8/layout/hierarchy1"/>
    <dgm:cxn modelId="{E98F7AFC-83DF-4D28-AC55-E32E01156118}" type="presParOf" srcId="{30BF6AB2-B6E3-46F0-A50D-C8D67252D8FE}" destId="{972B13FF-AA7B-4970-BA14-349FA4590176}" srcOrd="0" destOrd="0" presId="urn:microsoft.com/office/officeart/2005/8/layout/hierarchy1"/>
    <dgm:cxn modelId="{A99168CB-66E1-4C4B-AC57-2F54C32B364B}" type="presParOf" srcId="{30BF6AB2-B6E3-46F0-A50D-C8D67252D8FE}" destId="{A50180EB-B37D-4B6C-B0CC-02CD485AED49}" srcOrd="1" destOrd="0" presId="urn:microsoft.com/office/officeart/2005/8/layout/hierarchy1"/>
    <dgm:cxn modelId="{A9CE4061-9017-4CC6-98D3-98FE829F6282}" type="presParOf" srcId="{A50180EB-B37D-4B6C-B0CC-02CD485AED49}" destId="{4D06D5FA-9295-4A31-B6FE-B8CE74DBF4F6}" srcOrd="0" destOrd="0" presId="urn:microsoft.com/office/officeart/2005/8/layout/hierarchy1"/>
    <dgm:cxn modelId="{085497EF-5741-4F59-B244-D35571A60693}" type="presParOf" srcId="{4D06D5FA-9295-4A31-B6FE-B8CE74DBF4F6}" destId="{5AD5B35D-4CA4-409A-9BB4-E4783065D0EF}" srcOrd="0" destOrd="0" presId="urn:microsoft.com/office/officeart/2005/8/layout/hierarchy1"/>
    <dgm:cxn modelId="{72F08B1C-E89D-4FD6-A9C4-0AC4A5206E58}" type="presParOf" srcId="{4D06D5FA-9295-4A31-B6FE-B8CE74DBF4F6}" destId="{8F3DC467-ADC1-4246-A838-A0449B8A9725}" srcOrd="1" destOrd="0" presId="urn:microsoft.com/office/officeart/2005/8/layout/hierarchy1"/>
    <dgm:cxn modelId="{AD04BF16-9B02-4793-BF47-3E247FE90A8E}" type="presParOf" srcId="{A50180EB-B37D-4B6C-B0CC-02CD485AED49}" destId="{1F5FF5C5-CF6F-427E-8B8A-ADBA90C538CD}" srcOrd="1" destOrd="0" presId="urn:microsoft.com/office/officeart/2005/8/layout/hierarchy1"/>
    <dgm:cxn modelId="{2DF8F856-0568-420A-A4AA-EE2FD5B50D66}" type="presParOf" srcId="{1F5FF5C5-CF6F-427E-8B8A-ADBA90C538CD}" destId="{11CB43FD-D8C5-47DB-AAF5-54B836800917}" srcOrd="0" destOrd="0" presId="urn:microsoft.com/office/officeart/2005/8/layout/hierarchy1"/>
    <dgm:cxn modelId="{E2527AA5-8351-4E38-98DC-E4685E68375D}" type="presParOf" srcId="{1F5FF5C5-CF6F-427E-8B8A-ADBA90C538CD}" destId="{91613D6C-A8E6-4A6C-8749-F2056D6636D9}" srcOrd="1" destOrd="0" presId="urn:microsoft.com/office/officeart/2005/8/layout/hierarchy1"/>
    <dgm:cxn modelId="{D19CCFCF-2B2F-4244-A42D-606260C643C7}" type="presParOf" srcId="{91613D6C-A8E6-4A6C-8749-F2056D6636D9}" destId="{94CFD310-3F33-40CD-9F0F-8ECB4F11594F}" srcOrd="0" destOrd="0" presId="urn:microsoft.com/office/officeart/2005/8/layout/hierarchy1"/>
    <dgm:cxn modelId="{F26A6E33-B052-489B-AB0D-0B21752CB540}" type="presParOf" srcId="{94CFD310-3F33-40CD-9F0F-8ECB4F11594F}" destId="{C74FCBB7-7472-4502-BCB3-65F899FD2D54}" srcOrd="0" destOrd="0" presId="urn:microsoft.com/office/officeart/2005/8/layout/hierarchy1"/>
    <dgm:cxn modelId="{AF82BF67-D4CA-4FDA-9DD8-E1E293E0E446}" type="presParOf" srcId="{94CFD310-3F33-40CD-9F0F-8ECB4F11594F}" destId="{7915ED70-AA8E-4230-8BD5-ED4CC5100B19}" srcOrd="1" destOrd="0" presId="urn:microsoft.com/office/officeart/2005/8/layout/hierarchy1"/>
    <dgm:cxn modelId="{B338E964-AAC2-467B-9FE4-25A1C947C56D}" type="presParOf" srcId="{91613D6C-A8E6-4A6C-8749-F2056D6636D9}" destId="{AE327608-66C7-42D4-B8CF-8E051D3A55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B43FD-D8C5-47DB-AAF5-54B836800917}">
      <dsp:nvSpPr>
        <dsp:cNvPr id="0" name=""/>
        <dsp:cNvSpPr/>
      </dsp:nvSpPr>
      <dsp:spPr>
        <a:xfrm>
          <a:off x="5839052" y="3474411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B13FF-AA7B-4970-BA14-349FA4590176}">
      <dsp:nvSpPr>
        <dsp:cNvPr id="0" name=""/>
        <dsp:cNvSpPr/>
      </dsp:nvSpPr>
      <dsp:spPr>
        <a:xfrm>
          <a:off x="5839052" y="2181172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622FB-B6FD-402C-9B70-625546528B38}">
      <dsp:nvSpPr>
        <dsp:cNvPr id="0" name=""/>
        <dsp:cNvSpPr/>
      </dsp:nvSpPr>
      <dsp:spPr>
        <a:xfrm>
          <a:off x="4177526" y="887934"/>
          <a:ext cx="1707245" cy="40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45"/>
              </a:lnTo>
              <a:lnTo>
                <a:pt x="1707245" y="276845"/>
              </a:lnTo>
              <a:lnTo>
                <a:pt x="1707245" y="406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A524B-8755-462C-A136-26B58D73B3C6}">
      <dsp:nvSpPr>
        <dsp:cNvPr id="0" name=""/>
        <dsp:cNvSpPr/>
      </dsp:nvSpPr>
      <dsp:spPr>
        <a:xfrm>
          <a:off x="4131806" y="3474411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F8D5-A575-4E2B-8414-D23A92DFE450}">
      <dsp:nvSpPr>
        <dsp:cNvPr id="0" name=""/>
        <dsp:cNvSpPr/>
      </dsp:nvSpPr>
      <dsp:spPr>
        <a:xfrm>
          <a:off x="4131806" y="2181172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5902B-EA82-4F1E-ABD5-173AB99DAA80}">
      <dsp:nvSpPr>
        <dsp:cNvPr id="0" name=""/>
        <dsp:cNvSpPr/>
      </dsp:nvSpPr>
      <dsp:spPr>
        <a:xfrm>
          <a:off x="4131806" y="887934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00C6-5D55-497E-A963-62D03525D590}">
      <dsp:nvSpPr>
        <dsp:cNvPr id="0" name=""/>
        <dsp:cNvSpPr/>
      </dsp:nvSpPr>
      <dsp:spPr>
        <a:xfrm>
          <a:off x="2424560" y="3474411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1C97A-EE85-4E31-A094-F79876C21993}">
      <dsp:nvSpPr>
        <dsp:cNvPr id="0" name=""/>
        <dsp:cNvSpPr/>
      </dsp:nvSpPr>
      <dsp:spPr>
        <a:xfrm>
          <a:off x="2424560" y="2181172"/>
          <a:ext cx="91440" cy="406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3DC25-F2EC-442B-85C7-1D73EEFC225F}">
      <dsp:nvSpPr>
        <dsp:cNvPr id="0" name=""/>
        <dsp:cNvSpPr/>
      </dsp:nvSpPr>
      <dsp:spPr>
        <a:xfrm>
          <a:off x="2470280" y="887934"/>
          <a:ext cx="1707245" cy="406246"/>
        </a:xfrm>
        <a:custGeom>
          <a:avLst/>
          <a:gdLst/>
          <a:ahLst/>
          <a:cxnLst/>
          <a:rect l="0" t="0" r="0" b="0"/>
          <a:pathLst>
            <a:path>
              <a:moveTo>
                <a:pt x="1707245" y="0"/>
              </a:moveTo>
              <a:lnTo>
                <a:pt x="1707245" y="276845"/>
              </a:lnTo>
              <a:lnTo>
                <a:pt x="0" y="276845"/>
              </a:lnTo>
              <a:lnTo>
                <a:pt x="0" y="406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F1266-E9E4-4E15-9087-9EBC3073BD19}">
      <dsp:nvSpPr>
        <dsp:cNvPr id="0" name=""/>
        <dsp:cNvSpPr/>
      </dsp:nvSpPr>
      <dsp:spPr>
        <a:xfrm>
          <a:off x="3479107" y="942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EADF5-85CB-47D6-B3C9-21A7A9A51B13}">
      <dsp:nvSpPr>
        <dsp:cNvPr id="0" name=""/>
        <dsp:cNvSpPr/>
      </dsp:nvSpPr>
      <dsp:spPr>
        <a:xfrm>
          <a:off x="3634311" y="148386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Methodology</a:t>
          </a:r>
          <a:endParaRPr lang="en-US" sz="1300" kern="1200" dirty="0"/>
        </a:p>
      </dsp:txBody>
      <dsp:txXfrm>
        <a:off x="3634311" y="148386"/>
        <a:ext cx="1396837" cy="886991"/>
      </dsp:txXfrm>
    </dsp:sp>
    <dsp:sp modelId="{73AEBD4E-00C3-4BA0-B9EF-E1F3A06A3BD1}">
      <dsp:nvSpPr>
        <dsp:cNvPr id="0" name=""/>
        <dsp:cNvSpPr/>
      </dsp:nvSpPr>
      <dsp:spPr>
        <a:xfrm>
          <a:off x="1771862" y="1294180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3A456-9B18-4517-AE51-C380F298A3F0}">
      <dsp:nvSpPr>
        <dsp:cNvPr id="0" name=""/>
        <dsp:cNvSpPr/>
      </dsp:nvSpPr>
      <dsp:spPr>
        <a:xfrm>
          <a:off x="1927066" y="1441624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Investment Type Analysis</a:t>
          </a:r>
          <a:endParaRPr lang="en-US" sz="1300" kern="1200" dirty="0"/>
        </a:p>
      </dsp:txBody>
      <dsp:txXfrm>
        <a:off x="1927066" y="1441624"/>
        <a:ext cx="1396837" cy="886991"/>
      </dsp:txXfrm>
    </dsp:sp>
    <dsp:sp modelId="{953C41D8-F2E0-48BE-A693-604FD837A1DC}">
      <dsp:nvSpPr>
        <dsp:cNvPr id="0" name=""/>
        <dsp:cNvSpPr/>
      </dsp:nvSpPr>
      <dsp:spPr>
        <a:xfrm>
          <a:off x="1771862" y="2587419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BC8ED-87F2-4D88-B80D-23014794874A}">
      <dsp:nvSpPr>
        <dsp:cNvPr id="0" name=""/>
        <dsp:cNvSpPr/>
      </dsp:nvSpPr>
      <dsp:spPr>
        <a:xfrm>
          <a:off x="1927066" y="2734863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Avg. Investment Amount ( 5-15 Million USD)</a:t>
          </a:r>
          <a:endParaRPr lang="en-US" sz="1300" kern="1200" dirty="0"/>
        </a:p>
      </dsp:txBody>
      <dsp:txXfrm>
        <a:off x="1927066" y="2734863"/>
        <a:ext cx="1396837" cy="886991"/>
      </dsp:txXfrm>
    </dsp:sp>
    <dsp:sp modelId="{925E2B63-FC34-44E2-A723-C5D07C3358A5}">
      <dsp:nvSpPr>
        <dsp:cNvPr id="0" name=""/>
        <dsp:cNvSpPr/>
      </dsp:nvSpPr>
      <dsp:spPr>
        <a:xfrm>
          <a:off x="1771862" y="3880658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E419-3864-47C5-A044-BEFC066EA734}">
      <dsp:nvSpPr>
        <dsp:cNvPr id="0" name=""/>
        <dsp:cNvSpPr/>
      </dsp:nvSpPr>
      <dsp:spPr>
        <a:xfrm>
          <a:off x="1927066" y="4028101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Best  Investment Type</a:t>
          </a:r>
          <a:endParaRPr lang="en-US" sz="1300" kern="1200" dirty="0"/>
        </a:p>
      </dsp:txBody>
      <dsp:txXfrm>
        <a:off x="1927066" y="4028101"/>
        <a:ext cx="1396837" cy="886991"/>
      </dsp:txXfrm>
    </dsp:sp>
    <dsp:sp modelId="{1F02F97C-4B88-4342-BF57-9687BAE2A054}">
      <dsp:nvSpPr>
        <dsp:cNvPr id="0" name=""/>
        <dsp:cNvSpPr/>
      </dsp:nvSpPr>
      <dsp:spPr>
        <a:xfrm>
          <a:off x="3479107" y="1294180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18ED-8C9B-4AF1-9883-D2883C0ACEDF}">
      <dsp:nvSpPr>
        <dsp:cNvPr id="0" name=""/>
        <dsp:cNvSpPr/>
      </dsp:nvSpPr>
      <dsp:spPr>
        <a:xfrm>
          <a:off x="3634311" y="1441624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Country Analysis</a:t>
          </a:r>
          <a:endParaRPr lang="en-US" sz="1300" kern="1200" dirty="0"/>
        </a:p>
      </dsp:txBody>
      <dsp:txXfrm>
        <a:off x="3634311" y="1441624"/>
        <a:ext cx="1396837" cy="886991"/>
      </dsp:txXfrm>
    </dsp:sp>
    <dsp:sp modelId="{357FD52A-93F8-41B7-903B-3C6CEEC5B21B}">
      <dsp:nvSpPr>
        <dsp:cNvPr id="0" name=""/>
        <dsp:cNvSpPr/>
      </dsp:nvSpPr>
      <dsp:spPr>
        <a:xfrm>
          <a:off x="3479107" y="2587419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BA715-A1C6-40CF-BFB2-4549CE5F7E02}">
      <dsp:nvSpPr>
        <dsp:cNvPr id="0" name=""/>
        <dsp:cNvSpPr/>
      </dsp:nvSpPr>
      <dsp:spPr>
        <a:xfrm>
          <a:off x="3634311" y="2734863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 9 Countries (having highest investment)</a:t>
          </a:r>
          <a:endParaRPr lang="en-US" sz="1300" kern="1200" dirty="0"/>
        </a:p>
      </dsp:txBody>
      <dsp:txXfrm>
        <a:off x="3634311" y="2734863"/>
        <a:ext cx="1396837" cy="886991"/>
      </dsp:txXfrm>
    </dsp:sp>
    <dsp:sp modelId="{76280D03-AA9C-4D2F-AB71-340C4CD33433}">
      <dsp:nvSpPr>
        <dsp:cNvPr id="0" name=""/>
        <dsp:cNvSpPr/>
      </dsp:nvSpPr>
      <dsp:spPr>
        <a:xfrm>
          <a:off x="3479107" y="3880658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8CE00-D2FE-4B99-9122-CABEAA87E916}">
      <dsp:nvSpPr>
        <dsp:cNvPr id="0" name=""/>
        <dsp:cNvSpPr/>
      </dsp:nvSpPr>
      <dsp:spPr>
        <a:xfrm>
          <a:off x="3634311" y="4028101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 3 Countries (English Speaking)</a:t>
          </a:r>
          <a:endParaRPr lang="en-US" sz="1300" kern="1200" dirty="0"/>
        </a:p>
      </dsp:txBody>
      <dsp:txXfrm>
        <a:off x="3634311" y="4028101"/>
        <a:ext cx="1396837" cy="886991"/>
      </dsp:txXfrm>
    </dsp:sp>
    <dsp:sp modelId="{1B595F58-BAA3-4BE2-91E4-CFF943510F79}">
      <dsp:nvSpPr>
        <dsp:cNvPr id="0" name=""/>
        <dsp:cNvSpPr/>
      </dsp:nvSpPr>
      <dsp:spPr>
        <a:xfrm>
          <a:off x="5186353" y="1294180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39640-DD49-46F4-AEE6-285D24A47780}">
      <dsp:nvSpPr>
        <dsp:cNvPr id="0" name=""/>
        <dsp:cNvSpPr/>
      </dsp:nvSpPr>
      <dsp:spPr>
        <a:xfrm>
          <a:off x="5341557" y="1441624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Sector Analysis</a:t>
          </a:r>
          <a:endParaRPr lang="en-US" sz="1300" kern="1200" dirty="0"/>
        </a:p>
      </dsp:txBody>
      <dsp:txXfrm>
        <a:off x="5341557" y="1441624"/>
        <a:ext cx="1396837" cy="886991"/>
      </dsp:txXfrm>
    </dsp:sp>
    <dsp:sp modelId="{5AD5B35D-4CA4-409A-9BB4-E4783065D0EF}">
      <dsp:nvSpPr>
        <dsp:cNvPr id="0" name=""/>
        <dsp:cNvSpPr/>
      </dsp:nvSpPr>
      <dsp:spPr>
        <a:xfrm>
          <a:off x="5186353" y="2587419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C467-ADC1-4246-A838-A0449B8A9725}">
      <dsp:nvSpPr>
        <dsp:cNvPr id="0" name=""/>
        <dsp:cNvSpPr/>
      </dsp:nvSpPr>
      <dsp:spPr>
        <a:xfrm>
          <a:off x="5341557" y="2734863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Best sector “Invest where most investments are occurring ” </a:t>
          </a:r>
          <a:endParaRPr lang="en-US" sz="1300" kern="1200" dirty="0"/>
        </a:p>
      </dsp:txBody>
      <dsp:txXfrm>
        <a:off x="5341557" y="2734863"/>
        <a:ext cx="1396837" cy="886991"/>
      </dsp:txXfrm>
    </dsp:sp>
    <dsp:sp modelId="{C74FCBB7-7472-4502-BCB3-65F899FD2D54}">
      <dsp:nvSpPr>
        <dsp:cNvPr id="0" name=""/>
        <dsp:cNvSpPr/>
      </dsp:nvSpPr>
      <dsp:spPr>
        <a:xfrm>
          <a:off x="5186353" y="3880658"/>
          <a:ext cx="1396837" cy="886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5ED70-AA8E-4230-8BD5-ED4CC5100B19}">
      <dsp:nvSpPr>
        <dsp:cNvPr id="0" name=""/>
        <dsp:cNvSpPr/>
      </dsp:nvSpPr>
      <dsp:spPr>
        <a:xfrm>
          <a:off x="5341557" y="4028101"/>
          <a:ext cx="1396837" cy="886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 3 Sectors</a:t>
          </a:r>
          <a:endParaRPr lang="en-US" sz="1300" kern="1200" dirty="0"/>
        </a:p>
      </dsp:txBody>
      <dsp:txXfrm>
        <a:off x="5341557" y="4028101"/>
        <a:ext cx="1396837" cy="88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04-11-2018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8688" y="4979406"/>
            <a:ext cx="3803312" cy="1738265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b="1" dirty="0"/>
              <a:t>Group </a:t>
            </a:r>
            <a:r>
              <a:rPr lang="en-IN" sz="1800" b="1" dirty="0" smtClean="0"/>
              <a:t>Members:</a:t>
            </a:r>
            <a:endParaRPr lang="en-IN" sz="18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Bhanu Pratap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Shadab</a:t>
            </a:r>
            <a:r>
              <a:rPr lang="en-IN" sz="1800" dirty="0" smtClean="0"/>
              <a:t> </a:t>
            </a:r>
            <a:r>
              <a:rPr lang="en-IN" sz="1800" dirty="0" err="1" smtClean="0"/>
              <a:t>Hussain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Nidhi Tripathi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Vikash Bajaj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919" y="1502874"/>
            <a:ext cx="10565394" cy="1502875"/>
          </a:xfrm>
        </p:spPr>
        <p:txBody>
          <a:bodyPr>
            <a:normAutofit/>
          </a:bodyPr>
          <a:lstStyle/>
          <a:p>
            <a:r>
              <a:rPr lang="en-IN" sz="3200" dirty="0"/>
              <a:t>INVESTMENT CASE </a:t>
            </a:r>
            <a:r>
              <a:rPr lang="en-IN" sz="3200" dirty="0" smtClean="0"/>
              <a:t>STUDY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6582" y="950614"/>
            <a:ext cx="11117658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29492" y="977775"/>
            <a:ext cx="10363200" cy="63374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636" y="1801639"/>
            <a:ext cx="11117656" cy="47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317500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Venture 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most suited funding 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type.</a:t>
            </a: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>
              <a:lnSpc>
                <a:spcPct val="94000"/>
              </a:lnSpc>
              <a:spcAft>
                <a:spcPts val="0"/>
              </a:spcAft>
            </a:pP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The USA, Great Britain and India are the most heavily  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 venture funding )  funded         </a:t>
            </a:r>
            <a:r>
              <a:rPr lang="en-IN" sz="22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IN" sz="22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countries.</a:t>
            </a: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>
              <a:lnSpc>
                <a:spcPct val="94000"/>
              </a:lnSpc>
              <a:spcAft>
                <a:spcPts val="0"/>
              </a:spcAft>
            </a:pP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Top 3 (Venture capital)  sectors in the respective countries are as below:</a:t>
            </a:r>
          </a:p>
          <a:p>
            <a:pPr marR="317500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>
              <a:lnSpc>
                <a:spcPct val="94000"/>
              </a:lnSpc>
              <a:spcAft>
                <a:spcPts val="0"/>
              </a:spcAft>
            </a:pP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4514" y="4267200"/>
          <a:ext cx="9949542" cy="1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Sectors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USA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GBR</a:t>
                      </a:r>
                      <a:r>
                        <a:rPr lang="en-US" sz="1400" baseline="0" dirty="0" smtClean="0">
                          <a:latin typeface="+mn-lt"/>
                          <a:cs typeface="Calibri" pitchFamily="34" charset="0"/>
                        </a:rPr>
                        <a:t> (UK)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IND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Top Sector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Others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Others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Others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Second Best Sector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Social, Finance, Analytics,</a:t>
                      </a:r>
                      <a:r>
                        <a:rPr lang="en-US" sz="1400" baseline="0" dirty="0" smtClean="0">
                          <a:latin typeface="+mn-lt"/>
                          <a:cs typeface="Calibri" pitchFamily="34" charset="0"/>
                        </a:rPr>
                        <a:t> Advertising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Social, Finance, Analytics,</a:t>
                      </a:r>
                      <a:r>
                        <a:rPr lang="en-US" sz="1400" baseline="0" dirty="0" smtClean="0">
                          <a:latin typeface="+mn-lt"/>
                          <a:cs typeface="Calibri" pitchFamily="34" charset="0"/>
                        </a:rPr>
                        <a:t> Advertising</a:t>
                      </a:r>
                      <a:endParaRPr lang="en-US" sz="1400" dirty="0" smtClean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Social, Finance, Analytics,</a:t>
                      </a:r>
                      <a:r>
                        <a:rPr lang="en-US" sz="1400" baseline="0" dirty="0" smtClean="0">
                          <a:latin typeface="+mn-lt"/>
                          <a:cs typeface="Calibri" pitchFamily="34" charset="0"/>
                        </a:rPr>
                        <a:t> Advertising</a:t>
                      </a:r>
                      <a:endParaRPr lang="en-US" sz="1400" dirty="0" smtClean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Third</a:t>
                      </a:r>
                      <a:r>
                        <a:rPr lang="en-US" sz="1400" baseline="0" dirty="0" smtClean="0">
                          <a:latin typeface="+mn-lt"/>
                          <a:cs typeface="Calibri" pitchFamily="34" charset="0"/>
                        </a:rPr>
                        <a:t> Best</a:t>
                      </a: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 Sector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Cleantech /Semiconductors</a:t>
                      </a:r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Cleantech /Semiconductors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cs typeface="Calibri" pitchFamily="34" charset="0"/>
                        </a:rPr>
                        <a:t>News, Search, Messaging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24690" y="1910281"/>
            <a:ext cx="11117656" cy="47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Our company Spark Funds, an asset management company wants to make investments in a few companies for which we want to understand the global trends in investments so that the investment decisions can be taken effectively.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80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➢"/>
              <a:tabLst>
                <a:tab pos="2286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Minor Constraints to be kept in mind: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535"/>
              </a:lnSpc>
              <a:spcAft>
                <a:spcPts val="0"/>
              </a:spcAft>
            </a:pPr>
            <a:r>
              <a:rPr lang="en-IN" baseline="30000" dirty="0" smtClean="0">
                <a:solidFill>
                  <a:schemeClr val="bg1"/>
                </a:solidFill>
                <a:latin typeface="MS PGothic" panose="020B060007020508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1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Investment has to be between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 to 15 million USD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per round of investment.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465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25400" lvl="1" indent="-285750" algn="just">
              <a:lnSpc>
                <a:spcPct val="94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Investment only in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English-speaking countries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25400" lvl="1" indent="-285750" algn="just">
              <a:lnSpc>
                <a:spcPct val="94000"/>
              </a:lnSpc>
              <a:spcAft>
                <a:spcPts val="0"/>
              </a:spcAft>
              <a:tabLst>
                <a:tab pos="685800" algn="l"/>
              </a:tabLst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15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➢"/>
              <a:tabLst>
                <a:tab pos="2286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Strategy to be followed :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535"/>
              </a:lnSpc>
              <a:spcAft>
                <a:spcPts val="0"/>
              </a:spcAft>
            </a:pPr>
            <a:r>
              <a:rPr lang="en-IN" baseline="30000" dirty="0" smtClean="0">
                <a:solidFill>
                  <a:schemeClr val="bg1"/>
                </a:solidFill>
                <a:latin typeface="MS PGothic" panose="020B060007020508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1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Invest where most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other investors are investing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lnSpc>
                <a:spcPct val="91000"/>
              </a:lnSpc>
              <a:spcAft>
                <a:spcPts val="0"/>
              </a:spcAft>
              <a:tabLst>
                <a:tab pos="685800" algn="l"/>
              </a:tabLst>
            </a:pP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75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➢"/>
              <a:tabLst>
                <a:tab pos="2286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How to achieve this strategy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535"/>
              </a:lnSpc>
              <a:spcAft>
                <a:spcPts val="0"/>
              </a:spcAft>
            </a:pPr>
            <a:r>
              <a:rPr lang="en-IN" baseline="30000" dirty="0" smtClean="0">
                <a:solidFill>
                  <a:schemeClr val="bg1"/>
                </a:solidFill>
                <a:latin typeface="MS PGothic" panose="020B060007020508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1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Identify the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best sectors, countries, and a suitable investment type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for making investments.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475"/>
              </a:lnSpc>
              <a:spcAft>
                <a:spcPts val="0"/>
              </a:spcAft>
            </a:pPr>
            <a:r>
              <a:rPr lang="en-I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139700" lvl="1" indent="-285750" algn="just">
              <a:lnSpc>
                <a:spcPct val="94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overall strategy is to invest where others are investing, implying that the best sectors and countries are the ones where most investments are happening.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582" y="923452"/>
            <a:ext cx="11117656" cy="66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490" y="944595"/>
            <a:ext cx="10363200" cy="648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Abstract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154725" y="1819743"/>
          <a:ext cx="8510257" cy="491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606582" y="923453"/>
            <a:ext cx="11117656" cy="6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29490" y="881221"/>
            <a:ext cx="10363200" cy="7121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Methodology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15636" y="1801639"/>
            <a:ext cx="11117656" cy="47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6171" y="1982708"/>
            <a:ext cx="10803802" cy="452673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</a:rPr>
              <a:t> </a:t>
            </a:r>
          </a:p>
          <a:p>
            <a:pPr lvl="0">
              <a:buClr>
                <a:schemeClr val="bg1"/>
              </a:buClr>
              <a:buFont typeface="Wingdings" pitchFamily="2" charset="2"/>
              <a:buChar char="q"/>
            </a:pPr>
            <a:r>
              <a:rPr lang="en-IN" sz="2900" dirty="0" smtClean="0">
                <a:solidFill>
                  <a:schemeClr val="bg1"/>
                </a:solidFill>
              </a:rPr>
              <a:t>It’s  </a:t>
            </a:r>
            <a:r>
              <a:rPr lang="en-IN" sz="2900" dirty="0">
                <a:solidFill>
                  <a:schemeClr val="bg1"/>
                </a:solidFill>
              </a:rPr>
              <a:t>real investment </a:t>
            </a:r>
            <a:r>
              <a:rPr lang="en-IN" sz="2900" dirty="0" smtClean="0">
                <a:solidFill>
                  <a:schemeClr val="bg1"/>
                </a:solidFill>
              </a:rPr>
              <a:t>data for analysis </a:t>
            </a:r>
            <a:r>
              <a:rPr lang="en-IN" sz="2900" dirty="0">
                <a:solidFill>
                  <a:schemeClr val="bg1"/>
                </a:solidFill>
              </a:rPr>
              <a:t>from </a:t>
            </a:r>
            <a:r>
              <a:rPr lang="en-IN" sz="2900" b="1" dirty="0" smtClean="0">
                <a:solidFill>
                  <a:schemeClr val="bg1"/>
                </a:solidFill>
              </a:rPr>
              <a:t>crunchbase.com</a:t>
            </a:r>
            <a:endParaRPr lang="en-IN" sz="29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sz="29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IN" sz="2900" dirty="0" smtClean="0">
                <a:solidFill>
                  <a:schemeClr val="bg1"/>
                </a:solidFill>
              </a:rPr>
              <a:t>For this research we analysed below databases:</a:t>
            </a:r>
            <a:endParaRPr lang="en-IN" sz="29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900" dirty="0">
                <a:solidFill>
                  <a:schemeClr val="bg1"/>
                </a:solidFill>
              </a:rPr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900" b="1" dirty="0" smtClean="0">
                <a:solidFill>
                  <a:schemeClr val="bg1"/>
                </a:solidFill>
              </a:rPr>
              <a:t>       </a:t>
            </a:r>
            <a:r>
              <a:rPr lang="en-IN" sz="2900" dirty="0" smtClean="0">
                <a:solidFill>
                  <a:schemeClr val="bg1"/>
                </a:solidFill>
              </a:rPr>
              <a:t>1.) Companies (Basic </a:t>
            </a:r>
            <a:r>
              <a:rPr lang="en-IN" sz="2900" dirty="0">
                <a:solidFill>
                  <a:schemeClr val="bg1"/>
                </a:solidFill>
              </a:rPr>
              <a:t>data of </a:t>
            </a:r>
            <a:r>
              <a:rPr lang="en-IN" sz="2900" dirty="0" smtClean="0">
                <a:solidFill>
                  <a:schemeClr val="bg1"/>
                </a:solidFill>
              </a:rPr>
              <a:t>companies)</a:t>
            </a:r>
          </a:p>
          <a:p>
            <a:pPr marL="514350" lvl="0" indent="-514350">
              <a:buFont typeface="+mj-lt"/>
              <a:buAutoNum type="arabicPeriod"/>
            </a:pPr>
            <a:endParaRPr lang="en-IN" sz="29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2900" dirty="0" smtClean="0">
                <a:solidFill>
                  <a:schemeClr val="bg1"/>
                </a:solidFill>
              </a:rPr>
              <a:t>       2.) Rounds2 (Funding round details)</a:t>
            </a:r>
          </a:p>
          <a:p>
            <a:pPr marL="514350" lvl="0" indent="-514350">
              <a:buFont typeface="+mj-lt"/>
              <a:buAutoNum type="arabicPeriod"/>
            </a:pPr>
            <a:endParaRPr lang="en-IN" sz="29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>
                <a:solidFill>
                  <a:schemeClr val="bg1"/>
                </a:solidFill>
              </a:rPr>
              <a:t>       3.) Mapping.csv file has the mapping between category list and main sector</a:t>
            </a:r>
          </a:p>
          <a:p>
            <a:pPr marL="514350" indent="-514350">
              <a:buFont typeface="+mj-lt"/>
              <a:buAutoNum type="arabicPeriod"/>
            </a:pPr>
            <a:endParaRPr lang="en-IN" sz="29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900" dirty="0">
                <a:solidFill>
                  <a:schemeClr val="bg1"/>
                </a:solidFill>
              </a:rPr>
              <a:t> </a:t>
            </a:r>
            <a:endParaRPr lang="en-IN" sz="29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9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IN" sz="2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583" y="950614"/>
            <a:ext cx="1111765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74758" y="959667"/>
            <a:ext cx="10363200" cy="63374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Analysis- Data Source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6583" y="1828800"/>
            <a:ext cx="11117656" cy="461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530" y="923454"/>
            <a:ext cx="11117656" cy="66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57064" y="923453"/>
            <a:ext cx="10363200" cy="660903"/>
          </a:xfrm>
          <a:prstGeom prst="rect">
            <a:avLst/>
          </a:prstGeom>
        </p:spPr>
        <p:txBody>
          <a:bodyPr bIns="91440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Investment Type Analysis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1</a:t>
            </a:r>
            <a:r>
              <a:rPr kumimoji="0" lang="en-US" sz="4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Goal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545" y="2035975"/>
            <a:ext cx="107555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Here we are considering </a:t>
            </a:r>
            <a:r>
              <a:rPr lang="en-US" sz="2000" b="1" dirty="0" smtClean="0">
                <a:solidFill>
                  <a:schemeClr val="bg1"/>
                </a:solidFill>
              </a:rPr>
              <a:t>Three</a:t>
            </a:r>
            <a:r>
              <a:rPr lang="en-US" sz="2000" dirty="0" smtClean="0">
                <a:solidFill>
                  <a:schemeClr val="bg1"/>
                </a:solidFill>
              </a:rPr>
              <a:t> main key consideration for analysis: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1.)   The type of the company (Startup, Corporate, etc)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 We have chosen Venture, Seed, Angle, Private Equity  type companies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2.)  Stage of the company (Early stage startup, funded startup, etc.).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 We have mainly focused on more investor attracting companies i.e. startups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3.)   The amount of funding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 We have considered 5 million USD to 15 million USD funding companies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6583" y="1828799"/>
            <a:ext cx="5467646" cy="484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530" y="923454"/>
            <a:ext cx="11117656" cy="67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57064" y="923453"/>
            <a:ext cx="10363200" cy="688064"/>
          </a:xfrm>
          <a:prstGeom prst="rect">
            <a:avLst/>
          </a:prstGeom>
        </p:spPr>
        <p:txBody>
          <a:bodyPr bIns="91440" anchor="b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Country and Sector Analysis –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000" baseline="30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3</a:t>
            </a:r>
            <a:r>
              <a:rPr lang="en-US" sz="4000" baseline="30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36" y="1727267"/>
            <a:ext cx="54694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   As an outcome of Investment Type analysis, we are proceeding with below steps: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 The highest total funding (Top 9 Countries) 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		-To find Top 9 countries which have received the highest total funding across ALL sectors for the chosen investment type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	2. 	Identify Top  three countries</a:t>
            </a:r>
          </a:p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		- We have used data frame to identify the top three English-speaking countries from the top9 countries.</a:t>
            </a:r>
          </a:p>
          <a:p>
            <a:pPr marL="457200" indent="-457200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3098" y="1872343"/>
            <a:ext cx="5467646" cy="481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60029" y="1937657"/>
            <a:ext cx="502919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Sector Categorization 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-In sector analysis, we identified the top three sectors countries vise (</a:t>
            </a:r>
            <a:r>
              <a:rPr lang="en-US" sz="2000" dirty="0" err="1" smtClean="0">
                <a:solidFill>
                  <a:schemeClr val="bg1"/>
                </a:solidFill>
              </a:rPr>
              <a:t>main_sectors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Below are the eight sectors: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Automotive &amp; </a:t>
            </a:r>
            <a:r>
              <a:rPr lang="en-US" dirty="0" err="1" smtClean="0">
                <a:solidFill>
                  <a:schemeClr val="bg1"/>
                </a:solidFill>
              </a:rPr>
              <a:t>Sports,Cleantech</a:t>
            </a:r>
            <a:r>
              <a:rPr lang="en-US" dirty="0" smtClean="0">
                <a:solidFill>
                  <a:schemeClr val="bg1"/>
                </a:solidFill>
              </a:rPr>
              <a:t> / Semiconductors, Entertainment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Manufacturing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News, Search and Messaging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Others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Social, Finance, Analytics, Advertising  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To find the most heavily invested main sectors in each of the three countries (for funding type FT and investments range of 5-15 M USD).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4"/>
          <a:stretch>
            <a:fillRect/>
          </a:stretch>
        </p:blipFill>
        <p:spPr>
          <a:xfrm>
            <a:off x="6222217" y="1874066"/>
            <a:ext cx="5447700" cy="4843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6583" y="887241"/>
            <a:ext cx="11117656" cy="71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29491" y="977775"/>
            <a:ext cx="10363200" cy="63374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6583" y="1828799"/>
            <a:ext cx="4934246" cy="484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Venture capital is the most suited finding type and its Average $11,751,101 USD 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" r="22371"/>
          <a:stretch>
            <a:fillRect/>
          </a:stretch>
        </p:blipFill>
        <p:spPr>
          <a:xfrm>
            <a:off x="5880659" y="1647731"/>
            <a:ext cx="5852631" cy="4760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474" y="923453"/>
            <a:ext cx="11105585" cy="679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99312" y="959669"/>
            <a:ext cx="10363200" cy="63374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6583" y="1828799"/>
            <a:ext cx="5195503" cy="484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Top three English Speaking countries are US, UK and India</a:t>
            </a:r>
          </a:p>
          <a:p>
            <a:pPr marR="317500" algn="just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endParaRPr lang="en-IN" sz="2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17500" algn="just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China is not a English speaking country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2903" r="4578"/>
          <a:stretch>
            <a:fillRect/>
          </a:stretch>
        </p:blipFill>
        <p:spPr bwMode="auto">
          <a:xfrm>
            <a:off x="5998029" y="1783533"/>
            <a:ext cx="6015920" cy="49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7529" y="950614"/>
            <a:ext cx="1111765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920437" y="995883"/>
            <a:ext cx="10363200" cy="633744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6583" y="1828799"/>
            <a:ext cx="5173731" cy="484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317500" algn="just">
              <a:lnSpc>
                <a:spcPct val="94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sector has maximum investments in all three countries.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1680</TotalTime>
  <Words>305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INVESTMENT CASE STUDY</vt:lpstr>
      <vt:lpstr>Abstract</vt:lpstr>
      <vt:lpstr>Problem Solving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Bhanu Pratap</cp:lastModifiedBy>
  <cp:revision>109</cp:revision>
  <dcterms:created xsi:type="dcterms:W3CDTF">2016-06-09T08:16:28Z</dcterms:created>
  <dcterms:modified xsi:type="dcterms:W3CDTF">2018-11-04T14:08:32Z</dcterms:modified>
</cp:coreProperties>
</file>