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8429DB-6251-4FD8-B1A6-996A7AD37B3E}">
  <a:tblStyle styleId="{498429DB-6251-4FD8-B1A6-996A7AD37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b5f9373a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b5f9373a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b5f9373a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b5f9373a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b5f9373a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b5f9373a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b5f9373a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b5f9373a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5f9373a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b5f9373a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b5f9373a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b5f9373a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b5f9373a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b5f9373a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b5f9373a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b5f9373a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b5f9373a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b5f9373a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b5f9373a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b5f9373a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5f9373a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b5f9373a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5f9373a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b5f9373a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5f9373a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b5f9373a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b5f9373a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b5f9373a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b5f9373a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b5f9373a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5f9373a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b5f9373a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b5f9373a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b5f9373a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b5f9373a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b5f9373a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b5f9373a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b5f9373a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b5f9373a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b5f9373a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5f9373a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b5f9373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5f9373a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5f9373a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5f9373a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5f9373a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b5f9373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b5f9373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b5f9373a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b5f9373a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b5f9373a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b5f9373a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5f9373a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b5f9373a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javascript there are 6 primitive data types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Undefined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ymbol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String: is used for textual data. Eg “ben”,”tim”.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Number: is used for numeric data. Eg 1,2.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Boolean: represents true or false.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Null: represents a nonexistent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Undefined: represents an unassigned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Symbol: represents a unique and immutable value.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are containers for storing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Variables are declared in 3 keywords: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Followed by the name, an equal to sign (=) then the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 var name = “fred”, var age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variable with the const keyword in javascript is a constant value meaning  the value it holds cannot be changed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array is a special variable that can hold multiple values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in javascript </a:t>
            </a:r>
            <a:r>
              <a:rPr lang="en"/>
              <a:t>perform</a:t>
            </a:r>
            <a:r>
              <a:rPr lang="en"/>
              <a:t> single or multiple operations on operands(data values)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Javascript has the </a:t>
            </a:r>
            <a:r>
              <a:rPr lang="en"/>
              <a:t>following</a:t>
            </a:r>
            <a:r>
              <a:rPr lang="en"/>
              <a:t> categories of operators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Arithmetic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Comparison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Logical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Assignment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Ternary operator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 are used to </a:t>
            </a:r>
            <a:r>
              <a:rPr lang="en"/>
              <a:t>perform</a:t>
            </a:r>
            <a:r>
              <a:rPr lang="en"/>
              <a:t> mathematical operations between numeric operands.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3" name="Google Shape;153;p27"/>
          <p:cNvGraphicFramePr/>
          <p:nvPr/>
        </p:nvGraphicFramePr>
        <p:xfrm>
          <a:off x="788100" y="1906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{498429DB-6251-4FD8-B1A6-996A7AD37B3E}</a:tableStyleId>
              </a:tblPr>
              <a:tblGrid>
                <a:gridCol w="1529550"/>
                <a:gridCol w="5259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operands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Subtracts right operand from left operand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Multiply operands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Divide left operand by </a:t>
                      </a:r>
                      <a:r>
                        <a:rPr lang="en"/>
                        <a:t>right</a:t>
                      </a:r>
                      <a:r>
                        <a:rPr lang="en"/>
                        <a:t> operand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Modulus</a:t>
                      </a:r>
                      <a:r>
                        <a:rPr lang="en"/>
                        <a:t> operator. Returns the remainder of 2 operands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Increment operator. Increases value by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Decrement operator. Decrease value by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Compares to operands and returns a true or false</a:t>
            </a:r>
            <a:endParaRPr/>
          </a:p>
        </p:txBody>
      </p:sp>
      <p:graphicFrame>
        <p:nvGraphicFramePr>
          <p:cNvPr id="160" name="Google Shape;160;p28"/>
          <p:cNvGraphicFramePr/>
          <p:nvPr/>
        </p:nvGraphicFramePr>
        <p:xfrm>
          <a:off x="741125" y="16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{498429DB-6251-4FD8-B1A6-996A7AD37B3E}</a:tableStyleId>
              </a:tblPr>
              <a:tblGrid>
                <a:gridCol w="1388300"/>
                <a:gridCol w="58507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Compares equality of both operands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Compares equality and type of both operands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Compares inequality of operands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true is right is less than left side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true if right side is greater than left side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true if right is less than or equal to left side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true is right side is greater or equal to left side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Logical operators a used to combine two or more conditions</a:t>
            </a:r>
            <a:endParaRPr/>
          </a:p>
        </p:txBody>
      </p:sp>
      <p:graphicFrame>
        <p:nvGraphicFramePr>
          <p:cNvPr id="167" name="Google Shape;167;p29"/>
          <p:cNvGraphicFramePr/>
          <p:nvPr/>
        </p:nvGraphicFramePr>
        <p:xfrm>
          <a:off x="662825" y="198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{498429DB-6251-4FD8-B1A6-996A7AD37B3E}</a:tableStyleId>
              </a:tblPr>
              <a:tblGrid>
                <a:gridCol w="1388275"/>
                <a:gridCol w="5850725"/>
              </a:tblGrid>
              <a:tr h="42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operator checks if 2 operands are true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 operator checks if 1 out 2 operands is true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operator reverses a </a:t>
                      </a:r>
                      <a:r>
                        <a:rPr lang="en"/>
                        <a:t>boolean e.g true becomes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 Operator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operator ( = ) is used to assign values to variables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Ternary operator ( ? :  ) assigns a value to a variable based on some condition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javascript?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Javascript is dynamic computer programming language. It is lightweight and the most commonly used language in the world. It </a:t>
            </a:r>
            <a:r>
              <a:rPr lang="en"/>
              <a:t>allows</a:t>
            </a:r>
            <a:r>
              <a:rPr lang="en"/>
              <a:t> the user to interact with the web page by making it dynamic.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statements 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</a:t>
            </a:r>
            <a:r>
              <a:rPr lang="en"/>
              <a:t>statements control behaviour and determine whether some code is executed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Javascript decision statement are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If-else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If-else-if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is </a:t>
            </a:r>
            <a:r>
              <a:rPr lang="en"/>
              <a:t>only</a:t>
            </a:r>
            <a:r>
              <a:rPr lang="en"/>
              <a:t> </a:t>
            </a:r>
            <a:r>
              <a:rPr lang="en"/>
              <a:t>executed with the condition is true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 if (condition){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Code to be executed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-else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Evaluates whether a condition is true, </a:t>
            </a:r>
            <a:r>
              <a:rPr lang="en"/>
              <a:t>executes</a:t>
            </a:r>
            <a:r>
              <a:rPr lang="en"/>
              <a:t> the code for when then condition is true and also </a:t>
            </a:r>
            <a:r>
              <a:rPr lang="en"/>
              <a:t>executes</a:t>
            </a:r>
            <a:r>
              <a:rPr lang="en"/>
              <a:t> a code when the condition is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 if(condition){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Code for true condition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else{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Code for false condition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if-else-if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Executes</a:t>
            </a:r>
            <a:r>
              <a:rPr lang="en"/>
              <a:t> the </a:t>
            </a:r>
            <a:r>
              <a:rPr lang="en"/>
              <a:t>condition</a:t>
            </a:r>
            <a:r>
              <a:rPr lang="en"/>
              <a:t> on where a </a:t>
            </a:r>
            <a:r>
              <a:rPr lang="en"/>
              <a:t>true</a:t>
            </a:r>
            <a:r>
              <a:rPr lang="en"/>
              <a:t> </a:t>
            </a:r>
            <a:r>
              <a:rPr lang="en"/>
              <a:t>condition</a:t>
            </a:r>
            <a:r>
              <a:rPr lang="en"/>
              <a:t> comes out from multiple conditions.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 if(condition){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}else if(condition){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 if(condition){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used to execute one code from multiple conditions.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 switch(condition){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Case 1: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Case 1: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Default: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loop is used to </a:t>
            </a:r>
            <a:r>
              <a:rPr lang="en"/>
              <a:t>execute</a:t>
            </a:r>
            <a:r>
              <a:rPr lang="en"/>
              <a:t> code repeatedly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the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loop.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 loop requires 3 parts,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initializer: a counter </a:t>
            </a:r>
            <a:r>
              <a:rPr lang="en"/>
              <a:t>variable</a:t>
            </a:r>
            <a:r>
              <a:rPr lang="en"/>
              <a:t> which tells the loop where to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Condition: a condition which evaluate true for the next iteration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Iteration: an increase or decrease counter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 for(initializer;condition;iteration){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Code to be repeated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Executes code repeatedly till a given condition is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.g while(condition){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is a block of code designed to </a:t>
            </a:r>
            <a:r>
              <a:rPr lang="en"/>
              <a:t>perform</a:t>
            </a:r>
            <a:r>
              <a:rPr lang="en"/>
              <a:t> a specific task, to </a:t>
            </a:r>
            <a:r>
              <a:rPr lang="en"/>
              <a:t>execute</a:t>
            </a:r>
            <a:r>
              <a:rPr lang="en"/>
              <a:t> a function is invoked or called.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function is defined by the “function” keyword followed by a name, followed by parentheses ( brackets () )and to </a:t>
            </a:r>
            <a:r>
              <a:rPr lang="en"/>
              <a:t>executed</a:t>
            </a:r>
            <a:r>
              <a:rPr lang="en"/>
              <a:t> in curly braces {}.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parameters are listed in the parentheses, </a:t>
            </a:r>
            <a:r>
              <a:rPr lang="en"/>
              <a:t>parameter</a:t>
            </a:r>
            <a:r>
              <a:rPr lang="en"/>
              <a:t> are values to passed into the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 function name(parameter1, parameter1){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javascript to a web page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r>
              <a:rPr lang="en"/>
              <a:t> can be added into an HTML document by including the script tags (&lt;script&gt;&lt;/script&gt;)into the HTML file, the script tags can be put anywhere in the HTML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script tags tells the browser to start interpreting </a:t>
            </a:r>
            <a:r>
              <a:rPr lang="en"/>
              <a:t>everything</a:t>
            </a:r>
            <a:r>
              <a:rPr lang="en"/>
              <a:t> between the tags as 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javascript with externally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can be added externally to the web page using the script tags and adding a source (src) </a:t>
            </a:r>
            <a:r>
              <a:rPr lang="en"/>
              <a:t>attribute</a:t>
            </a:r>
            <a:r>
              <a:rPr lang="en"/>
              <a:t> to </a:t>
            </a:r>
            <a:r>
              <a:rPr lang="en"/>
              <a:t>the opening script and providing the path to the javascript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javascript file is a file with the “.js” extension.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 &lt;script src=”script.js”&gt;&lt;/script&gt;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Fundamentals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syntax/rules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Keywords in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Comments in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types in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Variables in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Operators in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statements in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Loops in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Functions in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set rules that define a javascript.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Javascript is case sensitive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 “a” is not the same as “A”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Statements in javascript are ended with semicolon(;), but this can be ignored due to automatic semicolon insertion (ASI)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Are that are reserved by javascript i.e they cannot be used by the user for naming variables or functions.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5" y="1152425"/>
            <a:ext cx="8520602" cy="38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are used to explain javascript code and to make it more readable. Any text with a comment is ignored by the browser.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 line </a:t>
            </a:r>
            <a:r>
              <a:rPr lang="en"/>
              <a:t>comments</a:t>
            </a:r>
            <a:r>
              <a:rPr lang="en"/>
              <a:t> start with “//”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Multiline comments start with “/*” and end with “*/”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