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595e89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b595e89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b595e89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b595e89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b595e89a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b595e89a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b595e89a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b595e89a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b595e89a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b595e89a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595e89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595e89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b595e89a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b595e89a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595e8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595e8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595e89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595e89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595e89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595e89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595e89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595e89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595e89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b595e89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595e89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595e89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595e89a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595e89a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595e89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b595e89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SELECTOR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universal </a:t>
            </a:r>
            <a:r>
              <a:rPr lang="en"/>
              <a:t>selector</a:t>
            </a:r>
            <a:r>
              <a:rPr lang="en"/>
              <a:t>(*), It is used to select all the HTML elements in the document,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 * {color: white;}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SELECTOR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selector selects all elements bearing a specific class attribute, to select a specific class attribute write a period or dot ( . ) followed by the class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.heading{ padding: 5px;}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SELECTOR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 selector selects all the </a:t>
            </a:r>
            <a:r>
              <a:rPr lang="en"/>
              <a:t>elements</a:t>
            </a:r>
            <a:r>
              <a:rPr lang="en"/>
              <a:t> bearing the selector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 p  { font-size:10px;}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SELECTOR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 selector selects the HTML elements bearing a specific id attribute, id attributes are unique within a document, to select an id write a hash ( # ) followed by the id of the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#name { font-size: 20px;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box model looks like this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38" y="1243225"/>
            <a:ext cx="51911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MODEL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model specifies how margins, borders and padding of an HTML element are displayed.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HTML </a:t>
            </a:r>
            <a:r>
              <a:rPr lang="en"/>
              <a:t>element displayed is considered to be a box, the box has 4 parts.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margin: the area around the HTML element and other HTML elements.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border: it sits between the and surrounds the content of the HTML element.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padding: the sits inside the border and surrounds the HTML element.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content: the content is what is displayed by the inside the element, this is usually a combination of text,images and other HTML elements.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117450" y="2025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CSS HANDS ON PRACTICE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stands</a:t>
            </a:r>
            <a:r>
              <a:rPr lang="en"/>
              <a:t> for Cascading Style Sheet.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the language used in styling HTML documents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of adding CSS to an HTML document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ways of adding css to and HTML document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In-line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Internal 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External 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In-line CSS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in-line CSS, the CSS is written within the HTML tag by using the style attribute of the html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&lt;p style=””&gt;name&lt;/p&gt;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internal CSS , the CSS is written within a style tag i.e &lt;style&gt;&lt;/style&gt; which is required to be added to the the head  within the head section of the HTML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&lt;head&gt;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&lt;style type=”text/css”&gt;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&lt;/style&gt;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&lt;/head&gt;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CSS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external CSS, CSS is written in external file with the file extension .css and is linked to the HTML document </a:t>
            </a:r>
            <a:r>
              <a:rPr lang="en"/>
              <a:t>using  a link tag &lt;link&gt;&lt;/link&gt; with the head section of the HTML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e.g&lt;link rel=’’stylesheet”  type=”text/css”  href=”style.css”/&gt;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CSS property styles and aspect of an HTML element/tag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 color, font-size,font-weight,border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CSS selector selects the HTML element to be styled, we have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Universal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Element</a:t>
            </a:r>
            <a:r>
              <a:rPr lang="en"/>
              <a:t>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 selector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CSS syntax or rule consists of a </a:t>
            </a:r>
            <a:r>
              <a:rPr lang="en"/>
              <a:t>selector</a:t>
            </a:r>
            <a:r>
              <a:rPr lang="en"/>
              <a:t> and a declaration.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13" y="2232063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