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D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namani matthew" userId="f7574b6917365b25" providerId="LiveId" clId="{2DC17990-1B56-412E-B136-4A4975948C1E}"/>
    <pc:docChg chg="undo custSel addSld delSld modSld sldOrd">
      <pc:chgData name="nnamani matthew" userId="f7574b6917365b25" providerId="LiveId" clId="{2DC17990-1B56-412E-B136-4A4975948C1E}" dt="2023-05-24T03:07:07.204" v="1416" actId="255"/>
      <pc:docMkLst>
        <pc:docMk/>
      </pc:docMkLst>
      <pc:sldChg chg="addSp delSp modSp add mod">
        <pc:chgData name="nnamani matthew" userId="f7574b6917365b25" providerId="LiveId" clId="{2DC17990-1B56-412E-B136-4A4975948C1E}" dt="2023-05-24T02:48:33.254" v="276" actId="20577"/>
        <pc:sldMkLst>
          <pc:docMk/>
          <pc:sldMk cId="2046059474" sldId="260"/>
        </pc:sldMkLst>
        <pc:spChg chg="mod">
          <ac:chgData name="nnamani matthew" userId="f7574b6917365b25" providerId="LiveId" clId="{2DC17990-1B56-412E-B136-4A4975948C1E}" dt="2023-05-24T02:42:08.118" v="20"/>
          <ac:spMkLst>
            <pc:docMk/>
            <pc:sldMk cId="2046059474" sldId="260"/>
            <ac:spMk id="22" creationId="{52BE2E91-205D-4039-8A67-95EB00BECBB5}"/>
          </ac:spMkLst>
        </pc:spChg>
        <pc:spChg chg="mod">
          <ac:chgData name="nnamani matthew" userId="f7574b6917365b25" providerId="LiveId" clId="{2DC17990-1B56-412E-B136-4A4975948C1E}" dt="2023-05-24T02:48:33.254" v="276" actId="20577"/>
          <ac:spMkLst>
            <pc:docMk/>
            <pc:sldMk cId="2046059474" sldId="260"/>
            <ac:spMk id="23" creationId="{7602CDC8-834C-4350-A608-56C4762DEAD2}"/>
          </ac:spMkLst>
        </pc:spChg>
        <pc:picChg chg="add del mod">
          <ac:chgData name="nnamani matthew" userId="f7574b6917365b25" providerId="LiveId" clId="{2DC17990-1B56-412E-B136-4A4975948C1E}" dt="2023-05-24T02:41:01.824" v="10" actId="478"/>
          <ac:picMkLst>
            <pc:docMk/>
            <pc:sldMk cId="2046059474" sldId="260"/>
            <ac:picMk id="3" creationId="{0076845F-2C98-4B02-982D-175B888762D2}"/>
          </ac:picMkLst>
        </pc:picChg>
        <pc:picChg chg="del">
          <ac:chgData name="nnamani matthew" userId="f7574b6917365b25" providerId="LiveId" clId="{2DC17990-1B56-412E-B136-4A4975948C1E}" dt="2023-05-24T02:39:19.340" v="1" actId="478"/>
          <ac:picMkLst>
            <pc:docMk/>
            <pc:sldMk cId="2046059474" sldId="260"/>
            <ac:picMk id="5" creationId="{5B72CD4C-AE42-4FCA-AEAE-6716070BEDA4}"/>
          </ac:picMkLst>
        </pc:picChg>
        <pc:picChg chg="add mod">
          <ac:chgData name="nnamani matthew" userId="f7574b6917365b25" providerId="LiveId" clId="{2DC17990-1B56-412E-B136-4A4975948C1E}" dt="2023-05-24T02:41:56.774" v="19" actId="14100"/>
          <ac:picMkLst>
            <pc:docMk/>
            <pc:sldMk cId="2046059474" sldId="260"/>
            <ac:picMk id="6" creationId="{C845817E-EDC6-41F0-8841-BEF15655E840}"/>
          </ac:picMkLst>
        </pc:picChg>
      </pc:sldChg>
      <pc:sldChg chg="addSp delSp modSp add mod">
        <pc:chgData name="nnamani matthew" userId="f7574b6917365b25" providerId="LiveId" clId="{2DC17990-1B56-412E-B136-4A4975948C1E}" dt="2023-05-24T02:51:29.469" v="531" actId="20577"/>
        <pc:sldMkLst>
          <pc:docMk/>
          <pc:sldMk cId="154034769" sldId="261"/>
        </pc:sldMkLst>
        <pc:spChg chg="mod">
          <ac:chgData name="nnamani matthew" userId="f7574b6917365b25" providerId="LiveId" clId="{2DC17990-1B56-412E-B136-4A4975948C1E}" dt="2023-05-24T02:49:49.319" v="331" actId="20577"/>
          <ac:spMkLst>
            <pc:docMk/>
            <pc:sldMk cId="154034769" sldId="261"/>
            <ac:spMk id="22" creationId="{52BE2E91-205D-4039-8A67-95EB00BECBB5}"/>
          </ac:spMkLst>
        </pc:spChg>
        <pc:spChg chg="mod">
          <ac:chgData name="nnamani matthew" userId="f7574b6917365b25" providerId="LiveId" clId="{2DC17990-1B56-412E-B136-4A4975948C1E}" dt="2023-05-24T02:51:29.469" v="531" actId="20577"/>
          <ac:spMkLst>
            <pc:docMk/>
            <pc:sldMk cId="154034769" sldId="261"/>
            <ac:spMk id="23" creationId="{7602CDC8-834C-4350-A608-56C4762DEAD2}"/>
          </ac:spMkLst>
        </pc:spChg>
        <pc:picChg chg="add mod">
          <ac:chgData name="nnamani matthew" userId="f7574b6917365b25" providerId="LiveId" clId="{2DC17990-1B56-412E-B136-4A4975948C1E}" dt="2023-05-24T02:49:13.516" v="284" actId="1076"/>
          <ac:picMkLst>
            <pc:docMk/>
            <pc:sldMk cId="154034769" sldId="261"/>
            <ac:picMk id="3" creationId="{152889FA-9974-479B-9398-C17CDA6BA981}"/>
          </ac:picMkLst>
        </pc:picChg>
        <pc:picChg chg="del">
          <ac:chgData name="nnamani matthew" userId="f7574b6917365b25" providerId="LiveId" clId="{2DC17990-1B56-412E-B136-4A4975948C1E}" dt="2023-05-24T02:48:46.909" v="278" actId="478"/>
          <ac:picMkLst>
            <pc:docMk/>
            <pc:sldMk cId="154034769" sldId="261"/>
            <ac:picMk id="6" creationId="{C845817E-EDC6-41F0-8841-BEF15655E840}"/>
          </ac:picMkLst>
        </pc:picChg>
      </pc:sldChg>
      <pc:sldChg chg="addSp delSp modSp add mod">
        <pc:chgData name="nnamani matthew" userId="f7574b6917365b25" providerId="LiveId" clId="{2DC17990-1B56-412E-B136-4A4975948C1E}" dt="2023-05-24T02:57:48.707" v="941" actId="20577"/>
        <pc:sldMkLst>
          <pc:docMk/>
          <pc:sldMk cId="3071884716" sldId="262"/>
        </pc:sldMkLst>
        <pc:spChg chg="mod">
          <ac:chgData name="nnamani matthew" userId="f7574b6917365b25" providerId="LiveId" clId="{2DC17990-1B56-412E-B136-4A4975948C1E}" dt="2023-05-24T02:54:15.454" v="617" actId="14100"/>
          <ac:spMkLst>
            <pc:docMk/>
            <pc:sldMk cId="3071884716" sldId="262"/>
            <ac:spMk id="8" creationId="{AFFEC007-0C87-43B0-9799-7FDD1873729F}"/>
          </ac:spMkLst>
        </pc:spChg>
        <pc:spChg chg="add mod">
          <ac:chgData name="nnamani matthew" userId="f7574b6917365b25" providerId="LiveId" clId="{2DC17990-1B56-412E-B136-4A4975948C1E}" dt="2023-05-24T02:56:08.291" v="741" actId="1076"/>
          <ac:spMkLst>
            <pc:docMk/>
            <pc:sldMk cId="3071884716" sldId="262"/>
            <ac:spMk id="10" creationId="{B01941E3-E9EA-41EB-A2A5-1A0932C21D5F}"/>
          </ac:spMkLst>
        </pc:spChg>
        <pc:spChg chg="mod">
          <ac:chgData name="nnamani matthew" userId="f7574b6917365b25" providerId="LiveId" clId="{2DC17990-1B56-412E-B136-4A4975948C1E}" dt="2023-05-24T02:55:33.230" v="662" actId="1076"/>
          <ac:spMkLst>
            <pc:docMk/>
            <pc:sldMk cId="3071884716" sldId="262"/>
            <ac:spMk id="22" creationId="{52BE2E91-205D-4039-8A67-95EB00BECBB5}"/>
          </ac:spMkLst>
        </pc:spChg>
        <pc:spChg chg="mod">
          <ac:chgData name="nnamani matthew" userId="f7574b6917365b25" providerId="LiveId" clId="{2DC17990-1B56-412E-B136-4A4975948C1E}" dt="2023-05-24T02:57:48.707" v="941" actId="20577"/>
          <ac:spMkLst>
            <pc:docMk/>
            <pc:sldMk cId="3071884716" sldId="262"/>
            <ac:spMk id="23" creationId="{7602CDC8-834C-4350-A608-56C4762DEAD2}"/>
          </ac:spMkLst>
        </pc:spChg>
        <pc:picChg chg="del">
          <ac:chgData name="nnamani matthew" userId="f7574b6917365b25" providerId="LiveId" clId="{2DC17990-1B56-412E-B136-4A4975948C1E}" dt="2023-05-24T02:51:41.343" v="533" actId="478"/>
          <ac:picMkLst>
            <pc:docMk/>
            <pc:sldMk cId="3071884716" sldId="262"/>
            <ac:picMk id="3" creationId="{152889FA-9974-479B-9398-C17CDA6BA981}"/>
          </ac:picMkLst>
        </pc:picChg>
        <pc:picChg chg="add mod">
          <ac:chgData name="nnamani matthew" userId="f7574b6917365b25" providerId="LiveId" clId="{2DC17990-1B56-412E-B136-4A4975948C1E}" dt="2023-05-24T02:54:41.687" v="626" actId="14100"/>
          <ac:picMkLst>
            <pc:docMk/>
            <pc:sldMk cId="3071884716" sldId="262"/>
            <ac:picMk id="4" creationId="{12226EE0-786D-42D2-AC81-E0741944EB5A}"/>
          </ac:picMkLst>
        </pc:picChg>
        <pc:picChg chg="add mod">
          <ac:chgData name="nnamani matthew" userId="f7574b6917365b25" providerId="LiveId" clId="{2DC17990-1B56-412E-B136-4A4975948C1E}" dt="2023-05-24T02:56:02.744" v="740" actId="1076"/>
          <ac:picMkLst>
            <pc:docMk/>
            <pc:sldMk cId="3071884716" sldId="262"/>
            <ac:picMk id="6" creationId="{E19781F2-8310-4DF9-A9A2-E51F96ECA34C}"/>
          </ac:picMkLst>
        </pc:picChg>
      </pc:sldChg>
      <pc:sldChg chg="add del">
        <pc:chgData name="nnamani matthew" userId="f7574b6917365b25" providerId="LiveId" clId="{2DC17990-1B56-412E-B136-4A4975948C1E}" dt="2023-05-24T02:58:03.034" v="943" actId="47"/>
        <pc:sldMkLst>
          <pc:docMk/>
          <pc:sldMk cId="742216317" sldId="263"/>
        </pc:sldMkLst>
      </pc:sldChg>
      <pc:sldChg chg="modSp add mod ord">
        <pc:chgData name="nnamani matthew" userId="f7574b6917365b25" providerId="LiveId" clId="{2DC17990-1B56-412E-B136-4A4975948C1E}" dt="2023-05-24T03:07:07.204" v="1416" actId="255"/>
        <pc:sldMkLst>
          <pc:docMk/>
          <pc:sldMk cId="2373192834" sldId="263"/>
        </pc:sldMkLst>
        <pc:spChg chg="mod">
          <ac:chgData name="nnamani matthew" userId="f7574b6917365b25" providerId="LiveId" clId="{2DC17990-1B56-412E-B136-4A4975948C1E}" dt="2023-05-24T02:58:29.190" v="963" actId="20578"/>
          <ac:spMkLst>
            <pc:docMk/>
            <pc:sldMk cId="2373192834" sldId="263"/>
            <ac:spMk id="5" creationId="{A31FC77D-A4BF-40E8-8798-2CD84ED756C1}"/>
          </ac:spMkLst>
        </pc:spChg>
        <pc:spChg chg="mod">
          <ac:chgData name="nnamani matthew" userId="f7574b6917365b25" providerId="LiveId" clId="{2DC17990-1B56-412E-B136-4A4975948C1E}" dt="2023-05-24T02:58:29.190" v="963" actId="20578"/>
          <ac:spMkLst>
            <pc:docMk/>
            <pc:sldMk cId="2373192834" sldId="263"/>
            <ac:spMk id="6" creationId="{F42209B4-9FAB-4BCC-886F-CAE2561990C0}"/>
          </ac:spMkLst>
        </pc:spChg>
        <pc:spChg chg="mod">
          <ac:chgData name="nnamani matthew" userId="f7574b6917365b25" providerId="LiveId" clId="{2DC17990-1B56-412E-B136-4A4975948C1E}" dt="2023-05-24T03:07:07.204" v="1416" actId="255"/>
          <ac:spMkLst>
            <pc:docMk/>
            <pc:sldMk cId="2373192834" sldId="263"/>
            <ac:spMk id="7" creationId="{B569216C-BC8F-45E3-9BAA-47176B6D11A0}"/>
          </ac:spMkLst>
        </pc:spChg>
        <pc:grpChg chg="mod">
          <ac:chgData name="nnamani matthew" userId="f7574b6917365b25" providerId="LiveId" clId="{2DC17990-1B56-412E-B136-4A4975948C1E}" dt="2023-05-24T02:58:29.190" v="963" actId="20578"/>
          <ac:grpSpMkLst>
            <pc:docMk/>
            <pc:sldMk cId="2373192834" sldId="263"/>
            <ac:grpSpMk id="8" creationId="{1C6C1869-2649-46BF-939D-D310306040E5}"/>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AABFC-EC53-41C7-93D1-5F4A3745422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G"/>
          </a:p>
        </p:txBody>
      </p:sp>
      <p:sp>
        <p:nvSpPr>
          <p:cNvPr id="3" name="Subtitle 2">
            <a:extLst>
              <a:ext uri="{FF2B5EF4-FFF2-40B4-BE49-F238E27FC236}">
                <a16:creationId xmlns:a16="http://schemas.microsoft.com/office/drawing/2014/main" id="{AFF96E79-CB32-4F63-8954-61B5D6F2F9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G"/>
          </a:p>
        </p:txBody>
      </p:sp>
      <p:sp>
        <p:nvSpPr>
          <p:cNvPr id="4" name="Date Placeholder 3">
            <a:extLst>
              <a:ext uri="{FF2B5EF4-FFF2-40B4-BE49-F238E27FC236}">
                <a16:creationId xmlns:a16="http://schemas.microsoft.com/office/drawing/2014/main" id="{7BB78A12-2244-44F8-9222-BDA29D659386}"/>
              </a:ext>
            </a:extLst>
          </p:cNvPr>
          <p:cNvSpPr>
            <a:spLocks noGrp="1"/>
          </p:cNvSpPr>
          <p:nvPr>
            <p:ph type="dt" sz="half" idx="10"/>
          </p:nvPr>
        </p:nvSpPr>
        <p:spPr/>
        <p:txBody>
          <a:bodyPr/>
          <a:lstStyle/>
          <a:p>
            <a:fld id="{740E513D-54D0-4D5D-B766-282849B24709}" type="datetimeFigureOut">
              <a:rPr lang="en-NG" smtClean="0"/>
              <a:t>24/05/2023</a:t>
            </a:fld>
            <a:endParaRPr lang="en-NG"/>
          </a:p>
        </p:txBody>
      </p:sp>
      <p:sp>
        <p:nvSpPr>
          <p:cNvPr id="5" name="Footer Placeholder 4">
            <a:extLst>
              <a:ext uri="{FF2B5EF4-FFF2-40B4-BE49-F238E27FC236}">
                <a16:creationId xmlns:a16="http://schemas.microsoft.com/office/drawing/2014/main" id="{107AF9D9-F840-4FE7-B9E2-593055386BE5}"/>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C1AB75CB-7092-4352-B959-205A9726673A}"/>
              </a:ext>
            </a:extLst>
          </p:cNvPr>
          <p:cNvSpPr>
            <a:spLocks noGrp="1"/>
          </p:cNvSpPr>
          <p:nvPr>
            <p:ph type="sldNum" sz="quarter" idx="12"/>
          </p:nvPr>
        </p:nvSpPr>
        <p:spPr/>
        <p:txBody>
          <a:bodyPr/>
          <a:lstStyle/>
          <a:p>
            <a:fld id="{8C1625E2-8797-421C-9CA2-86E8A6AF191A}" type="slidenum">
              <a:rPr lang="en-NG" smtClean="0"/>
              <a:t>‹#›</a:t>
            </a:fld>
            <a:endParaRPr lang="en-NG"/>
          </a:p>
        </p:txBody>
      </p:sp>
    </p:spTree>
    <p:extLst>
      <p:ext uri="{BB962C8B-B14F-4D97-AF65-F5344CB8AC3E}">
        <p14:creationId xmlns:p14="http://schemas.microsoft.com/office/powerpoint/2010/main" val="1610491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E9F26-BFF9-4535-BEE8-B081EFCBC791}"/>
              </a:ext>
            </a:extLst>
          </p:cNvPr>
          <p:cNvSpPr>
            <a:spLocks noGrp="1"/>
          </p:cNvSpPr>
          <p:nvPr>
            <p:ph type="title"/>
          </p:nvPr>
        </p:nvSpPr>
        <p:spPr/>
        <p:txBody>
          <a:bodyPr/>
          <a:lstStyle/>
          <a:p>
            <a:r>
              <a:rPr lang="en-GB"/>
              <a:t>Click to edit Master title style</a:t>
            </a:r>
            <a:endParaRPr lang="en-NG"/>
          </a:p>
        </p:txBody>
      </p:sp>
      <p:sp>
        <p:nvSpPr>
          <p:cNvPr id="3" name="Vertical Text Placeholder 2">
            <a:extLst>
              <a:ext uri="{FF2B5EF4-FFF2-40B4-BE49-F238E27FC236}">
                <a16:creationId xmlns:a16="http://schemas.microsoft.com/office/drawing/2014/main" id="{C1409452-824C-4BBF-BA85-FE1CC960955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4" name="Date Placeholder 3">
            <a:extLst>
              <a:ext uri="{FF2B5EF4-FFF2-40B4-BE49-F238E27FC236}">
                <a16:creationId xmlns:a16="http://schemas.microsoft.com/office/drawing/2014/main" id="{9FB212B2-5E6A-498D-BA28-D84C83257A15}"/>
              </a:ext>
            </a:extLst>
          </p:cNvPr>
          <p:cNvSpPr>
            <a:spLocks noGrp="1"/>
          </p:cNvSpPr>
          <p:nvPr>
            <p:ph type="dt" sz="half" idx="10"/>
          </p:nvPr>
        </p:nvSpPr>
        <p:spPr/>
        <p:txBody>
          <a:bodyPr/>
          <a:lstStyle/>
          <a:p>
            <a:fld id="{740E513D-54D0-4D5D-B766-282849B24709}" type="datetimeFigureOut">
              <a:rPr lang="en-NG" smtClean="0"/>
              <a:t>24/05/2023</a:t>
            </a:fld>
            <a:endParaRPr lang="en-NG"/>
          </a:p>
        </p:txBody>
      </p:sp>
      <p:sp>
        <p:nvSpPr>
          <p:cNvPr id="5" name="Footer Placeholder 4">
            <a:extLst>
              <a:ext uri="{FF2B5EF4-FFF2-40B4-BE49-F238E27FC236}">
                <a16:creationId xmlns:a16="http://schemas.microsoft.com/office/drawing/2014/main" id="{4C7BF7A9-14CE-40D2-BCEE-672B46630BB4}"/>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AEBCEFFE-79A7-4C10-BD1F-C905AB0E6E51}"/>
              </a:ext>
            </a:extLst>
          </p:cNvPr>
          <p:cNvSpPr>
            <a:spLocks noGrp="1"/>
          </p:cNvSpPr>
          <p:nvPr>
            <p:ph type="sldNum" sz="quarter" idx="12"/>
          </p:nvPr>
        </p:nvSpPr>
        <p:spPr/>
        <p:txBody>
          <a:bodyPr/>
          <a:lstStyle/>
          <a:p>
            <a:fld id="{8C1625E2-8797-421C-9CA2-86E8A6AF191A}" type="slidenum">
              <a:rPr lang="en-NG" smtClean="0"/>
              <a:t>‹#›</a:t>
            </a:fld>
            <a:endParaRPr lang="en-NG"/>
          </a:p>
        </p:txBody>
      </p:sp>
    </p:spTree>
    <p:extLst>
      <p:ext uri="{BB962C8B-B14F-4D97-AF65-F5344CB8AC3E}">
        <p14:creationId xmlns:p14="http://schemas.microsoft.com/office/powerpoint/2010/main" val="1570107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92A026-F7FC-422B-88B8-54A451CD93E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G"/>
          </a:p>
        </p:txBody>
      </p:sp>
      <p:sp>
        <p:nvSpPr>
          <p:cNvPr id="3" name="Vertical Text Placeholder 2">
            <a:extLst>
              <a:ext uri="{FF2B5EF4-FFF2-40B4-BE49-F238E27FC236}">
                <a16:creationId xmlns:a16="http://schemas.microsoft.com/office/drawing/2014/main" id="{DFD8A8F7-C84E-459D-9D1B-252FDFDBC81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4" name="Date Placeholder 3">
            <a:extLst>
              <a:ext uri="{FF2B5EF4-FFF2-40B4-BE49-F238E27FC236}">
                <a16:creationId xmlns:a16="http://schemas.microsoft.com/office/drawing/2014/main" id="{59E187AB-6861-4390-AF97-634DB5E17A81}"/>
              </a:ext>
            </a:extLst>
          </p:cNvPr>
          <p:cNvSpPr>
            <a:spLocks noGrp="1"/>
          </p:cNvSpPr>
          <p:nvPr>
            <p:ph type="dt" sz="half" idx="10"/>
          </p:nvPr>
        </p:nvSpPr>
        <p:spPr/>
        <p:txBody>
          <a:bodyPr/>
          <a:lstStyle/>
          <a:p>
            <a:fld id="{740E513D-54D0-4D5D-B766-282849B24709}" type="datetimeFigureOut">
              <a:rPr lang="en-NG" smtClean="0"/>
              <a:t>24/05/2023</a:t>
            </a:fld>
            <a:endParaRPr lang="en-NG"/>
          </a:p>
        </p:txBody>
      </p:sp>
      <p:sp>
        <p:nvSpPr>
          <p:cNvPr id="5" name="Footer Placeholder 4">
            <a:extLst>
              <a:ext uri="{FF2B5EF4-FFF2-40B4-BE49-F238E27FC236}">
                <a16:creationId xmlns:a16="http://schemas.microsoft.com/office/drawing/2014/main" id="{299B71EB-8B45-4ECE-AF33-0CBF881671BB}"/>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42509161-BF75-46D7-9D86-95E12F919F46}"/>
              </a:ext>
            </a:extLst>
          </p:cNvPr>
          <p:cNvSpPr>
            <a:spLocks noGrp="1"/>
          </p:cNvSpPr>
          <p:nvPr>
            <p:ph type="sldNum" sz="quarter" idx="12"/>
          </p:nvPr>
        </p:nvSpPr>
        <p:spPr/>
        <p:txBody>
          <a:bodyPr/>
          <a:lstStyle/>
          <a:p>
            <a:fld id="{8C1625E2-8797-421C-9CA2-86E8A6AF191A}" type="slidenum">
              <a:rPr lang="en-NG" smtClean="0"/>
              <a:t>‹#›</a:t>
            </a:fld>
            <a:endParaRPr lang="en-NG"/>
          </a:p>
        </p:txBody>
      </p:sp>
    </p:spTree>
    <p:extLst>
      <p:ext uri="{BB962C8B-B14F-4D97-AF65-F5344CB8AC3E}">
        <p14:creationId xmlns:p14="http://schemas.microsoft.com/office/powerpoint/2010/main" val="2232426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C839-5960-4D04-AA23-9CF52FE01319}"/>
              </a:ext>
            </a:extLst>
          </p:cNvPr>
          <p:cNvSpPr>
            <a:spLocks noGrp="1"/>
          </p:cNvSpPr>
          <p:nvPr>
            <p:ph type="title"/>
          </p:nvPr>
        </p:nvSpPr>
        <p:spPr/>
        <p:txBody>
          <a:bodyPr/>
          <a:lstStyle/>
          <a:p>
            <a:r>
              <a:rPr lang="en-GB"/>
              <a:t>Click to edit Master title style</a:t>
            </a:r>
            <a:endParaRPr lang="en-NG"/>
          </a:p>
        </p:txBody>
      </p:sp>
      <p:sp>
        <p:nvSpPr>
          <p:cNvPr id="3" name="Content Placeholder 2">
            <a:extLst>
              <a:ext uri="{FF2B5EF4-FFF2-40B4-BE49-F238E27FC236}">
                <a16:creationId xmlns:a16="http://schemas.microsoft.com/office/drawing/2014/main" id="{1702B6AD-1040-4F27-AEBB-9913C3D92F7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4" name="Date Placeholder 3">
            <a:extLst>
              <a:ext uri="{FF2B5EF4-FFF2-40B4-BE49-F238E27FC236}">
                <a16:creationId xmlns:a16="http://schemas.microsoft.com/office/drawing/2014/main" id="{426E8298-935F-415F-82B9-D91813F7093A}"/>
              </a:ext>
            </a:extLst>
          </p:cNvPr>
          <p:cNvSpPr>
            <a:spLocks noGrp="1"/>
          </p:cNvSpPr>
          <p:nvPr>
            <p:ph type="dt" sz="half" idx="10"/>
          </p:nvPr>
        </p:nvSpPr>
        <p:spPr/>
        <p:txBody>
          <a:bodyPr/>
          <a:lstStyle/>
          <a:p>
            <a:fld id="{740E513D-54D0-4D5D-B766-282849B24709}" type="datetimeFigureOut">
              <a:rPr lang="en-NG" smtClean="0"/>
              <a:t>24/05/2023</a:t>
            </a:fld>
            <a:endParaRPr lang="en-NG"/>
          </a:p>
        </p:txBody>
      </p:sp>
      <p:sp>
        <p:nvSpPr>
          <p:cNvPr id="5" name="Footer Placeholder 4">
            <a:extLst>
              <a:ext uri="{FF2B5EF4-FFF2-40B4-BE49-F238E27FC236}">
                <a16:creationId xmlns:a16="http://schemas.microsoft.com/office/drawing/2014/main" id="{824EAB85-1620-4F51-96F0-C206FDA7B4EC}"/>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06C8ACD6-59F0-4CFD-ABBD-8DA94F1786F5}"/>
              </a:ext>
            </a:extLst>
          </p:cNvPr>
          <p:cNvSpPr>
            <a:spLocks noGrp="1"/>
          </p:cNvSpPr>
          <p:nvPr>
            <p:ph type="sldNum" sz="quarter" idx="12"/>
          </p:nvPr>
        </p:nvSpPr>
        <p:spPr/>
        <p:txBody>
          <a:bodyPr/>
          <a:lstStyle/>
          <a:p>
            <a:fld id="{8C1625E2-8797-421C-9CA2-86E8A6AF191A}" type="slidenum">
              <a:rPr lang="en-NG" smtClean="0"/>
              <a:t>‹#›</a:t>
            </a:fld>
            <a:endParaRPr lang="en-NG"/>
          </a:p>
        </p:txBody>
      </p:sp>
    </p:spTree>
    <p:extLst>
      <p:ext uri="{BB962C8B-B14F-4D97-AF65-F5344CB8AC3E}">
        <p14:creationId xmlns:p14="http://schemas.microsoft.com/office/powerpoint/2010/main" val="2379714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4D2BF-08F5-4BA3-97BE-F4DE199344D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G"/>
          </a:p>
        </p:txBody>
      </p:sp>
      <p:sp>
        <p:nvSpPr>
          <p:cNvPr id="3" name="Text Placeholder 2">
            <a:extLst>
              <a:ext uri="{FF2B5EF4-FFF2-40B4-BE49-F238E27FC236}">
                <a16:creationId xmlns:a16="http://schemas.microsoft.com/office/drawing/2014/main" id="{AECEF651-2CD6-4718-A7C3-BDB226D4FE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F328F4E-D425-4B61-AD5E-07C70AA03581}"/>
              </a:ext>
            </a:extLst>
          </p:cNvPr>
          <p:cNvSpPr>
            <a:spLocks noGrp="1"/>
          </p:cNvSpPr>
          <p:nvPr>
            <p:ph type="dt" sz="half" idx="10"/>
          </p:nvPr>
        </p:nvSpPr>
        <p:spPr/>
        <p:txBody>
          <a:bodyPr/>
          <a:lstStyle/>
          <a:p>
            <a:fld id="{740E513D-54D0-4D5D-B766-282849B24709}" type="datetimeFigureOut">
              <a:rPr lang="en-NG" smtClean="0"/>
              <a:t>24/05/2023</a:t>
            </a:fld>
            <a:endParaRPr lang="en-NG"/>
          </a:p>
        </p:txBody>
      </p:sp>
      <p:sp>
        <p:nvSpPr>
          <p:cNvPr id="5" name="Footer Placeholder 4">
            <a:extLst>
              <a:ext uri="{FF2B5EF4-FFF2-40B4-BE49-F238E27FC236}">
                <a16:creationId xmlns:a16="http://schemas.microsoft.com/office/drawing/2014/main" id="{6F0B1788-FD21-4259-B0FF-7D19B949082E}"/>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C954B245-DCF9-42EC-85DA-F5885C758924}"/>
              </a:ext>
            </a:extLst>
          </p:cNvPr>
          <p:cNvSpPr>
            <a:spLocks noGrp="1"/>
          </p:cNvSpPr>
          <p:nvPr>
            <p:ph type="sldNum" sz="quarter" idx="12"/>
          </p:nvPr>
        </p:nvSpPr>
        <p:spPr/>
        <p:txBody>
          <a:bodyPr/>
          <a:lstStyle/>
          <a:p>
            <a:fld id="{8C1625E2-8797-421C-9CA2-86E8A6AF191A}" type="slidenum">
              <a:rPr lang="en-NG" smtClean="0"/>
              <a:t>‹#›</a:t>
            </a:fld>
            <a:endParaRPr lang="en-NG"/>
          </a:p>
        </p:txBody>
      </p:sp>
    </p:spTree>
    <p:extLst>
      <p:ext uri="{BB962C8B-B14F-4D97-AF65-F5344CB8AC3E}">
        <p14:creationId xmlns:p14="http://schemas.microsoft.com/office/powerpoint/2010/main" val="2462775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19379-FF33-4DAD-A309-CE5EAE9DA67C}"/>
              </a:ext>
            </a:extLst>
          </p:cNvPr>
          <p:cNvSpPr>
            <a:spLocks noGrp="1"/>
          </p:cNvSpPr>
          <p:nvPr>
            <p:ph type="title"/>
          </p:nvPr>
        </p:nvSpPr>
        <p:spPr/>
        <p:txBody>
          <a:bodyPr/>
          <a:lstStyle/>
          <a:p>
            <a:r>
              <a:rPr lang="en-GB"/>
              <a:t>Click to edit Master title style</a:t>
            </a:r>
            <a:endParaRPr lang="en-NG"/>
          </a:p>
        </p:txBody>
      </p:sp>
      <p:sp>
        <p:nvSpPr>
          <p:cNvPr id="3" name="Content Placeholder 2">
            <a:extLst>
              <a:ext uri="{FF2B5EF4-FFF2-40B4-BE49-F238E27FC236}">
                <a16:creationId xmlns:a16="http://schemas.microsoft.com/office/drawing/2014/main" id="{C4D12810-78F0-4535-8573-224EFD11B07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4" name="Content Placeholder 3">
            <a:extLst>
              <a:ext uri="{FF2B5EF4-FFF2-40B4-BE49-F238E27FC236}">
                <a16:creationId xmlns:a16="http://schemas.microsoft.com/office/drawing/2014/main" id="{432995C4-5FAE-4DC1-9DD1-A80B3525F13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5" name="Date Placeholder 4">
            <a:extLst>
              <a:ext uri="{FF2B5EF4-FFF2-40B4-BE49-F238E27FC236}">
                <a16:creationId xmlns:a16="http://schemas.microsoft.com/office/drawing/2014/main" id="{7046C86C-6B6A-420A-B538-6B6185878409}"/>
              </a:ext>
            </a:extLst>
          </p:cNvPr>
          <p:cNvSpPr>
            <a:spLocks noGrp="1"/>
          </p:cNvSpPr>
          <p:nvPr>
            <p:ph type="dt" sz="half" idx="10"/>
          </p:nvPr>
        </p:nvSpPr>
        <p:spPr/>
        <p:txBody>
          <a:bodyPr/>
          <a:lstStyle/>
          <a:p>
            <a:fld id="{740E513D-54D0-4D5D-B766-282849B24709}" type="datetimeFigureOut">
              <a:rPr lang="en-NG" smtClean="0"/>
              <a:t>24/05/2023</a:t>
            </a:fld>
            <a:endParaRPr lang="en-NG"/>
          </a:p>
        </p:txBody>
      </p:sp>
      <p:sp>
        <p:nvSpPr>
          <p:cNvPr id="6" name="Footer Placeholder 5">
            <a:extLst>
              <a:ext uri="{FF2B5EF4-FFF2-40B4-BE49-F238E27FC236}">
                <a16:creationId xmlns:a16="http://schemas.microsoft.com/office/drawing/2014/main" id="{AA37B923-704A-4D3E-B55C-98F73965BF15}"/>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5004620F-CC16-42CC-9085-D92F78588C00}"/>
              </a:ext>
            </a:extLst>
          </p:cNvPr>
          <p:cNvSpPr>
            <a:spLocks noGrp="1"/>
          </p:cNvSpPr>
          <p:nvPr>
            <p:ph type="sldNum" sz="quarter" idx="12"/>
          </p:nvPr>
        </p:nvSpPr>
        <p:spPr/>
        <p:txBody>
          <a:bodyPr/>
          <a:lstStyle/>
          <a:p>
            <a:fld id="{8C1625E2-8797-421C-9CA2-86E8A6AF191A}" type="slidenum">
              <a:rPr lang="en-NG" smtClean="0"/>
              <a:t>‹#›</a:t>
            </a:fld>
            <a:endParaRPr lang="en-NG"/>
          </a:p>
        </p:txBody>
      </p:sp>
    </p:spTree>
    <p:extLst>
      <p:ext uri="{BB962C8B-B14F-4D97-AF65-F5344CB8AC3E}">
        <p14:creationId xmlns:p14="http://schemas.microsoft.com/office/powerpoint/2010/main" val="2793309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647FD-951B-4033-AC91-AFB605A020CB}"/>
              </a:ext>
            </a:extLst>
          </p:cNvPr>
          <p:cNvSpPr>
            <a:spLocks noGrp="1"/>
          </p:cNvSpPr>
          <p:nvPr>
            <p:ph type="title"/>
          </p:nvPr>
        </p:nvSpPr>
        <p:spPr>
          <a:xfrm>
            <a:off x="839788" y="365125"/>
            <a:ext cx="10515600" cy="1325563"/>
          </a:xfrm>
        </p:spPr>
        <p:txBody>
          <a:bodyPr/>
          <a:lstStyle/>
          <a:p>
            <a:r>
              <a:rPr lang="en-GB"/>
              <a:t>Click to edit Master title style</a:t>
            </a:r>
            <a:endParaRPr lang="en-NG"/>
          </a:p>
        </p:txBody>
      </p:sp>
      <p:sp>
        <p:nvSpPr>
          <p:cNvPr id="3" name="Text Placeholder 2">
            <a:extLst>
              <a:ext uri="{FF2B5EF4-FFF2-40B4-BE49-F238E27FC236}">
                <a16:creationId xmlns:a16="http://schemas.microsoft.com/office/drawing/2014/main" id="{E7919A35-9BE5-4175-834D-3E9BE8A495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89A9AC9-9A04-4E40-A3BC-CE872B0802A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5" name="Text Placeholder 4">
            <a:extLst>
              <a:ext uri="{FF2B5EF4-FFF2-40B4-BE49-F238E27FC236}">
                <a16:creationId xmlns:a16="http://schemas.microsoft.com/office/drawing/2014/main" id="{5E574003-24ED-498A-B162-4766019CFC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AA8B776-5879-4479-8ED6-7D62D90DB67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7" name="Date Placeholder 6">
            <a:extLst>
              <a:ext uri="{FF2B5EF4-FFF2-40B4-BE49-F238E27FC236}">
                <a16:creationId xmlns:a16="http://schemas.microsoft.com/office/drawing/2014/main" id="{6D1484CA-C5C7-49F9-8DB9-5C977DB502B7}"/>
              </a:ext>
            </a:extLst>
          </p:cNvPr>
          <p:cNvSpPr>
            <a:spLocks noGrp="1"/>
          </p:cNvSpPr>
          <p:nvPr>
            <p:ph type="dt" sz="half" idx="10"/>
          </p:nvPr>
        </p:nvSpPr>
        <p:spPr/>
        <p:txBody>
          <a:bodyPr/>
          <a:lstStyle/>
          <a:p>
            <a:fld id="{740E513D-54D0-4D5D-B766-282849B24709}" type="datetimeFigureOut">
              <a:rPr lang="en-NG" smtClean="0"/>
              <a:t>24/05/2023</a:t>
            </a:fld>
            <a:endParaRPr lang="en-NG"/>
          </a:p>
        </p:txBody>
      </p:sp>
      <p:sp>
        <p:nvSpPr>
          <p:cNvPr id="8" name="Footer Placeholder 7">
            <a:extLst>
              <a:ext uri="{FF2B5EF4-FFF2-40B4-BE49-F238E27FC236}">
                <a16:creationId xmlns:a16="http://schemas.microsoft.com/office/drawing/2014/main" id="{32B9C625-E9C8-4C0F-A349-7374E2DD5234}"/>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FC9BE138-B04D-4365-95B4-F2D2247CEF9B}"/>
              </a:ext>
            </a:extLst>
          </p:cNvPr>
          <p:cNvSpPr>
            <a:spLocks noGrp="1"/>
          </p:cNvSpPr>
          <p:nvPr>
            <p:ph type="sldNum" sz="quarter" idx="12"/>
          </p:nvPr>
        </p:nvSpPr>
        <p:spPr/>
        <p:txBody>
          <a:bodyPr/>
          <a:lstStyle/>
          <a:p>
            <a:fld id="{8C1625E2-8797-421C-9CA2-86E8A6AF191A}" type="slidenum">
              <a:rPr lang="en-NG" smtClean="0"/>
              <a:t>‹#›</a:t>
            </a:fld>
            <a:endParaRPr lang="en-NG"/>
          </a:p>
        </p:txBody>
      </p:sp>
    </p:spTree>
    <p:extLst>
      <p:ext uri="{BB962C8B-B14F-4D97-AF65-F5344CB8AC3E}">
        <p14:creationId xmlns:p14="http://schemas.microsoft.com/office/powerpoint/2010/main" val="2598697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954D-7C33-4334-8AF7-0F845C87F443}"/>
              </a:ext>
            </a:extLst>
          </p:cNvPr>
          <p:cNvSpPr>
            <a:spLocks noGrp="1"/>
          </p:cNvSpPr>
          <p:nvPr>
            <p:ph type="title"/>
          </p:nvPr>
        </p:nvSpPr>
        <p:spPr/>
        <p:txBody>
          <a:bodyPr/>
          <a:lstStyle/>
          <a:p>
            <a:r>
              <a:rPr lang="en-GB"/>
              <a:t>Click to edit Master title style</a:t>
            </a:r>
            <a:endParaRPr lang="en-NG"/>
          </a:p>
        </p:txBody>
      </p:sp>
      <p:sp>
        <p:nvSpPr>
          <p:cNvPr id="3" name="Date Placeholder 2">
            <a:extLst>
              <a:ext uri="{FF2B5EF4-FFF2-40B4-BE49-F238E27FC236}">
                <a16:creationId xmlns:a16="http://schemas.microsoft.com/office/drawing/2014/main" id="{BB777285-310F-43EF-AA6D-EE53A500201F}"/>
              </a:ext>
            </a:extLst>
          </p:cNvPr>
          <p:cNvSpPr>
            <a:spLocks noGrp="1"/>
          </p:cNvSpPr>
          <p:nvPr>
            <p:ph type="dt" sz="half" idx="10"/>
          </p:nvPr>
        </p:nvSpPr>
        <p:spPr/>
        <p:txBody>
          <a:bodyPr/>
          <a:lstStyle/>
          <a:p>
            <a:fld id="{740E513D-54D0-4D5D-B766-282849B24709}" type="datetimeFigureOut">
              <a:rPr lang="en-NG" smtClean="0"/>
              <a:t>24/05/2023</a:t>
            </a:fld>
            <a:endParaRPr lang="en-NG"/>
          </a:p>
        </p:txBody>
      </p:sp>
      <p:sp>
        <p:nvSpPr>
          <p:cNvPr id="4" name="Footer Placeholder 3">
            <a:extLst>
              <a:ext uri="{FF2B5EF4-FFF2-40B4-BE49-F238E27FC236}">
                <a16:creationId xmlns:a16="http://schemas.microsoft.com/office/drawing/2014/main" id="{F5B62ED2-498E-402F-B1DB-0A485A307266}"/>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D6C981BE-FA1B-4EB5-8046-E219C5C9488D}"/>
              </a:ext>
            </a:extLst>
          </p:cNvPr>
          <p:cNvSpPr>
            <a:spLocks noGrp="1"/>
          </p:cNvSpPr>
          <p:nvPr>
            <p:ph type="sldNum" sz="quarter" idx="12"/>
          </p:nvPr>
        </p:nvSpPr>
        <p:spPr/>
        <p:txBody>
          <a:bodyPr/>
          <a:lstStyle/>
          <a:p>
            <a:fld id="{8C1625E2-8797-421C-9CA2-86E8A6AF191A}" type="slidenum">
              <a:rPr lang="en-NG" smtClean="0"/>
              <a:t>‹#›</a:t>
            </a:fld>
            <a:endParaRPr lang="en-NG"/>
          </a:p>
        </p:txBody>
      </p:sp>
    </p:spTree>
    <p:extLst>
      <p:ext uri="{BB962C8B-B14F-4D97-AF65-F5344CB8AC3E}">
        <p14:creationId xmlns:p14="http://schemas.microsoft.com/office/powerpoint/2010/main" val="3687395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149B59-00C4-4032-AA2A-5F6BDAB72A38}"/>
              </a:ext>
            </a:extLst>
          </p:cNvPr>
          <p:cNvSpPr>
            <a:spLocks noGrp="1"/>
          </p:cNvSpPr>
          <p:nvPr>
            <p:ph type="dt" sz="half" idx="10"/>
          </p:nvPr>
        </p:nvSpPr>
        <p:spPr/>
        <p:txBody>
          <a:bodyPr/>
          <a:lstStyle/>
          <a:p>
            <a:fld id="{740E513D-54D0-4D5D-B766-282849B24709}" type="datetimeFigureOut">
              <a:rPr lang="en-NG" smtClean="0"/>
              <a:t>24/05/2023</a:t>
            </a:fld>
            <a:endParaRPr lang="en-NG"/>
          </a:p>
        </p:txBody>
      </p:sp>
      <p:sp>
        <p:nvSpPr>
          <p:cNvPr id="3" name="Footer Placeholder 2">
            <a:extLst>
              <a:ext uri="{FF2B5EF4-FFF2-40B4-BE49-F238E27FC236}">
                <a16:creationId xmlns:a16="http://schemas.microsoft.com/office/drawing/2014/main" id="{02EFD171-C583-4835-8320-47AF132D4C09}"/>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98F41FF4-B43E-48F0-986D-7DF80A61B39E}"/>
              </a:ext>
            </a:extLst>
          </p:cNvPr>
          <p:cNvSpPr>
            <a:spLocks noGrp="1"/>
          </p:cNvSpPr>
          <p:nvPr>
            <p:ph type="sldNum" sz="quarter" idx="12"/>
          </p:nvPr>
        </p:nvSpPr>
        <p:spPr/>
        <p:txBody>
          <a:bodyPr/>
          <a:lstStyle/>
          <a:p>
            <a:fld id="{8C1625E2-8797-421C-9CA2-86E8A6AF191A}" type="slidenum">
              <a:rPr lang="en-NG" smtClean="0"/>
              <a:t>‹#›</a:t>
            </a:fld>
            <a:endParaRPr lang="en-NG"/>
          </a:p>
        </p:txBody>
      </p:sp>
    </p:spTree>
    <p:extLst>
      <p:ext uri="{BB962C8B-B14F-4D97-AF65-F5344CB8AC3E}">
        <p14:creationId xmlns:p14="http://schemas.microsoft.com/office/powerpoint/2010/main" val="1077103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3EB8C-8D94-433C-8485-60011E0A6C1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G"/>
          </a:p>
        </p:txBody>
      </p:sp>
      <p:sp>
        <p:nvSpPr>
          <p:cNvPr id="3" name="Content Placeholder 2">
            <a:extLst>
              <a:ext uri="{FF2B5EF4-FFF2-40B4-BE49-F238E27FC236}">
                <a16:creationId xmlns:a16="http://schemas.microsoft.com/office/drawing/2014/main" id="{1BB48692-4497-418A-99B0-4A1E8B5175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4" name="Text Placeholder 3">
            <a:extLst>
              <a:ext uri="{FF2B5EF4-FFF2-40B4-BE49-F238E27FC236}">
                <a16:creationId xmlns:a16="http://schemas.microsoft.com/office/drawing/2014/main" id="{65F2B849-526B-4D78-AF8B-A79A61E5D4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15E0C52-DDDE-4B76-89AB-8EA4CF6908AA}"/>
              </a:ext>
            </a:extLst>
          </p:cNvPr>
          <p:cNvSpPr>
            <a:spLocks noGrp="1"/>
          </p:cNvSpPr>
          <p:nvPr>
            <p:ph type="dt" sz="half" idx="10"/>
          </p:nvPr>
        </p:nvSpPr>
        <p:spPr/>
        <p:txBody>
          <a:bodyPr/>
          <a:lstStyle/>
          <a:p>
            <a:fld id="{740E513D-54D0-4D5D-B766-282849B24709}" type="datetimeFigureOut">
              <a:rPr lang="en-NG" smtClean="0"/>
              <a:t>24/05/2023</a:t>
            </a:fld>
            <a:endParaRPr lang="en-NG"/>
          </a:p>
        </p:txBody>
      </p:sp>
      <p:sp>
        <p:nvSpPr>
          <p:cNvPr id="6" name="Footer Placeholder 5">
            <a:extLst>
              <a:ext uri="{FF2B5EF4-FFF2-40B4-BE49-F238E27FC236}">
                <a16:creationId xmlns:a16="http://schemas.microsoft.com/office/drawing/2014/main" id="{2C7F5559-0450-440B-83B7-7032126E5638}"/>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A9B463F4-696F-4FD8-A07B-FC045D1D3808}"/>
              </a:ext>
            </a:extLst>
          </p:cNvPr>
          <p:cNvSpPr>
            <a:spLocks noGrp="1"/>
          </p:cNvSpPr>
          <p:nvPr>
            <p:ph type="sldNum" sz="quarter" idx="12"/>
          </p:nvPr>
        </p:nvSpPr>
        <p:spPr/>
        <p:txBody>
          <a:bodyPr/>
          <a:lstStyle/>
          <a:p>
            <a:fld id="{8C1625E2-8797-421C-9CA2-86E8A6AF191A}" type="slidenum">
              <a:rPr lang="en-NG" smtClean="0"/>
              <a:t>‹#›</a:t>
            </a:fld>
            <a:endParaRPr lang="en-NG"/>
          </a:p>
        </p:txBody>
      </p:sp>
    </p:spTree>
    <p:extLst>
      <p:ext uri="{BB962C8B-B14F-4D97-AF65-F5344CB8AC3E}">
        <p14:creationId xmlns:p14="http://schemas.microsoft.com/office/powerpoint/2010/main" val="2625430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CA700-BED5-4AA1-AE11-2DF9381DB42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G"/>
          </a:p>
        </p:txBody>
      </p:sp>
      <p:sp>
        <p:nvSpPr>
          <p:cNvPr id="3" name="Picture Placeholder 2">
            <a:extLst>
              <a:ext uri="{FF2B5EF4-FFF2-40B4-BE49-F238E27FC236}">
                <a16:creationId xmlns:a16="http://schemas.microsoft.com/office/drawing/2014/main" id="{286FDCA6-1566-4DA6-9BC5-5A6E434899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D67ED4CB-2D55-49AE-A83A-81E5DEE278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18EC937-E10A-4C96-B896-6ACB5F5D1A47}"/>
              </a:ext>
            </a:extLst>
          </p:cNvPr>
          <p:cNvSpPr>
            <a:spLocks noGrp="1"/>
          </p:cNvSpPr>
          <p:nvPr>
            <p:ph type="dt" sz="half" idx="10"/>
          </p:nvPr>
        </p:nvSpPr>
        <p:spPr/>
        <p:txBody>
          <a:bodyPr/>
          <a:lstStyle/>
          <a:p>
            <a:fld id="{740E513D-54D0-4D5D-B766-282849B24709}" type="datetimeFigureOut">
              <a:rPr lang="en-NG" smtClean="0"/>
              <a:t>24/05/2023</a:t>
            </a:fld>
            <a:endParaRPr lang="en-NG"/>
          </a:p>
        </p:txBody>
      </p:sp>
      <p:sp>
        <p:nvSpPr>
          <p:cNvPr id="6" name="Footer Placeholder 5">
            <a:extLst>
              <a:ext uri="{FF2B5EF4-FFF2-40B4-BE49-F238E27FC236}">
                <a16:creationId xmlns:a16="http://schemas.microsoft.com/office/drawing/2014/main" id="{812CAA1A-0996-4574-8EE1-A56DF645CA77}"/>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B7399850-1B59-45D8-BFA3-64366A2CAF15}"/>
              </a:ext>
            </a:extLst>
          </p:cNvPr>
          <p:cNvSpPr>
            <a:spLocks noGrp="1"/>
          </p:cNvSpPr>
          <p:nvPr>
            <p:ph type="sldNum" sz="quarter" idx="12"/>
          </p:nvPr>
        </p:nvSpPr>
        <p:spPr/>
        <p:txBody>
          <a:bodyPr/>
          <a:lstStyle/>
          <a:p>
            <a:fld id="{8C1625E2-8797-421C-9CA2-86E8A6AF191A}" type="slidenum">
              <a:rPr lang="en-NG" smtClean="0"/>
              <a:t>‹#›</a:t>
            </a:fld>
            <a:endParaRPr lang="en-NG"/>
          </a:p>
        </p:txBody>
      </p:sp>
    </p:spTree>
    <p:extLst>
      <p:ext uri="{BB962C8B-B14F-4D97-AF65-F5344CB8AC3E}">
        <p14:creationId xmlns:p14="http://schemas.microsoft.com/office/powerpoint/2010/main" val="173662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ACEE53-13EF-4FBC-92D5-DF4C8FE303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G"/>
          </a:p>
        </p:txBody>
      </p:sp>
      <p:sp>
        <p:nvSpPr>
          <p:cNvPr id="3" name="Text Placeholder 2">
            <a:extLst>
              <a:ext uri="{FF2B5EF4-FFF2-40B4-BE49-F238E27FC236}">
                <a16:creationId xmlns:a16="http://schemas.microsoft.com/office/drawing/2014/main" id="{6FC045DB-4207-479A-A40E-0AF6D50FDF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4" name="Date Placeholder 3">
            <a:extLst>
              <a:ext uri="{FF2B5EF4-FFF2-40B4-BE49-F238E27FC236}">
                <a16:creationId xmlns:a16="http://schemas.microsoft.com/office/drawing/2014/main" id="{A43E0A4C-60F0-430F-8E2F-E47C16DDD8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E513D-54D0-4D5D-B766-282849B24709}" type="datetimeFigureOut">
              <a:rPr lang="en-NG" smtClean="0"/>
              <a:t>24/05/2023</a:t>
            </a:fld>
            <a:endParaRPr lang="en-NG"/>
          </a:p>
        </p:txBody>
      </p:sp>
      <p:sp>
        <p:nvSpPr>
          <p:cNvPr id="5" name="Footer Placeholder 4">
            <a:extLst>
              <a:ext uri="{FF2B5EF4-FFF2-40B4-BE49-F238E27FC236}">
                <a16:creationId xmlns:a16="http://schemas.microsoft.com/office/drawing/2014/main" id="{665A3B9F-6BC1-463C-BC16-06BD2C50D1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97A5DF9B-80E6-42AA-B8C2-B3BA5F4CD8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1625E2-8797-421C-9CA2-86E8A6AF191A}" type="slidenum">
              <a:rPr lang="en-NG" smtClean="0"/>
              <a:t>‹#›</a:t>
            </a:fld>
            <a:endParaRPr lang="en-NG"/>
          </a:p>
        </p:txBody>
      </p:sp>
    </p:spTree>
    <p:extLst>
      <p:ext uri="{BB962C8B-B14F-4D97-AF65-F5344CB8AC3E}">
        <p14:creationId xmlns:p14="http://schemas.microsoft.com/office/powerpoint/2010/main" val="1267703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F341525-8A21-4F5D-937D-6BE66B82E780}"/>
              </a:ext>
            </a:extLst>
          </p:cNvPr>
          <p:cNvGrpSpPr/>
          <p:nvPr/>
        </p:nvGrpSpPr>
        <p:grpSpPr>
          <a:xfrm>
            <a:off x="1931963" y="791308"/>
            <a:ext cx="9214339" cy="5162843"/>
            <a:chOff x="1931963" y="791308"/>
            <a:chExt cx="9214339" cy="5162843"/>
          </a:xfrm>
        </p:grpSpPr>
        <p:grpSp>
          <p:nvGrpSpPr>
            <p:cNvPr id="7" name="Group 6">
              <a:extLst>
                <a:ext uri="{FF2B5EF4-FFF2-40B4-BE49-F238E27FC236}">
                  <a16:creationId xmlns:a16="http://schemas.microsoft.com/office/drawing/2014/main" id="{54921E94-AE3B-42D7-A6A2-32AF6C84A22A}"/>
                </a:ext>
              </a:extLst>
            </p:cNvPr>
            <p:cNvGrpSpPr/>
            <p:nvPr/>
          </p:nvGrpSpPr>
          <p:grpSpPr>
            <a:xfrm>
              <a:off x="1931963" y="791308"/>
              <a:ext cx="8496886" cy="5162843"/>
              <a:chOff x="1931963" y="791308"/>
              <a:chExt cx="8496886" cy="5162843"/>
            </a:xfrm>
          </p:grpSpPr>
          <p:sp>
            <p:nvSpPr>
              <p:cNvPr id="4" name="Rectangle 3">
                <a:extLst>
                  <a:ext uri="{FF2B5EF4-FFF2-40B4-BE49-F238E27FC236}">
                    <a16:creationId xmlns:a16="http://schemas.microsoft.com/office/drawing/2014/main" id="{863F92D2-8134-4ABA-9894-556BA71D77AD}"/>
                  </a:ext>
                </a:extLst>
              </p:cNvPr>
              <p:cNvSpPr/>
              <p:nvPr/>
            </p:nvSpPr>
            <p:spPr>
              <a:xfrm>
                <a:off x="1931963" y="791308"/>
                <a:ext cx="8496886" cy="516284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TextBox 4">
                <a:extLst>
                  <a:ext uri="{FF2B5EF4-FFF2-40B4-BE49-F238E27FC236}">
                    <a16:creationId xmlns:a16="http://schemas.microsoft.com/office/drawing/2014/main" id="{540C9889-C991-4F07-B3A9-82E48D2330F2}"/>
                  </a:ext>
                </a:extLst>
              </p:cNvPr>
              <p:cNvSpPr txBox="1"/>
              <p:nvPr/>
            </p:nvSpPr>
            <p:spPr>
              <a:xfrm>
                <a:off x="2128911" y="1465309"/>
                <a:ext cx="7934178" cy="3785652"/>
              </a:xfrm>
              <a:prstGeom prst="rect">
                <a:avLst/>
              </a:prstGeom>
              <a:noFill/>
            </p:spPr>
            <p:txBody>
              <a:bodyPr wrap="square" rtlCol="0">
                <a:spAutoFit/>
              </a:bodyPr>
              <a:lstStyle/>
              <a:p>
                <a:pPr algn="ctr"/>
                <a:r>
                  <a:rPr lang="en-US" sz="8000" dirty="0"/>
                  <a:t>Hotel Summer Booking Report</a:t>
                </a:r>
              </a:p>
              <a:p>
                <a:pPr algn="ctr"/>
                <a:endParaRPr lang="en-NG" sz="8000" dirty="0"/>
              </a:p>
            </p:txBody>
          </p:sp>
          <p:sp>
            <p:nvSpPr>
              <p:cNvPr id="6" name="TextBox 5">
                <a:extLst>
                  <a:ext uri="{FF2B5EF4-FFF2-40B4-BE49-F238E27FC236}">
                    <a16:creationId xmlns:a16="http://schemas.microsoft.com/office/drawing/2014/main" id="{DDB5AC06-7A63-4283-9B81-DE18CA823202}"/>
                  </a:ext>
                </a:extLst>
              </p:cNvPr>
              <p:cNvSpPr txBox="1"/>
              <p:nvPr/>
            </p:nvSpPr>
            <p:spPr>
              <a:xfrm>
                <a:off x="2128911" y="4296854"/>
                <a:ext cx="7934178" cy="954107"/>
              </a:xfrm>
              <a:prstGeom prst="rect">
                <a:avLst/>
              </a:prstGeom>
              <a:noFill/>
            </p:spPr>
            <p:txBody>
              <a:bodyPr wrap="square" rtlCol="0">
                <a:spAutoFit/>
              </a:bodyPr>
              <a:lstStyle/>
              <a:p>
                <a:pPr algn="ctr"/>
                <a:r>
                  <a:rPr lang="en-US" sz="2800" dirty="0"/>
                  <a:t>Deep Insight on July and August</a:t>
                </a:r>
              </a:p>
              <a:p>
                <a:pPr algn="ctr"/>
                <a:endParaRPr lang="en-NG" sz="2800" dirty="0"/>
              </a:p>
            </p:txBody>
          </p:sp>
        </p:grpSp>
        <p:sp>
          <p:nvSpPr>
            <p:cNvPr id="8" name="TextBox 7">
              <a:extLst>
                <a:ext uri="{FF2B5EF4-FFF2-40B4-BE49-F238E27FC236}">
                  <a16:creationId xmlns:a16="http://schemas.microsoft.com/office/drawing/2014/main" id="{4E795115-23F8-41AD-B880-C0FA9A2CCFA7}"/>
                </a:ext>
              </a:extLst>
            </p:cNvPr>
            <p:cNvSpPr txBox="1"/>
            <p:nvPr/>
          </p:nvSpPr>
          <p:spPr>
            <a:xfrm>
              <a:off x="7301133" y="5250961"/>
              <a:ext cx="3845169" cy="369332"/>
            </a:xfrm>
            <a:prstGeom prst="rect">
              <a:avLst/>
            </a:prstGeom>
            <a:noFill/>
          </p:spPr>
          <p:txBody>
            <a:bodyPr wrap="square" rtlCol="0">
              <a:spAutoFit/>
            </a:bodyPr>
            <a:lstStyle/>
            <a:p>
              <a:r>
                <a:rPr lang="en-US" dirty="0"/>
                <a:t>By Matthew Raphael NNAMANI</a:t>
              </a:r>
              <a:endParaRPr lang="en-NG" dirty="0"/>
            </a:p>
          </p:txBody>
        </p:sp>
      </p:grpSp>
    </p:spTree>
    <p:extLst>
      <p:ext uri="{BB962C8B-B14F-4D97-AF65-F5344CB8AC3E}">
        <p14:creationId xmlns:p14="http://schemas.microsoft.com/office/powerpoint/2010/main" val="493411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C6C1869-2649-46BF-939D-D310306040E5}"/>
              </a:ext>
            </a:extLst>
          </p:cNvPr>
          <p:cNvGrpSpPr/>
          <p:nvPr/>
        </p:nvGrpSpPr>
        <p:grpSpPr>
          <a:xfrm>
            <a:off x="1074420" y="662940"/>
            <a:ext cx="10241280" cy="5349240"/>
            <a:chOff x="1074420" y="662940"/>
            <a:chExt cx="10241280" cy="5349240"/>
          </a:xfrm>
        </p:grpSpPr>
        <p:sp>
          <p:nvSpPr>
            <p:cNvPr id="5" name="Rectangle 4">
              <a:extLst>
                <a:ext uri="{FF2B5EF4-FFF2-40B4-BE49-F238E27FC236}">
                  <a16:creationId xmlns:a16="http://schemas.microsoft.com/office/drawing/2014/main" id="{A31FC77D-A4BF-40E8-8798-2CD84ED756C1}"/>
                </a:ext>
              </a:extLst>
            </p:cNvPr>
            <p:cNvSpPr/>
            <p:nvPr/>
          </p:nvSpPr>
          <p:spPr>
            <a:xfrm>
              <a:off x="1074420" y="662940"/>
              <a:ext cx="10241280" cy="534924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TextBox 5">
              <a:extLst>
                <a:ext uri="{FF2B5EF4-FFF2-40B4-BE49-F238E27FC236}">
                  <a16:creationId xmlns:a16="http://schemas.microsoft.com/office/drawing/2014/main" id="{F42209B4-9FAB-4BCC-886F-CAE2561990C0}"/>
                </a:ext>
              </a:extLst>
            </p:cNvPr>
            <p:cNvSpPr txBox="1"/>
            <p:nvPr/>
          </p:nvSpPr>
          <p:spPr>
            <a:xfrm>
              <a:off x="1348740" y="845820"/>
              <a:ext cx="9768840" cy="923330"/>
            </a:xfrm>
            <a:prstGeom prst="rect">
              <a:avLst/>
            </a:prstGeom>
            <a:noFill/>
          </p:spPr>
          <p:txBody>
            <a:bodyPr wrap="square" rtlCol="0">
              <a:spAutoFit/>
            </a:bodyPr>
            <a:lstStyle/>
            <a:p>
              <a:pPr algn="ctr"/>
              <a:r>
                <a:rPr lang="en-US" sz="5400" dirty="0"/>
                <a:t>Objectives</a:t>
              </a:r>
              <a:endParaRPr lang="en-NG" sz="5400" dirty="0"/>
            </a:p>
          </p:txBody>
        </p:sp>
        <p:sp>
          <p:nvSpPr>
            <p:cNvPr id="7" name="TextBox 6">
              <a:extLst>
                <a:ext uri="{FF2B5EF4-FFF2-40B4-BE49-F238E27FC236}">
                  <a16:creationId xmlns:a16="http://schemas.microsoft.com/office/drawing/2014/main" id="{B569216C-BC8F-45E3-9BAA-47176B6D11A0}"/>
                </a:ext>
              </a:extLst>
            </p:cNvPr>
            <p:cNvSpPr txBox="1"/>
            <p:nvPr/>
          </p:nvSpPr>
          <p:spPr>
            <a:xfrm>
              <a:off x="1074420" y="1814870"/>
              <a:ext cx="10241280" cy="3970318"/>
            </a:xfrm>
            <a:prstGeom prst="rect">
              <a:avLst/>
            </a:prstGeom>
            <a:noFill/>
          </p:spPr>
          <p:txBody>
            <a:bodyPr wrap="square" rtlCol="0">
              <a:spAutoFit/>
            </a:bodyPr>
            <a:lstStyle/>
            <a:p>
              <a:pPr marL="457200" indent="-457200">
                <a:buFont typeface="Arial" panose="020B0604020202020204" pitchFamily="34" charset="0"/>
                <a:buChar char="•"/>
              </a:pPr>
              <a:r>
                <a:rPr lang="en-US" sz="3600" dirty="0"/>
                <a:t>Get insights from the year 2016 under resort hotel during the summer period (July and August)</a:t>
              </a:r>
            </a:p>
            <a:p>
              <a:pPr marL="457200" indent="-457200">
                <a:buFont typeface="Arial" panose="020B0604020202020204" pitchFamily="34" charset="0"/>
                <a:buChar char="•"/>
              </a:pPr>
              <a:endParaRPr lang="en-US" sz="3600" dirty="0"/>
            </a:p>
            <a:p>
              <a:pPr marL="457200" indent="-457200">
                <a:buFont typeface="Arial" panose="020B0604020202020204" pitchFamily="34" charset="0"/>
                <a:buChar char="•"/>
              </a:pPr>
              <a:r>
                <a:rPr lang="en-US" sz="3600" dirty="0"/>
                <a:t>Deduce the factors contributing to high cancellation rate</a:t>
              </a:r>
            </a:p>
            <a:p>
              <a:pPr marL="457200" indent="-457200">
                <a:buFont typeface="Arial" panose="020B0604020202020204" pitchFamily="34" charset="0"/>
                <a:buChar char="•"/>
              </a:pPr>
              <a:endParaRPr lang="en-US" sz="3600" dirty="0"/>
            </a:p>
            <a:p>
              <a:pPr marL="457200" indent="-457200">
                <a:buFont typeface="Arial" panose="020B0604020202020204" pitchFamily="34" charset="0"/>
                <a:buChar char="•"/>
              </a:pPr>
              <a:r>
                <a:rPr lang="en-US" sz="3600" dirty="0"/>
                <a:t>Provide recommendation/possible solutions</a:t>
              </a:r>
            </a:p>
          </p:txBody>
        </p:sp>
      </p:grpSp>
    </p:spTree>
    <p:extLst>
      <p:ext uri="{BB962C8B-B14F-4D97-AF65-F5344CB8AC3E}">
        <p14:creationId xmlns:p14="http://schemas.microsoft.com/office/powerpoint/2010/main" val="2236795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FFEC007-0C87-43B0-9799-7FDD1873729F}"/>
              </a:ext>
            </a:extLst>
          </p:cNvPr>
          <p:cNvSpPr/>
          <p:nvPr/>
        </p:nvSpPr>
        <p:spPr>
          <a:xfrm>
            <a:off x="430306" y="161365"/>
            <a:ext cx="11470341" cy="6535270"/>
          </a:xfrm>
          <a:prstGeom prst="rect">
            <a:avLst/>
          </a:prstGeom>
          <a:solidFill>
            <a:srgbClr val="FFFDD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2" name="TextBox 21">
            <a:extLst>
              <a:ext uri="{FF2B5EF4-FFF2-40B4-BE49-F238E27FC236}">
                <a16:creationId xmlns:a16="http://schemas.microsoft.com/office/drawing/2014/main" id="{52BE2E91-205D-4039-8A67-95EB00BECBB5}"/>
              </a:ext>
            </a:extLst>
          </p:cNvPr>
          <p:cNvSpPr txBox="1"/>
          <p:nvPr/>
        </p:nvSpPr>
        <p:spPr>
          <a:xfrm>
            <a:off x="1603717" y="379828"/>
            <a:ext cx="9131518" cy="461665"/>
          </a:xfrm>
          <a:prstGeom prst="rect">
            <a:avLst/>
          </a:prstGeom>
          <a:noFill/>
        </p:spPr>
        <p:txBody>
          <a:bodyPr wrap="square" rtlCol="0">
            <a:spAutoFit/>
          </a:bodyPr>
          <a:lstStyle/>
          <a:p>
            <a:pPr algn="ctr"/>
            <a:r>
              <a:rPr lang="en-US" sz="2400" dirty="0"/>
              <a:t>Total Revenue Made Vs Total revenue Lost By Months</a:t>
            </a:r>
            <a:endParaRPr lang="en-NG" sz="2400" dirty="0"/>
          </a:p>
        </p:txBody>
      </p:sp>
      <p:sp>
        <p:nvSpPr>
          <p:cNvPr id="23" name="TextBox 22">
            <a:extLst>
              <a:ext uri="{FF2B5EF4-FFF2-40B4-BE49-F238E27FC236}">
                <a16:creationId xmlns:a16="http://schemas.microsoft.com/office/drawing/2014/main" id="{7602CDC8-834C-4350-A608-56C4762DEAD2}"/>
              </a:ext>
            </a:extLst>
          </p:cNvPr>
          <p:cNvSpPr txBox="1"/>
          <p:nvPr/>
        </p:nvSpPr>
        <p:spPr>
          <a:xfrm>
            <a:off x="430306" y="4514715"/>
            <a:ext cx="11327389"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In 2016, July and August generated the highest revenue and also lost the most due to cancellations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January and November generated the least revenue</a:t>
            </a:r>
          </a:p>
        </p:txBody>
      </p:sp>
      <p:pic>
        <p:nvPicPr>
          <p:cNvPr id="25" name="Picture 24">
            <a:extLst>
              <a:ext uri="{FF2B5EF4-FFF2-40B4-BE49-F238E27FC236}">
                <a16:creationId xmlns:a16="http://schemas.microsoft.com/office/drawing/2014/main" id="{18870AD9-752C-4891-90AD-6269533F15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858" y="805996"/>
            <a:ext cx="10803987" cy="3596177"/>
          </a:xfrm>
          <a:prstGeom prst="rect">
            <a:avLst/>
          </a:prstGeom>
        </p:spPr>
      </p:pic>
    </p:spTree>
    <p:extLst>
      <p:ext uri="{BB962C8B-B14F-4D97-AF65-F5344CB8AC3E}">
        <p14:creationId xmlns:p14="http://schemas.microsoft.com/office/powerpoint/2010/main" val="2608892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FFEC007-0C87-43B0-9799-7FDD1873729F}"/>
              </a:ext>
            </a:extLst>
          </p:cNvPr>
          <p:cNvSpPr/>
          <p:nvPr/>
        </p:nvSpPr>
        <p:spPr>
          <a:xfrm>
            <a:off x="430306" y="161365"/>
            <a:ext cx="11470341" cy="6535270"/>
          </a:xfrm>
          <a:prstGeom prst="rect">
            <a:avLst/>
          </a:prstGeom>
          <a:solidFill>
            <a:srgbClr val="FFFDD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2" name="TextBox 21">
            <a:extLst>
              <a:ext uri="{FF2B5EF4-FFF2-40B4-BE49-F238E27FC236}">
                <a16:creationId xmlns:a16="http://schemas.microsoft.com/office/drawing/2014/main" id="{52BE2E91-205D-4039-8A67-95EB00BECBB5}"/>
              </a:ext>
            </a:extLst>
          </p:cNvPr>
          <p:cNvSpPr txBox="1"/>
          <p:nvPr/>
        </p:nvSpPr>
        <p:spPr>
          <a:xfrm>
            <a:off x="1603717" y="379828"/>
            <a:ext cx="9131518" cy="461665"/>
          </a:xfrm>
          <a:prstGeom prst="rect">
            <a:avLst/>
          </a:prstGeom>
          <a:noFill/>
        </p:spPr>
        <p:txBody>
          <a:bodyPr wrap="square" rtlCol="0">
            <a:spAutoFit/>
          </a:bodyPr>
          <a:lstStyle/>
          <a:p>
            <a:pPr algn="ctr"/>
            <a:r>
              <a:rPr lang="en-US" sz="2400" dirty="0"/>
              <a:t>Average Daily Rate and Cancellation Rate by Months</a:t>
            </a:r>
            <a:endParaRPr lang="en-NG" sz="2400" dirty="0"/>
          </a:p>
        </p:txBody>
      </p:sp>
      <p:sp>
        <p:nvSpPr>
          <p:cNvPr id="23" name="TextBox 22">
            <a:extLst>
              <a:ext uri="{FF2B5EF4-FFF2-40B4-BE49-F238E27FC236}">
                <a16:creationId xmlns:a16="http://schemas.microsoft.com/office/drawing/2014/main" id="{7602CDC8-834C-4350-A608-56C4762DEAD2}"/>
              </a:ext>
            </a:extLst>
          </p:cNvPr>
          <p:cNvSpPr txBox="1"/>
          <p:nvPr/>
        </p:nvSpPr>
        <p:spPr>
          <a:xfrm>
            <a:off x="434305" y="4734241"/>
            <a:ext cx="11327389"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July and August had the highest average daily rate in 2016, however, had the lowest percentage cancellation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January, March and November had the highest percentage of cancellation</a:t>
            </a:r>
          </a:p>
          <a:p>
            <a:pPr marL="285750" indent="-285750">
              <a:buFont typeface="Arial" panose="020B0604020202020204" pitchFamily="34" charset="0"/>
              <a:buChar char="•"/>
            </a:pPr>
            <a:endParaRPr lang="en-NG" sz="2000" dirty="0"/>
          </a:p>
        </p:txBody>
      </p:sp>
      <p:pic>
        <p:nvPicPr>
          <p:cNvPr id="5" name="Picture 4">
            <a:extLst>
              <a:ext uri="{FF2B5EF4-FFF2-40B4-BE49-F238E27FC236}">
                <a16:creationId xmlns:a16="http://schemas.microsoft.com/office/drawing/2014/main" id="{5B72CD4C-AE42-4FCA-AEAE-6716070BED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89" y="800320"/>
            <a:ext cx="10316219" cy="3933921"/>
          </a:xfrm>
          <a:prstGeom prst="rect">
            <a:avLst/>
          </a:prstGeom>
        </p:spPr>
      </p:pic>
    </p:spTree>
    <p:extLst>
      <p:ext uri="{BB962C8B-B14F-4D97-AF65-F5344CB8AC3E}">
        <p14:creationId xmlns:p14="http://schemas.microsoft.com/office/powerpoint/2010/main" val="3164285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FFEC007-0C87-43B0-9799-7FDD1873729F}"/>
              </a:ext>
            </a:extLst>
          </p:cNvPr>
          <p:cNvSpPr/>
          <p:nvPr/>
        </p:nvSpPr>
        <p:spPr>
          <a:xfrm>
            <a:off x="430306" y="161365"/>
            <a:ext cx="11470341" cy="6535270"/>
          </a:xfrm>
          <a:prstGeom prst="rect">
            <a:avLst/>
          </a:prstGeom>
          <a:solidFill>
            <a:srgbClr val="FFFDD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2" name="TextBox 21">
            <a:extLst>
              <a:ext uri="{FF2B5EF4-FFF2-40B4-BE49-F238E27FC236}">
                <a16:creationId xmlns:a16="http://schemas.microsoft.com/office/drawing/2014/main" id="{52BE2E91-205D-4039-8A67-95EB00BECBB5}"/>
              </a:ext>
            </a:extLst>
          </p:cNvPr>
          <p:cNvSpPr txBox="1"/>
          <p:nvPr/>
        </p:nvSpPr>
        <p:spPr>
          <a:xfrm>
            <a:off x="1603717" y="379828"/>
            <a:ext cx="9131518" cy="461665"/>
          </a:xfrm>
          <a:prstGeom prst="rect">
            <a:avLst/>
          </a:prstGeom>
          <a:noFill/>
        </p:spPr>
        <p:txBody>
          <a:bodyPr wrap="square" rtlCol="0">
            <a:spAutoFit/>
          </a:bodyPr>
          <a:lstStyle/>
          <a:p>
            <a:pPr algn="ctr"/>
            <a:r>
              <a:rPr lang="en-US" sz="2400" dirty="0"/>
              <a:t>Cancelled Booking VS Total Booking by Month</a:t>
            </a:r>
            <a:endParaRPr lang="en-NG" sz="2400" dirty="0"/>
          </a:p>
        </p:txBody>
      </p:sp>
      <p:sp>
        <p:nvSpPr>
          <p:cNvPr id="23" name="TextBox 22">
            <a:extLst>
              <a:ext uri="{FF2B5EF4-FFF2-40B4-BE49-F238E27FC236}">
                <a16:creationId xmlns:a16="http://schemas.microsoft.com/office/drawing/2014/main" id="{7602CDC8-834C-4350-A608-56C4762DEAD2}"/>
              </a:ext>
            </a:extLst>
          </p:cNvPr>
          <p:cNvSpPr txBox="1"/>
          <p:nvPr/>
        </p:nvSpPr>
        <p:spPr>
          <a:xfrm>
            <a:off x="434305" y="4734241"/>
            <a:ext cx="11327389"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July and August are among the months with lower cancelled booking.</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total number of cancelled booking in July and August against their total booking is also smaller compare to other months </a:t>
            </a:r>
          </a:p>
          <a:p>
            <a:pPr marL="285750" indent="-285750">
              <a:buFont typeface="Arial" panose="020B0604020202020204" pitchFamily="34" charset="0"/>
              <a:buChar char="•"/>
            </a:pPr>
            <a:endParaRPr lang="en-NG" sz="2000" dirty="0"/>
          </a:p>
        </p:txBody>
      </p:sp>
      <p:pic>
        <p:nvPicPr>
          <p:cNvPr id="6" name="Picture 5">
            <a:extLst>
              <a:ext uri="{FF2B5EF4-FFF2-40B4-BE49-F238E27FC236}">
                <a16:creationId xmlns:a16="http://schemas.microsoft.com/office/drawing/2014/main" id="{C845817E-EDC6-41F0-8841-BEF15655E8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241" y="841493"/>
            <a:ext cx="9131518" cy="3892748"/>
          </a:xfrm>
          <a:prstGeom prst="rect">
            <a:avLst/>
          </a:prstGeom>
        </p:spPr>
      </p:pic>
    </p:spTree>
    <p:extLst>
      <p:ext uri="{BB962C8B-B14F-4D97-AF65-F5344CB8AC3E}">
        <p14:creationId xmlns:p14="http://schemas.microsoft.com/office/powerpoint/2010/main" val="2046059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FFEC007-0C87-43B0-9799-7FDD1873729F}"/>
              </a:ext>
            </a:extLst>
          </p:cNvPr>
          <p:cNvSpPr/>
          <p:nvPr/>
        </p:nvSpPr>
        <p:spPr>
          <a:xfrm>
            <a:off x="430306" y="161365"/>
            <a:ext cx="11470341" cy="6535270"/>
          </a:xfrm>
          <a:prstGeom prst="rect">
            <a:avLst/>
          </a:prstGeom>
          <a:solidFill>
            <a:srgbClr val="FFFDD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2" name="TextBox 21">
            <a:extLst>
              <a:ext uri="{FF2B5EF4-FFF2-40B4-BE49-F238E27FC236}">
                <a16:creationId xmlns:a16="http://schemas.microsoft.com/office/drawing/2014/main" id="{52BE2E91-205D-4039-8A67-95EB00BECBB5}"/>
              </a:ext>
            </a:extLst>
          </p:cNvPr>
          <p:cNvSpPr txBox="1"/>
          <p:nvPr/>
        </p:nvSpPr>
        <p:spPr>
          <a:xfrm>
            <a:off x="1603717" y="379828"/>
            <a:ext cx="9131518" cy="461665"/>
          </a:xfrm>
          <a:prstGeom prst="rect">
            <a:avLst/>
          </a:prstGeom>
          <a:noFill/>
        </p:spPr>
        <p:txBody>
          <a:bodyPr wrap="square" rtlCol="0">
            <a:spAutoFit/>
          </a:bodyPr>
          <a:lstStyle/>
          <a:p>
            <a:pPr algn="ctr"/>
            <a:r>
              <a:rPr lang="en-US" sz="2400" dirty="0"/>
              <a:t>Total Number of Cancelled Bookings by Day</a:t>
            </a:r>
            <a:endParaRPr lang="en-NG" sz="2400" dirty="0"/>
          </a:p>
        </p:txBody>
      </p:sp>
      <p:sp>
        <p:nvSpPr>
          <p:cNvPr id="23" name="TextBox 22">
            <a:extLst>
              <a:ext uri="{FF2B5EF4-FFF2-40B4-BE49-F238E27FC236}">
                <a16:creationId xmlns:a16="http://schemas.microsoft.com/office/drawing/2014/main" id="{7602CDC8-834C-4350-A608-56C4762DEAD2}"/>
              </a:ext>
            </a:extLst>
          </p:cNvPr>
          <p:cNvSpPr txBox="1"/>
          <p:nvPr/>
        </p:nvSpPr>
        <p:spPr>
          <a:xfrm>
            <a:off x="434305" y="4734241"/>
            <a:ext cx="11327389"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Monday and Saturday had the highest number of cancelled booking during the month of July and August 2016, with Wednesday having the lowest.</a:t>
            </a:r>
          </a:p>
        </p:txBody>
      </p:sp>
      <p:pic>
        <p:nvPicPr>
          <p:cNvPr id="3" name="Picture 2">
            <a:extLst>
              <a:ext uri="{FF2B5EF4-FFF2-40B4-BE49-F238E27FC236}">
                <a16:creationId xmlns:a16="http://schemas.microsoft.com/office/drawing/2014/main" id="{152889FA-9974-479B-9398-C17CDA6BA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0839" y="1014523"/>
            <a:ext cx="9131518" cy="3546688"/>
          </a:xfrm>
          <a:prstGeom prst="rect">
            <a:avLst/>
          </a:prstGeom>
        </p:spPr>
      </p:pic>
    </p:spTree>
    <p:extLst>
      <p:ext uri="{BB962C8B-B14F-4D97-AF65-F5344CB8AC3E}">
        <p14:creationId xmlns:p14="http://schemas.microsoft.com/office/powerpoint/2010/main" val="154034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FFEC007-0C87-43B0-9799-7FDD1873729F}"/>
              </a:ext>
            </a:extLst>
          </p:cNvPr>
          <p:cNvSpPr/>
          <p:nvPr/>
        </p:nvSpPr>
        <p:spPr>
          <a:xfrm>
            <a:off x="154746" y="112542"/>
            <a:ext cx="12037254" cy="6584093"/>
          </a:xfrm>
          <a:prstGeom prst="rect">
            <a:avLst/>
          </a:prstGeom>
          <a:solidFill>
            <a:srgbClr val="FFFDD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2" name="TextBox 21">
            <a:extLst>
              <a:ext uri="{FF2B5EF4-FFF2-40B4-BE49-F238E27FC236}">
                <a16:creationId xmlns:a16="http://schemas.microsoft.com/office/drawing/2014/main" id="{52BE2E91-205D-4039-8A67-95EB00BECBB5}"/>
              </a:ext>
            </a:extLst>
          </p:cNvPr>
          <p:cNvSpPr txBox="1"/>
          <p:nvPr/>
        </p:nvSpPr>
        <p:spPr>
          <a:xfrm>
            <a:off x="633046" y="273649"/>
            <a:ext cx="4492283" cy="461665"/>
          </a:xfrm>
          <a:prstGeom prst="rect">
            <a:avLst/>
          </a:prstGeom>
          <a:noFill/>
        </p:spPr>
        <p:txBody>
          <a:bodyPr wrap="square" rtlCol="0">
            <a:spAutoFit/>
          </a:bodyPr>
          <a:lstStyle/>
          <a:p>
            <a:pPr algn="ctr"/>
            <a:r>
              <a:rPr lang="en-US" sz="2400" dirty="0"/>
              <a:t>Average Daily Rate by Lead Time</a:t>
            </a:r>
            <a:endParaRPr lang="en-NG" sz="2400" dirty="0"/>
          </a:p>
        </p:txBody>
      </p:sp>
      <p:sp>
        <p:nvSpPr>
          <p:cNvPr id="23" name="TextBox 22">
            <a:extLst>
              <a:ext uri="{FF2B5EF4-FFF2-40B4-BE49-F238E27FC236}">
                <a16:creationId xmlns:a16="http://schemas.microsoft.com/office/drawing/2014/main" id="{7602CDC8-834C-4350-A608-56C4762DEAD2}"/>
              </a:ext>
            </a:extLst>
          </p:cNvPr>
          <p:cNvSpPr txBox="1"/>
          <p:nvPr/>
        </p:nvSpPr>
        <p:spPr>
          <a:xfrm>
            <a:off x="426305" y="5128550"/>
            <a:ext cx="11327389"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Lead time within 0 to 30 days had the highest rate of cancellation, this could be to the high average daily rate during the months of July and August in 2016.</a:t>
            </a:r>
          </a:p>
        </p:txBody>
      </p:sp>
      <p:pic>
        <p:nvPicPr>
          <p:cNvPr id="4" name="Picture 3">
            <a:extLst>
              <a:ext uri="{FF2B5EF4-FFF2-40B4-BE49-F238E27FC236}">
                <a16:creationId xmlns:a16="http://schemas.microsoft.com/office/drawing/2014/main" id="{12226EE0-786D-42D2-AC81-E0741944E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305" y="768586"/>
            <a:ext cx="6037525" cy="3971206"/>
          </a:xfrm>
          <a:prstGeom prst="rect">
            <a:avLst/>
          </a:prstGeom>
        </p:spPr>
      </p:pic>
      <p:pic>
        <p:nvPicPr>
          <p:cNvPr id="6" name="Picture 5">
            <a:extLst>
              <a:ext uri="{FF2B5EF4-FFF2-40B4-BE49-F238E27FC236}">
                <a16:creationId xmlns:a16="http://schemas.microsoft.com/office/drawing/2014/main" id="{E19781F2-8310-4DF9-A9A2-E51F96ECA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5830" y="768586"/>
            <a:ext cx="5634249" cy="3971206"/>
          </a:xfrm>
          <a:prstGeom prst="rect">
            <a:avLst/>
          </a:prstGeom>
        </p:spPr>
      </p:pic>
      <p:sp>
        <p:nvSpPr>
          <p:cNvPr id="10" name="TextBox 9">
            <a:extLst>
              <a:ext uri="{FF2B5EF4-FFF2-40B4-BE49-F238E27FC236}">
                <a16:creationId xmlns:a16="http://schemas.microsoft.com/office/drawing/2014/main" id="{B01941E3-E9EA-41EB-A2A5-1A0932C21D5F}"/>
              </a:ext>
            </a:extLst>
          </p:cNvPr>
          <p:cNvSpPr txBox="1"/>
          <p:nvPr/>
        </p:nvSpPr>
        <p:spPr>
          <a:xfrm>
            <a:off x="6689947" y="306921"/>
            <a:ext cx="4869007" cy="461665"/>
          </a:xfrm>
          <a:prstGeom prst="rect">
            <a:avLst/>
          </a:prstGeom>
          <a:noFill/>
        </p:spPr>
        <p:txBody>
          <a:bodyPr wrap="square" rtlCol="0">
            <a:spAutoFit/>
          </a:bodyPr>
          <a:lstStyle/>
          <a:p>
            <a:pPr algn="ctr"/>
            <a:r>
              <a:rPr lang="en-US" sz="2400" dirty="0"/>
              <a:t>Cancellation Rate by Lead Time</a:t>
            </a:r>
            <a:endParaRPr lang="en-NG" sz="2400" dirty="0"/>
          </a:p>
        </p:txBody>
      </p:sp>
    </p:spTree>
    <p:extLst>
      <p:ext uri="{BB962C8B-B14F-4D97-AF65-F5344CB8AC3E}">
        <p14:creationId xmlns:p14="http://schemas.microsoft.com/office/powerpoint/2010/main" val="3071884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C6C1869-2649-46BF-939D-D310306040E5}"/>
              </a:ext>
            </a:extLst>
          </p:cNvPr>
          <p:cNvGrpSpPr/>
          <p:nvPr/>
        </p:nvGrpSpPr>
        <p:grpSpPr>
          <a:xfrm>
            <a:off x="1074420" y="662940"/>
            <a:ext cx="10241280" cy="5349240"/>
            <a:chOff x="1074420" y="662940"/>
            <a:chExt cx="10241280" cy="5349240"/>
          </a:xfrm>
        </p:grpSpPr>
        <p:sp>
          <p:nvSpPr>
            <p:cNvPr id="5" name="Rectangle 4">
              <a:extLst>
                <a:ext uri="{FF2B5EF4-FFF2-40B4-BE49-F238E27FC236}">
                  <a16:creationId xmlns:a16="http://schemas.microsoft.com/office/drawing/2014/main" id="{A31FC77D-A4BF-40E8-8798-2CD84ED756C1}"/>
                </a:ext>
              </a:extLst>
            </p:cNvPr>
            <p:cNvSpPr/>
            <p:nvPr/>
          </p:nvSpPr>
          <p:spPr>
            <a:xfrm>
              <a:off x="1074420" y="662940"/>
              <a:ext cx="10241280" cy="534924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TextBox 5">
              <a:extLst>
                <a:ext uri="{FF2B5EF4-FFF2-40B4-BE49-F238E27FC236}">
                  <a16:creationId xmlns:a16="http://schemas.microsoft.com/office/drawing/2014/main" id="{F42209B4-9FAB-4BCC-886F-CAE2561990C0}"/>
                </a:ext>
              </a:extLst>
            </p:cNvPr>
            <p:cNvSpPr txBox="1"/>
            <p:nvPr/>
          </p:nvSpPr>
          <p:spPr>
            <a:xfrm>
              <a:off x="1348740" y="845820"/>
              <a:ext cx="9768840" cy="923330"/>
            </a:xfrm>
            <a:prstGeom prst="rect">
              <a:avLst/>
            </a:prstGeom>
            <a:noFill/>
          </p:spPr>
          <p:txBody>
            <a:bodyPr wrap="square" rtlCol="0">
              <a:spAutoFit/>
            </a:bodyPr>
            <a:lstStyle/>
            <a:p>
              <a:pPr algn="ctr"/>
              <a:r>
                <a:rPr lang="en-US" sz="5400" dirty="0"/>
                <a:t>Recommendations</a:t>
              </a:r>
              <a:endParaRPr lang="en-NG" sz="5400" dirty="0"/>
            </a:p>
          </p:txBody>
        </p:sp>
        <p:sp>
          <p:nvSpPr>
            <p:cNvPr id="7" name="TextBox 6">
              <a:extLst>
                <a:ext uri="{FF2B5EF4-FFF2-40B4-BE49-F238E27FC236}">
                  <a16:creationId xmlns:a16="http://schemas.microsoft.com/office/drawing/2014/main" id="{B569216C-BC8F-45E3-9BAA-47176B6D11A0}"/>
                </a:ext>
              </a:extLst>
            </p:cNvPr>
            <p:cNvSpPr txBox="1"/>
            <p:nvPr/>
          </p:nvSpPr>
          <p:spPr>
            <a:xfrm>
              <a:off x="1074420" y="1814870"/>
              <a:ext cx="10241280" cy="3477875"/>
            </a:xfrm>
            <a:prstGeom prst="rect">
              <a:avLst/>
            </a:prstGeom>
            <a:noFill/>
          </p:spPr>
          <p:txBody>
            <a:bodyPr wrap="square" rtlCol="0">
              <a:spAutoFit/>
            </a:bodyPr>
            <a:lstStyle/>
            <a:p>
              <a:pPr marL="457200" indent="-457200">
                <a:buFont typeface="Arial" panose="020B0604020202020204" pitchFamily="34" charset="0"/>
                <a:buChar char="•"/>
              </a:pPr>
              <a:r>
                <a:rPr lang="en-US" sz="2000" dirty="0"/>
                <a:t>The average daily rate should be reviewed and if possible reduced especially for summer (July and August) bookings with lead time between 0 to 30 days, this will decrease the likelihood of cancellation.</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Although July and August brought in more revenue than other months and had lower number of cancelled booking compared to most months, the revenue lost was the highest, overbooking during the summer will ensure lost of revenue does not affect the generation of revenue during this period</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Other marketing strategies like target advertising, organization of seasonal events and activities, creation of promotional packages can also be implemented</a:t>
              </a:r>
            </a:p>
          </p:txBody>
        </p:sp>
      </p:grpSp>
    </p:spTree>
    <p:extLst>
      <p:ext uri="{BB962C8B-B14F-4D97-AF65-F5344CB8AC3E}">
        <p14:creationId xmlns:p14="http://schemas.microsoft.com/office/powerpoint/2010/main" val="2373192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343</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nnamani matthew</dc:creator>
  <cp:lastModifiedBy>nnamani matthew</cp:lastModifiedBy>
  <cp:revision>10</cp:revision>
  <dcterms:created xsi:type="dcterms:W3CDTF">2023-05-24T01:34:09Z</dcterms:created>
  <dcterms:modified xsi:type="dcterms:W3CDTF">2023-05-24T03:07:25Z</dcterms:modified>
</cp:coreProperties>
</file>