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D800"/>
    <a:srgbClr val="FF9600"/>
    <a:srgbClr val="0FD699"/>
    <a:srgbClr val="D60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1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3AFF-5E57-4700-82C8-EA05C23D1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32C6C-E097-4617-9CB9-4C4A4BADE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87B99-FD62-4F3A-B3F2-244FD217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32D5-982E-4D26-97E8-3D299833803A}" type="datetimeFigureOut">
              <a:rPr lang="en-AU" smtClean="0"/>
              <a:t>13/08/2018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69808-C8B0-4B23-AFF2-EDB809B5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969C9-6935-4C23-8449-7329AE0B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ADA2-2D6A-4999-8337-ACCB2E3A36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982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8D22D-8065-4103-A342-6207071D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43DB9-63FB-4733-8139-AE096394B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B5CC3-89DB-4B86-8C68-07A5593C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32D5-982E-4D26-97E8-3D299833803A}" type="datetimeFigureOut">
              <a:rPr lang="en-AU" smtClean="0"/>
              <a:t>13/08/2018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768D5-D907-4E05-A577-AF52FDEB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D9220-A902-47D5-892E-435E07FA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ADA2-2D6A-4999-8337-ACCB2E3A36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402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E3DEC9-E9C4-437E-96D3-E5BB2EF3C3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3E56C-9F05-441B-8F4C-EB9B21F8F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FADD5-02DA-4A6D-9598-DAA866BCE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32D5-982E-4D26-97E8-3D299833803A}" type="datetimeFigureOut">
              <a:rPr lang="en-AU" smtClean="0"/>
              <a:t>13/08/2018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50694-6FAF-4137-AE2D-7EB44A9AF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BC296-091F-4E59-9EFC-4F2714DB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ADA2-2D6A-4999-8337-ACCB2E3A36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897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925C-D52E-4F9D-81FE-2472E78C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27E7B-0546-4836-B8A6-7558D9C2B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B6B11-F126-458E-B8E2-AAD0C609F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32D5-982E-4D26-97E8-3D299833803A}" type="datetimeFigureOut">
              <a:rPr lang="en-AU" smtClean="0"/>
              <a:t>13/08/2018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28F08-6D69-4E33-84B8-AEE66AF5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DCB63-6C33-4345-A9A6-EB51E5F4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ADA2-2D6A-4999-8337-ACCB2E3A36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343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5DF69-AEAE-4CF8-B9DF-AB6891DDD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73542-9C5C-40C3-BD81-A0C58FBD2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617B-D4D4-4382-A68C-80D11BCA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32D5-982E-4D26-97E8-3D299833803A}" type="datetimeFigureOut">
              <a:rPr lang="en-AU" smtClean="0"/>
              <a:t>13/08/2018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F681E-B557-4403-910B-577E9DCA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F8D69-C2A9-4004-BFEF-6F072EF4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ADA2-2D6A-4999-8337-ACCB2E3A36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314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CAEB-054E-415F-BB63-D8A49EF0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83DC1-AB5A-4782-9040-B6F4BF6C7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80C52-5693-4D72-BCE2-0C94A6629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E25EE-CF68-4214-8A60-8224C4C7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32D5-982E-4D26-97E8-3D299833803A}" type="datetimeFigureOut">
              <a:rPr lang="en-AU" smtClean="0"/>
              <a:t>13/08/2018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654A1-E77C-4B7B-9B15-C32923A73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89F30-C278-433C-AE95-FB5402BA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ADA2-2D6A-4999-8337-ACCB2E3A36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44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4859-1852-489A-8B7F-A1481058E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D70F1-8B85-40FA-A4D4-D0562A269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610D2-1524-4833-A95C-876B237C8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84C47-084B-4150-9A1C-D9EDB1877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C9951-825A-4A61-848D-C6A048282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C08CE4-76F5-42E0-90EF-44BAEF5D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32D5-982E-4D26-97E8-3D299833803A}" type="datetimeFigureOut">
              <a:rPr lang="en-AU" smtClean="0"/>
              <a:t>13/08/2018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A63E2-C04E-4BAC-9FC1-84C2497F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259522-B1DB-4EA8-AB01-67B5B1A1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ADA2-2D6A-4999-8337-ACCB2E3A36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483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80F5-59DD-4D40-8356-A4796884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B76ED-53F3-4532-AD23-3CEE301E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32D5-982E-4D26-97E8-3D299833803A}" type="datetimeFigureOut">
              <a:rPr lang="en-AU" smtClean="0"/>
              <a:t>13/08/2018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47558-94E9-4664-8CFB-EE8F08FE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2717C-8CB9-454A-B8F8-DA0E1706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ADA2-2D6A-4999-8337-ACCB2E3A36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663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30A811-D640-486A-9D83-65E1FAC0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32D5-982E-4D26-97E8-3D299833803A}" type="datetimeFigureOut">
              <a:rPr lang="en-AU" smtClean="0"/>
              <a:t>13/08/2018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170CD-0231-4C32-AC00-63571F835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88D09-4FBA-428C-BE7E-F7286AD9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ADA2-2D6A-4999-8337-ACCB2E3A36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055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F70C-1C09-4C67-AB71-2370F707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4AEA4-B340-4C70-8F25-22852BEDA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9B06E-954B-4610-B2C4-8AA3183A9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04556-2C91-494F-B522-4BF5F19A8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32D5-982E-4D26-97E8-3D299833803A}" type="datetimeFigureOut">
              <a:rPr lang="en-AU" smtClean="0"/>
              <a:t>13/08/2018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040DE-D53D-4635-A508-C0A4B9F2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06ED2-75A7-452C-A002-C9225716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ADA2-2D6A-4999-8337-ACCB2E3A36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661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72EA3-59EF-4C2D-A4A3-FE658FF14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8559B9-D22B-4E52-A8DF-4523AEDD7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164FD-0F77-4B4E-8366-4652C6B25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EE622-7617-4EE6-B578-B1D88B38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32D5-982E-4D26-97E8-3D299833803A}" type="datetimeFigureOut">
              <a:rPr lang="en-AU" smtClean="0"/>
              <a:t>13/08/2018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216DC-58A7-49AB-A305-B41AB737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895CC-6995-431A-832D-4C60D644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ADA2-2D6A-4999-8337-ACCB2E3A36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775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DC2B3-BC6A-493D-B5E1-8888D742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A7ECD-1B6B-44FA-A47E-1D1FD067C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19354-50B5-444F-9CA6-1B18A8283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032D5-982E-4D26-97E8-3D299833803A}" type="datetimeFigureOut">
              <a:rPr lang="en-AU" smtClean="0"/>
              <a:t>13/08/2018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8E473-414E-4BD9-B132-892F5658C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532E6-6A4A-4113-ACFD-CCC4357AD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6ADA2-2D6A-4999-8337-ACCB2E3A36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02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0787E2F-6978-476F-A511-F576F6B63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36" y="643466"/>
            <a:ext cx="745292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9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0F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8E43E15-FCE6-47EA-A9DB-7DD8DA29F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36" y="643466"/>
            <a:ext cx="745292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9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D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92783E-C637-4177-8C69-7DAC3FDD2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94" y="0"/>
            <a:ext cx="9172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15E175A-797D-44B9-8A2B-959E1F5E9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94" y="0"/>
            <a:ext cx="9172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2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D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EBE8436-C3E9-4107-93AA-08A231EE2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94" y="0"/>
            <a:ext cx="9172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60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FF210DE8F8FA458BA656C3D93120B9" ma:contentTypeVersion="4" ma:contentTypeDescription="Create a new document." ma:contentTypeScope="" ma:versionID="4234538bdc7635a4975f6856947d26b2">
  <xsd:schema xmlns:xsd="http://www.w3.org/2001/XMLSchema" xmlns:xs="http://www.w3.org/2001/XMLSchema" xmlns:p="http://schemas.microsoft.com/office/2006/metadata/properties" xmlns:ns2="76e2910c-eb75-46d4-aa3d-508912cddc30" xmlns:ns3="c3853b16-f523-4696-9890-e81b4a68ab57" targetNamespace="http://schemas.microsoft.com/office/2006/metadata/properties" ma:root="true" ma:fieldsID="d3417a5743f900d38b1c99112016a8e6" ns2:_="" ns3:_="">
    <xsd:import namespace="76e2910c-eb75-46d4-aa3d-508912cddc30"/>
    <xsd:import namespace="c3853b16-f523-4696-9890-e81b4a68ab5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e2910c-eb75-46d4-aa3d-508912cddc3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853b16-f523-4696-9890-e81b4a68ab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053576-CAF4-44F4-92ED-079BB786E1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46114C-B073-4E63-957B-6C1EFEEA02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e2910c-eb75-46d4-aa3d-508912cddc30"/>
    <ds:schemaRef ds:uri="c3853b16-f523-4696-9890-e81b4a68ab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A2438F-4BB2-4F65-8157-77C6D6177C06}">
  <ds:schemaRefs>
    <ds:schemaRef ds:uri="http://schemas.microsoft.com/office/2006/documentManagement/types"/>
    <ds:schemaRef ds:uri="76e2910c-eb75-46d4-aa3d-508912cddc30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c3853b16-f523-4696-9890-e81b4a68ab57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Godbold</dc:creator>
  <cp:lastModifiedBy>Stephen Godbold</cp:lastModifiedBy>
  <cp:revision>3</cp:revision>
  <dcterms:created xsi:type="dcterms:W3CDTF">2018-08-13T10:46:28Z</dcterms:created>
  <dcterms:modified xsi:type="dcterms:W3CDTF">2018-08-13T11:23:41Z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0x01010027FF210DE8F8FA458BA656C3D93120B9</vt:lpwstr>
  </property>
</Properties>
</file>