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8" r:id="rId5"/>
    <p:sldId id="370" r:id="rId6"/>
    <p:sldId id="348" r:id="rId7"/>
    <p:sldId id="379" r:id="rId8"/>
    <p:sldId id="380" r:id="rId9"/>
    <p:sldId id="381" r:id="rId10"/>
    <p:sldId id="382" r:id="rId11"/>
    <p:sldId id="383" r:id="rId12"/>
    <p:sldId id="384" r:id="rId13"/>
    <p:sldId id="385" r:id="rId14"/>
    <p:sldId id="337" r:id="rId15"/>
    <p:sldId id="388" r:id="rId16"/>
    <p:sldId id="387" r:id="rId17"/>
    <p:sldId id="389" r:id="rId18"/>
    <p:sldId id="398" r:id="rId19"/>
    <p:sldId id="390" r:id="rId20"/>
    <p:sldId id="391" r:id="rId21"/>
    <p:sldId id="392" r:id="rId22"/>
    <p:sldId id="393" r:id="rId23"/>
    <p:sldId id="399" r:id="rId24"/>
    <p:sldId id="395" r:id="rId25"/>
    <p:sldId id="349" r:id="rId26"/>
    <p:sldId id="404" r:id="rId27"/>
    <p:sldId id="396" r:id="rId28"/>
    <p:sldId id="400" r:id="rId29"/>
    <p:sldId id="401" r:id="rId30"/>
    <p:sldId id="402" r:id="rId31"/>
    <p:sldId id="4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2F0"/>
    <a:srgbClr val="16315B"/>
    <a:srgbClr val="003264"/>
    <a:srgbClr val="DFE8F7"/>
    <a:srgbClr val="E0E9F8"/>
    <a:srgbClr val="679B9A"/>
    <a:srgbClr val="BFBFBF"/>
    <a:srgbClr val="B5B185"/>
    <a:srgbClr val="07A08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059C-C90E-4866-A1D3-FD61F3123B6B}" v="291" dt="2022-12-01T18:58:08.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94660"/>
  </p:normalViewPr>
  <p:slideViewPr>
    <p:cSldViewPr snapToGrid="0">
      <p:cViewPr varScale="1">
        <p:scale>
          <a:sx n="57" d="100"/>
          <a:sy n="57" d="100"/>
        </p:scale>
        <p:origin x="108"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Hersant" userId="037a23ea2abad49f" providerId="LiveId" clId="{179B059C-C90E-4866-A1D3-FD61F3123B6B}"/>
    <pc:docChg chg="undo redo custSel addSld delSld modSld sldOrd modMainMaster">
      <pc:chgData name="Raphael Hersant" userId="037a23ea2abad49f" providerId="LiveId" clId="{179B059C-C90E-4866-A1D3-FD61F3123B6B}" dt="2022-12-01T20:04:50.714" v="12281" actId="20577"/>
      <pc:docMkLst>
        <pc:docMk/>
      </pc:docMkLst>
      <pc:sldChg chg="modSp mod">
        <pc:chgData name="Raphael Hersant" userId="037a23ea2abad49f" providerId="LiveId" clId="{179B059C-C90E-4866-A1D3-FD61F3123B6B}" dt="2022-11-30T15:37:06.816" v="131" actId="20577"/>
        <pc:sldMkLst>
          <pc:docMk/>
          <pc:sldMk cId="4084386581" sldId="258"/>
        </pc:sldMkLst>
        <pc:spChg chg="mod">
          <ac:chgData name="Raphael Hersant" userId="037a23ea2abad49f" providerId="LiveId" clId="{179B059C-C90E-4866-A1D3-FD61F3123B6B}" dt="2022-11-30T15:36:47.764" v="119" actId="20577"/>
          <ac:spMkLst>
            <pc:docMk/>
            <pc:sldMk cId="4084386581" sldId="258"/>
            <ac:spMk id="2" creationId="{B9A11B04-F595-4BB4-98F5-7799468814F2}"/>
          </ac:spMkLst>
        </pc:spChg>
        <pc:spChg chg="mod">
          <ac:chgData name="Raphael Hersant" userId="037a23ea2abad49f" providerId="LiveId" clId="{179B059C-C90E-4866-A1D3-FD61F3123B6B}" dt="2022-11-30T15:37:06.816" v="131" actId="20577"/>
          <ac:spMkLst>
            <pc:docMk/>
            <pc:sldMk cId="4084386581" sldId="258"/>
            <ac:spMk id="3" creationId="{36038A48-3140-4552-8B5E-A4AA4D095BF6}"/>
          </ac:spMkLst>
        </pc:spChg>
      </pc:sldChg>
      <pc:sldChg chg="del">
        <pc:chgData name="Raphael Hersant" userId="037a23ea2abad49f" providerId="LiveId" clId="{179B059C-C90E-4866-A1D3-FD61F3123B6B}" dt="2022-12-01T17:18:03.959" v="10240" actId="47"/>
        <pc:sldMkLst>
          <pc:docMk/>
          <pc:sldMk cId="3853164266" sldId="333"/>
        </pc:sldMkLst>
      </pc:sldChg>
      <pc:sldChg chg="addSp delSp modSp mod">
        <pc:chgData name="Raphael Hersant" userId="037a23ea2abad49f" providerId="LiveId" clId="{179B059C-C90E-4866-A1D3-FD61F3123B6B}" dt="2022-12-01T18:45:49.323" v="10755" actId="20577"/>
        <pc:sldMkLst>
          <pc:docMk/>
          <pc:sldMk cId="1904577536" sldId="337"/>
        </pc:sldMkLst>
        <pc:spChg chg="mod">
          <ac:chgData name="Raphael Hersant" userId="037a23ea2abad49f" providerId="LiveId" clId="{179B059C-C90E-4866-A1D3-FD61F3123B6B}" dt="2022-12-01T18:45:49.323" v="10755" actId="20577"/>
          <ac:spMkLst>
            <pc:docMk/>
            <pc:sldMk cId="1904577536" sldId="337"/>
            <ac:spMk id="2" creationId="{22791C24-0199-4C33-8669-353545B837B8}"/>
          </ac:spMkLst>
        </pc:spChg>
        <pc:spChg chg="del">
          <ac:chgData name="Raphael Hersant" userId="037a23ea2abad49f" providerId="LiveId" clId="{179B059C-C90E-4866-A1D3-FD61F3123B6B}" dt="2022-11-30T19:36:04.988" v="2836" actId="478"/>
          <ac:spMkLst>
            <pc:docMk/>
            <pc:sldMk cId="1904577536" sldId="337"/>
            <ac:spMk id="5" creationId="{48E6C362-6DB4-4A8D-BAAB-CBC96777DAEB}"/>
          </ac:spMkLst>
        </pc:spChg>
        <pc:spChg chg="del">
          <ac:chgData name="Raphael Hersant" userId="037a23ea2abad49f" providerId="LiveId" clId="{179B059C-C90E-4866-A1D3-FD61F3123B6B}" dt="2022-11-30T19:36:04.988" v="2836" actId="478"/>
          <ac:spMkLst>
            <pc:docMk/>
            <pc:sldMk cId="1904577536" sldId="337"/>
            <ac:spMk id="6" creationId="{9D9EEF76-DC41-A110-0586-18EBC1B7591D}"/>
          </ac:spMkLst>
        </pc:spChg>
        <pc:spChg chg="del">
          <ac:chgData name="Raphael Hersant" userId="037a23ea2abad49f" providerId="LiveId" clId="{179B059C-C90E-4866-A1D3-FD61F3123B6B}" dt="2022-11-30T19:36:04.988" v="2836" actId="478"/>
          <ac:spMkLst>
            <pc:docMk/>
            <pc:sldMk cId="1904577536" sldId="337"/>
            <ac:spMk id="10" creationId="{105E6BB2-9067-16C6-9A99-7B0340852A28}"/>
          </ac:spMkLst>
        </pc:spChg>
        <pc:spChg chg="del">
          <ac:chgData name="Raphael Hersant" userId="037a23ea2abad49f" providerId="LiveId" clId="{179B059C-C90E-4866-A1D3-FD61F3123B6B}" dt="2022-11-30T19:36:04.988" v="2836" actId="478"/>
          <ac:spMkLst>
            <pc:docMk/>
            <pc:sldMk cId="1904577536" sldId="337"/>
            <ac:spMk id="12" creationId="{444A1051-C878-946A-A606-2FE68F9C97C2}"/>
          </ac:spMkLst>
        </pc:spChg>
        <pc:spChg chg="del">
          <ac:chgData name="Raphael Hersant" userId="037a23ea2abad49f" providerId="LiveId" clId="{179B059C-C90E-4866-A1D3-FD61F3123B6B}" dt="2022-11-30T19:36:04.988" v="2836" actId="478"/>
          <ac:spMkLst>
            <pc:docMk/>
            <pc:sldMk cId="1904577536" sldId="337"/>
            <ac:spMk id="13" creationId="{39B69428-1634-408D-842F-2F79EFD42C2C}"/>
          </ac:spMkLst>
        </pc:spChg>
        <pc:spChg chg="del">
          <ac:chgData name="Raphael Hersant" userId="037a23ea2abad49f" providerId="LiveId" clId="{179B059C-C90E-4866-A1D3-FD61F3123B6B}" dt="2022-11-30T19:36:04.988" v="2836" actId="478"/>
          <ac:spMkLst>
            <pc:docMk/>
            <pc:sldMk cId="1904577536" sldId="337"/>
            <ac:spMk id="14" creationId="{5D06B4A1-E4C7-EC4D-7283-82439BC9BE16}"/>
          </ac:spMkLst>
        </pc:spChg>
        <pc:spChg chg="del">
          <ac:chgData name="Raphael Hersant" userId="037a23ea2abad49f" providerId="LiveId" clId="{179B059C-C90E-4866-A1D3-FD61F3123B6B}" dt="2022-11-30T19:36:04.988" v="2836" actId="478"/>
          <ac:spMkLst>
            <pc:docMk/>
            <pc:sldMk cId="1904577536" sldId="337"/>
            <ac:spMk id="15" creationId="{63089B12-34A3-D7A3-3472-ADABCC4C09C9}"/>
          </ac:spMkLst>
        </pc:spChg>
        <pc:spChg chg="del">
          <ac:chgData name="Raphael Hersant" userId="037a23ea2abad49f" providerId="LiveId" clId="{179B059C-C90E-4866-A1D3-FD61F3123B6B}" dt="2022-11-30T19:36:04.988" v="2836" actId="478"/>
          <ac:spMkLst>
            <pc:docMk/>
            <pc:sldMk cId="1904577536" sldId="337"/>
            <ac:spMk id="16" creationId="{C61C6FE0-F779-C9A7-D5A8-DB0F835A0BF3}"/>
          </ac:spMkLst>
        </pc:spChg>
        <pc:spChg chg="del">
          <ac:chgData name="Raphael Hersant" userId="037a23ea2abad49f" providerId="LiveId" clId="{179B059C-C90E-4866-A1D3-FD61F3123B6B}" dt="2022-11-30T19:36:04.988" v="2836" actId="478"/>
          <ac:spMkLst>
            <pc:docMk/>
            <pc:sldMk cId="1904577536" sldId="337"/>
            <ac:spMk id="25" creationId="{AD426E99-1169-B260-76E3-93D1970A6ED3}"/>
          </ac:spMkLst>
        </pc:spChg>
        <pc:spChg chg="del">
          <ac:chgData name="Raphael Hersant" userId="037a23ea2abad49f" providerId="LiveId" clId="{179B059C-C90E-4866-A1D3-FD61F3123B6B}" dt="2022-11-30T19:36:04.988" v="2836" actId="478"/>
          <ac:spMkLst>
            <pc:docMk/>
            <pc:sldMk cId="1904577536" sldId="337"/>
            <ac:spMk id="26" creationId="{EC3B7969-6211-E5B2-C7D0-567CE4702527}"/>
          </ac:spMkLst>
        </pc:spChg>
        <pc:spChg chg="del">
          <ac:chgData name="Raphael Hersant" userId="037a23ea2abad49f" providerId="LiveId" clId="{179B059C-C90E-4866-A1D3-FD61F3123B6B}" dt="2022-11-30T19:36:04.988" v="2836" actId="478"/>
          <ac:spMkLst>
            <pc:docMk/>
            <pc:sldMk cId="1904577536" sldId="337"/>
            <ac:spMk id="27" creationId="{F05CC9F4-D93B-0267-D5E5-18FE4A498047}"/>
          </ac:spMkLst>
        </pc:spChg>
        <pc:spChg chg="del">
          <ac:chgData name="Raphael Hersant" userId="037a23ea2abad49f" providerId="LiveId" clId="{179B059C-C90E-4866-A1D3-FD61F3123B6B}" dt="2022-11-30T19:36:04.988" v="2836" actId="478"/>
          <ac:spMkLst>
            <pc:docMk/>
            <pc:sldMk cId="1904577536" sldId="337"/>
            <ac:spMk id="28" creationId="{055AE1CC-61A4-6558-3128-D3758FCFFCED}"/>
          </ac:spMkLst>
        </pc:spChg>
        <pc:spChg chg="del">
          <ac:chgData name="Raphael Hersant" userId="037a23ea2abad49f" providerId="LiveId" clId="{179B059C-C90E-4866-A1D3-FD61F3123B6B}" dt="2022-11-30T19:36:04.988" v="2836" actId="478"/>
          <ac:spMkLst>
            <pc:docMk/>
            <pc:sldMk cId="1904577536" sldId="337"/>
            <ac:spMk id="35" creationId="{92316B7B-E191-4585-826C-9A3F8053FDFE}"/>
          </ac:spMkLst>
        </pc:spChg>
        <pc:spChg chg="del">
          <ac:chgData name="Raphael Hersant" userId="037a23ea2abad49f" providerId="LiveId" clId="{179B059C-C90E-4866-A1D3-FD61F3123B6B}" dt="2022-11-30T19:36:04.988" v="2836" actId="478"/>
          <ac:spMkLst>
            <pc:docMk/>
            <pc:sldMk cId="1904577536" sldId="337"/>
            <ac:spMk id="36" creationId="{44D0BD57-C991-4A1F-9406-49E436277059}"/>
          </ac:spMkLst>
        </pc:spChg>
        <pc:spChg chg="del">
          <ac:chgData name="Raphael Hersant" userId="037a23ea2abad49f" providerId="LiveId" clId="{179B059C-C90E-4866-A1D3-FD61F3123B6B}" dt="2022-11-30T19:36:04.988" v="2836" actId="478"/>
          <ac:spMkLst>
            <pc:docMk/>
            <pc:sldMk cId="1904577536" sldId="337"/>
            <ac:spMk id="37" creationId="{E5DBD8DE-6D0C-4FAD-A50E-D52972858D2D}"/>
          </ac:spMkLst>
        </pc:spChg>
        <pc:spChg chg="mod">
          <ac:chgData name="Raphael Hersant" userId="037a23ea2abad49f" providerId="LiveId" clId="{179B059C-C90E-4866-A1D3-FD61F3123B6B}" dt="2022-12-01T08:13:08.854" v="4757" actId="20577"/>
          <ac:spMkLst>
            <pc:docMk/>
            <pc:sldMk cId="1904577536" sldId="337"/>
            <ac:spMk id="38" creationId="{860272D6-6015-46D4-8CE5-356FD3BA9746}"/>
          </ac:spMkLst>
        </pc:spChg>
        <pc:graphicFrameChg chg="del">
          <ac:chgData name="Raphael Hersant" userId="037a23ea2abad49f" providerId="LiveId" clId="{179B059C-C90E-4866-A1D3-FD61F3123B6B}" dt="2022-11-30T19:36:42.840" v="2843" actId="478"/>
          <ac:graphicFrameMkLst>
            <pc:docMk/>
            <pc:sldMk cId="1904577536" sldId="337"/>
            <ac:graphicFrameMk id="3" creationId="{0C722127-B4B6-91B5-5EBD-FAA0A4BB0337}"/>
          </ac:graphicFrameMkLst>
        </pc:graphicFrameChg>
        <pc:graphicFrameChg chg="del">
          <ac:chgData name="Raphael Hersant" userId="037a23ea2abad49f" providerId="LiveId" clId="{179B059C-C90E-4866-A1D3-FD61F3123B6B}" dt="2022-11-30T19:36:42.840" v="2843" actId="478"/>
          <ac:graphicFrameMkLst>
            <pc:docMk/>
            <pc:sldMk cId="1904577536" sldId="337"/>
            <ac:graphicFrameMk id="8" creationId="{17D5852D-884B-9AC9-2733-08E91852BF2D}"/>
          </ac:graphicFrameMkLst>
        </pc:graphicFrameChg>
        <pc:graphicFrameChg chg="del">
          <ac:chgData name="Raphael Hersant" userId="037a23ea2abad49f" providerId="LiveId" clId="{179B059C-C90E-4866-A1D3-FD61F3123B6B}" dt="2022-11-30T19:36:04.988" v="2836" actId="478"/>
          <ac:graphicFrameMkLst>
            <pc:docMk/>
            <pc:sldMk cId="1904577536" sldId="337"/>
            <ac:graphicFrameMk id="9" creationId="{43533829-1F1C-E66C-B715-8DAA9FDACE82}"/>
          </ac:graphicFrameMkLst>
        </pc:graphicFrameChg>
        <pc:graphicFrameChg chg="del">
          <ac:chgData name="Raphael Hersant" userId="037a23ea2abad49f" providerId="LiveId" clId="{179B059C-C90E-4866-A1D3-FD61F3123B6B}" dt="2022-11-30T19:36:04.988" v="2836" actId="478"/>
          <ac:graphicFrameMkLst>
            <pc:docMk/>
            <pc:sldMk cId="1904577536" sldId="337"/>
            <ac:graphicFrameMk id="31" creationId="{D8A02F88-F78A-5A05-D90B-80ED4AEDB347}"/>
          </ac:graphicFrameMkLst>
        </pc:graphicFrameChg>
        <pc:picChg chg="del">
          <ac:chgData name="Raphael Hersant" userId="037a23ea2abad49f" providerId="LiveId" clId="{179B059C-C90E-4866-A1D3-FD61F3123B6B}" dt="2022-11-30T19:36:04.988" v="2836" actId="478"/>
          <ac:picMkLst>
            <pc:docMk/>
            <pc:sldMk cId="1904577536" sldId="337"/>
            <ac:picMk id="7" creationId="{1CA95B00-1C54-CFD7-C3E0-A5C61578F929}"/>
          </ac:picMkLst>
        </pc:picChg>
        <pc:picChg chg="add del mod modCrop">
          <ac:chgData name="Raphael Hersant" userId="037a23ea2abad49f" providerId="LiveId" clId="{179B059C-C90E-4866-A1D3-FD61F3123B6B}" dt="2022-11-30T19:40:38.490" v="2861" actId="478"/>
          <ac:picMkLst>
            <pc:docMk/>
            <pc:sldMk cId="1904577536" sldId="337"/>
            <ac:picMk id="11" creationId="{DF7D0D67-56BA-B967-2B29-369AE883D4CF}"/>
          </ac:picMkLst>
        </pc:picChg>
        <pc:picChg chg="add mod">
          <ac:chgData name="Raphael Hersant" userId="037a23ea2abad49f" providerId="LiveId" clId="{179B059C-C90E-4866-A1D3-FD61F3123B6B}" dt="2022-12-01T17:07:53.840" v="10153" actId="1076"/>
          <ac:picMkLst>
            <pc:docMk/>
            <pc:sldMk cId="1904577536" sldId="337"/>
            <ac:picMk id="18" creationId="{78AE0547-18D3-2326-2518-AB13402FDD49}"/>
          </ac:picMkLst>
        </pc:picChg>
        <pc:picChg chg="del">
          <ac:chgData name="Raphael Hersant" userId="037a23ea2abad49f" providerId="LiveId" clId="{179B059C-C90E-4866-A1D3-FD61F3123B6B}" dt="2022-11-30T19:36:04.988" v="2836" actId="478"/>
          <ac:picMkLst>
            <pc:docMk/>
            <pc:sldMk cId="1904577536" sldId="337"/>
            <ac:picMk id="32" creationId="{AA3D24D6-1B1C-F7D5-3833-5BD5259E2E40}"/>
          </ac:picMkLst>
        </pc:picChg>
      </pc:sldChg>
      <pc:sldChg chg="del">
        <pc:chgData name="Raphael Hersant" userId="037a23ea2abad49f" providerId="LiveId" clId="{179B059C-C90E-4866-A1D3-FD61F3123B6B}" dt="2022-11-30T20:07:39.593" v="3165" actId="47"/>
        <pc:sldMkLst>
          <pc:docMk/>
          <pc:sldMk cId="3485198022" sldId="339"/>
        </pc:sldMkLst>
      </pc:sldChg>
      <pc:sldChg chg="del">
        <pc:chgData name="Raphael Hersant" userId="037a23ea2abad49f" providerId="LiveId" clId="{179B059C-C90E-4866-A1D3-FD61F3123B6B}" dt="2022-12-01T19:00:15.903" v="10849" actId="47"/>
        <pc:sldMkLst>
          <pc:docMk/>
          <pc:sldMk cId="2279875700" sldId="342"/>
        </pc:sldMkLst>
      </pc:sldChg>
      <pc:sldChg chg="modSp mod">
        <pc:chgData name="Raphael Hersant" userId="037a23ea2abad49f" providerId="LiveId" clId="{179B059C-C90E-4866-A1D3-FD61F3123B6B}" dt="2022-11-30T15:37:27.626" v="150" actId="20577"/>
        <pc:sldMkLst>
          <pc:docMk/>
          <pc:sldMk cId="2604882732" sldId="348"/>
        </pc:sldMkLst>
        <pc:spChg chg="mod">
          <ac:chgData name="Raphael Hersant" userId="037a23ea2abad49f" providerId="LiveId" clId="{179B059C-C90E-4866-A1D3-FD61F3123B6B}" dt="2022-11-30T15:37:27.626" v="150" actId="20577"/>
          <ac:spMkLst>
            <pc:docMk/>
            <pc:sldMk cId="2604882732" sldId="348"/>
            <ac:spMk id="5" creationId="{BF1DB45B-ED32-B75E-B62B-BD5BBFEBB497}"/>
          </ac:spMkLst>
        </pc:spChg>
      </pc:sldChg>
      <pc:sldChg chg="modSp mod ord">
        <pc:chgData name="Raphael Hersant" userId="037a23ea2abad49f" providerId="LiveId" clId="{179B059C-C90E-4866-A1D3-FD61F3123B6B}" dt="2022-12-01T18:35:26.478" v="10645" actId="20577"/>
        <pc:sldMkLst>
          <pc:docMk/>
          <pc:sldMk cId="4183717509" sldId="349"/>
        </pc:sldMkLst>
        <pc:spChg chg="mod">
          <ac:chgData name="Raphael Hersant" userId="037a23ea2abad49f" providerId="LiveId" clId="{179B059C-C90E-4866-A1D3-FD61F3123B6B}" dt="2022-11-30T21:46:52.061" v="3965" actId="20577"/>
          <ac:spMkLst>
            <pc:docMk/>
            <pc:sldMk cId="4183717509" sldId="349"/>
            <ac:spMk id="3" creationId="{C390C433-F1AD-F741-7194-71C21E133AB1}"/>
          </ac:spMkLst>
        </pc:spChg>
        <pc:spChg chg="mod">
          <ac:chgData name="Raphael Hersant" userId="037a23ea2abad49f" providerId="LiveId" clId="{179B059C-C90E-4866-A1D3-FD61F3123B6B}" dt="2022-12-01T18:35:26.478" v="10645" actId="20577"/>
          <ac:spMkLst>
            <pc:docMk/>
            <pc:sldMk cId="4183717509" sldId="349"/>
            <ac:spMk id="5" creationId="{BF1DB45B-ED32-B75E-B62B-BD5BBFEBB497}"/>
          </ac:spMkLst>
        </pc:spChg>
      </pc:sldChg>
      <pc:sldChg chg="del">
        <pc:chgData name="Raphael Hersant" userId="037a23ea2abad49f" providerId="LiveId" clId="{179B059C-C90E-4866-A1D3-FD61F3123B6B}" dt="2022-12-01T17:18:15.435" v="10242" actId="47"/>
        <pc:sldMkLst>
          <pc:docMk/>
          <pc:sldMk cId="3421417068" sldId="350"/>
        </pc:sldMkLst>
      </pc:sldChg>
      <pc:sldChg chg="del">
        <pc:chgData name="Raphael Hersant" userId="037a23ea2abad49f" providerId="LiveId" clId="{179B059C-C90E-4866-A1D3-FD61F3123B6B}" dt="2022-12-01T17:20:49.115" v="10246" actId="47"/>
        <pc:sldMkLst>
          <pc:docMk/>
          <pc:sldMk cId="4070700323" sldId="351"/>
        </pc:sldMkLst>
      </pc:sldChg>
      <pc:sldChg chg="del">
        <pc:chgData name="Raphael Hersant" userId="037a23ea2abad49f" providerId="LiveId" clId="{179B059C-C90E-4866-A1D3-FD61F3123B6B}" dt="2022-11-30T20:07:34.696" v="3161" actId="47"/>
        <pc:sldMkLst>
          <pc:docMk/>
          <pc:sldMk cId="3046448663" sldId="354"/>
        </pc:sldMkLst>
      </pc:sldChg>
      <pc:sldChg chg="del">
        <pc:chgData name="Raphael Hersant" userId="037a23ea2abad49f" providerId="LiveId" clId="{179B059C-C90E-4866-A1D3-FD61F3123B6B}" dt="2022-11-30T20:07:35.993" v="3162" actId="47"/>
        <pc:sldMkLst>
          <pc:docMk/>
          <pc:sldMk cId="1504657872" sldId="356"/>
        </pc:sldMkLst>
      </pc:sldChg>
      <pc:sldChg chg="del">
        <pc:chgData name="Raphael Hersant" userId="037a23ea2abad49f" providerId="LiveId" clId="{179B059C-C90E-4866-A1D3-FD61F3123B6B}" dt="2022-11-30T20:05:10.972" v="3156" actId="47"/>
        <pc:sldMkLst>
          <pc:docMk/>
          <pc:sldMk cId="3488964289" sldId="357"/>
        </pc:sldMkLst>
      </pc:sldChg>
      <pc:sldChg chg="del">
        <pc:chgData name="Raphael Hersant" userId="037a23ea2abad49f" providerId="LiveId" clId="{179B059C-C90E-4866-A1D3-FD61F3123B6B}" dt="2022-11-30T20:07:29.401" v="3159" actId="47"/>
        <pc:sldMkLst>
          <pc:docMk/>
          <pc:sldMk cId="796202027" sldId="358"/>
        </pc:sldMkLst>
      </pc:sldChg>
      <pc:sldChg chg="del">
        <pc:chgData name="Raphael Hersant" userId="037a23ea2abad49f" providerId="LiveId" clId="{179B059C-C90E-4866-A1D3-FD61F3123B6B}" dt="2022-12-01T17:20:39.841" v="10243" actId="47"/>
        <pc:sldMkLst>
          <pc:docMk/>
          <pc:sldMk cId="837770421" sldId="360"/>
        </pc:sldMkLst>
      </pc:sldChg>
      <pc:sldChg chg="del">
        <pc:chgData name="Raphael Hersant" userId="037a23ea2abad49f" providerId="LiveId" clId="{179B059C-C90E-4866-A1D3-FD61F3123B6B}" dt="2022-11-30T20:05:08.590" v="3155" actId="47"/>
        <pc:sldMkLst>
          <pc:docMk/>
          <pc:sldMk cId="3601579740" sldId="361"/>
        </pc:sldMkLst>
      </pc:sldChg>
      <pc:sldChg chg="del">
        <pc:chgData name="Raphael Hersant" userId="037a23ea2abad49f" providerId="LiveId" clId="{179B059C-C90E-4866-A1D3-FD61F3123B6B}" dt="2022-11-30T20:05:06.783" v="3154" actId="47"/>
        <pc:sldMkLst>
          <pc:docMk/>
          <pc:sldMk cId="3472767335" sldId="362"/>
        </pc:sldMkLst>
      </pc:sldChg>
      <pc:sldChg chg="del">
        <pc:chgData name="Raphael Hersant" userId="037a23ea2abad49f" providerId="LiveId" clId="{179B059C-C90E-4866-A1D3-FD61F3123B6B}" dt="2022-11-30T20:05:05.693" v="3153" actId="47"/>
        <pc:sldMkLst>
          <pc:docMk/>
          <pc:sldMk cId="4248463951" sldId="363"/>
        </pc:sldMkLst>
      </pc:sldChg>
      <pc:sldChg chg="del">
        <pc:chgData name="Raphael Hersant" userId="037a23ea2abad49f" providerId="LiveId" clId="{179B059C-C90E-4866-A1D3-FD61F3123B6B}" dt="2022-11-30T20:05:03.847" v="3152" actId="47"/>
        <pc:sldMkLst>
          <pc:docMk/>
          <pc:sldMk cId="2833824536" sldId="364"/>
        </pc:sldMkLst>
      </pc:sldChg>
      <pc:sldChg chg="del">
        <pc:chgData name="Raphael Hersant" userId="037a23ea2abad49f" providerId="LiveId" clId="{179B059C-C90E-4866-A1D3-FD61F3123B6B}" dt="2022-11-30T20:04:14.744" v="3147" actId="47"/>
        <pc:sldMkLst>
          <pc:docMk/>
          <pc:sldMk cId="1119867357" sldId="365"/>
        </pc:sldMkLst>
      </pc:sldChg>
      <pc:sldChg chg="del">
        <pc:chgData name="Raphael Hersant" userId="037a23ea2abad49f" providerId="LiveId" clId="{179B059C-C90E-4866-A1D3-FD61F3123B6B}" dt="2022-11-30T20:05:01.458" v="3151" actId="47"/>
        <pc:sldMkLst>
          <pc:docMk/>
          <pc:sldMk cId="969424126" sldId="366"/>
        </pc:sldMkLst>
      </pc:sldChg>
      <pc:sldChg chg="del ord">
        <pc:chgData name="Raphael Hersant" userId="037a23ea2abad49f" providerId="LiveId" clId="{179B059C-C90E-4866-A1D3-FD61F3123B6B}" dt="2022-12-01T17:20:47.944" v="10245" actId="47"/>
        <pc:sldMkLst>
          <pc:docMk/>
          <pc:sldMk cId="3611767658" sldId="367"/>
        </pc:sldMkLst>
      </pc:sldChg>
      <pc:sldChg chg="del">
        <pc:chgData name="Raphael Hersant" userId="037a23ea2abad49f" providerId="LiveId" clId="{179B059C-C90E-4866-A1D3-FD61F3123B6B}" dt="2022-11-30T20:04:55.429" v="3148" actId="47"/>
        <pc:sldMkLst>
          <pc:docMk/>
          <pc:sldMk cId="2998928348" sldId="368"/>
        </pc:sldMkLst>
      </pc:sldChg>
      <pc:sldChg chg="del">
        <pc:chgData name="Raphael Hersant" userId="037a23ea2abad49f" providerId="LiveId" clId="{179B059C-C90E-4866-A1D3-FD61F3123B6B}" dt="2022-12-01T17:20:46.037" v="10244" actId="47"/>
        <pc:sldMkLst>
          <pc:docMk/>
          <pc:sldMk cId="1414038630" sldId="369"/>
        </pc:sldMkLst>
      </pc:sldChg>
      <pc:sldChg chg="addSp delSp modSp mod">
        <pc:chgData name="Raphael Hersant" userId="037a23ea2abad49f" providerId="LiveId" clId="{179B059C-C90E-4866-A1D3-FD61F3123B6B}" dt="2022-12-01T18:15:41.322" v="10337" actId="20577"/>
        <pc:sldMkLst>
          <pc:docMk/>
          <pc:sldMk cId="2248222061" sldId="370"/>
        </pc:sldMkLst>
        <pc:spChg chg="add del mod">
          <ac:chgData name="Raphael Hersant" userId="037a23ea2abad49f" providerId="LiveId" clId="{179B059C-C90E-4866-A1D3-FD61F3123B6B}" dt="2022-12-01T09:44:16.131" v="6443" actId="478"/>
          <ac:spMkLst>
            <pc:docMk/>
            <pc:sldMk cId="2248222061" sldId="370"/>
            <ac:spMk id="3" creationId="{DD6CCE4F-F3A4-6FA7-11DF-87479135C65B}"/>
          </ac:spMkLst>
        </pc:spChg>
        <pc:spChg chg="mod topLvl">
          <ac:chgData name="Raphael Hersant" userId="037a23ea2abad49f" providerId="LiveId" clId="{179B059C-C90E-4866-A1D3-FD61F3123B6B}" dt="2022-12-01T09:50:32.803" v="6851" actId="165"/>
          <ac:spMkLst>
            <pc:docMk/>
            <pc:sldMk cId="2248222061" sldId="370"/>
            <ac:spMk id="9" creationId="{B13FEBF3-A004-6DE7-2E42-E707AA228092}"/>
          </ac:spMkLst>
        </pc:spChg>
        <pc:spChg chg="mod topLvl">
          <ac:chgData name="Raphael Hersant" userId="037a23ea2abad49f" providerId="LiveId" clId="{179B059C-C90E-4866-A1D3-FD61F3123B6B}" dt="2022-12-01T09:50:56.550" v="6859" actId="14100"/>
          <ac:spMkLst>
            <pc:docMk/>
            <pc:sldMk cId="2248222061" sldId="370"/>
            <ac:spMk id="10" creationId="{1BC17C4F-D589-9DB0-369B-ACD04BCAD420}"/>
          </ac:spMkLst>
        </pc:spChg>
        <pc:spChg chg="mod topLvl">
          <ac:chgData name="Raphael Hersant" userId="037a23ea2abad49f" providerId="LiveId" clId="{179B059C-C90E-4866-A1D3-FD61F3123B6B}" dt="2022-12-01T09:50:32.803" v="6851" actId="165"/>
          <ac:spMkLst>
            <pc:docMk/>
            <pc:sldMk cId="2248222061" sldId="370"/>
            <ac:spMk id="11" creationId="{D8BBF288-EE86-40BF-A5A4-6642AE1B2E88}"/>
          </ac:spMkLst>
        </pc:spChg>
        <pc:spChg chg="mod topLvl">
          <ac:chgData name="Raphael Hersant" userId="037a23ea2abad49f" providerId="LiveId" clId="{179B059C-C90E-4866-A1D3-FD61F3123B6B}" dt="2022-12-01T09:50:32.803" v="6851" actId="165"/>
          <ac:spMkLst>
            <pc:docMk/>
            <pc:sldMk cId="2248222061" sldId="370"/>
            <ac:spMk id="12" creationId="{FAB53ACF-3F60-4089-9823-81C108A01129}"/>
          </ac:spMkLst>
        </pc:spChg>
        <pc:spChg chg="mod topLvl">
          <ac:chgData name="Raphael Hersant" userId="037a23ea2abad49f" providerId="LiveId" clId="{179B059C-C90E-4866-A1D3-FD61F3123B6B}" dt="2022-12-01T09:50:32.803" v="6851" actId="165"/>
          <ac:spMkLst>
            <pc:docMk/>
            <pc:sldMk cId="2248222061" sldId="370"/>
            <ac:spMk id="13" creationId="{108ABBBC-8B6D-86A7-DA16-21F3A4FEBEA8}"/>
          </ac:spMkLst>
        </pc:spChg>
        <pc:spChg chg="mod topLvl">
          <ac:chgData name="Raphael Hersant" userId="037a23ea2abad49f" providerId="LiveId" clId="{179B059C-C90E-4866-A1D3-FD61F3123B6B}" dt="2022-12-01T09:50:32.803" v="6851" actId="165"/>
          <ac:spMkLst>
            <pc:docMk/>
            <pc:sldMk cId="2248222061" sldId="370"/>
            <ac:spMk id="15" creationId="{9704A34D-74D7-B267-D773-308E8413BE06}"/>
          </ac:spMkLst>
        </pc:spChg>
        <pc:spChg chg="mod topLvl">
          <ac:chgData name="Raphael Hersant" userId="037a23ea2abad49f" providerId="LiveId" clId="{179B059C-C90E-4866-A1D3-FD61F3123B6B}" dt="2022-12-01T09:50:51.818" v="6857" actId="14100"/>
          <ac:spMkLst>
            <pc:docMk/>
            <pc:sldMk cId="2248222061" sldId="370"/>
            <ac:spMk id="16" creationId="{9FEDB3AC-A5A9-0240-2EA3-3A1D990898B3}"/>
          </ac:spMkLst>
        </pc:spChg>
        <pc:spChg chg="mod topLvl">
          <ac:chgData name="Raphael Hersant" userId="037a23ea2abad49f" providerId="LiveId" clId="{179B059C-C90E-4866-A1D3-FD61F3123B6B}" dt="2022-12-01T09:50:43.640" v="6854" actId="14100"/>
          <ac:spMkLst>
            <pc:docMk/>
            <pc:sldMk cId="2248222061" sldId="370"/>
            <ac:spMk id="17" creationId="{49A1879C-B070-48C2-A39D-BA6FEC5E3DB1}"/>
          </ac:spMkLst>
        </pc:spChg>
        <pc:spChg chg="mod topLvl">
          <ac:chgData name="Raphael Hersant" userId="037a23ea2abad49f" providerId="LiveId" clId="{179B059C-C90E-4866-A1D3-FD61F3123B6B}" dt="2022-12-01T09:50:39.738" v="6853" actId="14100"/>
          <ac:spMkLst>
            <pc:docMk/>
            <pc:sldMk cId="2248222061" sldId="370"/>
            <ac:spMk id="18" creationId="{1C54D0B3-4D21-406F-A303-51B37E9FFD7F}"/>
          </ac:spMkLst>
        </pc:spChg>
        <pc:spChg chg="mod topLvl">
          <ac:chgData name="Raphael Hersant" userId="037a23ea2abad49f" providerId="LiveId" clId="{179B059C-C90E-4866-A1D3-FD61F3123B6B}" dt="2022-12-01T09:50:32.803" v="6851" actId="165"/>
          <ac:spMkLst>
            <pc:docMk/>
            <pc:sldMk cId="2248222061" sldId="370"/>
            <ac:spMk id="19" creationId="{C8A4B2A7-6BD5-8EFF-4AD8-B87C0BC73737}"/>
          </ac:spMkLst>
        </pc:spChg>
        <pc:spChg chg="mod topLvl">
          <ac:chgData name="Raphael Hersant" userId="037a23ea2abad49f" providerId="LiveId" clId="{179B059C-C90E-4866-A1D3-FD61F3123B6B}" dt="2022-12-01T09:50:49.016" v="6856" actId="14100"/>
          <ac:spMkLst>
            <pc:docMk/>
            <pc:sldMk cId="2248222061" sldId="370"/>
            <ac:spMk id="20" creationId="{1AE90AE8-FA63-4CAB-B5B7-1569509A2DE9}"/>
          </ac:spMkLst>
        </pc:spChg>
        <pc:spChg chg="mod topLvl">
          <ac:chgData name="Raphael Hersant" userId="037a23ea2abad49f" providerId="LiveId" clId="{179B059C-C90E-4866-A1D3-FD61F3123B6B}" dt="2022-12-01T09:50:32.803" v="6851" actId="165"/>
          <ac:spMkLst>
            <pc:docMk/>
            <pc:sldMk cId="2248222061" sldId="370"/>
            <ac:spMk id="21" creationId="{993BCA40-D15A-4131-BB1B-7B74790C83F9}"/>
          </ac:spMkLst>
        </pc:spChg>
        <pc:spChg chg="add del">
          <ac:chgData name="Raphael Hersant" userId="037a23ea2abad49f" providerId="LiveId" clId="{179B059C-C90E-4866-A1D3-FD61F3123B6B}" dt="2022-12-01T09:46:06.050" v="6634" actId="22"/>
          <ac:spMkLst>
            <pc:docMk/>
            <pc:sldMk cId="2248222061" sldId="370"/>
            <ac:spMk id="22" creationId="{BC7C746B-98C7-282C-D7B7-38866DF10D64}"/>
          </ac:spMkLst>
        </pc:spChg>
        <pc:spChg chg="add del">
          <ac:chgData name="Raphael Hersant" userId="037a23ea2abad49f" providerId="LiveId" clId="{179B059C-C90E-4866-A1D3-FD61F3123B6B}" dt="2022-12-01T09:46:09.134" v="6636" actId="22"/>
          <ac:spMkLst>
            <pc:docMk/>
            <pc:sldMk cId="2248222061" sldId="370"/>
            <ac:spMk id="24" creationId="{1976C852-991F-A4DC-E5A8-3DF8D572823A}"/>
          </ac:spMkLst>
        </pc:spChg>
        <pc:spChg chg="add del">
          <ac:chgData name="Raphael Hersant" userId="037a23ea2abad49f" providerId="LiveId" clId="{179B059C-C90E-4866-A1D3-FD61F3123B6B}" dt="2022-12-01T09:46:13.674" v="6638" actId="22"/>
          <ac:spMkLst>
            <pc:docMk/>
            <pc:sldMk cId="2248222061" sldId="370"/>
            <ac:spMk id="26" creationId="{A09D56FB-1F61-05D4-E3C8-258AECC9E16B}"/>
          </ac:spMkLst>
        </pc:spChg>
        <pc:spChg chg="mod topLvl">
          <ac:chgData name="Raphael Hersant" userId="037a23ea2abad49f" providerId="LiveId" clId="{179B059C-C90E-4866-A1D3-FD61F3123B6B}" dt="2022-12-01T18:15:41.322" v="10337" actId="20577"/>
          <ac:spMkLst>
            <pc:docMk/>
            <pc:sldMk cId="2248222061" sldId="370"/>
            <ac:spMk id="27" creationId="{93EA4B9A-BAAE-4839-A5F3-80AB3996C8F9}"/>
          </ac:spMkLst>
        </pc:spChg>
        <pc:spChg chg="mod topLvl">
          <ac:chgData name="Raphael Hersant" userId="037a23ea2abad49f" providerId="LiveId" clId="{179B059C-C90E-4866-A1D3-FD61F3123B6B}" dt="2022-12-01T09:50:32.803" v="6851" actId="165"/>
          <ac:spMkLst>
            <pc:docMk/>
            <pc:sldMk cId="2248222061" sldId="370"/>
            <ac:spMk id="28" creationId="{80ACC55C-55B8-4458-A4C6-DB921F0CA572}"/>
          </ac:spMkLst>
        </pc:spChg>
        <pc:spChg chg="del">
          <ac:chgData name="Raphael Hersant" userId="037a23ea2abad49f" providerId="LiveId" clId="{179B059C-C90E-4866-A1D3-FD61F3123B6B}" dt="2022-12-01T09:44:18.810" v="6444" actId="478"/>
          <ac:spMkLst>
            <pc:docMk/>
            <pc:sldMk cId="2248222061" sldId="370"/>
            <ac:spMk id="29" creationId="{A1565D80-ECFC-4488-AF75-ECCFE18D6253}"/>
          </ac:spMkLst>
        </pc:spChg>
        <pc:spChg chg="mod topLvl">
          <ac:chgData name="Raphael Hersant" userId="037a23ea2abad49f" providerId="LiveId" clId="{179B059C-C90E-4866-A1D3-FD61F3123B6B}" dt="2022-12-01T09:50:46.279" v="6855" actId="14100"/>
          <ac:spMkLst>
            <pc:docMk/>
            <pc:sldMk cId="2248222061" sldId="370"/>
            <ac:spMk id="31" creationId="{B3C28CF3-4DF1-759B-4090-BE7041FF3E5F}"/>
          </ac:spMkLst>
        </pc:spChg>
        <pc:spChg chg="mod topLvl">
          <ac:chgData name="Raphael Hersant" userId="037a23ea2abad49f" providerId="LiveId" clId="{179B059C-C90E-4866-A1D3-FD61F3123B6B}" dt="2022-12-01T09:50:32.803" v="6851" actId="165"/>
          <ac:spMkLst>
            <pc:docMk/>
            <pc:sldMk cId="2248222061" sldId="370"/>
            <ac:spMk id="32" creationId="{A73EDAFE-5E6D-FF4B-44A4-30C42F552140}"/>
          </ac:spMkLst>
        </pc:spChg>
        <pc:spChg chg="del">
          <ac:chgData name="Raphael Hersant" userId="037a23ea2abad49f" providerId="LiveId" clId="{179B059C-C90E-4866-A1D3-FD61F3123B6B}" dt="2022-12-01T09:44:20.393" v="6446" actId="478"/>
          <ac:spMkLst>
            <pc:docMk/>
            <pc:sldMk cId="2248222061" sldId="370"/>
            <ac:spMk id="34" creationId="{CC1CB5B6-341B-46CD-B7CA-A8893E734E81}"/>
          </ac:spMkLst>
        </pc:spChg>
        <pc:spChg chg="del">
          <ac:chgData name="Raphael Hersant" userId="037a23ea2abad49f" providerId="LiveId" clId="{179B059C-C90E-4866-A1D3-FD61F3123B6B}" dt="2022-12-01T09:44:19.604" v="6445" actId="478"/>
          <ac:spMkLst>
            <pc:docMk/>
            <pc:sldMk cId="2248222061" sldId="370"/>
            <ac:spMk id="35" creationId="{2FBC0B16-9432-48D9-BCE4-401F6039AF4E}"/>
          </ac:spMkLst>
        </pc:spChg>
        <pc:spChg chg="del">
          <ac:chgData name="Raphael Hersant" userId="037a23ea2abad49f" providerId="LiveId" clId="{179B059C-C90E-4866-A1D3-FD61F3123B6B}" dt="2022-12-01T09:44:21.858" v="6447" actId="478"/>
          <ac:spMkLst>
            <pc:docMk/>
            <pc:sldMk cId="2248222061" sldId="370"/>
            <ac:spMk id="36" creationId="{FD26AF6D-27B3-4892-8162-24553B7418D5}"/>
          </ac:spMkLst>
        </pc:spChg>
        <pc:spChg chg="mod topLvl">
          <ac:chgData name="Raphael Hersant" userId="037a23ea2abad49f" providerId="LiveId" clId="{179B059C-C90E-4866-A1D3-FD61F3123B6B}" dt="2022-12-01T09:50:37.084" v="6852" actId="14100"/>
          <ac:spMkLst>
            <pc:docMk/>
            <pc:sldMk cId="2248222061" sldId="370"/>
            <ac:spMk id="38" creationId="{9787029C-0A1E-4CCD-BDE6-CD2505D71E27}"/>
          </ac:spMkLst>
        </pc:spChg>
        <pc:spChg chg="mod topLvl">
          <ac:chgData name="Raphael Hersant" userId="037a23ea2abad49f" providerId="LiveId" clId="{179B059C-C90E-4866-A1D3-FD61F3123B6B}" dt="2022-12-01T09:50:32.803" v="6851" actId="165"/>
          <ac:spMkLst>
            <pc:docMk/>
            <pc:sldMk cId="2248222061" sldId="370"/>
            <ac:spMk id="39" creationId="{5FA04AD9-061C-4592-A341-126540BA692B}"/>
          </ac:spMkLst>
        </pc:spChg>
        <pc:spChg chg="mod topLvl">
          <ac:chgData name="Raphael Hersant" userId="037a23ea2abad49f" providerId="LiveId" clId="{179B059C-C90E-4866-A1D3-FD61F3123B6B}" dt="2022-12-01T09:50:54.726" v="6858" actId="14100"/>
          <ac:spMkLst>
            <pc:docMk/>
            <pc:sldMk cId="2248222061" sldId="370"/>
            <ac:spMk id="53" creationId="{AA748438-2CFD-58F1-D302-38C889563AC5}"/>
          </ac:spMkLst>
        </pc:spChg>
        <pc:spChg chg="mod topLvl">
          <ac:chgData name="Raphael Hersant" userId="037a23ea2abad49f" providerId="LiveId" clId="{179B059C-C90E-4866-A1D3-FD61F3123B6B}" dt="2022-12-01T09:50:32.803" v="6851" actId="165"/>
          <ac:spMkLst>
            <pc:docMk/>
            <pc:sldMk cId="2248222061" sldId="370"/>
            <ac:spMk id="56" creationId="{1B28D87B-D411-B3C8-2489-F73F5BD31C3B}"/>
          </ac:spMkLst>
        </pc:spChg>
        <pc:grpChg chg="add del mod">
          <ac:chgData name="Raphael Hersant" userId="037a23ea2abad49f" providerId="LiveId" clId="{179B059C-C90E-4866-A1D3-FD61F3123B6B}" dt="2022-12-01T09:50:32.803" v="6851" actId="165"/>
          <ac:grpSpMkLst>
            <pc:docMk/>
            <pc:sldMk cId="2248222061" sldId="370"/>
            <ac:grpSpMk id="4" creationId="{A2B7C3A1-997B-C7B9-55D9-963CCAE6B06D}"/>
          </ac:grpSpMkLst>
        </pc:grpChg>
        <pc:grpChg chg="del mod">
          <ac:chgData name="Raphael Hersant" userId="037a23ea2abad49f" providerId="LiveId" clId="{179B059C-C90E-4866-A1D3-FD61F3123B6B}" dt="2022-12-01T09:50:32.803" v="6851" actId="165"/>
          <ac:grpSpMkLst>
            <pc:docMk/>
            <pc:sldMk cId="2248222061" sldId="370"/>
            <ac:grpSpMk id="5" creationId="{7A353869-6F03-466A-8302-AD368A047C0C}"/>
          </ac:grpSpMkLst>
        </pc:grpChg>
        <pc:grpChg chg="add del mod">
          <ac:chgData name="Raphael Hersant" userId="037a23ea2abad49f" providerId="LiveId" clId="{179B059C-C90E-4866-A1D3-FD61F3123B6B}" dt="2022-12-01T09:50:32.803" v="6851" actId="165"/>
          <ac:grpSpMkLst>
            <pc:docMk/>
            <pc:sldMk cId="2248222061" sldId="370"/>
            <ac:grpSpMk id="6" creationId="{A8C572D8-1281-7246-2CB6-5C3B79C38621}"/>
          </ac:grpSpMkLst>
        </pc:grpChg>
        <pc:grpChg chg="del mod">
          <ac:chgData name="Raphael Hersant" userId="037a23ea2abad49f" providerId="LiveId" clId="{179B059C-C90E-4866-A1D3-FD61F3123B6B}" dt="2022-12-01T09:50:32.803" v="6851" actId="165"/>
          <ac:grpSpMkLst>
            <pc:docMk/>
            <pc:sldMk cId="2248222061" sldId="370"/>
            <ac:grpSpMk id="7" creationId="{360F4B77-CB57-4DD0-81DE-2F6DB7A19C6E}"/>
          </ac:grpSpMkLst>
        </pc:grpChg>
        <pc:grpChg chg="add del mod">
          <ac:chgData name="Raphael Hersant" userId="037a23ea2abad49f" providerId="LiveId" clId="{179B059C-C90E-4866-A1D3-FD61F3123B6B}" dt="2022-12-01T09:50:32.803" v="6851" actId="165"/>
          <ac:grpSpMkLst>
            <pc:docMk/>
            <pc:sldMk cId="2248222061" sldId="370"/>
            <ac:grpSpMk id="8" creationId="{10BCB5CF-CF3F-ED87-6A08-F620A0E78735}"/>
          </ac:grpSpMkLst>
        </pc:grpChg>
        <pc:grpChg chg="add del mod">
          <ac:chgData name="Raphael Hersant" userId="037a23ea2abad49f" providerId="LiveId" clId="{179B059C-C90E-4866-A1D3-FD61F3123B6B}" dt="2022-12-01T09:50:32.803" v="6851" actId="165"/>
          <ac:grpSpMkLst>
            <pc:docMk/>
            <pc:sldMk cId="2248222061" sldId="370"/>
            <ac:grpSpMk id="30" creationId="{6DA08215-F69F-59AB-27DA-FCEAAE06F60A}"/>
          </ac:grpSpMkLst>
        </pc:grpChg>
        <pc:grpChg chg="add del mod">
          <ac:chgData name="Raphael Hersant" userId="037a23ea2abad49f" providerId="LiveId" clId="{179B059C-C90E-4866-A1D3-FD61F3123B6B}" dt="2022-12-01T09:50:32.803" v="6851" actId="165"/>
          <ac:grpSpMkLst>
            <pc:docMk/>
            <pc:sldMk cId="2248222061" sldId="370"/>
            <ac:grpSpMk id="33" creationId="{50AD15E8-1D93-6B7A-A5FB-CBC830959C82}"/>
          </ac:grpSpMkLst>
        </pc:grpChg>
        <pc:grpChg chg="add del mod">
          <ac:chgData name="Raphael Hersant" userId="037a23ea2abad49f" providerId="LiveId" clId="{179B059C-C90E-4866-A1D3-FD61F3123B6B}" dt="2022-12-01T09:50:32.803" v="6851" actId="165"/>
          <ac:grpSpMkLst>
            <pc:docMk/>
            <pc:sldMk cId="2248222061" sldId="370"/>
            <ac:grpSpMk id="37" creationId="{04162A79-45DF-83FD-E531-25977D12E326}"/>
          </ac:grpSpMkLst>
        </pc:grpChg>
        <pc:grpChg chg="add del mod">
          <ac:chgData name="Raphael Hersant" userId="037a23ea2abad49f" providerId="LiveId" clId="{179B059C-C90E-4866-A1D3-FD61F3123B6B}" dt="2022-12-01T09:50:32.803" v="6851" actId="165"/>
          <ac:grpSpMkLst>
            <pc:docMk/>
            <pc:sldMk cId="2248222061" sldId="370"/>
            <ac:grpSpMk id="40" creationId="{0FDB17D8-6657-2082-5C39-A033D7262B49}"/>
          </ac:grpSpMkLst>
        </pc:grpChg>
        <pc:grpChg chg="add del mod">
          <ac:chgData name="Raphael Hersant" userId="037a23ea2abad49f" providerId="LiveId" clId="{179B059C-C90E-4866-A1D3-FD61F3123B6B}" dt="2022-12-01T09:50:32.803" v="6851" actId="165"/>
          <ac:grpSpMkLst>
            <pc:docMk/>
            <pc:sldMk cId="2248222061" sldId="370"/>
            <ac:grpSpMk id="41" creationId="{4FEAA762-5CC5-8187-FA99-FDFCDDC1E90F}"/>
          </ac:grpSpMkLst>
        </pc:grpChg>
      </pc:sldChg>
      <pc:sldChg chg="del">
        <pc:chgData name="Raphael Hersant" userId="037a23ea2abad49f" providerId="LiveId" clId="{179B059C-C90E-4866-A1D3-FD61F3123B6B}" dt="2022-12-01T18:58:18.307" v="10848" actId="47"/>
        <pc:sldMkLst>
          <pc:docMk/>
          <pc:sldMk cId="3389187514" sldId="371"/>
        </pc:sldMkLst>
      </pc:sldChg>
      <pc:sldChg chg="del">
        <pc:chgData name="Raphael Hersant" userId="037a23ea2abad49f" providerId="LiveId" clId="{179B059C-C90E-4866-A1D3-FD61F3123B6B}" dt="2022-12-01T17:18:14.071" v="10241" actId="47"/>
        <pc:sldMkLst>
          <pc:docMk/>
          <pc:sldMk cId="2414432205" sldId="372"/>
        </pc:sldMkLst>
      </pc:sldChg>
      <pc:sldChg chg="del">
        <pc:chgData name="Raphael Hersant" userId="037a23ea2abad49f" providerId="LiveId" clId="{179B059C-C90E-4866-A1D3-FD61F3123B6B}" dt="2022-12-01T19:56:03.141" v="12216" actId="47"/>
        <pc:sldMkLst>
          <pc:docMk/>
          <pc:sldMk cId="3161982569" sldId="373"/>
        </pc:sldMkLst>
      </pc:sldChg>
      <pc:sldChg chg="del">
        <pc:chgData name="Raphael Hersant" userId="037a23ea2abad49f" providerId="LiveId" clId="{179B059C-C90E-4866-A1D3-FD61F3123B6B}" dt="2022-11-30T20:07:38.332" v="3163" actId="47"/>
        <pc:sldMkLst>
          <pc:docMk/>
          <pc:sldMk cId="3356661649" sldId="374"/>
        </pc:sldMkLst>
      </pc:sldChg>
      <pc:sldChg chg="del">
        <pc:chgData name="Raphael Hersant" userId="037a23ea2abad49f" providerId="LiveId" clId="{179B059C-C90E-4866-A1D3-FD61F3123B6B}" dt="2022-11-30T20:07:32.101" v="3160" actId="47"/>
        <pc:sldMkLst>
          <pc:docMk/>
          <pc:sldMk cId="8477558" sldId="375"/>
        </pc:sldMkLst>
      </pc:sldChg>
      <pc:sldChg chg="del">
        <pc:chgData name="Raphael Hersant" userId="037a23ea2abad49f" providerId="LiveId" clId="{179B059C-C90E-4866-A1D3-FD61F3123B6B}" dt="2022-11-30T20:07:39.480" v="3164" actId="47"/>
        <pc:sldMkLst>
          <pc:docMk/>
          <pc:sldMk cId="3893829562" sldId="376"/>
        </pc:sldMkLst>
      </pc:sldChg>
      <pc:sldChg chg="del">
        <pc:chgData name="Raphael Hersant" userId="037a23ea2abad49f" providerId="LiveId" clId="{179B059C-C90E-4866-A1D3-FD61F3123B6B}" dt="2022-11-30T20:05:16.786" v="3158" actId="47"/>
        <pc:sldMkLst>
          <pc:docMk/>
          <pc:sldMk cId="1539064879" sldId="377"/>
        </pc:sldMkLst>
      </pc:sldChg>
      <pc:sldChg chg="del">
        <pc:chgData name="Raphael Hersant" userId="037a23ea2abad49f" providerId="LiveId" clId="{179B059C-C90E-4866-A1D3-FD61F3123B6B}" dt="2022-11-30T20:05:13.855" v="3157" actId="47"/>
        <pc:sldMkLst>
          <pc:docMk/>
          <pc:sldMk cId="4113804204" sldId="378"/>
        </pc:sldMkLst>
      </pc:sldChg>
      <pc:sldChg chg="addSp delSp modSp add del mod ord modAnim modNotesTx">
        <pc:chgData name="Raphael Hersant" userId="037a23ea2abad49f" providerId="LiveId" clId="{179B059C-C90E-4866-A1D3-FD61F3123B6B}" dt="2022-11-30T21:26:06.802" v="3494"/>
        <pc:sldMkLst>
          <pc:docMk/>
          <pc:sldMk cId="3132518914" sldId="379"/>
        </pc:sldMkLst>
        <pc:spChg chg="mod">
          <ac:chgData name="Raphael Hersant" userId="037a23ea2abad49f" providerId="LiveId" clId="{179B059C-C90E-4866-A1D3-FD61F3123B6B}" dt="2022-11-30T21:19:27.816" v="3248"/>
          <ac:spMkLst>
            <pc:docMk/>
            <pc:sldMk cId="3132518914" sldId="379"/>
            <ac:spMk id="2" creationId="{22791C24-0199-4C33-8669-353545B837B8}"/>
          </ac:spMkLst>
        </pc:spChg>
        <pc:spChg chg="del">
          <ac:chgData name="Raphael Hersant" userId="037a23ea2abad49f" providerId="LiveId" clId="{179B059C-C90E-4866-A1D3-FD61F3123B6B}" dt="2022-11-30T15:37:41.417" v="154" actId="478"/>
          <ac:spMkLst>
            <pc:docMk/>
            <pc:sldMk cId="3132518914" sldId="379"/>
            <ac:spMk id="5" creationId="{48E6C362-6DB4-4A8D-BAAB-CBC96777DAEB}"/>
          </ac:spMkLst>
        </pc:spChg>
        <pc:spChg chg="del">
          <ac:chgData name="Raphael Hersant" userId="037a23ea2abad49f" providerId="LiveId" clId="{179B059C-C90E-4866-A1D3-FD61F3123B6B}" dt="2022-11-30T15:37:41.417" v="154" actId="478"/>
          <ac:spMkLst>
            <pc:docMk/>
            <pc:sldMk cId="3132518914" sldId="379"/>
            <ac:spMk id="6" creationId="{9D9EEF76-DC41-A110-0586-18EBC1B7591D}"/>
          </ac:spMkLst>
        </pc:spChg>
        <pc:spChg chg="del">
          <ac:chgData name="Raphael Hersant" userId="037a23ea2abad49f" providerId="LiveId" clId="{179B059C-C90E-4866-A1D3-FD61F3123B6B}" dt="2022-11-30T15:37:41.417" v="154" actId="478"/>
          <ac:spMkLst>
            <pc:docMk/>
            <pc:sldMk cId="3132518914" sldId="379"/>
            <ac:spMk id="10" creationId="{105E6BB2-9067-16C6-9A99-7B0340852A28}"/>
          </ac:spMkLst>
        </pc:spChg>
        <pc:spChg chg="del">
          <ac:chgData name="Raphael Hersant" userId="037a23ea2abad49f" providerId="LiveId" clId="{179B059C-C90E-4866-A1D3-FD61F3123B6B}" dt="2022-11-30T15:37:41.417" v="154" actId="478"/>
          <ac:spMkLst>
            <pc:docMk/>
            <pc:sldMk cId="3132518914" sldId="379"/>
            <ac:spMk id="12" creationId="{444A1051-C878-946A-A606-2FE68F9C97C2}"/>
          </ac:spMkLst>
        </pc:spChg>
        <pc:spChg chg="del">
          <ac:chgData name="Raphael Hersant" userId="037a23ea2abad49f" providerId="LiveId" clId="{179B059C-C90E-4866-A1D3-FD61F3123B6B}" dt="2022-11-30T15:37:41.417" v="154" actId="478"/>
          <ac:spMkLst>
            <pc:docMk/>
            <pc:sldMk cId="3132518914" sldId="379"/>
            <ac:spMk id="13" creationId="{39B69428-1634-408D-842F-2F79EFD42C2C}"/>
          </ac:spMkLst>
        </pc:spChg>
        <pc:spChg chg="del">
          <ac:chgData name="Raphael Hersant" userId="037a23ea2abad49f" providerId="LiveId" clId="{179B059C-C90E-4866-A1D3-FD61F3123B6B}" dt="2022-11-30T15:37:41.417" v="154" actId="478"/>
          <ac:spMkLst>
            <pc:docMk/>
            <pc:sldMk cId="3132518914" sldId="379"/>
            <ac:spMk id="14" creationId="{5D06B4A1-E4C7-EC4D-7283-82439BC9BE16}"/>
          </ac:spMkLst>
        </pc:spChg>
        <pc:spChg chg="del">
          <ac:chgData name="Raphael Hersant" userId="037a23ea2abad49f" providerId="LiveId" clId="{179B059C-C90E-4866-A1D3-FD61F3123B6B}" dt="2022-11-30T15:37:41.417" v="154" actId="478"/>
          <ac:spMkLst>
            <pc:docMk/>
            <pc:sldMk cId="3132518914" sldId="379"/>
            <ac:spMk id="15" creationId="{63089B12-34A3-D7A3-3472-ADABCC4C09C9}"/>
          </ac:spMkLst>
        </pc:spChg>
        <pc:spChg chg="del">
          <ac:chgData name="Raphael Hersant" userId="037a23ea2abad49f" providerId="LiveId" clId="{179B059C-C90E-4866-A1D3-FD61F3123B6B}" dt="2022-11-30T15:37:41.417" v="154" actId="478"/>
          <ac:spMkLst>
            <pc:docMk/>
            <pc:sldMk cId="3132518914" sldId="379"/>
            <ac:spMk id="16" creationId="{C61C6FE0-F779-C9A7-D5A8-DB0F835A0BF3}"/>
          </ac:spMkLst>
        </pc:spChg>
        <pc:spChg chg="del">
          <ac:chgData name="Raphael Hersant" userId="037a23ea2abad49f" providerId="LiveId" clId="{179B059C-C90E-4866-A1D3-FD61F3123B6B}" dt="2022-11-30T15:37:41.417" v="154" actId="478"/>
          <ac:spMkLst>
            <pc:docMk/>
            <pc:sldMk cId="3132518914" sldId="379"/>
            <ac:spMk id="25" creationId="{AD426E99-1169-B260-76E3-93D1970A6ED3}"/>
          </ac:spMkLst>
        </pc:spChg>
        <pc:spChg chg="del">
          <ac:chgData name="Raphael Hersant" userId="037a23ea2abad49f" providerId="LiveId" clId="{179B059C-C90E-4866-A1D3-FD61F3123B6B}" dt="2022-11-30T15:37:41.417" v="154" actId="478"/>
          <ac:spMkLst>
            <pc:docMk/>
            <pc:sldMk cId="3132518914" sldId="379"/>
            <ac:spMk id="26" creationId="{EC3B7969-6211-E5B2-C7D0-567CE4702527}"/>
          </ac:spMkLst>
        </pc:spChg>
        <pc:spChg chg="del">
          <ac:chgData name="Raphael Hersant" userId="037a23ea2abad49f" providerId="LiveId" clId="{179B059C-C90E-4866-A1D3-FD61F3123B6B}" dt="2022-11-30T15:37:41.417" v="154" actId="478"/>
          <ac:spMkLst>
            <pc:docMk/>
            <pc:sldMk cId="3132518914" sldId="379"/>
            <ac:spMk id="27" creationId="{F05CC9F4-D93B-0267-D5E5-18FE4A498047}"/>
          </ac:spMkLst>
        </pc:spChg>
        <pc:spChg chg="del">
          <ac:chgData name="Raphael Hersant" userId="037a23ea2abad49f" providerId="LiveId" clId="{179B059C-C90E-4866-A1D3-FD61F3123B6B}" dt="2022-11-30T15:37:41.417" v="154" actId="478"/>
          <ac:spMkLst>
            <pc:docMk/>
            <pc:sldMk cId="3132518914" sldId="379"/>
            <ac:spMk id="28" creationId="{055AE1CC-61A4-6558-3128-D3758FCFFCED}"/>
          </ac:spMkLst>
        </pc:spChg>
        <pc:spChg chg="del">
          <ac:chgData name="Raphael Hersant" userId="037a23ea2abad49f" providerId="LiveId" clId="{179B059C-C90E-4866-A1D3-FD61F3123B6B}" dt="2022-11-30T15:37:41.417" v="154" actId="478"/>
          <ac:spMkLst>
            <pc:docMk/>
            <pc:sldMk cId="3132518914" sldId="379"/>
            <ac:spMk id="35" creationId="{92316B7B-E191-4585-826C-9A3F8053FDFE}"/>
          </ac:spMkLst>
        </pc:spChg>
        <pc:spChg chg="del">
          <ac:chgData name="Raphael Hersant" userId="037a23ea2abad49f" providerId="LiveId" clId="{179B059C-C90E-4866-A1D3-FD61F3123B6B}" dt="2022-11-30T15:37:41.417" v="154" actId="478"/>
          <ac:spMkLst>
            <pc:docMk/>
            <pc:sldMk cId="3132518914" sldId="379"/>
            <ac:spMk id="36" creationId="{44D0BD57-C991-4A1F-9406-49E436277059}"/>
          </ac:spMkLst>
        </pc:spChg>
        <pc:spChg chg="del">
          <ac:chgData name="Raphael Hersant" userId="037a23ea2abad49f" providerId="LiveId" clId="{179B059C-C90E-4866-A1D3-FD61F3123B6B}" dt="2022-11-30T15:37:41.417" v="154" actId="478"/>
          <ac:spMkLst>
            <pc:docMk/>
            <pc:sldMk cId="3132518914" sldId="379"/>
            <ac:spMk id="37" creationId="{E5DBD8DE-6D0C-4FAD-A50E-D52972858D2D}"/>
          </ac:spMkLst>
        </pc:spChg>
        <pc:spChg chg="mod">
          <ac:chgData name="Raphael Hersant" userId="037a23ea2abad49f" providerId="LiveId" clId="{179B059C-C90E-4866-A1D3-FD61F3123B6B}" dt="2022-11-30T21:25:00.192" v="3466" actId="20577"/>
          <ac:spMkLst>
            <pc:docMk/>
            <pc:sldMk cId="3132518914" sldId="379"/>
            <ac:spMk id="38" creationId="{860272D6-6015-46D4-8CE5-356FD3BA9746}"/>
          </ac:spMkLst>
        </pc:spChg>
        <pc:graphicFrameChg chg="del modGraphic">
          <ac:chgData name="Raphael Hersant" userId="037a23ea2abad49f" providerId="LiveId" clId="{179B059C-C90E-4866-A1D3-FD61F3123B6B}" dt="2022-11-30T15:37:44.603" v="156" actId="478"/>
          <ac:graphicFrameMkLst>
            <pc:docMk/>
            <pc:sldMk cId="3132518914" sldId="379"/>
            <ac:graphicFrameMk id="3" creationId="{0C722127-B4B6-91B5-5EBD-FAA0A4BB0337}"/>
          </ac:graphicFrameMkLst>
        </pc:graphicFrameChg>
        <pc:graphicFrameChg chg="del">
          <ac:chgData name="Raphael Hersant" userId="037a23ea2abad49f" providerId="LiveId" clId="{179B059C-C90E-4866-A1D3-FD61F3123B6B}" dt="2022-11-30T15:37:48.778" v="157" actId="478"/>
          <ac:graphicFrameMkLst>
            <pc:docMk/>
            <pc:sldMk cId="3132518914" sldId="379"/>
            <ac:graphicFrameMk id="8" creationId="{17D5852D-884B-9AC9-2733-08E91852BF2D}"/>
          </ac:graphicFrameMkLst>
        </pc:graphicFrameChg>
        <pc:graphicFrameChg chg="del">
          <ac:chgData name="Raphael Hersant" userId="037a23ea2abad49f" providerId="LiveId" clId="{179B059C-C90E-4866-A1D3-FD61F3123B6B}" dt="2022-11-30T15:37:41.417" v="154" actId="478"/>
          <ac:graphicFrameMkLst>
            <pc:docMk/>
            <pc:sldMk cId="3132518914" sldId="379"/>
            <ac:graphicFrameMk id="9" creationId="{43533829-1F1C-E66C-B715-8DAA9FDACE82}"/>
          </ac:graphicFrameMkLst>
        </pc:graphicFrameChg>
        <pc:graphicFrameChg chg="del">
          <ac:chgData name="Raphael Hersant" userId="037a23ea2abad49f" providerId="LiveId" clId="{179B059C-C90E-4866-A1D3-FD61F3123B6B}" dt="2022-11-30T15:37:41.417" v="154" actId="478"/>
          <ac:graphicFrameMkLst>
            <pc:docMk/>
            <pc:sldMk cId="3132518914" sldId="379"/>
            <ac:graphicFrameMk id="31" creationId="{D8A02F88-F78A-5A05-D90B-80ED4AEDB347}"/>
          </ac:graphicFrameMkLst>
        </pc:graphicFrameChg>
        <pc:picChg chg="del">
          <ac:chgData name="Raphael Hersant" userId="037a23ea2abad49f" providerId="LiveId" clId="{179B059C-C90E-4866-A1D3-FD61F3123B6B}" dt="2022-11-30T15:37:41.417" v="154" actId="478"/>
          <ac:picMkLst>
            <pc:docMk/>
            <pc:sldMk cId="3132518914" sldId="379"/>
            <ac:picMk id="7" creationId="{1CA95B00-1C54-CFD7-C3E0-A5C61578F929}"/>
          </ac:picMkLst>
        </pc:picChg>
        <pc:picChg chg="add mod">
          <ac:chgData name="Raphael Hersant" userId="037a23ea2abad49f" providerId="LiveId" clId="{179B059C-C90E-4866-A1D3-FD61F3123B6B}" dt="2022-11-30T21:25:27.524" v="3488" actId="1036"/>
          <ac:picMkLst>
            <pc:docMk/>
            <pc:sldMk cId="3132518914" sldId="379"/>
            <ac:picMk id="11" creationId="{D1816B12-CBB0-2B22-C8DA-AC2D6812C892}"/>
          </ac:picMkLst>
        </pc:picChg>
        <pc:picChg chg="add del mod modCrop">
          <ac:chgData name="Raphael Hersant" userId="037a23ea2abad49f" providerId="LiveId" clId="{179B059C-C90E-4866-A1D3-FD61F3123B6B}" dt="2022-11-30T15:52:20.594" v="327" actId="478"/>
          <ac:picMkLst>
            <pc:docMk/>
            <pc:sldMk cId="3132518914" sldId="379"/>
            <ac:picMk id="18" creationId="{DBEF3325-E094-9E5C-C3B0-A1D18ACCFCDF}"/>
          </ac:picMkLst>
        </pc:picChg>
        <pc:picChg chg="add mod">
          <ac:chgData name="Raphael Hersant" userId="037a23ea2abad49f" providerId="LiveId" clId="{179B059C-C90E-4866-A1D3-FD61F3123B6B}" dt="2022-11-30T21:25:27.524" v="3488" actId="1036"/>
          <ac:picMkLst>
            <pc:docMk/>
            <pc:sldMk cId="3132518914" sldId="379"/>
            <ac:picMk id="20" creationId="{F5B76A7B-17A3-9729-1658-9F07F1934D25}"/>
          </ac:picMkLst>
        </pc:picChg>
        <pc:picChg chg="add mod">
          <ac:chgData name="Raphael Hersant" userId="037a23ea2abad49f" providerId="LiveId" clId="{179B059C-C90E-4866-A1D3-FD61F3123B6B}" dt="2022-11-30T21:25:27.524" v="3488" actId="1036"/>
          <ac:picMkLst>
            <pc:docMk/>
            <pc:sldMk cId="3132518914" sldId="379"/>
            <ac:picMk id="22" creationId="{92B86CD0-4F61-8369-7282-7C517B16D283}"/>
          </ac:picMkLst>
        </pc:picChg>
        <pc:picChg chg="add mod">
          <ac:chgData name="Raphael Hersant" userId="037a23ea2abad49f" providerId="LiveId" clId="{179B059C-C90E-4866-A1D3-FD61F3123B6B}" dt="2022-11-30T21:25:27.524" v="3488" actId="1036"/>
          <ac:picMkLst>
            <pc:docMk/>
            <pc:sldMk cId="3132518914" sldId="379"/>
            <ac:picMk id="24" creationId="{C73DAF18-0283-2485-0661-A9E3980525B3}"/>
          </ac:picMkLst>
        </pc:picChg>
        <pc:picChg chg="add mod">
          <ac:chgData name="Raphael Hersant" userId="037a23ea2abad49f" providerId="LiveId" clId="{179B059C-C90E-4866-A1D3-FD61F3123B6B}" dt="2022-11-30T21:25:27.524" v="3488" actId="1036"/>
          <ac:picMkLst>
            <pc:docMk/>
            <pc:sldMk cId="3132518914" sldId="379"/>
            <ac:picMk id="30" creationId="{6D188850-F03C-F4D0-1148-2B483A895F5D}"/>
          </ac:picMkLst>
        </pc:picChg>
        <pc:picChg chg="del">
          <ac:chgData name="Raphael Hersant" userId="037a23ea2abad49f" providerId="LiveId" clId="{179B059C-C90E-4866-A1D3-FD61F3123B6B}" dt="2022-11-30T15:37:41.417" v="154" actId="478"/>
          <ac:picMkLst>
            <pc:docMk/>
            <pc:sldMk cId="3132518914" sldId="379"/>
            <ac:picMk id="32" creationId="{AA3D24D6-1B1C-F7D5-3833-5BD5259E2E40}"/>
          </ac:picMkLst>
        </pc:picChg>
        <pc:picChg chg="add mod">
          <ac:chgData name="Raphael Hersant" userId="037a23ea2abad49f" providerId="LiveId" clId="{179B059C-C90E-4866-A1D3-FD61F3123B6B}" dt="2022-11-30T21:25:27.524" v="3488" actId="1036"/>
          <ac:picMkLst>
            <pc:docMk/>
            <pc:sldMk cId="3132518914" sldId="379"/>
            <ac:picMk id="34" creationId="{F6717C57-D749-4C34-C823-EE542970F9E5}"/>
          </ac:picMkLst>
        </pc:picChg>
      </pc:sldChg>
      <pc:sldChg chg="addSp delSp modSp add mod">
        <pc:chgData name="Raphael Hersant" userId="037a23ea2abad49f" providerId="LiveId" clId="{179B059C-C90E-4866-A1D3-FD61F3123B6B}" dt="2022-12-01T18:40:18.137" v="10663" actId="20578"/>
        <pc:sldMkLst>
          <pc:docMk/>
          <pc:sldMk cId="4196169118" sldId="380"/>
        </pc:sldMkLst>
        <pc:spChg chg="mod">
          <ac:chgData name="Raphael Hersant" userId="037a23ea2abad49f" providerId="LiveId" clId="{179B059C-C90E-4866-A1D3-FD61F3123B6B}" dt="2022-11-30T21:26:44.635" v="3504" actId="20577"/>
          <ac:spMkLst>
            <pc:docMk/>
            <pc:sldMk cId="4196169118" sldId="380"/>
            <ac:spMk id="2" creationId="{22791C24-0199-4C33-8669-353545B837B8}"/>
          </ac:spMkLst>
        </pc:spChg>
        <pc:spChg chg="add mod topLvl">
          <ac:chgData name="Raphael Hersant" userId="037a23ea2abad49f" providerId="LiveId" clId="{179B059C-C90E-4866-A1D3-FD61F3123B6B}" dt="2022-12-01T10:01:08.489" v="7158" actId="165"/>
          <ac:spMkLst>
            <pc:docMk/>
            <pc:sldMk cId="4196169118" sldId="380"/>
            <ac:spMk id="3" creationId="{F01BB064-9626-6239-3437-FCDDB298D3CC}"/>
          </ac:spMkLst>
        </pc:spChg>
        <pc:spChg chg="add mod topLvl">
          <ac:chgData name="Raphael Hersant" userId="037a23ea2abad49f" providerId="LiveId" clId="{179B059C-C90E-4866-A1D3-FD61F3123B6B}" dt="2022-12-01T10:01:08.489" v="7158" actId="165"/>
          <ac:spMkLst>
            <pc:docMk/>
            <pc:sldMk cId="4196169118" sldId="380"/>
            <ac:spMk id="4" creationId="{0C827858-478F-8B1B-C05C-69B85D85A214}"/>
          </ac:spMkLst>
        </pc:spChg>
        <pc:spChg chg="add mod">
          <ac:chgData name="Raphael Hersant" userId="037a23ea2abad49f" providerId="LiveId" clId="{179B059C-C90E-4866-A1D3-FD61F3123B6B}" dt="2022-12-01T18:40:08.316" v="10662" actId="20577"/>
          <ac:spMkLst>
            <pc:docMk/>
            <pc:sldMk cId="4196169118" sldId="380"/>
            <ac:spMk id="5" creationId="{88B6CC1B-90B4-0DB9-A4B9-442D25033169}"/>
          </ac:spMkLst>
        </pc:spChg>
        <pc:spChg chg="add mod">
          <ac:chgData name="Raphael Hersant" userId="037a23ea2abad49f" providerId="LiveId" clId="{179B059C-C90E-4866-A1D3-FD61F3123B6B}" dt="2022-12-01T18:40:18.137" v="10663" actId="20578"/>
          <ac:spMkLst>
            <pc:docMk/>
            <pc:sldMk cId="4196169118" sldId="380"/>
            <ac:spMk id="6" creationId="{7621E1AE-C457-AC02-2BE3-35AECF607299}"/>
          </ac:spMkLst>
        </pc:spChg>
        <pc:spChg chg="add del mod">
          <ac:chgData name="Raphael Hersant" userId="037a23ea2abad49f" providerId="LiveId" clId="{179B059C-C90E-4866-A1D3-FD61F3123B6B}" dt="2022-11-30T16:03:25.518" v="666" actId="478"/>
          <ac:spMkLst>
            <pc:docMk/>
            <pc:sldMk cId="4196169118" sldId="380"/>
            <ac:spMk id="17" creationId="{ADA447CD-439F-2D6C-814B-11D7A67A9BFD}"/>
          </ac:spMkLst>
        </pc:spChg>
        <pc:spChg chg="del">
          <ac:chgData name="Raphael Hersant" userId="037a23ea2abad49f" providerId="LiveId" clId="{179B059C-C90E-4866-A1D3-FD61F3123B6B}" dt="2022-11-30T21:26:36.063" v="3495" actId="478"/>
          <ac:spMkLst>
            <pc:docMk/>
            <pc:sldMk cId="4196169118" sldId="380"/>
            <ac:spMk id="38" creationId="{860272D6-6015-46D4-8CE5-356FD3BA9746}"/>
          </ac:spMkLst>
        </pc:spChg>
        <pc:grpChg chg="add del mod">
          <ac:chgData name="Raphael Hersant" userId="037a23ea2abad49f" providerId="LiveId" clId="{179B059C-C90E-4866-A1D3-FD61F3123B6B}" dt="2022-11-30T15:58:32.360" v="438" actId="165"/>
          <ac:grpSpMkLst>
            <pc:docMk/>
            <pc:sldMk cId="4196169118" sldId="380"/>
            <ac:grpSpMk id="13" creationId="{E7BC4587-F358-4E6C-65F6-430D52866197}"/>
          </ac:grpSpMkLst>
        </pc:grpChg>
        <pc:grpChg chg="add del mod">
          <ac:chgData name="Raphael Hersant" userId="037a23ea2abad49f" providerId="LiveId" clId="{179B059C-C90E-4866-A1D3-FD61F3123B6B}" dt="2022-11-30T15:58:32.360" v="438" actId="165"/>
          <ac:grpSpMkLst>
            <pc:docMk/>
            <pc:sldMk cId="4196169118" sldId="380"/>
            <ac:grpSpMk id="14" creationId="{948136B3-A2CD-3883-A547-15A428581DC1}"/>
          </ac:grpSpMkLst>
        </pc:grpChg>
        <pc:grpChg chg="add del mod">
          <ac:chgData name="Raphael Hersant" userId="037a23ea2abad49f" providerId="LiveId" clId="{179B059C-C90E-4866-A1D3-FD61F3123B6B}" dt="2022-11-30T16:01:28.168" v="648" actId="165"/>
          <ac:grpSpMkLst>
            <pc:docMk/>
            <pc:sldMk cId="4196169118" sldId="380"/>
            <ac:grpSpMk id="15" creationId="{1F1A3236-0452-EF60-AA46-FDEC076EAFF7}"/>
          </ac:grpSpMkLst>
        </pc:grpChg>
        <pc:grpChg chg="add del mod">
          <ac:chgData name="Raphael Hersant" userId="037a23ea2abad49f" providerId="LiveId" clId="{179B059C-C90E-4866-A1D3-FD61F3123B6B}" dt="2022-11-30T16:01:49.396" v="650" actId="165"/>
          <ac:grpSpMkLst>
            <pc:docMk/>
            <pc:sldMk cId="4196169118" sldId="380"/>
            <ac:grpSpMk id="16" creationId="{4E07F982-A08A-BE6D-B39B-A834AD1CC28A}"/>
          </ac:grpSpMkLst>
        </pc:grpChg>
        <pc:grpChg chg="add mod topLvl">
          <ac:chgData name="Raphael Hersant" userId="037a23ea2abad49f" providerId="LiveId" clId="{179B059C-C90E-4866-A1D3-FD61F3123B6B}" dt="2022-12-01T10:01:08.489" v="7158" actId="165"/>
          <ac:grpSpMkLst>
            <pc:docMk/>
            <pc:sldMk cId="4196169118" sldId="380"/>
            <ac:grpSpMk id="18" creationId="{56F5DF65-AFDB-D1E7-40FE-73415865E494}"/>
          </ac:grpSpMkLst>
        </pc:grpChg>
        <pc:grpChg chg="add mod topLvl">
          <ac:chgData name="Raphael Hersant" userId="037a23ea2abad49f" providerId="LiveId" clId="{179B059C-C90E-4866-A1D3-FD61F3123B6B}" dt="2022-12-01T10:01:08.489" v="7158" actId="165"/>
          <ac:grpSpMkLst>
            <pc:docMk/>
            <pc:sldMk cId="4196169118" sldId="380"/>
            <ac:grpSpMk id="19" creationId="{4308E519-54FB-FABE-3274-9CCB774BF550}"/>
          </ac:grpSpMkLst>
        </pc:grpChg>
        <pc:grpChg chg="add del mod">
          <ac:chgData name="Raphael Hersant" userId="037a23ea2abad49f" providerId="LiveId" clId="{179B059C-C90E-4866-A1D3-FD61F3123B6B}" dt="2022-12-01T10:01:08.489" v="7158" actId="165"/>
          <ac:grpSpMkLst>
            <pc:docMk/>
            <pc:sldMk cId="4196169118" sldId="380"/>
            <ac:grpSpMk id="21" creationId="{E4D1AF11-2272-82B7-BC74-D08CA5792DC4}"/>
          </ac:grpSpMkLst>
        </pc:grpChg>
        <pc:picChg chg="add del mod">
          <ac:chgData name="Raphael Hersant" userId="037a23ea2abad49f" providerId="LiveId" clId="{179B059C-C90E-4866-A1D3-FD61F3123B6B}" dt="2022-11-30T15:57:20.822" v="425" actId="478"/>
          <ac:picMkLst>
            <pc:docMk/>
            <pc:sldMk cId="4196169118" sldId="380"/>
            <ac:picMk id="8" creationId="{9900BB61-7603-0700-31FC-2C3EE662526C}"/>
          </ac:picMkLst>
        </pc:picChg>
        <pc:picChg chg="add mod topLvl">
          <ac:chgData name="Raphael Hersant" userId="037a23ea2abad49f" providerId="LiveId" clId="{179B059C-C90E-4866-A1D3-FD61F3123B6B}" dt="2022-12-01T10:01:08.489" v="7158" actId="165"/>
          <ac:picMkLst>
            <pc:docMk/>
            <pc:sldMk cId="4196169118" sldId="380"/>
            <ac:picMk id="9" creationId="{D7C18A6F-F928-4157-D01E-47575DF7D705}"/>
          </ac:picMkLst>
        </pc:picChg>
        <pc:picChg chg="del">
          <ac:chgData name="Raphael Hersant" userId="037a23ea2abad49f" providerId="LiveId" clId="{179B059C-C90E-4866-A1D3-FD61F3123B6B}" dt="2022-11-30T15:53:20.422" v="339" actId="478"/>
          <ac:picMkLst>
            <pc:docMk/>
            <pc:sldMk cId="4196169118" sldId="380"/>
            <ac:picMk id="11" creationId="{D1816B12-CBB0-2B22-C8DA-AC2D6812C892}"/>
          </ac:picMkLst>
        </pc:picChg>
        <pc:picChg chg="add mod topLvl">
          <ac:chgData name="Raphael Hersant" userId="037a23ea2abad49f" providerId="LiveId" clId="{179B059C-C90E-4866-A1D3-FD61F3123B6B}" dt="2022-12-01T10:01:08.489" v="7158" actId="165"/>
          <ac:picMkLst>
            <pc:docMk/>
            <pc:sldMk cId="4196169118" sldId="380"/>
            <ac:picMk id="12" creationId="{F81280EB-6819-C145-A5CF-E94F4FC7D2F2}"/>
          </ac:picMkLst>
        </pc:picChg>
        <pc:picChg chg="del">
          <ac:chgData name="Raphael Hersant" userId="037a23ea2abad49f" providerId="LiveId" clId="{179B059C-C90E-4866-A1D3-FD61F3123B6B}" dt="2022-11-30T15:53:19.538" v="338" actId="478"/>
          <ac:picMkLst>
            <pc:docMk/>
            <pc:sldMk cId="4196169118" sldId="380"/>
            <ac:picMk id="20" creationId="{F5B76A7B-17A3-9729-1658-9F07F1934D25}"/>
          </ac:picMkLst>
        </pc:picChg>
        <pc:picChg chg="del">
          <ac:chgData name="Raphael Hersant" userId="037a23ea2abad49f" providerId="LiveId" clId="{179B059C-C90E-4866-A1D3-FD61F3123B6B}" dt="2022-11-30T15:53:18.609" v="337" actId="478"/>
          <ac:picMkLst>
            <pc:docMk/>
            <pc:sldMk cId="4196169118" sldId="380"/>
            <ac:picMk id="22" creationId="{92B86CD0-4F61-8369-7282-7C517B16D283}"/>
          </ac:picMkLst>
        </pc:picChg>
        <pc:picChg chg="del">
          <ac:chgData name="Raphael Hersant" userId="037a23ea2abad49f" providerId="LiveId" clId="{179B059C-C90E-4866-A1D3-FD61F3123B6B}" dt="2022-11-30T15:53:17.496" v="336" actId="478"/>
          <ac:picMkLst>
            <pc:docMk/>
            <pc:sldMk cId="4196169118" sldId="380"/>
            <ac:picMk id="24" creationId="{C73DAF18-0283-2485-0661-A9E3980525B3}"/>
          </ac:picMkLst>
        </pc:picChg>
        <pc:picChg chg="del">
          <ac:chgData name="Raphael Hersant" userId="037a23ea2abad49f" providerId="LiveId" clId="{179B059C-C90E-4866-A1D3-FD61F3123B6B}" dt="2022-11-30T15:53:22.141" v="341" actId="478"/>
          <ac:picMkLst>
            <pc:docMk/>
            <pc:sldMk cId="4196169118" sldId="380"/>
            <ac:picMk id="30" creationId="{6D188850-F03C-F4D0-1148-2B483A895F5D}"/>
          </ac:picMkLst>
        </pc:picChg>
        <pc:picChg chg="del">
          <ac:chgData name="Raphael Hersant" userId="037a23ea2abad49f" providerId="LiveId" clId="{179B059C-C90E-4866-A1D3-FD61F3123B6B}" dt="2022-11-30T15:53:21.267" v="340" actId="478"/>
          <ac:picMkLst>
            <pc:docMk/>
            <pc:sldMk cId="4196169118" sldId="380"/>
            <ac:picMk id="34" creationId="{F6717C57-D749-4C34-C823-EE542970F9E5}"/>
          </ac:picMkLst>
        </pc:picChg>
        <pc:picChg chg="add del">
          <ac:chgData name="Raphael Hersant" userId="037a23ea2abad49f" providerId="LiveId" clId="{179B059C-C90E-4866-A1D3-FD61F3123B6B}" dt="2022-11-30T15:55:29.926" v="409" actId="478"/>
          <ac:picMkLst>
            <pc:docMk/>
            <pc:sldMk cId="4196169118" sldId="380"/>
            <ac:picMk id="2050" creationId="{8A2FC913-A6DB-8C52-A014-A1D423B14E34}"/>
          </ac:picMkLst>
        </pc:picChg>
        <pc:picChg chg="add del mod">
          <ac:chgData name="Raphael Hersant" userId="037a23ea2abad49f" providerId="LiveId" clId="{179B059C-C90E-4866-A1D3-FD61F3123B6B}" dt="2022-11-30T15:56:08.345" v="416" actId="478"/>
          <ac:picMkLst>
            <pc:docMk/>
            <pc:sldMk cId="4196169118" sldId="380"/>
            <ac:picMk id="2052" creationId="{D66A880A-C80E-36C1-E906-BF3AC53E5BA0}"/>
          </ac:picMkLst>
        </pc:picChg>
      </pc:sldChg>
      <pc:sldChg chg="modSp add mod ord">
        <pc:chgData name="Raphael Hersant" userId="037a23ea2abad49f" providerId="LiveId" clId="{179B059C-C90E-4866-A1D3-FD61F3123B6B}" dt="2022-11-30T16:05:46.043" v="801" actId="20577"/>
        <pc:sldMkLst>
          <pc:docMk/>
          <pc:sldMk cId="4090286709" sldId="381"/>
        </pc:sldMkLst>
        <pc:spChg chg="mod">
          <ac:chgData name="Raphael Hersant" userId="037a23ea2abad49f" providerId="LiveId" clId="{179B059C-C90E-4866-A1D3-FD61F3123B6B}" dt="2022-11-30T16:05:35.395" v="783" actId="20577"/>
          <ac:spMkLst>
            <pc:docMk/>
            <pc:sldMk cId="4090286709" sldId="381"/>
            <ac:spMk id="3" creationId="{C390C433-F1AD-F741-7194-71C21E133AB1}"/>
          </ac:spMkLst>
        </pc:spChg>
        <pc:spChg chg="mod">
          <ac:chgData name="Raphael Hersant" userId="037a23ea2abad49f" providerId="LiveId" clId="{179B059C-C90E-4866-A1D3-FD61F3123B6B}" dt="2022-11-30T16:05:46.043" v="801" actId="20577"/>
          <ac:spMkLst>
            <pc:docMk/>
            <pc:sldMk cId="4090286709" sldId="381"/>
            <ac:spMk id="5" creationId="{BF1DB45B-ED32-B75E-B62B-BD5BBFEBB497}"/>
          </ac:spMkLst>
        </pc:spChg>
      </pc:sldChg>
      <pc:sldChg chg="addSp delSp modSp add mod">
        <pc:chgData name="Raphael Hersant" userId="037a23ea2abad49f" providerId="LiveId" clId="{179B059C-C90E-4866-A1D3-FD61F3123B6B}" dt="2022-12-01T18:43:29.568" v="10742" actId="1036"/>
        <pc:sldMkLst>
          <pc:docMk/>
          <pc:sldMk cId="782649322" sldId="382"/>
        </pc:sldMkLst>
        <pc:spChg chg="mod">
          <ac:chgData name="Raphael Hersant" userId="037a23ea2abad49f" providerId="LiveId" clId="{179B059C-C90E-4866-A1D3-FD61F3123B6B}" dt="2022-11-30T21:29:54.031" v="3569" actId="20577"/>
          <ac:spMkLst>
            <pc:docMk/>
            <pc:sldMk cId="782649322" sldId="382"/>
            <ac:spMk id="2" creationId="{22791C24-0199-4C33-8669-353545B837B8}"/>
          </ac:spMkLst>
        </pc:spChg>
        <pc:spChg chg="del">
          <ac:chgData name="Raphael Hersant" userId="037a23ea2abad49f" providerId="LiveId" clId="{179B059C-C90E-4866-A1D3-FD61F3123B6B}" dt="2022-11-30T16:16:50.986" v="1186" actId="478"/>
          <ac:spMkLst>
            <pc:docMk/>
            <pc:sldMk cId="782649322" sldId="382"/>
            <ac:spMk id="5" creationId="{48E6C362-6DB4-4A8D-BAAB-CBC96777DAEB}"/>
          </ac:spMkLst>
        </pc:spChg>
        <pc:spChg chg="del">
          <ac:chgData name="Raphael Hersant" userId="037a23ea2abad49f" providerId="LiveId" clId="{179B059C-C90E-4866-A1D3-FD61F3123B6B}" dt="2022-11-30T16:06:25.593" v="818" actId="478"/>
          <ac:spMkLst>
            <pc:docMk/>
            <pc:sldMk cId="782649322" sldId="382"/>
            <ac:spMk id="6" creationId="{9D9EEF76-DC41-A110-0586-18EBC1B7591D}"/>
          </ac:spMkLst>
        </pc:spChg>
        <pc:spChg chg="mod">
          <ac:chgData name="Raphael Hersant" userId="037a23ea2abad49f" providerId="LiveId" clId="{179B059C-C90E-4866-A1D3-FD61F3123B6B}" dt="2022-12-01T16:41:57.196" v="9979" actId="1035"/>
          <ac:spMkLst>
            <pc:docMk/>
            <pc:sldMk cId="782649322" sldId="382"/>
            <ac:spMk id="10" creationId="{105E6BB2-9067-16C6-9A99-7B0340852A28}"/>
          </ac:spMkLst>
        </pc:spChg>
        <pc:spChg chg="del">
          <ac:chgData name="Raphael Hersant" userId="037a23ea2abad49f" providerId="LiveId" clId="{179B059C-C90E-4866-A1D3-FD61F3123B6B}" dt="2022-11-30T16:06:37.996" v="832" actId="478"/>
          <ac:spMkLst>
            <pc:docMk/>
            <pc:sldMk cId="782649322" sldId="382"/>
            <ac:spMk id="12" creationId="{444A1051-C878-946A-A606-2FE68F9C97C2}"/>
          </ac:spMkLst>
        </pc:spChg>
        <pc:spChg chg="del">
          <ac:chgData name="Raphael Hersant" userId="037a23ea2abad49f" providerId="LiveId" clId="{179B059C-C90E-4866-A1D3-FD61F3123B6B}" dt="2022-11-30T16:16:53.602" v="1187" actId="478"/>
          <ac:spMkLst>
            <pc:docMk/>
            <pc:sldMk cId="782649322" sldId="382"/>
            <ac:spMk id="13" creationId="{39B69428-1634-408D-842F-2F79EFD42C2C}"/>
          </ac:spMkLst>
        </pc:spChg>
        <pc:spChg chg="del">
          <ac:chgData name="Raphael Hersant" userId="037a23ea2abad49f" providerId="LiveId" clId="{179B059C-C90E-4866-A1D3-FD61F3123B6B}" dt="2022-11-30T16:06:37.996" v="832" actId="478"/>
          <ac:spMkLst>
            <pc:docMk/>
            <pc:sldMk cId="782649322" sldId="382"/>
            <ac:spMk id="14" creationId="{5D06B4A1-E4C7-EC4D-7283-82439BC9BE16}"/>
          </ac:spMkLst>
        </pc:spChg>
        <pc:spChg chg="del">
          <ac:chgData name="Raphael Hersant" userId="037a23ea2abad49f" providerId="LiveId" clId="{179B059C-C90E-4866-A1D3-FD61F3123B6B}" dt="2022-11-30T16:06:37.996" v="832" actId="478"/>
          <ac:spMkLst>
            <pc:docMk/>
            <pc:sldMk cId="782649322" sldId="382"/>
            <ac:spMk id="15" creationId="{63089B12-34A3-D7A3-3472-ADABCC4C09C9}"/>
          </ac:spMkLst>
        </pc:spChg>
        <pc:spChg chg="del">
          <ac:chgData name="Raphael Hersant" userId="037a23ea2abad49f" providerId="LiveId" clId="{179B059C-C90E-4866-A1D3-FD61F3123B6B}" dt="2022-11-30T16:06:37.996" v="832" actId="478"/>
          <ac:spMkLst>
            <pc:docMk/>
            <pc:sldMk cId="782649322" sldId="382"/>
            <ac:spMk id="16" creationId="{C61C6FE0-F779-C9A7-D5A8-DB0F835A0BF3}"/>
          </ac:spMkLst>
        </pc:spChg>
        <pc:spChg chg="add mod">
          <ac:chgData name="Raphael Hersant" userId="037a23ea2abad49f" providerId="LiveId" clId="{179B059C-C90E-4866-A1D3-FD61F3123B6B}" dt="2022-12-01T18:43:29.568" v="10742" actId="1036"/>
          <ac:spMkLst>
            <pc:docMk/>
            <pc:sldMk cId="782649322" sldId="382"/>
            <ac:spMk id="19" creationId="{B20FF8CF-2AAD-BABC-F55D-35EC82C34A72}"/>
          </ac:spMkLst>
        </pc:spChg>
        <pc:spChg chg="add mod">
          <ac:chgData name="Raphael Hersant" userId="037a23ea2abad49f" providerId="LiveId" clId="{179B059C-C90E-4866-A1D3-FD61F3123B6B}" dt="2022-12-01T16:41:57.196" v="9979" actId="1035"/>
          <ac:spMkLst>
            <pc:docMk/>
            <pc:sldMk cId="782649322" sldId="382"/>
            <ac:spMk id="22" creationId="{3EBD66F4-B693-14B1-530B-7AD96B417F84}"/>
          </ac:spMkLst>
        </pc:spChg>
        <pc:spChg chg="add mod">
          <ac:chgData name="Raphael Hersant" userId="037a23ea2abad49f" providerId="LiveId" clId="{179B059C-C90E-4866-A1D3-FD61F3123B6B}" dt="2022-12-01T18:43:29.568" v="10742" actId="1036"/>
          <ac:spMkLst>
            <pc:docMk/>
            <pc:sldMk cId="782649322" sldId="382"/>
            <ac:spMk id="24" creationId="{CDA85494-11F4-8E0A-D7EA-A40D73DCAE88}"/>
          </ac:spMkLst>
        </pc:spChg>
        <pc:spChg chg="del">
          <ac:chgData name="Raphael Hersant" userId="037a23ea2abad49f" providerId="LiveId" clId="{179B059C-C90E-4866-A1D3-FD61F3123B6B}" dt="2022-11-30T16:16:53.602" v="1187" actId="478"/>
          <ac:spMkLst>
            <pc:docMk/>
            <pc:sldMk cId="782649322" sldId="382"/>
            <ac:spMk id="25" creationId="{AD426E99-1169-B260-76E3-93D1970A6ED3}"/>
          </ac:spMkLst>
        </pc:spChg>
        <pc:spChg chg="del">
          <ac:chgData name="Raphael Hersant" userId="037a23ea2abad49f" providerId="LiveId" clId="{179B059C-C90E-4866-A1D3-FD61F3123B6B}" dt="2022-11-30T16:16:53.602" v="1187" actId="478"/>
          <ac:spMkLst>
            <pc:docMk/>
            <pc:sldMk cId="782649322" sldId="382"/>
            <ac:spMk id="26" creationId="{EC3B7969-6211-E5B2-C7D0-567CE4702527}"/>
          </ac:spMkLst>
        </pc:spChg>
        <pc:spChg chg="del">
          <ac:chgData name="Raphael Hersant" userId="037a23ea2abad49f" providerId="LiveId" clId="{179B059C-C90E-4866-A1D3-FD61F3123B6B}" dt="2022-11-30T16:16:53.602" v="1187" actId="478"/>
          <ac:spMkLst>
            <pc:docMk/>
            <pc:sldMk cId="782649322" sldId="382"/>
            <ac:spMk id="27" creationId="{F05CC9F4-D93B-0267-D5E5-18FE4A498047}"/>
          </ac:spMkLst>
        </pc:spChg>
        <pc:spChg chg="del mod">
          <ac:chgData name="Raphael Hersant" userId="037a23ea2abad49f" providerId="LiveId" clId="{179B059C-C90E-4866-A1D3-FD61F3123B6B}" dt="2022-11-30T16:16:53.602" v="1187" actId="478"/>
          <ac:spMkLst>
            <pc:docMk/>
            <pc:sldMk cId="782649322" sldId="382"/>
            <ac:spMk id="28" creationId="{055AE1CC-61A4-6558-3128-D3758FCFFCED}"/>
          </ac:spMkLst>
        </pc:spChg>
        <pc:spChg chg="add del">
          <ac:chgData name="Raphael Hersant" userId="037a23ea2abad49f" providerId="LiveId" clId="{179B059C-C90E-4866-A1D3-FD61F3123B6B}" dt="2022-11-30T16:18:55.247" v="1386" actId="478"/>
          <ac:spMkLst>
            <pc:docMk/>
            <pc:sldMk cId="782649322" sldId="382"/>
            <ac:spMk id="29" creationId="{3A7C49A1-9081-F51B-2BDA-3165BC6D890A}"/>
          </ac:spMkLst>
        </pc:spChg>
        <pc:spChg chg="add del">
          <ac:chgData name="Raphael Hersant" userId="037a23ea2abad49f" providerId="LiveId" clId="{179B059C-C90E-4866-A1D3-FD61F3123B6B}" dt="2022-11-30T16:18:56.865" v="1388" actId="478"/>
          <ac:spMkLst>
            <pc:docMk/>
            <pc:sldMk cId="782649322" sldId="382"/>
            <ac:spMk id="30" creationId="{72882D66-800A-0917-FE2A-528229A15006}"/>
          </ac:spMkLst>
        </pc:spChg>
        <pc:spChg chg="del">
          <ac:chgData name="Raphael Hersant" userId="037a23ea2abad49f" providerId="LiveId" clId="{179B059C-C90E-4866-A1D3-FD61F3123B6B}" dt="2022-11-30T16:16:53.602" v="1187" actId="478"/>
          <ac:spMkLst>
            <pc:docMk/>
            <pc:sldMk cId="782649322" sldId="382"/>
            <ac:spMk id="35" creationId="{92316B7B-E191-4585-826C-9A3F8053FDFE}"/>
          </ac:spMkLst>
        </pc:spChg>
        <pc:spChg chg="del">
          <ac:chgData name="Raphael Hersant" userId="037a23ea2abad49f" providerId="LiveId" clId="{179B059C-C90E-4866-A1D3-FD61F3123B6B}" dt="2022-11-30T16:16:53.602" v="1187" actId="478"/>
          <ac:spMkLst>
            <pc:docMk/>
            <pc:sldMk cId="782649322" sldId="382"/>
            <ac:spMk id="36" creationId="{44D0BD57-C991-4A1F-9406-49E436277059}"/>
          </ac:spMkLst>
        </pc:spChg>
        <pc:spChg chg="del">
          <ac:chgData name="Raphael Hersant" userId="037a23ea2abad49f" providerId="LiveId" clId="{179B059C-C90E-4866-A1D3-FD61F3123B6B}" dt="2022-11-30T16:16:53.602" v="1187" actId="478"/>
          <ac:spMkLst>
            <pc:docMk/>
            <pc:sldMk cId="782649322" sldId="382"/>
            <ac:spMk id="37" creationId="{E5DBD8DE-6D0C-4FAD-A50E-D52972858D2D}"/>
          </ac:spMkLst>
        </pc:spChg>
        <pc:spChg chg="mod">
          <ac:chgData name="Raphael Hersant" userId="037a23ea2abad49f" providerId="LiveId" clId="{179B059C-C90E-4866-A1D3-FD61F3123B6B}" dt="2022-11-30T21:34:10.419" v="3696" actId="20577"/>
          <ac:spMkLst>
            <pc:docMk/>
            <pc:sldMk cId="782649322" sldId="382"/>
            <ac:spMk id="38" creationId="{860272D6-6015-46D4-8CE5-356FD3BA9746}"/>
          </ac:spMkLst>
        </pc:spChg>
        <pc:graphicFrameChg chg="mod modGraphic">
          <ac:chgData name="Raphael Hersant" userId="037a23ea2abad49f" providerId="LiveId" clId="{179B059C-C90E-4866-A1D3-FD61F3123B6B}" dt="2022-12-01T16:40:11.895" v="9903" actId="403"/>
          <ac:graphicFrameMkLst>
            <pc:docMk/>
            <pc:sldMk cId="782649322" sldId="382"/>
            <ac:graphicFrameMk id="3" creationId="{0C722127-B4B6-91B5-5EBD-FAA0A4BB0337}"/>
          </ac:graphicFrameMkLst>
        </pc:graphicFrameChg>
        <pc:graphicFrameChg chg="mod modGraphic">
          <ac:chgData name="Raphael Hersant" userId="037a23ea2abad49f" providerId="LiveId" clId="{179B059C-C90E-4866-A1D3-FD61F3123B6B}" dt="2022-12-01T16:40:14.712" v="9904" actId="403"/>
          <ac:graphicFrameMkLst>
            <pc:docMk/>
            <pc:sldMk cId="782649322" sldId="382"/>
            <ac:graphicFrameMk id="8" creationId="{17D5852D-884B-9AC9-2733-08E91852BF2D}"/>
          </ac:graphicFrameMkLst>
        </pc:graphicFrameChg>
        <pc:graphicFrameChg chg="del">
          <ac:chgData name="Raphael Hersant" userId="037a23ea2abad49f" providerId="LiveId" clId="{179B059C-C90E-4866-A1D3-FD61F3123B6B}" dt="2022-11-30T16:06:37.996" v="832" actId="478"/>
          <ac:graphicFrameMkLst>
            <pc:docMk/>
            <pc:sldMk cId="782649322" sldId="382"/>
            <ac:graphicFrameMk id="9" creationId="{43533829-1F1C-E66C-B715-8DAA9FDACE82}"/>
          </ac:graphicFrameMkLst>
        </pc:graphicFrameChg>
        <pc:graphicFrameChg chg="add mod modGraphic">
          <ac:chgData name="Raphael Hersant" userId="037a23ea2abad49f" providerId="LiveId" clId="{179B059C-C90E-4866-A1D3-FD61F3123B6B}" dt="2022-12-01T16:41:40.390" v="9957" actId="1036"/>
          <ac:graphicFrameMkLst>
            <pc:docMk/>
            <pc:sldMk cId="782649322" sldId="382"/>
            <ac:graphicFrameMk id="17" creationId="{33CA9C34-DC0C-197C-C345-4EEFCBF91924}"/>
          </ac:graphicFrameMkLst>
        </pc:graphicFrameChg>
        <pc:graphicFrameChg chg="add mod modGraphic">
          <ac:chgData name="Raphael Hersant" userId="037a23ea2abad49f" providerId="LiveId" clId="{179B059C-C90E-4866-A1D3-FD61F3123B6B}" dt="2022-12-01T18:43:29.568" v="10742" actId="1036"/>
          <ac:graphicFrameMkLst>
            <pc:docMk/>
            <pc:sldMk cId="782649322" sldId="382"/>
            <ac:graphicFrameMk id="18" creationId="{A90E5B21-3107-F8AA-D583-7F7C328FE440}"/>
          </ac:graphicFrameMkLst>
        </pc:graphicFrameChg>
        <pc:graphicFrameChg chg="add mod">
          <ac:chgData name="Raphael Hersant" userId="037a23ea2abad49f" providerId="LiveId" clId="{179B059C-C90E-4866-A1D3-FD61F3123B6B}" dt="2022-11-30T16:17:57.818" v="1276" actId="571"/>
          <ac:graphicFrameMkLst>
            <pc:docMk/>
            <pc:sldMk cId="782649322" sldId="382"/>
            <ac:graphicFrameMk id="20" creationId="{F70E7F6C-0864-7F87-EF2A-C56C5CA810D2}"/>
          </ac:graphicFrameMkLst>
        </pc:graphicFrameChg>
        <pc:graphicFrameChg chg="add mod modGraphic">
          <ac:chgData name="Raphael Hersant" userId="037a23ea2abad49f" providerId="LiveId" clId="{179B059C-C90E-4866-A1D3-FD61F3123B6B}" dt="2022-12-01T18:43:29.568" v="10742" actId="1036"/>
          <ac:graphicFrameMkLst>
            <pc:docMk/>
            <pc:sldMk cId="782649322" sldId="382"/>
            <ac:graphicFrameMk id="23" creationId="{99DAC2C8-A31C-49E3-BFE0-1B22C3761A08}"/>
          </ac:graphicFrameMkLst>
        </pc:graphicFrameChg>
        <pc:graphicFrameChg chg="mod modGraphic">
          <ac:chgData name="Raphael Hersant" userId="037a23ea2abad49f" providerId="LiveId" clId="{179B059C-C90E-4866-A1D3-FD61F3123B6B}" dt="2022-12-01T16:41:40.390" v="9957" actId="1036"/>
          <ac:graphicFrameMkLst>
            <pc:docMk/>
            <pc:sldMk cId="782649322" sldId="382"/>
            <ac:graphicFrameMk id="31" creationId="{D8A02F88-F78A-5A05-D90B-80ED4AEDB347}"/>
          </ac:graphicFrameMkLst>
        </pc:graphicFrameChg>
        <pc:picChg chg="del">
          <ac:chgData name="Raphael Hersant" userId="037a23ea2abad49f" providerId="LiveId" clId="{179B059C-C90E-4866-A1D3-FD61F3123B6B}" dt="2022-11-30T16:06:24.208" v="817" actId="478"/>
          <ac:picMkLst>
            <pc:docMk/>
            <pc:sldMk cId="782649322" sldId="382"/>
            <ac:picMk id="7" creationId="{1CA95B00-1C54-CFD7-C3E0-A5C61578F929}"/>
          </ac:picMkLst>
        </pc:picChg>
        <pc:picChg chg="add mod modCrop">
          <ac:chgData name="Raphael Hersant" userId="037a23ea2abad49f" providerId="LiveId" clId="{179B059C-C90E-4866-A1D3-FD61F3123B6B}" dt="2022-12-01T16:41:33.297" v="9944" actId="1036"/>
          <ac:picMkLst>
            <pc:docMk/>
            <pc:sldMk cId="782649322" sldId="382"/>
            <ac:picMk id="11" creationId="{049A0E50-53AB-D231-0CFE-3F05E5A009E1}"/>
          </ac:picMkLst>
        </pc:picChg>
        <pc:picChg chg="add mod">
          <ac:chgData name="Raphael Hersant" userId="037a23ea2abad49f" providerId="LiveId" clId="{179B059C-C90E-4866-A1D3-FD61F3123B6B}" dt="2022-11-30T16:17:57.818" v="1276" actId="571"/>
          <ac:picMkLst>
            <pc:docMk/>
            <pc:sldMk cId="782649322" sldId="382"/>
            <ac:picMk id="21" creationId="{49C70C27-B5AC-8886-D902-7AE58B6E70E3}"/>
          </ac:picMkLst>
        </pc:picChg>
        <pc:picChg chg="del">
          <ac:chgData name="Raphael Hersant" userId="037a23ea2abad49f" providerId="LiveId" clId="{179B059C-C90E-4866-A1D3-FD61F3123B6B}" dt="2022-11-30T16:06:22.716" v="816" actId="478"/>
          <ac:picMkLst>
            <pc:docMk/>
            <pc:sldMk cId="782649322" sldId="382"/>
            <ac:picMk id="32" creationId="{AA3D24D6-1B1C-F7D5-3833-5BD5259E2E40}"/>
          </ac:picMkLst>
        </pc:picChg>
        <pc:picChg chg="add del mod">
          <ac:chgData name="Raphael Hersant" userId="037a23ea2abad49f" providerId="LiveId" clId="{179B059C-C90E-4866-A1D3-FD61F3123B6B}" dt="2022-11-30T16:10:23.503" v="915" actId="478"/>
          <ac:picMkLst>
            <pc:docMk/>
            <pc:sldMk cId="782649322" sldId="382"/>
            <ac:picMk id="3074" creationId="{70153444-7CC6-0092-E87E-D4639D71BF4C}"/>
          </ac:picMkLst>
        </pc:picChg>
        <pc:picChg chg="add del mod">
          <ac:chgData name="Raphael Hersant" userId="037a23ea2abad49f" providerId="LiveId" clId="{179B059C-C90E-4866-A1D3-FD61F3123B6B}" dt="2022-11-30T16:09:36.879" v="844" actId="478"/>
          <ac:picMkLst>
            <pc:docMk/>
            <pc:sldMk cId="782649322" sldId="382"/>
            <ac:picMk id="3076" creationId="{942D94BE-566D-439B-FA20-08791F0168CD}"/>
          </ac:picMkLst>
        </pc:picChg>
        <pc:picChg chg="add mod">
          <ac:chgData name="Raphael Hersant" userId="037a23ea2abad49f" providerId="LiveId" clId="{179B059C-C90E-4866-A1D3-FD61F3123B6B}" dt="2022-12-01T16:41:33.297" v="9944" actId="1036"/>
          <ac:picMkLst>
            <pc:docMk/>
            <pc:sldMk cId="782649322" sldId="382"/>
            <ac:picMk id="3078" creationId="{D737916F-DF98-4FB6-A7D6-45C199838E32}"/>
          </ac:picMkLst>
        </pc:picChg>
      </pc:sldChg>
      <pc:sldChg chg="addSp delSp modSp add mod">
        <pc:chgData name="Raphael Hersant" userId="037a23ea2abad49f" providerId="LiveId" clId="{179B059C-C90E-4866-A1D3-FD61F3123B6B}" dt="2022-12-01T18:44:51.397" v="10753" actId="403"/>
        <pc:sldMkLst>
          <pc:docMk/>
          <pc:sldMk cId="3858829877" sldId="383"/>
        </pc:sldMkLst>
        <pc:spChg chg="mod">
          <ac:chgData name="Raphael Hersant" userId="037a23ea2abad49f" providerId="LiveId" clId="{179B059C-C90E-4866-A1D3-FD61F3123B6B}" dt="2022-12-01T18:44:43.147" v="10751" actId="20577"/>
          <ac:spMkLst>
            <pc:docMk/>
            <pc:sldMk cId="3858829877" sldId="383"/>
            <ac:spMk id="2" creationId="{22791C24-0199-4C33-8669-353545B837B8}"/>
          </ac:spMkLst>
        </pc:spChg>
        <pc:spChg chg="add del mod topLvl">
          <ac:chgData name="Raphael Hersant" userId="037a23ea2abad49f" providerId="LiveId" clId="{179B059C-C90E-4866-A1D3-FD61F3123B6B}" dt="2022-11-30T16:48:51.724" v="2144" actId="478"/>
          <ac:spMkLst>
            <pc:docMk/>
            <pc:sldMk cId="3858829877" sldId="383"/>
            <ac:spMk id="4" creationId="{9355208F-95E8-865B-44DF-D663D3588D78}"/>
          </ac:spMkLst>
        </pc:spChg>
        <pc:spChg chg="add del mod topLvl">
          <ac:chgData name="Raphael Hersant" userId="037a23ea2abad49f" providerId="LiveId" clId="{179B059C-C90E-4866-A1D3-FD61F3123B6B}" dt="2022-11-30T16:48:51.724" v="2144" actId="478"/>
          <ac:spMkLst>
            <pc:docMk/>
            <pc:sldMk cId="3858829877" sldId="383"/>
            <ac:spMk id="5" creationId="{F0B3756E-CC70-EEFC-A499-F5785870413F}"/>
          </ac:spMkLst>
        </pc:spChg>
        <pc:spChg chg="add del mod">
          <ac:chgData name="Raphael Hersant" userId="037a23ea2abad49f" providerId="LiveId" clId="{179B059C-C90E-4866-A1D3-FD61F3123B6B}" dt="2022-11-30T18:45:13.175" v="2292" actId="478"/>
          <ac:spMkLst>
            <pc:docMk/>
            <pc:sldMk cId="3858829877" sldId="383"/>
            <ac:spMk id="6" creationId="{443CF14C-CAD3-31CF-1AE2-D52E59E99BD9}"/>
          </ac:spMkLst>
        </pc:spChg>
        <pc:spChg chg="add del mod">
          <ac:chgData name="Raphael Hersant" userId="037a23ea2abad49f" providerId="LiveId" clId="{179B059C-C90E-4866-A1D3-FD61F3123B6B}" dt="2022-11-30T18:45:13.175" v="2292" actId="478"/>
          <ac:spMkLst>
            <pc:docMk/>
            <pc:sldMk cId="3858829877" sldId="383"/>
            <ac:spMk id="7" creationId="{30E9F197-3DCA-EC7E-F43C-E558F37C0F6E}"/>
          </ac:spMkLst>
        </pc:spChg>
        <pc:spChg chg="add del mod">
          <ac:chgData name="Raphael Hersant" userId="037a23ea2abad49f" providerId="LiveId" clId="{179B059C-C90E-4866-A1D3-FD61F3123B6B}" dt="2022-11-30T18:45:13.175" v="2292" actId="478"/>
          <ac:spMkLst>
            <pc:docMk/>
            <pc:sldMk cId="3858829877" sldId="383"/>
            <ac:spMk id="9" creationId="{443B82DB-D4C2-8E87-DF96-300B37813A07}"/>
          </ac:spMkLst>
        </pc:spChg>
        <pc:spChg chg="mod">
          <ac:chgData name="Raphael Hersant" userId="037a23ea2abad49f" providerId="LiveId" clId="{179B059C-C90E-4866-A1D3-FD61F3123B6B}" dt="2022-12-01T16:42:48.182" v="9991" actId="1036"/>
          <ac:spMkLst>
            <pc:docMk/>
            <pc:sldMk cId="3858829877" sldId="383"/>
            <ac:spMk id="10" creationId="{105E6BB2-9067-16C6-9A99-7B0340852A28}"/>
          </ac:spMkLst>
        </pc:spChg>
        <pc:spChg chg="add del mod">
          <ac:chgData name="Raphael Hersant" userId="037a23ea2abad49f" providerId="LiveId" clId="{179B059C-C90E-4866-A1D3-FD61F3123B6B}" dt="2022-11-30T18:45:13.175" v="2292" actId="478"/>
          <ac:spMkLst>
            <pc:docMk/>
            <pc:sldMk cId="3858829877" sldId="383"/>
            <ac:spMk id="12" creationId="{BD798C7C-BC05-6271-7CE4-6E4589131753}"/>
          </ac:spMkLst>
        </pc:spChg>
        <pc:spChg chg="add del mod">
          <ac:chgData name="Raphael Hersant" userId="037a23ea2abad49f" providerId="LiveId" clId="{179B059C-C90E-4866-A1D3-FD61F3123B6B}" dt="2022-11-30T18:45:13.175" v="2292" actId="478"/>
          <ac:spMkLst>
            <pc:docMk/>
            <pc:sldMk cId="3858829877" sldId="383"/>
            <ac:spMk id="13" creationId="{A174F9C1-4753-CE91-735A-40DF885DF2E8}"/>
          </ac:spMkLst>
        </pc:spChg>
        <pc:spChg chg="add del mod">
          <ac:chgData name="Raphael Hersant" userId="037a23ea2abad49f" providerId="LiveId" clId="{179B059C-C90E-4866-A1D3-FD61F3123B6B}" dt="2022-11-30T18:45:13.175" v="2292" actId="478"/>
          <ac:spMkLst>
            <pc:docMk/>
            <pc:sldMk cId="3858829877" sldId="383"/>
            <ac:spMk id="14" creationId="{A58BA7D3-5704-95C3-3D45-3F4A5EF3342B}"/>
          </ac:spMkLst>
        </pc:spChg>
        <pc:spChg chg="add del mod">
          <ac:chgData name="Raphael Hersant" userId="037a23ea2abad49f" providerId="LiveId" clId="{179B059C-C90E-4866-A1D3-FD61F3123B6B}" dt="2022-11-30T18:45:13.175" v="2292" actId="478"/>
          <ac:spMkLst>
            <pc:docMk/>
            <pc:sldMk cId="3858829877" sldId="383"/>
            <ac:spMk id="15" creationId="{C2C628AE-C1A3-1676-A508-13C233A1DB58}"/>
          </ac:spMkLst>
        </pc:spChg>
        <pc:spChg chg="add del mod">
          <ac:chgData name="Raphael Hersant" userId="037a23ea2abad49f" providerId="LiveId" clId="{179B059C-C90E-4866-A1D3-FD61F3123B6B}" dt="2022-11-30T18:45:13.175" v="2292" actId="478"/>
          <ac:spMkLst>
            <pc:docMk/>
            <pc:sldMk cId="3858829877" sldId="383"/>
            <ac:spMk id="16" creationId="{AF7198CA-9C1D-6679-588A-5FDEAC322FDF}"/>
          </ac:spMkLst>
        </pc:spChg>
        <pc:spChg chg="mod">
          <ac:chgData name="Raphael Hersant" userId="037a23ea2abad49f" providerId="LiveId" clId="{179B059C-C90E-4866-A1D3-FD61F3123B6B}" dt="2022-12-01T16:42:48.182" v="9991" actId="1036"/>
          <ac:spMkLst>
            <pc:docMk/>
            <pc:sldMk cId="3858829877" sldId="383"/>
            <ac:spMk id="19" creationId="{B20FF8CF-2AAD-BABC-F55D-35EC82C34A72}"/>
          </ac:spMkLst>
        </pc:spChg>
        <pc:spChg chg="add del mod">
          <ac:chgData name="Raphael Hersant" userId="037a23ea2abad49f" providerId="LiveId" clId="{179B059C-C90E-4866-A1D3-FD61F3123B6B}" dt="2022-11-30T18:45:13.175" v="2292" actId="478"/>
          <ac:spMkLst>
            <pc:docMk/>
            <pc:sldMk cId="3858829877" sldId="383"/>
            <ac:spMk id="20" creationId="{269C3341-D989-7FA9-D8F0-CB4BD33AA061}"/>
          </ac:spMkLst>
        </pc:spChg>
        <pc:spChg chg="add del mod">
          <ac:chgData name="Raphael Hersant" userId="037a23ea2abad49f" providerId="LiveId" clId="{179B059C-C90E-4866-A1D3-FD61F3123B6B}" dt="2022-11-30T18:45:13.175" v="2292" actId="478"/>
          <ac:spMkLst>
            <pc:docMk/>
            <pc:sldMk cId="3858829877" sldId="383"/>
            <ac:spMk id="21" creationId="{6158F257-F866-AA58-E2AB-997BBEF03B20}"/>
          </ac:spMkLst>
        </pc:spChg>
        <pc:spChg chg="del">
          <ac:chgData name="Raphael Hersant" userId="037a23ea2abad49f" providerId="LiveId" clId="{179B059C-C90E-4866-A1D3-FD61F3123B6B}" dt="2022-11-30T16:33:42.179" v="1702" actId="478"/>
          <ac:spMkLst>
            <pc:docMk/>
            <pc:sldMk cId="3858829877" sldId="383"/>
            <ac:spMk id="22" creationId="{3EBD66F4-B693-14B1-530B-7AD96B417F84}"/>
          </ac:spMkLst>
        </pc:spChg>
        <pc:spChg chg="del">
          <ac:chgData name="Raphael Hersant" userId="037a23ea2abad49f" providerId="LiveId" clId="{179B059C-C90E-4866-A1D3-FD61F3123B6B}" dt="2022-11-30T16:29:23.387" v="1635" actId="478"/>
          <ac:spMkLst>
            <pc:docMk/>
            <pc:sldMk cId="3858829877" sldId="383"/>
            <ac:spMk id="24" creationId="{CDA85494-11F4-8E0A-D7EA-A40D73DCAE88}"/>
          </ac:spMkLst>
        </pc:spChg>
        <pc:spChg chg="add del mod">
          <ac:chgData name="Raphael Hersant" userId="037a23ea2abad49f" providerId="LiveId" clId="{179B059C-C90E-4866-A1D3-FD61F3123B6B}" dt="2022-11-30T18:45:13.175" v="2292" actId="478"/>
          <ac:spMkLst>
            <pc:docMk/>
            <pc:sldMk cId="3858829877" sldId="383"/>
            <ac:spMk id="25" creationId="{2C7880EE-8AF6-252B-4504-EBB198059ABC}"/>
          </ac:spMkLst>
        </pc:spChg>
        <pc:spChg chg="add del mod topLvl">
          <ac:chgData name="Raphael Hersant" userId="037a23ea2abad49f" providerId="LiveId" clId="{179B059C-C90E-4866-A1D3-FD61F3123B6B}" dt="2022-11-30T16:48:51.724" v="2144" actId="478"/>
          <ac:spMkLst>
            <pc:docMk/>
            <pc:sldMk cId="3858829877" sldId="383"/>
            <ac:spMk id="26" creationId="{5A4EE25C-5834-BE4B-141D-A70DAE828933}"/>
          </ac:spMkLst>
        </pc:spChg>
        <pc:spChg chg="add del mod topLvl">
          <ac:chgData name="Raphael Hersant" userId="037a23ea2abad49f" providerId="LiveId" clId="{179B059C-C90E-4866-A1D3-FD61F3123B6B}" dt="2022-11-30T16:48:51.724" v="2144" actId="478"/>
          <ac:spMkLst>
            <pc:docMk/>
            <pc:sldMk cId="3858829877" sldId="383"/>
            <ac:spMk id="27" creationId="{BFA5FBA2-0E85-B61D-8F5F-56AD611B1103}"/>
          </ac:spMkLst>
        </pc:spChg>
        <pc:spChg chg="add del mod">
          <ac:chgData name="Raphael Hersant" userId="037a23ea2abad49f" providerId="LiveId" clId="{179B059C-C90E-4866-A1D3-FD61F3123B6B}" dt="2022-11-30T18:45:13.175" v="2292" actId="478"/>
          <ac:spMkLst>
            <pc:docMk/>
            <pc:sldMk cId="3858829877" sldId="383"/>
            <ac:spMk id="28" creationId="{64D6807D-E6E3-3BCC-C557-503BE359415B}"/>
          </ac:spMkLst>
        </pc:spChg>
        <pc:spChg chg="add del mod topLvl">
          <ac:chgData name="Raphael Hersant" userId="037a23ea2abad49f" providerId="LiveId" clId="{179B059C-C90E-4866-A1D3-FD61F3123B6B}" dt="2022-11-30T16:48:51.724" v="2144" actId="478"/>
          <ac:spMkLst>
            <pc:docMk/>
            <pc:sldMk cId="3858829877" sldId="383"/>
            <ac:spMk id="29" creationId="{46FCA20F-BD95-13E7-BF64-438538308204}"/>
          </ac:spMkLst>
        </pc:spChg>
        <pc:spChg chg="add del mod topLvl">
          <ac:chgData name="Raphael Hersant" userId="037a23ea2abad49f" providerId="LiveId" clId="{179B059C-C90E-4866-A1D3-FD61F3123B6B}" dt="2022-11-30T16:48:51.724" v="2144" actId="478"/>
          <ac:spMkLst>
            <pc:docMk/>
            <pc:sldMk cId="3858829877" sldId="383"/>
            <ac:spMk id="30" creationId="{3C50D72F-CA66-22D5-DDCC-812D4BDB534D}"/>
          </ac:spMkLst>
        </pc:spChg>
        <pc:spChg chg="add del mod topLvl">
          <ac:chgData name="Raphael Hersant" userId="037a23ea2abad49f" providerId="LiveId" clId="{179B059C-C90E-4866-A1D3-FD61F3123B6B}" dt="2022-11-30T16:48:51.724" v="2144" actId="478"/>
          <ac:spMkLst>
            <pc:docMk/>
            <pc:sldMk cId="3858829877" sldId="383"/>
            <ac:spMk id="32" creationId="{734711C6-6ED8-C666-695F-FC66670314E7}"/>
          </ac:spMkLst>
        </pc:spChg>
        <pc:spChg chg="add del mod topLvl">
          <ac:chgData name="Raphael Hersant" userId="037a23ea2abad49f" providerId="LiveId" clId="{179B059C-C90E-4866-A1D3-FD61F3123B6B}" dt="2022-11-30T16:48:51.724" v="2144" actId="478"/>
          <ac:spMkLst>
            <pc:docMk/>
            <pc:sldMk cId="3858829877" sldId="383"/>
            <ac:spMk id="33" creationId="{AFE83A3E-C4B9-BB7D-CF2F-E8C11B584DC3}"/>
          </ac:spMkLst>
        </pc:spChg>
        <pc:spChg chg="add del mod topLvl">
          <ac:chgData name="Raphael Hersant" userId="037a23ea2abad49f" providerId="LiveId" clId="{179B059C-C90E-4866-A1D3-FD61F3123B6B}" dt="2022-11-30T16:48:51.724" v="2144" actId="478"/>
          <ac:spMkLst>
            <pc:docMk/>
            <pc:sldMk cId="3858829877" sldId="383"/>
            <ac:spMk id="34" creationId="{97608F44-7125-7C8E-5B54-25F353A1FC63}"/>
          </ac:spMkLst>
        </pc:spChg>
        <pc:spChg chg="add del mod topLvl">
          <ac:chgData name="Raphael Hersant" userId="037a23ea2abad49f" providerId="LiveId" clId="{179B059C-C90E-4866-A1D3-FD61F3123B6B}" dt="2022-11-30T16:48:51.724" v="2144" actId="478"/>
          <ac:spMkLst>
            <pc:docMk/>
            <pc:sldMk cId="3858829877" sldId="383"/>
            <ac:spMk id="35" creationId="{F803D17A-50A2-5269-AAAE-914FC75C8C17}"/>
          </ac:spMkLst>
        </pc:spChg>
        <pc:spChg chg="mod">
          <ac:chgData name="Raphael Hersant" userId="037a23ea2abad49f" providerId="LiveId" clId="{179B059C-C90E-4866-A1D3-FD61F3123B6B}" dt="2022-12-01T16:44:11.198" v="10074" actId="6549"/>
          <ac:spMkLst>
            <pc:docMk/>
            <pc:sldMk cId="3858829877" sldId="383"/>
            <ac:spMk id="38" creationId="{860272D6-6015-46D4-8CE5-356FD3BA9746}"/>
          </ac:spMkLst>
        </pc:spChg>
        <pc:spChg chg="del mod topLvl">
          <ac:chgData name="Raphael Hersant" userId="037a23ea2abad49f" providerId="LiveId" clId="{179B059C-C90E-4866-A1D3-FD61F3123B6B}" dt="2022-11-30T16:48:51.724" v="2144" actId="478"/>
          <ac:spMkLst>
            <pc:docMk/>
            <pc:sldMk cId="3858829877" sldId="383"/>
            <ac:spMk id="43" creationId="{2815541C-BB0F-7C07-C6AA-6805C87B2977}"/>
          </ac:spMkLst>
        </pc:spChg>
        <pc:spChg chg="del mod topLvl">
          <ac:chgData name="Raphael Hersant" userId="037a23ea2abad49f" providerId="LiveId" clId="{179B059C-C90E-4866-A1D3-FD61F3123B6B}" dt="2022-11-30T16:48:51.724" v="2144" actId="478"/>
          <ac:spMkLst>
            <pc:docMk/>
            <pc:sldMk cId="3858829877" sldId="383"/>
            <ac:spMk id="44" creationId="{B78B3678-C83A-0A99-FD5C-2502ABCE568B}"/>
          </ac:spMkLst>
        </pc:spChg>
        <pc:spChg chg="add del mod">
          <ac:chgData name="Raphael Hersant" userId="037a23ea2abad49f" providerId="LiveId" clId="{179B059C-C90E-4866-A1D3-FD61F3123B6B}" dt="2022-11-30T21:36:32.985" v="3728" actId="478"/>
          <ac:spMkLst>
            <pc:docMk/>
            <pc:sldMk cId="3858829877" sldId="383"/>
            <ac:spMk id="48" creationId="{C14D887E-2EC2-93C7-9772-6F63BB87FBB2}"/>
          </ac:spMkLst>
        </pc:spChg>
        <pc:grpChg chg="add del mod">
          <ac:chgData name="Raphael Hersant" userId="037a23ea2abad49f" providerId="LiveId" clId="{179B059C-C90E-4866-A1D3-FD61F3123B6B}" dt="2022-11-30T16:40:02.666" v="2045" actId="165"/>
          <ac:grpSpMkLst>
            <pc:docMk/>
            <pc:sldMk cId="3858829877" sldId="383"/>
            <ac:grpSpMk id="36" creationId="{242E1663-0803-B9A5-35AF-A516726BBBD2}"/>
          </ac:grpSpMkLst>
        </pc:grpChg>
        <pc:grpChg chg="add del mod">
          <ac:chgData name="Raphael Hersant" userId="037a23ea2abad49f" providerId="LiveId" clId="{179B059C-C90E-4866-A1D3-FD61F3123B6B}" dt="2022-11-30T16:40:02.666" v="2045" actId="165"/>
          <ac:grpSpMkLst>
            <pc:docMk/>
            <pc:sldMk cId="3858829877" sldId="383"/>
            <ac:grpSpMk id="37" creationId="{3E2B7E53-F6F5-7FD6-08F2-1DAA995CCB66}"/>
          </ac:grpSpMkLst>
        </pc:grpChg>
        <pc:grpChg chg="add del mod">
          <ac:chgData name="Raphael Hersant" userId="037a23ea2abad49f" providerId="LiveId" clId="{179B059C-C90E-4866-A1D3-FD61F3123B6B}" dt="2022-11-30T16:40:02.666" v="2045" actId="165"/>
          <ac:grpSpMkLst>
            <pc:docMk/>
            <pc:sldMk cId="3858829877" sldId="383"/>
            <ac:grpSpMk id="39" creationId="{4E9999AB-78A9-C692-0B67-B51EFE09319B}"/>
          </ac:grpSpMkLst>
        </pc:grpChg>
        <pc:grpChg chg="add del mod">
          <ac:chgData name="Raphael Hersant" userId="037a23ea2abad49f" providerId="LiveId" clId="{179B059C-C90E-4866-A1D3-FD61F3123B6B}" dt="2022-11-30T16:36:20.061" v="1947" actId="165"/>
          <ac:grpSpMkLst>
            <pc:docMk/>
            <pc:sldMk cId="3858829877" sldId="383"/>
            <ac:grpSpMk id="40" creationId="{966C1169-8EBB-40C7-0D08-A3A022044089}"/>
          </ac:grpSpMkLst>
        </pc:grpChg>
        <pc:grpChg chg="add del mod">
          <ac:chgData name="Raphael Hersant" userId="037a23ea2abad49f" providerId="LiveId" clId="{179B059C-C90E-4866-A1D3-FD61F3123B6B}" dt="2022-11-30T16:40:02.666" v="2045" actId="165"/>
          <ac:grpSpMkLst>
            <pc:docMk/>
            <pc:sldMk cId="3858829877" sldId="383"/>
            <ac:grpSpMk id="41" creationId="{F522C76B-22F0-17E1-9635-30376013D3BB}"/>
          </ac:grpSpMkLst>
        </pc:grpChg>
        <pc:grpChg chg="add del mod">
          <ac:chgData name="Raphael Hersant" userId="037a23ea2abad49f" providerId="LiveId" clId="{179B059C-C90E-4866-A1D3-FD61F3123B6B}" dt="2022-11-30T16:40:02.666" v="2045" actId="165"/>
          <ac:grpSpMkLst>
            <pc:docMk/>
            <pc:sldMk cId="3858829877" sldId="383"/>
            <ac:grpSpMk id="42" creationId="{03EDDB67-7282-5348-E9F2-EC28853B0019}"/>
          </ac:grpSpMkLst>
        </pc:grpChg>
        <pc:grpChg chg="add del mod">
          <ac:chgData name="Raphael Hersant" userId="037a23ea2abad49f" providerId="LiveId" clId="{179B059C-C90E-4866-A1D3-FD61F3123B6B}" dt="2022-11-30T16:40:02.666" v="2045" actId="165"/>
          <ac:grpSpMkLst>
            <pc:docMk/>
            <pc:sldMk cId="3858829877" sldId="383"/>
            <ac:grpSpMk id="45" creationId="{0B7EFD2B-1EAE-CC67-891B-D0BD8F65D129}"/>
          </ac:grpSpMkLst>
        </pc:grpChg>
        <pc:graphicFrameChg chg="mod modGraphic">
          <ac:chgData name="Raphael Hersant" userId="037a23ea2abad49f" providerId="LiveId" clId="{179B059C-C90E-4866-A1D3-FD61F3123B6B}" dt="2022-12-01T18:44:51.397" v="10753" actId="403"/>
          <ac:graphicFrameMkLst>
            <pc:docMk/>
            <pc:sldMk cId="3858829877" sldId="383"/>
            <ac:graphicFrameMk id="3" creationId="{0C722127-B4B6-91B5-5EBD-FAA0A4BB0337}"/>
          </ac:graphicFrameMkLst>
        </pc:graphicFrameChg>
        <pc:graphicFrameChg chg="mod modGraphic">
          <ac:chgData name="Raphael Hersant" userId="037a23ea2abad49f" providerId="LiveId" clId="{179B059C-C90E-4866-A1D3-FD61F3123B6B}" dt="2022-12-01T18:44:47.818" v="10752" actId="403"/>
          <ac:graphicFrameMkLst>
            <pc:docMk/>
            <pc:sldMk cId="3858829877" sldId="383"/>
            <ac:graphicFrameMk id="8" creationId="{17D5852D-884B-9AC9-2733-08E91852BF2D}"/>
          </ac:graphicFrameMkLst>
        </pc:graphicFrameChg>
        <pc:graphicFrameChg chg="del mod">
          <ac:chgData name="Raphael Hersant" userId="037a23ea2abad49f" providerId="LiveId" clId="{179B059C-C90E-4866-A1D3-FD61F3123B6B}" dt="2022-11-30T18:48:01.203" v="2366" actId="478"/>
          <ac:graphicFrameMkLst>
            <pc:docMk/>
            <pc:sldMk cId="3858829877" sldId="383"/>
            <ac:graphicFrameMk id="17" creationId="{33CA9C34-DC0C-197C-C345-4EEFCBF91924}"/>
          </ac:graphicFrameMkLst>
        </pc:graphicFrameChg>
        <pc:graphicFrameChg chg="del mod">
          <ac:chgData name="Raphael Hersant" userId="037a23ea2abad49f" providerId="LiveId" clId="{179B059C-C90E-4866-A1D3-FD61F3123B6B}" dt="2022-11-30T19:15:41.040" v="2487" actId="478"/>
          <ac:graphicFrameMkLst>
            <pc:docMk/>
            <pc:sldMk cId="3858829877" sldId="383"/>
            <ac:graphicFrameMk id="18" creationId="{A90E5B21-3107-F8AA-D583-7F7C328FE440}"/>
          </ac:graphicFrameMkLst>
        </pc:graphicFrameChg>
        <pc:graphicFrameChg chg="del">
          <ac:chgData name="Raphael Hersant" userId="037a23ea2abad49f" providerId="LiveId" clId="{179B059C-C90E-4866-A1D3-FD61F3123B6B}" dt="2022-11-30T16:29:26.426" v="1636" actId="478"/>
          <ac:graphicFrameMkLst>
            <pc:docMk/>
            <pc:sldMk cId="3858829877" sldId="383"/>
            <ac:graphicFrameMk id="23" creationId="{99DAC2C8-A31C-49E3-BFE0-1B22C3761A08}"/>
          </ac:graphicFrameMkLst>
        </pc:graphicFrameChg>
        <pc:graphicFrameChg chg="del">
          <ac:chgData name="Raphael Hersant" userId="037a23ea2abad49f" providerId="LiveId" clId="{179B059C-C90E-4866-A1D3-FD61F3123B6B}" dt="2022-11-30T16:33:55.680" v="1766" actId="478"/>
          <ac:graphicFrameMkLst>
            <pc:docMk/>
            <pc:sldMk cId="3858829877" sldId="383"/>
            <ac:graphicFrameMk id="31" creationId="{D8A02F88-F78A-5A05-D90B-80ED4AEDB347}"/>
          </ac:graphicFrameMkLst>
        </pc:graphicFrameChg>
        <pc:picChg chg="del">
          <ac:chgData name="Raphael Hersant" userId="037a23ea2abad49f" providerId="LiveId" clId="{179B059C-C90E-4866-A1D3-FD61F3123B6B}" dt="2022-11-30T16:29:19.114" v="1634" actId="478"/>
          <ac:picMkLst>
            <pc:docMk/>
            <pc:sldMk cId="3858829877" sldId="383"/>
            <ac:picMk id="11" creationId="{049A0E50-53AB-D231-0CFE-3F05E5A009E1}"/>
          </ac:picMkLst>
        </pc:picChg>
        <pc:picChg chg="add mod">
          <ac:chgData name="Raphael Hersant" userId="037a23ea2abad49f" providerId="LiveId" clId="{179B059C-C90E-4866-A1D3-FD61F3123B6B}" dt="2022-12-01T16:42:19.330" v="9983" actId="12789"/>
          <ac:picMkLst>
            <pc:docMk/>
            <pc:sldMk cId="3858829877" sldId="383"/>
            <ac:picMk id="47" creationId="{C044C4C5-ED4D-7C54-B3DC-9E18539D28DB}"/>
          </ac:picMkLst>
        </pc:picChg>
        <pc:picChg chg="del">
          <ac:chgData name="Raphael Hersant" userId="037a23ea2abad49f" providerId="LiveId" clId="{179B059C-C90E-4866-A1D3-FD61F3123B6B}" dt="2022-11-30T16:27:07.222" v="1540" actId="478"/>
          <ac:picMkLst>
            <pc:docMk/>
            <pc:sldMk cId="3858829877" sldId="383"/>
            <ac:picMk id="3078" creationId="{D737916F-DF98-4FB6-A7D6-45C199838E32}"/>
          </ac:picMkLst>
        </pc:picChg>
        <pc:picChg chg="add del mod">
          <ac:chgData name="Raphael Hersant" userId="037a23ea2abad49f" providerId="LiveId" clId="{179B059C-C90E-4866-A1D3-FD61F3123B6B}" dt="2022-11-30T19:19:13.761" v="2554" actId="478"/>
          <ac:picMkLst>
            <pc:docMk/>
            <pc:sldMk cId="3858829877" sldId="383"/>
            <ac:picMk id="4098" creationId="{07A1FD1E-0C9F-C421-EF9E-BABF345A5D0E}"/>
          </ac:picMkLst>
        </pc:picChg>
        <pc:picChg chg="add del mod">
          <ac:chgData name="Raphael Hersant" userId="037a23ea2abad49f" providerId="LiveId" clId="{179B059C-C90E-4866-A1D3-FD61F3123B6B}" dt="2022-11-30T19:19:13.761" v="2554" actId="478"/>
          <ac:picMkLst>
            <pc:docMk/>
            <pc:sldMk cId="3858829877" sldId="383"/>
            <ac:picMk id="4100" creationId="{0D183252-64B8-249E-39E7-F020E381AE1E}"/>
          </ac:picMkLst>
        </pc:picChg>
      </pc:sldChg>
      <pc:sldChg chg="addSp delSp modSp add mod">
        <pc:chgData name="Raphael Hersant" userId="037a23ea2abad49f" providerId="LiveId" clId="{179B059C-C90E-4866-A1D3-FD61F3123B6B}" dt="2022-12-01T18:45:20.038" v="10754" actId="20577"/>
        <pc:sldMkLst>
          <pc:docMk/>
          <pc:sldMk cId="3273048634" sldId="384"/>
        </pc:sldMkLst>
        <pc:spChg chg="mod">
          <ac:chgData name="Raphael Hersant" userId="037a23ea2abad49f" providerId="LiveId" clId="{179B059C-C90E-4866-A1D3-FD61F3123B6B}" dt="2022-11-30T21:56:04.387" v="4131" actId="20577"/>
          <ac:spMkLst>
            <pc:docMk/>
            <pc:sldMk cId="3273048634" sldId="384"/>
            <ac:spMk id="2" creationId="{22791C24-0199-4C33-8669-353545B837B8}"/>
          </ac:spMkLst>
        </pc:spChg>
        <pc:spChg chg="mod">
          <ac:chgData name="Raphael Hersant" userId="037a23ea2abad49f" providerId="LiveId" clId="{179B059C-C90E-4866-A1D3-FD61F3123B6B}" dt="2022-12-01T16:43:51.351" v="10009" actId="255"/>
          <ac:spMkLst>
            <pc:docMk/>
            <pc:sldMk cId="3273048634" sldId="384"/>
            <ac:spMk id="4" creationId="{9355208F-95E8-865B-44DF-D663D3588D78}"/>
          </ac:spMkLst>
        </pc:spChg>
        <pc:spChg chg="mod">
          <ac:chgData name="Raphael Hersant" userId="037a23ea2abad49f" providerId="LiveId" clId="{179B059C-C90E-4866-A1D3-FD61F3123B6B}" dt="2022-11-30T18:44:00.089" v="2225" actId="164"/>
          <ac:spMkLst>
            <pc:docMk/>
            <pc:sldMk cId="3273048634" sldId="384"/>
            <ac:spMk id="5" creationId="{F0B3756E-CC70-EEFC-A499-F5785870413F}"/>
          </ac:spMkLst>
        </pc:spChg>
        <pc:spChg chg="del">
          <ac:chgData name="Raphael Hersant" userId="037a23ea2abad49f" providerId="LiveId" clId="{179B059C-C90E-4866-A1D3-FD61F3123B6B}" dt="2022-11-30T18:37:59.171" v="2172" actId="478"/>
          <ac:spMkLst>
            <pc:docMk/>
            <pc:sldMk cId="3273048634" sldId="384"/>
            <ac:spMk id="6" creationId="{443CF14C-CAD3-31CF-1AE2-D52E59E99BD9}"/>
          </ac:spMkLst>
        </pc:spChg>
        <pc:spChg chg="del">
          <ac:chgData name="Raphael Hersant" userId="037a23ea2abad49f" providerId="LiveId" clId="{179B059C-C90E-4866-A1D3-FD61F3123B6B}" dt="2022-11-30T18:37:59.171" v="2172" actId="478"/>
          <ac:spMkLst>
            <pc:docMk/>
            <pc:sldMk cId="3273048634" sldId="384"/>
            <ac:spMk id="7" creationId="{30E9F197-3DCA-EC7E-F43C-E558F37C0F6E}"/>
          </ac:spMkLst>
        </pc:spChg>
        <pc:spChg chg="del">
          <ac:chgData name="Raphael Hersant" userId="037a23ea2abad49f" providerId="LiveId" clId="{179B059C-C90E-4866-A1D3-FD61F3123B6B}" dt="2022-11-30T18:37:59.171" v="2172" actId="478"/>
          <ac:spMkLst>
            <pc:docMk/>
            <pc:sldMk cId="3273048634" sldId="384"/>
            <ac:spMk id="9" creationId="{443B82DB-D4C2-8E87-DF96-300B37813A07}"/>
          </ac:spMkLst>
        </pc:spChg>
        <pc:spChg chg="del">
          <ac:chgData name="Raphael Hersant" userId="037a23ea2abad49f" providerId="LiveId" clId="{179B059C-C90E-4866-A1D3-FD61F3123B6B}" dt="2022-11-30T16:44:15.057" v="2085" actId="478"/>
          <ac:spMkLst>
            <pc:docMk/>
            <pc:sldMk cId="3273048634" sldId="384"/>
            <ac:spMk id="10" creationId="{105E6BB2-9067-16C6-9A99-7B0340852A28}"/>
          </ac:spMkLst>
        </pc:spChg>
        <pc:spChg chg="add del mod">
          <ac:chgData name="Raphael Hersant" userId="037a23ea2abad49f" providerId="LiveId" clId="{179B059C-C90E-4866-A1D3-FD61F3123B6B}" dt="2022-11-30T18:37:32.143" v="2167" actId="478"/>
          <ac:spMkLst>
            <pc:docMk/>
            <pc:sldMk cId="3273048634" sldId="384"/>
            <ac:spMk id="11" creationId="{242E66C0-49F0-5586-521B-199B4718DE4B}"/>
          </ac:spMkLst>
        </pc:spChg>
        <pc:spChg chg="del">
          <ac:chgData name="Raphael Hersant" userId="037a23ea2abad49f" providerId="LiveId" clId="{179B059C-C90E-4866-A1D3-FD61F3123B6B}" dt="2022-11-30T18:37:59.171" v="2172" actId="478"/>
          <ac:spMkLst>
            <pc:docMk/>
            <pc:sldMk cId="3273048634" sldId="384"/>
            <ac:spMk id="12" creationId="{BD798C7C-BC05-6271-7CE4-6E4589131753}"/>
          </ac:spMkLst>
        </pc:spChg>
        <pc:spChg chg="del">
          <ac:chgData name="Raphael Hersant" userId="037a23ea2abad49f" providerId="LiveId" clId="{179B059C-C90E-4866-A1D3-FD61F3123B6B}" dt="2022-11-30T18:37:59.171" v="2172" actId="478"/>
          <ac:spMkLst>
            <pc:docMk/>
            <pc:sldMk cId="3273048634" sldId="384"/>
            <ac:spMk id="13" creationId="{A174F9C1-4753-CE91-735A-40DF885DF2E8}"/>
          </ac:spMkLst>
        </pc:spChg>
        <pc:spChg chg="del">
          <ac:chgData name="Raphael Hersant" userId="037a23ea2abad49f" providerId="LiveId" clId="{179B059C-C90E-4866-A1D3-FD61F3123B6B}" dt="2022-11-30T18:37:59.171" v="2172" actId="478"/>
          <ac:spMkLst>
            <pc:docMk/>
            <pc:sldMk cId="3273048634" sldId="384"/>
            <ac:spMk id="14" creationId="{A58BA7D3-5704-95C3-3D45-3F4A5EF3342B}"/>
          </ac:spMkLst>
        </pc:spChg>
        <pc:spChg chg="del">
          <ac:chgData name="Raphael Hersant" userId="037a23ea2abad49f" providerId="LiveId" clId="{179B059C-C90E-4866-A1D3-FD61F3123B6B}" dt="2022-11-30T18:37:59.171" v="2172" actId="478"/>
          <ac:spMkLst>
            <pc:docMk/>
            <pc:sldMk cId="3273048634" sldId="384"/>
            <ac:spMk id="15" creationId="{C2C628AE-C1A3-1676-A508-13C233A1DB58}"/>
          </ac:spMkLst>
        </pc:spChg>
        <pc:spChg chg="del">
          <ac:chgData name="Raphael Hersant" userId="037a23ea2abad49f" providerId="LiveId" clId="{179B059C-C90E-4866-A1D3-FD61F3123B6B}" dt="2022-11-30T18:37:59.171" v="2172" actId="478"/>
          <ac:spMkLst>
            <pc:docMk/>
            <pc:sldMk cId="3273048634" sldId="384"/>
            <ac:spMk id="16" creationId="{AF7198CA-9C1D-6679-588A-5FDEAC322FDF}"/>
          </ac:spMkLst>
        </pc:spChg>
        <pc:spChg chg="del">
          <ac:chgData name="Raphael Hersant" userId="037a23ea2abad49f" providerId="LiveId" clId="{179B059C-C90E-4866-A1D3-FD61F3123B6B}" dt="2022-11-30T16:44:24.941" v="2087" actId="478"/>
          <ac:spMkLst>
            <pc:docMk/>
            <pc:sldMk cId="3273048634" sldId="384"/>
            <ac:spMk id="19" creationId="{B20FF8CF-2AAD-BABC-F55D-35EC82C34A72}"/>
          </ac:spMkLst>
        </pc:spChg>
        <pc:spChg chg="del">
          <ac:chgData name="Raphael Hersant" userId="037a23ea2abad49f" providerId="LiveId" clId="{179B059C-C90E-4866-A1D3-FD61F3123B6B}" dt="2022-11-30T18:37:59.171" v="2172" actId="478"/>
          <ac:spMkLst>
            <pc:docMk/>
            <pc:sldMk cId="3273048634" sldId="384"/>
            <ac:spMk id="20" creationId="{269C3341-D989-7FA9-D8F0-CB4BD33AA061}"/>
          </ac:spMkLst>
        </pc:spChg>
        <pc:spChg chg="del">
          <ac:chgData name="Raphael Hersant" userId="037a23ea2abad49f" providerId="LiveId" clId="{179B059C-C90E-4866-A1D3-FD61F3123B6B}" dt="2022-11-30T18:37:59.171" v="2172" actId="478"/>
          <ac:spMkLst>
            <pc:docMk/>
            <pc:sldMk cId="3273048634" sldId="384"/>
            <ac:spMk id="21" creationId="{6158F257-F866-AA58-E2AB-997BBEF03B20}"/>
          </ac:spMkLst>
        </pc:spChg>
        <pc:spChg chg="add del mod">
          <ac:chgData name="Raphael Hersant" userId="037a23ea2abad49f" providerId="LiveId" clId="{179B059C-C90E-4866-A1D3-FD61F3123B6B}" dt="2022-11-30T18:37:32.143" v="2167" actId="478"/>
          <ac:spMkLst>
            <pc:docMk/>
            <pc:sldMk cId="3273048634" sldId="384"/>
            <ac:spMk id="22" creationId="{4643EFB4-0FFC-160B-592C-589A8B85F2BB}"/>
          </ac:spMkLst>
        </pc:spChg>
        <pc:spChg chg="add mod">
          <ac:chgData name="Raphael Hersant" userId="037a23ea2abad49f" providerId="LiveId" clId="{179B059C-C90E-4866-A1D3-FD61F3123B6B}" dt="2022-12-01T16:43:43.960" v="10006" actId="403"/>
          <ac:spMkLst>
            <pc:docMk/>
            <pc:sldMk cId="3273048634" sldId="384"/>
            <ac:spMk id="23" creationId="{91C96ADE-BF71-0E30-8CA2-38A6EC0525E4}"/>
          </ac:spMkLst>
        </pc:spChg>
        <pc:spChg chg="add mod">
          <ac:chgData name="Raphael Hersant" userId="037a23ea2abad49f" providerId="LiveId" clId="{179B059C-C90E-4866-A1D3-FD61F3123B6B}" dt="2022-11-30T21:39:08.094" v="3742" actId="403"/>
          <ac:spMkLst>
            <pc:docMk/>
            <pc:sldMk cId="3273048634" sldId="384"/>
            <ac:spMk id="24" creationId="{24D89563-20A9-A267-6292-1C911EFF5AEE}"/>
          </ac:spMkLst>
        </pc:spChg>
        <pc:spChg chg="del">
          <ac:chgData name="Raphael Hersant" userId="037a23ea2abad49f" providerId="LiveId" clId="{179B059C-C90E-4866-A1D3-FD61F3123B6B}" dt="2022-11-30T18:37:59.171" v="2172" actId="478"/>
          <ac:spMkLst>
            <pc:docMk/>
            <pc:sldMk cId="3273048634" sldId="384"/>
            <ac:spMk id="25" creationId="{2C7880EE-8AF6-252B-4504-EBB198059ABC}"/>
          </ac:spMkLst>
        </pc:spChg>
        <pc:spChg chg="mod">
          <ac:chgData name="Raphael Hersant" userId="037a23ea2abad49f" providerId="LiveId" clId="{179B059C-C90E-4866-A1D3-FD61F3123B6B}" dt="2022-11-30T18:41:53.719" v="2212" actId="164"/>
          <ac:spMkLst>
            <pc:docMk/>
            <pc:sldMk cId="3273048634" sldId="384"/>
            <ac:spMk id="26" creationId="{5A4EE25C-5834-BE4B-141D-A70DAE828933}"/>
          </ac:spMkLst>
        </pc:spChg>
        <pc:spChg chg="mod">
          <ac:chgData name="Raphael Hersant" userId="037a23ea2abad49f" providerId="LiveId" clId="{179B059C-C90E-4866-A1D3-FD61F3123B6B}" dt="2022-12-01T16:43:25.302" v="9999" actId="403"/>
          <ac:spMkLst>
            <pc:docMk/>
            <pc:sldMk cId="3273048634" sldId="384"/>
            <ac:spMk id="27" creationId="{BFA5FBA2-0E85-B61D-8F5F-56AD611B1103}"/>
          </ac:spMkLst>
        </pc:spChg>
        <pc:spChg chg="del">
          <ac:chgData name="Raphael Hersant" userId="037a23ea2abad49f" providerId="LiveId" clId="{179B059C-C90E-4866-A1D3-FD61F3123B6B}" dt="2022-11-30T18:37:59.171" v="2172" actId="478"/>
          <ac:spMkLst>
            <pc:docMk/>
            <pc:sldMk cId="3273048634" sldId="384"/>
            <ac:spMk id="28" creationId="{64D6807D-E6E3-3BCC-C557-503BE359415B}"/>
          </ac:spMkLst>
        </pc:spChg>
        <pc:spChg chg="mod">
          <ac:chgData name="Raphael Hersant" userId="037a23ea2abad49f" providerId="LiveId" clId="{179B059C-C90E-4866-A1D3-FD61F3123B6B}" dt="2022-12-01T16:43:36.119" v="10002" actId="403"/>
          <ac:spMkLst>
            <pc:docMk/>
            <pc:sldMk cId="3273048634" sldId="384"/>
            <ac:spMk id="29" creationId="{46FCA20F-BD95-13E7-BF64-438538308204}"/>
          </ac:spMkLst>
        </pc:spChg>
        <pc:spChg chg="mod">
          <ac:chgData name="Raphael Hersant" userId="037a23ea2abad49f" providerId="LiveId" clId="{179B059C-C90E-4866-A1D3-FD61F3123B6B}" dt="2022-11-30T18:44:17.649" v="2231" actId="164"/>
          <ac:spMkLst>
            <pc:docMk/>
            <pc:sldMk cId="3273048634" sldId="384"/>
            <ac:spMk id="30" creationId="{3C50D72F-CA66-22D5-DDCC-812D4BDB534D}"/>
          </ac:spMkLst>
        </pc:spChg>
        <pc:spChg chg="add mod">
          <ac:chgData name="Raphael Hersant" userId="037a23ea2abad49f" providerId="LiveId" clId="{179B059C-C90E-4866-A1D3-FD61F3123B6B}" dt="2022-12-01T16:43:39.932" v="10004" actId="403"/>
          <ac:spMkLst>
            <pc:docMk/>
            <pc:sldMk cId="3273048634" sldId="384"/>
            <ac:spMk id="31" creationId="{B14C76B5-BA28-C19E-0F31-88B03E14F3DB}"/>
          </ac:spMkLst>
        </pc:spChg>
        <pc:spChg chg="mod">
          <ac:chgData name="Raphael Hersant" userId="037a23ea2abad49f" providerId="LiveId" clId="{179B059C-C90E-4866-A1D3-FD61F3123B6B}" dt="2022-12-01T16:43:17.358" v="9995" actId="403"/>
          <ac:spMkLst>
            <pc:docMk/>
            <pc:sldMk cId="3273048634" sldId="384"/>
            <ac:spMk id="32" creationId="{734711C6-6ED8-C666-695F-FC66670314E7}"/>
          </ac:spMkLst>
        </pc:spChg>
        <pc:spChg chg="mod">
          <ac:chgData name="Raphael Hersant" userId="037a23ea2abad49f" providerId="LiveId" clId="{179B059C-C90E-4866-A1D3-FD61F3123B6B}" dt="2022-12-01T18:45:20.038" v="10754" actId="20577"/>
          <ac:spMkLst>
            <pc:docMk/>
            <pc:sldMk cId="3273048634" sldId="384"/>
            <ac:spMk id="33" creationId="{AFE83A3E-C4B9-BB7D-CF2F-E8C11B584DC3}"/>
          </ac:spMkLst>
        </pc:spChg>
        <pc:spChg chg="mod">
          <ac:chgData name="Raphael Hersant" userId="037a23ea2abad49f" providerId="LiveId" clId="{179B059C-C90E-4866-A1D3-FD61F3123B6B}" dt="2022-12-01T16:43:21.752" v="9997" actId="403"/>
          <ac:spMkLst>
            <pc:docMk/>
            <pc:sldMk cId="3273048634" sldId="384"/>
            <ac:spMk id="34" creationId="{97608F44-7125-7C8E-5B54-25F353A1FC63}"/>
          </ac:spMkLst>
        </pc:spChg>
        <pc:spChg chg="mod">
          <ac:chgData name="Raphael Hersant" userId="037a23ea2abad49f" providerId="LiveId" clId="{179B059C-C90E-4866-A1D3-FD61F3123B6B}" dt="2022-11-30T18:41:47.253" v="2210" actId="164"/>
          <ac:spMkLst>
            <pc:docMk/>
            <pc:sldMk cId="3273048634" sldId="384"/>
            <ac:spMk id="35" creationId="{F803D17A-50A2-5269-AAAE-914FC75C8C17}"/>
          </ac:spMkLst>
        </pc:spChg>
        <pc:spChg chg="add mod">
          <ac:chgData name="Raphael Hersant" userId="037a23ea2abad49f" providerId="LiveId" clId="{179B059C-C90E-4866-A1D3-FD61F3123B6B}" dt="2022-11-30T21:38:58.522" v="3741" actId="403"/>
          <ac:spMkLst>
            <pc:docMk/>
            <pc:sldMk cId="3273048634" sldId="384"/>
            <ac:spMk id="36" creationId="{C10BDCF9-6EBA-190F-95D7-17C1BE0B6619}"/>
          </ac:spMkLst>
        </pc:spChg>
        <pc:spChg chg="add mod">
          <ac:chgData name="Raphael Hersant" userId="037a23ea2abad49f" providerId="LiveId" clId="{179B059C-C90E-4866-A1D3-FD61F3123B6B}" dt="2022-12-01T16:43:31.695" v="10001" actId="403"/>
          <ac:spMkLst>
            <pc:docMk/>
            <pc:sldMk cId="3273048634" sldId="384"/>
            <ac:spMk id="37" creationId="{26C627E6-14D9-EB82-9C3B-227752C6ACC2}"/>
          </ac:spMkLst>
        </pc:spChg>
        <pc:spChg chg="mod">
          <ac:chgData name="Raphael Hersant" userId="037a23ea2abad49f" providerId="LiveId" clId="{179B059C-C90E-4866-A1D3-FD61F3123B6B}" dt="2022-11-30T21:59:02.159" v="4291" actId="20577"/>
          <ac:spMkLst>
            <pc:docMk/>
            <pc:sldMk cId="3273048634" sldId="384"/>
            <ac:spMk id="38" creationId="{860272D6-6015-46D4-8CE5-356FD3BA9746}"/>
          </ac:spMkLst>
        </pc:spChg>
        <pc:spChg chg="add mod">
          <ac:chgData name="Raphael Hersant" userId="037a23ea2abad49f" providerId="LiveId" clId="{179B059C-C90E-4866-A1D3-FD61F3123B6B}" dt="2022-11-30T21:39:18.969" v="3743" actId="403"/>
          <ac:spMkLst>
            <pc:docMk/>
            <pc:sldMk cId="3273048634" sldId="384"/>
            <ac:spMk id="39" creationId="{0D4CE08F-31EA-5737-8E38-F77123C868B3}"/>
          </ac:spMkLst>
        </pc:spChg>
        <pc:spChg chg="mod">
          <ac:chgData name="Raphael Hersant" userId="037a23ea2abad49f" providerId="LiveId" clId="{179B059C-C90E-4866-A1D3-FD61F3123B6B}" dt="2022-12-01T16:43:06.658" v="9994" actId="403"/>
          <ac:spMkLst>
            <pc:docMk/>
            <pc:sldMk cId="3273048634" sldId="384"/>
            <ac:spMk id="43" creationId="{2815541C-BB0F-7C07-C6AA-6805C87B2977}"/>
          </ac:spMkLst>
        </pc:spChg>
        <pc:spChg chg="mod">
          <ac:chgData name="Raphael Hersant" userId="037a23ea2abad49f" providerId="LiveId" clId="{179B059C-C90E-4866-A1D3-FD61F3123B6B}" dt="2022-11-30T18:42:22.713" v="2217" actId="164"/>
          <ac:spMkLst>
            <pc:docMk/>
            <pc:sldMk cId="3273048634" sldId="384"/>
            <ac:spMk id="44" creationId="{B78B3678-C83A-0A99-FD5C-2502ABCE568B}"/>
          </ac:spMkLst>
        </pc:spChg>
        <pc:grpChg chg="add mod">
          <ac:chgData name="Raphael Hersant" userId="037a23ea2abad49f" providerId="LiveId" clId="{179B059C-C90E-4866-A1D3-FD61F3123B6B}" dt="2022-11-30T18:55:11.418" v="2477" actId="1036"/>
          <ac:grpSpMkLst>
            <pc:docMk/>
            <pc:sldMk cId="3273048634" sldId="384"/>
            <ac:grpSpMk id="40" creationId="{849F9700-AA90-7AE5-4585-F15863D991FD}"/>
          </ac:grpSpMkLst>
        </pc:grpChg>
        <pc:grpChg chg="add mod">
          <ac:chgData name="Raphael Hersant" userId="037a23ea2abad49f" providerId="LiveId" clId="{179B059C-C90E-4866-A1D3-FD61F3123B6B}" dt="2022-11-30T18:55:11.418" v="2477" actId="1036"/>
          <ac:grpSpMkLst>
            <pc:docMk/>
            <pc:sldMk cId="3273048634" sldId="384"/>
            <ac:grpSpMk id="41" creationId="{B95EFB69-7659-2132-3022-2A8E1815748E}"/>
          </ac:grpSpMkLst>
        </pc:grpChg>
        <pc:grpChg chg="add mod">
          <ac:chgData name="Raphael Hersant" userId="037a23ea2abad49f" providerId="LiveId" clId="{179B059C-C90E-4866-A1D3-FD61F3123B6B}" dt="2022-11-30T18:55:11.418" v="2477" actId="1036"/>
          <ac:grpSpMkLst>
            <pc:docMk/>
            <pc:sldMk cId="3273048634" sldId="384"/>
            <ac:grpSpMk id="42" creationId="{91DCACB9-5F9D-C36A-2B51-57E2ADA63089}"/>
          </ac:grpSpMkLst>
        </pc:grpChg>
        <pc:grpChg chg="add mod">
          <ac:chgData name="Raphael Hersant" userId="037a23ea2abad49f" providerId="LiveId" clId="{179B059C-C90E-4866-A1D3-FD61F3123B6B}" dt="2022-11-30T18:55:11.418" v="2477" actId="1036"/>
          <ac:grpSpMkLst>
            <pc:docMk/>
            <pc:sldMk cId="3273048634" sldId="384"/>
            <ac:grpSpMk id="45" creationId="{A43B040E-7211-27D8-D97F-547AE80C61DD}"/>
          </ac:grpSpMkLst>
        </pc:grpChg>
        <pc:grpChg chg="add mod">
          <ac:chgData name="Raphael Hersant" userId="037a23ea2abad49f" providerId="LiveId" clId="{179B059C-C90E-4866-A1D3-FD61F3123B6B}" dt="2022-11-30T18:55:11.418" v="2477" actId="1036"/>
          <ac:grpSpMkLst>
            <pc:docMk/>
            <pc:sldMk cId="3273048634" sldId="384"/>
            <ac:grpSpMk id="46" creationId="{D04AFE28-8F04-FE3E-C0E0-0C24A38BFED8}"/>
          </ac:grpSpMkLst>
        </pc:grpChg>
        <pc:grpChg chg="add mod">
          <ac:chgData name="Raphael Hersant" userId="037a23ea2abad49f" providerId="LiveId" clId="{179B059C-C90E-4866-A1D3-FD61F3123B6B}" dt="2022-11-30T18:44:50.968" v="2290" actId="1036"/>
          <ac:grpSpMkLst>
            <pc:docMk/>
            <pc:sldMk cId="3273048634" sldId="384"/>
            <ac:grpSpMk id="47" creationId="{99ECADAB-E2A3-6E6D-08EB-871A7EDE59B6}"/>
          </ac:grpSpMkLst>
        </pc:grpChg>
        <pc:grpChg chg="add mod">
          <ac:chgData name="Raphael Hersant" userId="037a23ea2abad49f" providerId="LiveId" clId="{179B059C-C90E-4866-A1D3-FD61F3123B6B}" dt="2022-11-30T18:45:03.460" v="2291" actId="465"/>
          <ac:grpSpMkLst>
            <pc:docMk/>
            <pc:sldMk cId="3273048634" sldId="384"/>
            <ac:grpSpMk id="48" creationId="{9362D585-74F5-6371-46E1-912E5096F933}"/>
          </ac:grpSpMkLst>
        </pc:grpChg>
        <pc:grpChg chg="add mod">
          <ac:chgData name="Raphael Hersant" userId="037a23ea2abad49f" providerId="LiveId" clId="{179B059C-C90E-4866-A1D3-FD61F3123B6B}" dt="2022-11-30T18:45:03.460" v="2291" actId="465"/>
          <ac:grpSpMkLst>
            <pc:docMk/>
            <pc:sldMk cId="3273048634" sldId="384"/>
            <ac:grpSpMk id="49" creationId="{4D45F00C-9BE7-D77D-0A3F-62B1970A0789}"/>
          </ac:grpSpMkLst>
        </pc:grpChg>
        <pc:grpChg chg="add mod">
          <ac:chgData name="Raphael Hersant" userId="037a23ea2abad49f" providerId="LiveId" clId="{179B059C-C90E-4866-A1D3-FD61F3123B6B}" dt="2022-11-30T18:44:50.968" v="2290" actId="1036"/>
          <ac:grpSpMkLst>
            <pc:docMk/>
            <pc:sldMk cId="3273048634" sldId="384"/>
            <ac:grpSpMk id="50" creationId="{3223E8D3-C2AE-9072-B2D9-F9AA77F41465}"/>
          </ac:grpSpMkLst>
        </pc:grpChg>
        <pc:graphicFrameChg chg="del">
          <ac:chgData name="Raphael Hersant" userId="037a23ea2abad49f" providerId="LiveId" clId="{179B059C-C90E-4866-A1D3-FD61F3123B6B}" dt="2022-11-30T16:44:30.182" v="2089" actId="478"/>
          <ac:graphicFrameMkLst>
            <pc:docMk/>
            <pc:sldMk cId="3273048634" sldId="384"/>
            <ac:graphicFrameMk id="3" creationId="{0C722127-B4B6-91B5-5EBD-FAA0A4BB0337}"/>
          </ac:graphicFrameMkLst>
        </pc:graphicFrameChg>
        <pc:graphicFrameChg chg="del">
          <ac:chgData name="Raphael Hersant" userId="037a23ea2abad49f" providerId="LiveId" clId="{179B059C-C90E-4866-A1D3-FD61F3123B6B}" dt="2022-11-30T16:44:31.254" v="2090" actId="478"/>
          <ac:graphicFrameMkLst>
            <pc:docMk/>
            <pc:sldMk cId="3273048634" sldId="384"/>
            <ac:graphicFrameMk id="8" creationId="{17D5852D-884B-9AC9-2733-08E91852BF2D}"/>
          </ac:graphicFrameMkLst>
        </pc:graphicFrameChg>
        <pc:graphicFrameChg chg="del">
          <ac:chgData name="Raphael Hersant" userId="037a23ea2abad49f" providerId="LiveId" clId="{179B059C-C90E-4866-A1D3-FD61F3123B6B}" dt="2022-11-30T16:44:27.426" v="2088" actId="478"/>
          <ac:graphicFrameMkLst>
            <pc:docMk/>
            <pc:sldMk cId="3273048634" sldId="384"/>
            <ac:graphicFrameMk id="17" creationId="{33CA9C34-DC0C-197C-C345-4EEFCBF91924}"/>
          </ac:graphicFrameMkLst>
        </pc:graphicFrameChg>
        <pc:graphicFrameChg chg="del">
          <ac:chgData name="Raphael Hersant" userId="037a23ea2abad49f" providerId="LiveId" clId="{179B059C-C90E-4866-A1D3-FD61F3123B6B}" dt="2022-11-30T16:44:24.287" v="2086" actId="478"/>
          <ac:graphicFrameMkLst>
            <pc:docMk/>
            <pc:sldMk cId="3273048634" sldId="384"/>
            <ac:graphicFrameMk id="18" creationId="{A90E5B21-3107-F8AA-D583-7F7C328FE440}"/>
          </ac:graphicFrameMkLst>
        </pc:graphicFrameChg>
        <pc:picChg chg="add del">
          <ac:chgData name="Raphael Hersant" userId="037a23ea2abad49f" providerId="LiveId" clId="{179B059C-C90E-4866-A1D3-FD61F3123B6B}" dt="2022-11-30T19:27:48.962" v="2775" actId="22"/>
          <ac:picMkLst>
            <pc:docMk/>
            <pc:sldMk cId="3273048634" sldId="384"/>
            <ac:picMk id="52" creationId="{EB3D4C86-D1D0-7112-EA0B-91A00DF6541D}"/>
          </ac:picMkLst>
        </pc:picChg>
      </pc:sldChg>
      <pc:sldChg chg="modSp add mod ord">
        <pc:chgData name="Raphael Hersant" userId="037a23ea2abad49f" providerId="LiveId" clId="{179B059C-C90E-4866-A1D3-FD61F3123B6B}" dt="2022-12-01T18:16:34.101" v="10343" actId="20577"/>
        <pc:sldMkLst>
          <pc:docMk/>
          <pc:sldMk cId="3800555177" sldId="385"/>
        </pc:sldMkLst>
        <pc:spChg chg="mod">
          <ac:chgData name="Raphael Hersant" userId="037a23ea2abad49f" providerId="LiveId" clId="{179B059C-C90E-4866-A1D3-FD61F3123B6B}" dt="2022-11-30T19:28:46.172" v="2780" actId="20577"/>
          <ac:spMkLst>
            <pc:docMk/>
            <pc:sldMk cId="3800555177" sldId="385"/>
            <ac:spMk id="3" creationId="{C390C433-F1AD-F741-7194-71C21E133AB1}"/>
          </ac:spMkLst>
        </pc:spChg>
        <pc:spChg chg="mod">
          <ac:chgData name="Raphael Hersant" userId="037a23ea2abad49f" providerId="LiveId" clId="{179B059C-C90E-4866-A1D3-FD61F3123B6B}" dt="2022-12-01T18:16:34.101" v="10343" actId="20577"/>
          <ac:spMkLst>
            <pc:docMk/>
            <pc:sldMk cId="3800555177" sldId="385"/>
            <ac:spMk id="5" creationId="{BF1DB45B-ED32-B75E-B62B-BD5BBFEBB497}"/>
          </ac:spMkLst>
        </pc:spChg>
      </pc:sldChg>
      <pc:sldChg chg="add del">
        <pc:chgData name="Raphael Hersant" userId="037a23ea2abad49f" providerId="LiveId" clId="{179B059C-C90E-4866-A1D3-FD61F3123B6B}" dt="2022-12-01T18:58:16.306" v="10847" actId="47"/>
        <pc:sldMkLst>
          <pc:docMk/>
          <pc:sldMk cId="3010818930" sldId="386"/>
        </pc:sldMkLst>
      </pc:sldChg>
      <pc:sldChg chg="addSp delSp modSp add mod">
        <pc:chgData name="Raphael Hersant" userId="037a23ea2abad49f" providerId="LiveId" clId="{179B059C-C90E-4866-A1D3-FD61F3123B6B}" dt="2022-12-01T17:08:30.284" v="10159" actId="1076"/>
        <pc:sldMkLst>
          <pc:docMk/>
          <pc:sldMk cId="3346400582" sldId="387"/>
        </pc:sldMkLst>
        <pc:spChg chg="mod">
          <ac:chgData name="Raphael Hersant" userId="037a23ea2abad49f" providerId="LiveId" clId="{179B059C-C90E-4866-A1D3-FD61F3123B6B}" dt="2022-12-01T08:03:33.306" v="4532" actId="20577"/>
          <ac:spMkLst>
            <pc:docMk/>
            <pc:sldMk cId="3346400582" sldId="387"/>
            <ac:spMk id="2" creationId="{22791C24-0199-4C33-8669-353545B837B8}"/>
          </ac:spMkLst>
        </pc:spChg>
        <pc:spChg chg="mod">
          <ac:chgData name="Raphael Hersant" userId="037a23ea2abad49f" providerId="LiveId" clId="{179B059C-C90E-4866-A1D3-FD61F3123B6B}" dt="2022-12-01T08:13:16.331" v="4766" actId="20577"/>
          <ac:spMkLst>
            <pc:docMk/>
            <pc:sldMk cId="3346400582" sldId="387"/>
            <ac:spMk id="38" creationId="{860272D6-6015-46D4-8CE5-356FD3BA9746}"/>
          </ac:spMkLst>
        </pc:spChg>
        <pc:picChg chg="add del mod modCrop">
          <ac:chgData name="Raphael Hersant" userId="037a23ea2abad49f" providerId="LiveId" clId="{179B059C-C90E-4866-A1D3-FD61F3123B6B}" dt="2022-11-30T22:01:53.874" v="4333" actId="478"/>
          <ac:picMkLst>
            <pc:docMk/>
            <pc:sldMk cId="3346400582" sldId="387"/>
            <ac:picMk id="4" creationId="{28BD711C-50E7-526F-ADBE-7BD6471C5F63}"/>
          </ac:picMkLst>
        </pc:picChg>
        <pc:picChg chg="add mod modCrop">
          <ac:chgData name="Raphael Hersant" userId="037a23ea2abad49f" providerId="LiveId" clId="{179B059C-C90E-4866-A1D3-FD61F3123B6B}" dt="2022-12-01T17:08:30.284" v="10159" actId="1076"/>
          <ac:picMkLst>
            <pc:docMk/>
            <pc:sldMk cId="3346400582" sldId="387"/>
            <ac:picMk id="5" creationId="{A953C56C-5427-C3A7-B2D2-56F3FADF9968}"/>
          </ac:picMkLst>
        </pc:picChg>
        <pc:picChg chg="del">
          <ac:chgData name="Raphael Hersant" userId="037a23ea2abad49f" providerId="LiveId" clId="{179B059C-C90E-4866-A1D3-FD61F3123B6B}" dt="2022-11-30T19:38:33.758" v="2856" actId="478"/>
          <ac:picMkLst>
            <pc:docMk/>
            <pc:sldMk cId="3346400582" sldId="387"/>
            <ac:picMk id="11" creationId="{DF7D0D67-56BA-B967-2B29-369AE883D4CF}"/>
          </ac:picMkLst>
        </pc:picChg>
      </pc:sldChg>
      <pc:sldChg chg="addSp delSp modSp add mod ord">
        <pc:chgData name="Raphael Hersant" userId="037a23ea2abad49f" providerId="LiveId" clId="{179B059C-C90E-4866-A1D3-FD61F3123B6B}" dt="2022-12-01T18:46:08.736" v="10758" actId="20577"/>
        <pc:sldMkLst>
          <pc:docMk/>
          <pc:sldMk cId="1808472704" sldId="388"/>
        </pc:sldMkLst>
        <pc:spChg chg="mod">
          <ac:chgData name="Raphael Hersant" userId="037a23ea2abad49f" providerId="LiveId" clId="{179B059C-C90E-4866-A1D3-FD61F3123B6B}" dt="2022-12-01T18:46:08.736" v="10758" actId="20577"/>
          <ac:spMkLst>
            <pc:docMk/>
            <pc:sldMk cId="1808472704" sldId="388"/>
            <ac:spMk id="2" creationId="{22791C24-0199-4C33-8669-353545B837B8}"/>
          </ac:spMkLst>
        </pc:spChg>
        <pc:spChg chg="mod">
          <ac:chgData name="Raphael Hersant" userId="037a23ea2abad49f" providerId="LiveId" clId="{179B059C-C90E-4866-A1D3-FD61F3123B6B}" dt="2022-12-01T07:59:36.127" v="4504" actId="20577"/>
          <ac:spMkLst>
            <pc:docMk/>
            <pc:sldMk cId="1808472704" sldId="388"/>
            <ac:spMk id="38" creationId="{860272D6-6015-46D4-8CE5-356FD3BA9746}"/>
          </ac:spMkLst>
        </pc:spChg>
        <pc:picChg chg="add mod modCrop">
          <ac:chgData name="Raphael Hersant" userId="037a23ea2abad49f" providerId="LiveId" clId="{179B059C-C90E-4866-A1D3-FD61F3123B6B}" dt="2022-12-01T17:08:08.848" v="10156" actId="1076"/>
          <ac:picMkLst>
            <pc:docMk/>
            <pc:sldMk cId="1808472704" sldId="388"/>
            <ac:picMk id="4" creationId="{190F90C8-B39C-06B5-6524-0450887228E7}"/>
          </ac:picMkLst>
        </pc:picChg>
        <pc:picChg chg="del">
          <ac:chgData name="Raphael Hersant" userId="037a23ea2abad49f" providerId="LiveId" clId="{179B059C-C90E-4866-A1D3-FD61F3123B6B}" dt="2022-11-30T19:38:46.057" v="2858" actId="478"/>
          <ac:picMkLst>
            <pc:docMk/>
            <pc:sldMk cId="1808472704" sldId="388"/>
            <ac:picMk id="11" creationId="{DF7D0D67-56BA-B967-2B29-369AE883D4CF}"/>
          </ac:picMkLst>
        </pc:picChg>
      </pc:sldChg>
      <pc:sldChg chg="addSp delSp modSp add mod">
        <pc:chgData name="Raphael Hersant" userId="037a23ea2abad49f" providerId="LiveId" clId="{179B059C-C90E-4866-A1D3-FD61F3123B6B}" dt="2022-12-01T18:18:35.683" v="10354" actId="1076"/>
        <pc:sldMkLst>
          <pc:docMk/>
          <pc:sldMk cId="1199732408" sldId="389"/>
        </pc:sldMkLst>
        <pc:spChg chg="mod">
          <ac:chgData name="Raphael Hersant" userId="037a23ea2abad49f" providerId="LiveId" clId="{179B059C-C90E-4866-A1D3-FD61F3123B6B}" dt="2022-12-01T08:12:55.161" v="4749" actId="5793"/>
          <ac:spMkLst>
            <pc:docMk/>
            <pc:sldMk cId="1199732408" sldId="389"/>
            <ac:spMk id="2" creationId="{22791C24-0199-4C33-8669-353545B837B8}"/>
          </ac:spMkLst>
        </pc:spChg>
        <pc:spChg chg="add del mod">
          <ac:chgData name="Raphael Hersant" userId="037a23ea2abad49f" providerId="LiveId" clId="{179B059C-C90E-4866-A1D3-FD61F3123B6B}" dt="2022-12-01T08:10:08.277" v="4539" actId="478"/>
          <ac:spMkLst>
            <pc:docMk/>
            <pc:sldMk cId="1199732408" sldId="389"/>
            <ac:spMk id="8" creationId="{D836CB83-2B28-CE14-4A29-316EB9F4AC98}"/>
          </ac:spMkLst>
        </pc:spChg>
        <pc:spChg chg="mod">
          <ac:chgData name="Raphael Hersant" userId="037a23ea2abad49f" providerId="LiveId" clId="{179B059C-C90E-4866-A1D3-FD61F3123B6B}" dt="2022-12-01T08:13:22.474" v="4775" actId="20577"/>
          <ac:spMkLst>
            <pc:docMk/>
            <pc:sldMk cId="1199732408" sldId="389"/>
            <ac:spMk id="38" creationId="{860272D6-6015-46D4-8CE5-356FD3BA9746}"/>
          </ac:spMkLst>
        </pc:spChg>
        <pc:picChg chg="del">
          <ac:chgData name="Raphael Hersant" userId="037a23ea2abad49f" providerId="LiveId" clId="{179B059C-C90E-4866-A1D3-FD61F3123B6B}" dt="2022-11-30T19:43:27.579" v="2888" actId="478"/>
          <ac:picMkLst>
            <pc:docMk/>
            <pc:sldMk cId="1199732408" sldId="389"/>
            <ac:picMk id="4" creationId="{28BD711C-50E7-526F-ADBE-7BD6471C5F63}"/>
          </ac:picMkLst>
        </pc:picChg>
        <pc:picChg chg="add del mod">
          <ac:chgData name="Raphael Hersant" userId="037a23ea2abad49f" providerId="LiveId" clId="{179B059C-C90E-4866-A1D3-FD61F3123B6B}" dt="2022-12-01T18:18:02.883" v="10345" actId="478"/>
          <ac:picMkLst>
            <pc:docMk/>
            <pc:sldMk cId="1199732408" sldId="389"/>
            <ac:picMk id="4" creationId="{E76AFC1B-C4FA-13F8-27DB-E59CF52F674E}"/>
          </ac:picMkLst>
        </pc:picChg>
        <pc:picChg chg="add del mod">
          <ac:chgData name="Raphael Hersant" userId="037a23ea2abad49f" providerId="LiveId" clId="{179B059C-C90E-4866-A1D3-FD61F3123B6B}" dt="2022-12-01T08:10:06.885" v="4538" actId="478"/>
          <ac:picMkLst>
            <pc:docMk/>
            <pc:sldMk cId="1199732408" sldId="389"/>
            <ac:picMk id="5" creationId="{0BACA1E7-B77C-0800-07B1-21F0EB4CBFFF}"/>
          </ac:picMkLst>
        </pc:picChg>
        <pc:picChg chg="add mod">
          <ac:chgData name="Raphael Hersant" userId="037a23ea2abad49f" providerId="LiveId" clId="{179B059C-C90E-4866-A1D3-FD61F3123B6B}" dt="2022-12-01T17:05:10.669" v="10142" actId="1036"/>
          <ac:picMkLst>
            <pc:docMk/>
            <pc:sldMk cId="1199732408" sldId="389"/>
            <ac:picMk id="6" creationId="{0252DE3E-7A14-C638-2B17-215267D273B1}"/>
          </ac:picMkLst>
        </pc:picChg>
        <pc:picChg chg="add del mod">
          <ac:chgData name="Raphael Hersant" userId="037a23ea2abad49f" providerId="LiveId" clId="{179B059C-C90E-4866-A1D3-FD61F3123B6B}" dt="2022-12-01T08:10:10.277" v="4540" actId="478"/>
          <ac:picMkLst>
            <pc:docMk/>
            <pc:sldMk cId="1199732408" sldId="389"/>
            <ac:picMk id="7" creationId="{41375C84-6962-490F-9AB9-157D521FFEAC}"/>
          </ac:picMkLst>
        </pc:picChg>
        <pc:picChg chg="add mod modCrop">
          <ac:chgData name="Raphael Hersant" userId="037a23ea2abad49f" providerId="LiveId" clId="{179B059C-C90E-4866-A1D3-FD61F3123B6B}" dt="2022-12-01T18:18:35.683" v="10354" actId="1076"/>
          <ac:picMkLst>
            <pc:docMk/>
            <pc:sldMk cId="1199732408" sldId="389"/>
            <ac:picMk id="8" creationId="{C1DC6081-4DDE-C708-D0D9-FD98FCCAB730}"/>
          </ac:picMkLst>
        </pc:picChg>
        <pc:picChg chg="add del mod">
          <ac:chgData name="Raphael Hersant" userId="037a23ea2abad49f" providerId="LiveId" clId="{179B059C-C90E-4866-A1D3-FD61F3123B6B}" dt="2022-12-01T16:58:47.911" v="10076" actId="478"/>
          <ac:picMkLst>
            <pc:docMk/>
            <pc:sldMk cId="1199732408" sldId="389"/>
            <ac:picMk id="10" creationId="{B882C802-64B2-E3D1-1282-D19BC9454003}"/>
          </ac:picMkLst>
        </pc:picChg>
      </pc:sldChg>
      <pc:sldChg chg="addSp delSp modSp add mod">
        <pc:chgData name="Raphael Hersant" userId="037a23ea2abad49f" providerId="LiveId" clId="{179B059C-C90E-4866-A1D3-FD61F3123B6B}" dt="2022-12-01T20:04:46.038" v="12280" actId="20577"/>
        <pc:sldMkLst>
          <pc:docMk/>
          <pc:sldMk cId="3141795589" sldId="390"/>
        </pc:sldMkLst>
        <pc:spChg chg="mod">
          <ac:chgData name="Raphael Hersant" userId="037a23ea2abad49f" providerId="LiveId" clId="{179B059C-C90E-4866-A1D3-FD61F3123B6B}" dt="2022-12-01T20:04:46.038" v="12280" actId="20577"/>
          <ac:spMkLst>
            <pc:docMk/>
            <pc:sldMk cId="3141795589" sldId="390"/>
            <ac:spMk id="2" creationId="{22791C24-0199-4C33-8669-353545B837B8}"/>
          </ac:spMkLst>
        </pc:spChg>
        <pc:spChg chg="add del mod">
          <ac:chgData name="Raphael Hersant" userId="037a23ea2abad49f" providerId="LiveId" clId="{179B059C-C90E-4866-A1D3-FD61F3123B6B}" dt="2022-12-01T12:44:11.320" v="7264" actId="478"/>
          <ac:spMkLst>
            <pc:docMk/>
            <pc:sldMk cId="3141795589" sldId="390"/>
            <ac:spMk id="3" creationId="{34F2DC49-E70D-72E6-B0F5-EB0ECE9ACBEB}"/>
          </ac:spMkLst>
        </pc:spChg>
        <pc:spChg chg="mod">
          <ac:chgData name="Raphael Hersant" userId="037a23ea2abad49f" providerId="LiveId" clId="{179B059C-C90E-4866-A1D3-FD61F3123B6B}" dt="2022-12-01T18:49:49.062" v="10823" actId="14100"/>
          <ac:spMkLst>
            <pc:docMk/>
            <pc:sldMk cId="3141795589" sldId="390"/>
            <ac:spMk id="8" creationId="{D836CB83-2B28-CE14-4A29-316EB9F4AC98}"/>
          </ac:spMkLst>
        </pc:spChg>
        <pc:spChg chg="mod">
          <ac:chgData name="Raphael Hersant" userId="037a23ea2abad49f" providerId="LiveId" clId="{179B059C-C90E-4866-A1D3-FD61F3123B6B}" dt="2022-12-01T12:41:22.635" v="7220" actId="20577"/>
          <ac:spMkLst>
            <pc:docMk/>
            <pc:sldMk cId="3141795589" sldId="390"/>
            <ac:spMk id="38" creationId="{860272D6-6015-46D4-8CE5-356FD3BA9746}"/>
          </ac:spMkLst>
        </pc:spChg>
        <pc:graphicFrameChg chg="add mod modGraphic">
          <ac:chgData name="Raphael Hersant" userId="037a23ea2abad49f" providerId="LiveId" clId="{179B059C-C90E-4866-A1D3-FD61F3123B6B}" dt="2022-12-01T18:48:29.849" v="10768" actId="14100"/>
          <ac:graphicFrameMkLst>
            <pc:docMk/>
            <pc:sldMk cId="3141795589" sldId="390"/>
            <ac:graphicFrameMk id="16" creationId="{9E108A76-C7ED-B78A-1E2B-2DC113190E28}"/>
          </ac:graphicFrameMkLst>
        </pc:graphicFrameChg>
        <pc:graphicFrameChg chg="add mod modGraphic">
          <ac:chgData name="Raphael Hersant" userId="037a23ea2abad49f" providerId="LiveId" clId="{179B059C-C90E-4866-A1D3-FD61F3123B6B}" dt="2022-12-01T18:49:17.638" v="10804" actId="1036"/>
          <ac:graphicFrameMkLst>
            <pc:docMk/>
            <pc:sldMk cId="3141795589" sldId="390"/>
            <ac:graphicFrameMk id="17" creationId="{3D6EEFAC-506D-9A21-638B-53C0753E128B}"/>
          </ac:graphicFrameMkLst>
        </pc:graphicFrameChg>
        <pc:graphicFrameChg chg="add mod modGraphic">
          <ac:chgData name="Raphael Hersant" userId="037a23ea2abad49f" providerId="LiveId" clId="{179B059C-C90E-4866-A1D3-FD61F3123B6B}" dt="2022-12-01T18:49:17.638" v="10804" actId="1036"/>
          <ac:graphicFrameMkLst>
            <pc:docMk/>
            <pc:sldMk cId="3141795589" sldId="390"/>
            <ac:graphicFrameMk id="18" creationId="{0436DE95-DC24-14A7-2D20-461D28741FB4}"/>
          </ac:graphicFrameMkLst>
        </pc:graphicFrameChg>
        <pc:graphicFrameChg chg="add mod modGraphic">
          <ac:chgData name="Raphael Hersant" userId="037a23ea2abad49f" providerId="LiveId" clId="{179B059C-C90E-4866-A1D3-FD61F3123B6B}" dt="2022-12-01T18:48:29.849" v="10768" actId="14100"/>
          <ac:graphicFrameMkLst>
            <pc:docMk/>
            <pc:sldMk cId="3141795589" sldId="390"/>
            <ac:graphicFrameMk id="19" creationId="{3B58D593-19AE-CC70-EF0F-8F13EF40A1CC}"/>
          </ac:graphicFrameMkLst>
        </pc:graphicFrameChg>
        <pc:picChg chg="add mod modCrop">
          <ac:chgData name="Raphael Hersant" userId="037a23ea2abad49f" providerId="LiveId" clId="{179B059C-C90E-4866-A1D3-FD61F3123B6B}" dt="2022-12-01T18:49:12.703" v="10789" actId="555"/>
          <ac:picMkLst>
            <pc:docMk/>
            <pc:sldMk cId="3141795589" sldId="390"/>
            <ac:picMk id="4" creationId="{AC94CB85-C834-212B-8570-D64A5B60913B}"/>
          </ac:picMkLst>
        </pc:picChg>
        <pc:picChg chg="del">
          <ac:chgData name="Raphael Hersant" userId="037a23ea2abad49f" providerId="LiveId" clId="{179B059C-C90E-4866-A1D3-FD61F3123B6B}" dt="2022-11-30T19:46:31.978" v="2907" actId="478"/>
          <ac:picMkLst>
            <pc:docMk/>
            <pc:sldMk cId="3141795589" sldId="390"/>
            <ac:picMk id="5" creationId="{0BACA1E7-B77C-0800-07B1-21F0EB4CBFFF}"/>
          </ac:picMkLst>
        </pc:picChg>
        <pc:picChg chg="del">
          <ac:chgData name="Raphael Hersant" userId="037a23ea2abad49f" providerId="LiveId" clId="{179B059C-C90E-4866-A1D3-FD61F3123B6B}" dt="2022-11-30T19:46:31.978" v="2907" actId="478"/>
          <ac:picMkLst>
            <pc:docMk/>
            <pc:sldMk cId="3141795589" sldId="390"/>
            <ac:picMk id="7" creationId="{41375C84-6962-490F-9AB9-157D521FFEAC}"/>
          </ac:picMkLst>
        </pc:picChg>
        <pc:picChg chg="add del mod">
          <ac:chgData name="Raphael Hersant" userId="037a23ea2abad49f" providerId="LiveId" clId="{179B059C-C90E-4866-A1D3-FD61F3123B6B}" dt="2022-12-01T12:49:22.544" v="7757" actId="478"/>
          <ac:picMkLst>
            <pc:docMk/>
            <pc:sldMk cId="3141795589" sldId="390"/>
            <ac:picMk id="9" creationId="{73605474-8A77-7648-D1D9-4BCC45AB4693}"/>
          </ac:picMkLst>
        </pc:picChg>
        <pc:picChg chg="add mod modCrop">
          <ac:chgData name="Raphael Hersant" userId="037a23ea2abad49f" providerId="LiveId" clId="{179B059C-C90E-4866-A1D3-FD61F3123B6B}" dt="2022-12-01T18:49:21.123" v="10813" actId="1035"/>
          <ac:picMkLst>
            <pc:docMk/>
            <pc:sldMk cId="3141795589" sldId="390"/>
            <ac:picMk id="11" creationId="{8E3278E1-7077-F290-0796-8008FCCF86DA}"/>
          </ac:picMkLst>
        </pc:picChg>
        <pc:picChg chg="add del mod modCrop">
          <ac:chgData name="Raphael Hersant" userId="037a23ea2abad49f" providerId="LiveId" clId="{179B059C-C90E-4866-A1D3-FD61F3123B6B}" dt="2022-12-01T12:49:17.558" v="7756" actId="478"/>
          <ac:picMkLst>
            <pc:docMk/>
            <pc:sldMk cId="3141795589" sldId="390"/>
            <ac:picMk id="13" creationId="{1F912BB3-07D2-A637-B1EE-0F78053E6557}"/>
          </ac:picMkLst>
        </pc:picChg>
        <pc:picChg chg="add mod modCrop">
          <ac:chgData name="Raphael Hersant" userId="037a23ea2abad49f" providerId="LiveId" clId="{179B059C-C90E-4866-A1D3-FD61F3123B6B}" dt="2022-12-01T18:49:26.155" v="10819" actId="1036"/>
          <ac:picMkLst>
            <pc:docMk/>
            <pc:sldMk cId="3141795589" sldId="390"/>
            <ac:picMk id="15" creationId="{4362A46B-CF25-4919-B293-3309135CE3BE}"/>
          </ac:picMkLst>
        </pc:picChg>
      </pc:sldChg>
      <pc:sldChg chg="addSp delSp modSp add del mod">
        <pc:chgData name="Raphael Hersant" userId="037a23ea2abad49f" providerId="LiveId" clId="{179B059C-C90E-4866-A1D3-FD61F3123B6B}" dt="2022-12-01T20:04:50.714" v="12281" actId="20577"/>
        <pc:sldMkLst>
          <pc:docMk/>
          <pc:sldMk cId="301096733" sldId="391"/>
        </pc:sldMkLst>
        <pc:spChg chg="mod">
          <ac:chgData name="Raphael Hersant" userId="037a23ea2abad49f" providerId="LiveId" clId="{179B059C-C90E-4866-A1D3-FD61F3123B6B}" dt="2022-12-01T20:04:50.714" v="12281" actId="20577"/>
          <ac:spMkLst>
            <pc:docMk/>
            <pc:sldMk cId="301096733" sldId="391"/>
            <ac:spMk id="2" creationId="{22791C24-0199-4C33-8669-353545B837B8}"/>
          </ac:spMkLst>
        </pc:spChg>
        <pc:spChg chg="add mod">
          <ac:chgData name="Raphael Hersant" userId="037a23ea2abad49f" providerId="LiveId" clId="{179B059C-C90E-4866-A1D3-FD61F3123B6B}" dt="2022-12-01T17:14:27.271" v="10195" actId="1036"/>
          <ac:spMkLst>
            <pc:docMk/>
            <pc:sldMk cId="301096733" sldId="391"/>
            <ac:spMk id="6" creationId="{BD88801F-E2CD-705E-9CA6-D5C50FD467E4}"/>
          </ac:spMkLst>
        </pc:spChg>
        <pc:spChg chg="mod">
          <ac:chgData name="Raphael Hersant" userId="037a23ea2abad49f" providerId="LiveId" clId="{179B059C-C90E-4866-A1D3-FD61F3123B6B}" dt="2022-12-01T18:53:39.565" v="10830" actId="20577"/>
          <ac:spMkLst>
            <pc:docMk/>
            <pc:sldMk cId="301096733" sldId="391"/>
            <ac:spMk id="8" creationId="{D836CB83-2B28-CE14-4A29-316EB9F4AC98}"/>
          </ac:spMkLst>
        </pc:spChg>
        <pc:spChg chg="add del mod">
          <ac:chgData name="Raphael Hersant" userId="037a23ea2abad49f" providerId="LiveId" clId="{179B059C-C90E-4866-A1D3-FD61F3123B6B}" dt="2022-12-01T13:16:04.875" v="8834" actId="478"/>
          <ac:spMkLst>
            <pc:docMk/>
            <pc:sldMk cId="301096733" sldId="391"/>
            <ac:spMk id="9" creationId="{527AE61C-DBEE-BC13-9D6F-27DFDF4093D8}"/>
          </ac:spMkLst>
        </pc:spChg>
        <pc:spChg chg="add mod">
          <ac:chgData name="Raphael Hersant" userId="037a23ea2abad49f" providerId="LiveId" clId="{179B059C-C90E-4866-A1D3-FD61F3123B6B}" dt="2022-12-01T17:14:32.652" v="10196" actId="465"/>
          <ac:spMkLst>
            <pc:docMk/>
            <pc:sldMk cId="301096733" sldId="391"/>
            <ac:spMk id="10" creationId="{407D9F62-4912-D360-CDE0-10D3C08A627A}"/>
          </ac:spMkLst>
        </pc:spChg>
        <pc:spChg chg="add mod">
          <ac:chgData name="Raphael Hersant" userId="037a23ea2abad49f" providerId="LiveId" clId="{179B059C-C90E-4866-A1D3-FD61F3123B6B}" dt="2022-12-01T17:14:27.271" v="10195" actId="1036"/>
          <ac:spMkLst>
            <pc:docMk/>
            <pc:sldMk cId="301096733" sldId="391"/>
            <ac:spMk id="11" creationId="{803A22FC-22D6-9811-D271-55F3EFD96EAE}"/>
          </ac:spMkLst>
        </pc:spChg>
        <pc:spChg chg="add del mod">
          <ac:chgData name="Raphael Hersant" userId="037a23ea2abad49f" providerId="LiveId" clId="{179B059C-C90E-4866-A1D3-FD61F3123B6B}" dt="2022-12-01T13:16:03.745" v="8833" actId="478"/>
          <ac:spMkLst>
            <pc:docMk/>
            <pc:sldMk cId="301096733" sldId="391"/>
            <ac:spMk id="12" creationId="{76E058AD-3ADF-4E30-5C96-54A0D1D20CE5}"/>
          </ac:spMkLst>
        </pc:spChg>
        <pc:spChg chg="mod">
          <ac:chgData name="Raphael Hersant" userId="037a23ea2abad49f" providerId="LiveId" clId="{179B059C-C90E-4866-A1D3-FD61F3123B6B}" dt="2022-12-01T18:38:31.358" v="10658" actId="20577"/>
          <ac:spMkLst>
            <pc:docMk/>
            <pc:sldMk cId="301096733" sldId="391"/>
            <ac:spMk id="38" creationId="{860272D6-6015-46D4-8CE5-356FD3BA9746}"/>
          </ac:spMkLst>
        </pc:spChg>
        <pc:picChg chg="add mod">
          <ac:chgData name="Raphael Hersant" userId="037a23ea2abad49f" providerId="LiveId" clId="{179B059C-C90E-4866-A1D3-FD61F3123B6B}" dt="2022-12-01T17:14:36.102" v="10198" actId="1076"/>
          <ac:picMkLst>
            <pc:docMk/>
            <pc:sldMk cId="301096733" sldId="391"/>
            <ac:picMk id="4" creationId="{0A19CBD5-70B0-B718-F9FD-50949B9BC896}"/>
          </ac:picMkLst>
        </pc:picChg>
        <pc:picChg chg="del">
          <ac:chgData name="Raphael Hersant" userId="037a23ea2abad49f" providerId="LiveId" clId="{179B059C-C90E-4866-A1D3-FD61F3123B6B}" dt="2022-11-30T19:57:43.353" v="2922" actId="478"/>
          <ac:picMkLst>
            <pc:docMk/>
            <pc:sldMk cId="301096733" sldId="391"/>
            <ac:picMk id="4" creationId="{AC94CB85-C834-212B-8570-D64A5B60913B}"/>
          </ac:picMkLst>
        </pc:picChg>
        <pc:picChg chg="add del mod">
          <ac:chgData name="Raphael Hersant" userId="037a23ea2abad49f" providerId="LiveId" clId="{179B059C-C90E-4866-A1D3-FD61F3123B6B}" dt="2022-12-01T17:36:56.166" v="10247" actId="478"/>
          <ac:picMkLst>
            <pc:docMk/>
            <pc:sldMk cId="301096733" sldId="391"/>
            <ac:picMk id="5" creationId="{756B06BD-F416-B979-C3A7-EB552455E0D5}"/>
          </ac:picMkLst>
        </pc:picChg>
        <pc:picChg chg="add del mod">
          <ac:chgData name="Raphael Hersant" userId="037a23ea2abad49f" providerId="LiveId" clId="{179B059C-C90E-4866-A1D3-FD61F3123B6B}" dt="2022-12-01T17:37:19.088" v="10251" actId="478"/>
          <ac:picMkLst>
            <pc:docMk/>
            <pc:sldMk cId="301096733" sldId="391"/>
            <ac:picMk id="7" creationId="{9061EA28-8ADB-6FF0-DDAD-AAA163E67322}"/>
          </ac:picMkLst>
        </pc:picChg>
        <pc:picChg chg="del">
          <ac:chgData name="Raphael Hersant" userId="037a23ea2abad49f" providerId="LiveId" clId="{179B059C-C90E-4866-A1D3-FD61F3123B6B}" dt="2022-11-30T19:57:43.949" v="2923" actId="478"/>
          <ac:picMkLst>
            <pc:docMk/>
            <pc:sldMk cId="301096733" sldId="391"/>
            <ac:picMk id="9" creationId="{73605474-8A77-7648-D1D9-4BCC45AB4693}"/>
          </ac:picMkLst>
        </pc:picChg>
        <pc:picChg chg="del">
          <ac:chgData name="Raphael Hersant" userId="037a23ea2abad49f" providerId="LiveId" clId="{179B059C-C90E-4866-A1D3-FD61F3123B6B}" dt="2022-11-30T19:57:42.855" v="2921" actId="478"/>
          <ac:picMkLst>
            <pc:docMk/>
            <pc:sldMk cId="301096733" sldId="391"/>
            <ac:picMk id="11" creationId="{8E3278E1-7077-F290-0796-8008FCCF86DA}"/>
          </ac:picMkLst>
        </pc:picChg>
        <pc:picChg chg="del">
          <ac:chgData name="Raphael Hersant" userId="037a23ea2abad49f" providerId="LiveId" clId="{179B059C-C90E-4866-A1D3-FD61F3123B6B}" dt="2022-11-30T19:57:44.569" v="2924" actId="478"/>
          <ac:picMkLst>
            <pc:docMk/>
            <pc:sldMk cId="301096733" sldId="391"/>
            <ac:picMk id="13" creationId="{1F912BB3-07D2-A637-B1EE-0F78053E6557}"/>
          </ac:picMkLst>
        </pc:picChg>
        <pc:picChg chg="add mod">
          <ac:chgData name="Raphael Hersant" userId="037a23ea2abad49f" providerId="LiveId" clId="{179B059C-C90E-4866-A1D3-FD61F3123B6B}" dt="2022-12-01T17:37:53.923" v="10328" actId="1035"/>
          <ac:picMkLst>
            <pc:docMk/>
            <pc:sldMk cId="301096733" sldId="391"/>
            <ac:picMk id="14" creationId="{DC0290D1-0EC0-23C9-B155-96E7959E9BC9}"/>
          </ac:picMkLst>
        </pc:picChg>
        <pc:picChg chg="del">
          <ac:chgData name="Raphael Hersant" userId="037a23ea2abad49f" providerId="LiveId" clId="{179B059C-C90E-4866-A1D3-FD61F3123B6B}" dt="2022-11-30T19:57:42.410" v="2920" actId="478"/>
          <ac:picMkLst>
            <pc:docMk/>
            <pc:sldMk cId="301096733" sldId="391"/>
            <ac:picMk id="15" creationId="{4362A46B-CF25-4919-B293-3309135CE3BE}"/>
          </ac:picMkLst>
        </pc:picChg>
        <pc:picChg chg="add mod">
          <ac:chgData name="Raphael Hersant" userId="037a23ea2abad49f" providerId="LiveId" clId="{179B059C-C90E-4866-A1D3-FD61F3123B6B}" dt="2022-12-01T17:37:40.507" v="10289" actId="1036"/>
          <ac:picMkLst>
            <pc:docMk/>
            <pc:sldMk cId="301096733" sldId="391"/>
            <ac:picMk id="16" creationId="{731070FC-E142-F58F-817F-0CE07CC7E4C7}"/>
          </ac:picMkLst>
        </pc:picChg>
      </pc:sldChg>
      <pc:sldChg chg="modSp add mod ord">
        <pc:chgData name="Raphael Hersant" userId="037a23ea2abad49f" providerId="LiveId" clId="{179B059C-C90E-4866-A1D3-FD61F3123B6B}" dt="2022-11-30T20:55:39.432" v="3167" actId="20577"/>
        <pc:sldMkLst>
          <pc:docMk/>
          <pc:sldMk cId="2108360039" sldId="392"/>
        </pc:sldMkLst>
        <pc:spChg chg="mod">
          <ac:chgData name="Raphael Hersant" userId="037a23ea2abad49f" providerId="LiveId" clId="{179B059C-C90E-4866-A1D3-FD61F3123B6B}" dt="2022-11-30T20:55:39.432" v="3167" actId="20577"/>
          <ac:spMkLst>
            <pc:docMk/>
            <pc:sldMk cId="2108360039" sldId="392"/>
            <ac:spMk id="3" creationId="{C390C433-F1AD-F741-7194-71C21E133AB1}"/>
          </ac:spMkLst>
        </pc:spChg>
        <pc:spChg chg="mod">
          <ac:chgData name="Raphael Hersant" userId="037a23ea2abad49f" providerId="LiveId" clId="{179B059C-C90E-4866-A1D3-FD61F3123B6B}" dt="2022-11-30T19:59:44.915" v="2987" actId="20577"/>
          <ac:spMkLst>
            <pc:docMk/>
            <pc:sldMk cId="2108360039" sldId="392"/>
            <ac:spMk id="5" creationId="{BF1DB45B-ED32-B75E-B62B-BD5BBFEBB497}"/>
          </ac:spMkLst>
        </pc:spChg>
      </pc:sldChg>
      <pc:sldChg chg="addSp delSp modSp add mod ord modNotesTx">
        <pc:chgData name="Raphael Hersant" userId="037a23ea2abad49f" providerId="LiveId" clId="{179B059C-C90E-4866-A1D3-FD61F3123B6B}" dt="2022-12-01T18:19:27.200" v="10362" actId="403"/>
        <pc:sldMkLst>
          <pc:docMk/>
          <pc:sldMk cId="865521034" sldId="393"/>
        </pc:sldMkLst>
        <pc:spChg chg="mod">
          <ac:chgData name="Raphael Hersant" userId="037a23ea2abad49f" providerId="LiveId" clId="{179B059C-C90E-4866-A1D3-FD61F3123B6B}" dt="2022-12-01T08:34:38.555" v="5389" actId="553"/>
          <ac:spMkLst>
            <pc:docMk/>
            <pc:sldMk cId="865521034" sldId="393"/>
            <ac:spMk id="2" creationId="{22791C24-0199-4C33-8669-353545B837B8}"/>
          </ac:spMkLst>
        </pc:spChg>
        <pc:spChg chg="add del mod">
          <ac:chgData name="Raphael Hersant" userId="037a23ea2abad49f" providerId="LiveId" clId="{179B059C-C90E-4866-A1D3-FD61F3123B6B}" dt="2022-12-01T13:30:06.614" v="9024" actId="478"/>
          <ac:spMkLst>
            <pc:docMk/>
            <pc:sldMk cId="865521034" sldId="393"/>
            <ac:spMk id="4" creationId="{F609558D-323E-5694-DE6D-3FC4F9105C95}"/>
          </ac:spMkLst>
        </pc:spChg>
        <pc:spChg chg="del mod">
          <ac:chgData name="Raphael Hersant" userId="037a23ea2abad49f" providerId="LiveId" clId="{179B059C-C90E-4866-A1D3-FD61F3123B6B}" dt="2022-11-30T20:01:24.951" v="3034" actId="478"/>
          <ac:spMkLst>
            <pc:docMk/>
            <pc:sldMk cId="865521034" sldId="393"/>
            <ac:spMk id="5" creationId="{48E6C362-6DB4-4A8D-BAAB-CBC96777DAEB}"/>
          </ac:spMkLst>
        </pc:spChg>
        <pc:spChg chg="del">
          <ac:chgData name="Raphael Hersant" userId="037a23ea2abad49f" providerId="LiveId" clId="{179B059C-C90E-4866-A1D3-FD61F3123B6B}" dt="2022-11-30T20:01:28.902" v="3036" actId="478"/>
          <ac:spMkLst>
            <pc:docMk/>
            <pc:sldMk cId="865521034" sldId="393"/>
            <ac:spMk id="6" creationId="{9D9EEF76-DC41-A110-0586-18EBC1B7591D}"/>
          </ac:spMkLst>
        </pc:spChg>
        <pc:spChg chg="del">
          <ac:chgData name="Raphael Hersant" userId="037a23ea2abad49f" providerId="LiveId" clId="{179B059C-C90E-4866-A1D3-FD61F3123B6B}" dt="2022-11-30T20:00:30.476" v="2991" actId="478"/>
          <ac:spMkLst>
            <pc:docMk/>
            <pc:sldMk cId="865521034" sldId="393"/>
            <ac:spMk id="10" creationId="{105E6BB2-9067-16C6-9A99-7B0340852A28}"/>
          </ac:spMkLst>
        </pc:spChg>
        <pc:spChg chg="del">
          <ac:chgData name="Raphael Hersant" userId="037a23ea2abad49f" providerId="LiveId" clId="{179B059C-C90E-4866-A1D3-FD61F3123B6B}" dt="2022-11-30T20:00:30.476" v="2991" actId="478"/>
          <ac:spMkLst>
            <pc:docMk/>
            <pc:sldMk cId="865521034" sldId="393"/>
            <ac:spMk id="12" creationId="{444A1051-C878-946A-A606-2FE68F9C97C2}"/>
          </ac:spMkLst>
        </pc:spChg>
        <pc:spChg chg="del">
          <ac:chgData name="Raphael Hersant" userId="037a23ea2abad49f" providerId="LiveId" clId="{179B059C-C90E-4866-A1D3-FD61F3123B6B}" dt="2022-11-30T20:00:30.476" v="2991" actId="478"/>
          <ac:spMkLst>
            <pc:docMk/>
            <pc:sldMk cId="865521034" sldId="393"/>
            <ac:spMk id="13" creationId="{39B69428-1634-408D-842F-2F79EFD42C2C}"/>
          </ac:spMkLst>
        </pc:spChg>
        <pc:spChg chg="del">
          <ac:chgData name="Raphael Hersant" userId="037a23ea2abad49f" providerId="LiveId" clId="{179B059C-C90E-4866-A1D3-FD61F3123B6B}" dt="2022-11-30T20:00:30.476" v="2991" actId="478"/>
          <ac:spMkLst>
            <pc:docMk/>
            <pc:sldMk cId="865521034" sldId="393"/>
            <ac:spMk id="14" creationId="{5D06B4A1-E4C7-EC4D-7283-82439BC9BE16}"/>
          </ac:spMkLst>
        </pc:spChg>
        <pc:spChg chg="del">
          <ac:chgData name="Raphael Hersant" userId="037a23ea2abad49f" providerId="LiveId" clId="{179B059C-C90E-4866-A1D3-FD61F3123B6B}" dt="2022-11-30T20:00:30.476" v="2991" actId="478"/>
          <ac:spMkLst>
            <pc:docMk/>
            <pc:sldMk cId="865521034" sldId="393"/>
            <ac:spMk id="15" creationId="{63089B12-34A3-D7A3-3472-ADABCC4C09C9}"/>
          </ac:spMkLst>
        </pc:spChg>
        <pc:spChg chg="del">
          <ac:chgData name="Raphael Hersant" userId="037a23ea2abad49f" providerId="LiveId" clId="{179B059C-C90E-4866-A1D3-FD61F3123B6B}" dt="2022-11-30T20:00:30.476" v="2991" actId="478"/>
          <ac:spMkLst>
            <pc:docMk/>
            <pc:sldMk cId="865521034" sldId="393"/>
            <ac:spMk id="16" creationId="{C61C6FE0-F779-C9A7-D5A8-DB0F835A0BF3}"/>
          </ac:spMkLst>
        </pc:spChg>
        <pc:spChg chg="del">
          <ac:chgData name="Raphael Hersant" userId="037a23ea2abad49f" providerId="LiveId" clId="{179B059C-C90E-4866-A1D3-FD61F3123B6B}" dt="2022-11-30T20:00:40.724" v="2994" actId="478"/>
          <ac:spMkLst>
            <pc:docMk/>
            <pc:sldMk cId="865521034" sldId="393"/>
            <ac:spMk id="25" creationId="{AD426E99-1169-B260-76E3-93D1970A6ED3}"/>
          </ac:spMkLst>
        </pc:spChg>
        <pc:spChg chg="del">
          <ac:chgData name="Raphael Hersant" userId="037a23ea2abad49f" providerId="LiveId" clId="{179B059C-C90E-4866-A1D3-FD61F3123B6B}" dt="2022-11-30T20:00:40.724" v="2994" actId="478"/>
          <ac:spMkLst>
            <pc:docMk/>
            <pc:sldMk cId="865521034" sldId="393"/>
            <ac:spMk id="26" creationId="{EC3B7969-6211-E5B2-C7D0-567CE4702527}"/>
          </ac:spMkLst>
        </pc:spChg>
        <pc:spChg chg="del">
          <ac:chgData name="Raphael Hersant" userId="037a23ea2abad49f" providerId="LiveId" clId="{179B059C-C90E-4866-A1D3-FD61F3123B6B}" dt="2022-11-30T20:00:40.724" v="2994" actId="478"/>
          <ac:spMkLst>
            <pc:docMk/>
            <pc:sldMk cId="865521034" sldId="393"/>
            <ac:spMk id="27" creationId="{F05CC9F4-D93B-0267-D5E5-18FE4A498047}"/>
          </ac:spMkLst>
        </pc:spChg>
        <pc:spChg chg="del">
          <ac:chgData name="Raphael Hersant" userId="037a23ea2abad49f" providerId="LiveId" clId="{179B059C-C90E-4866-A1D3-FD61F3123B6B}" dt="2022-11-30T20:00:40.724" v="2994" actId="478"/>
          <ac:spMkLst>
            <pc:docMk/>
            <pc:sldMk cId="865521034" sldId="393"/>
            <ac:spMk id="28" creationId="{055AE1CC-61A4-6558-3128-D3758FCFFCED}"/>
          </ac:spMkLst>
        </pc:spChg>
        <pc:spChg chg="del">
          <ac:chgData name="Raphael Hersant" userId="037a23ea2abad49f" providerId="LiveId" clId="{179B059C-C90E-4866-A1D3-FD61F3123B6B}" dt="2022-11-30T20:00:30.476" v="2991" actId="478"/>
          <ac:spMkLst>
            <pc:docMk/>
            <pc:sldMk cId="865521034" sldId="393"/>
            <ac:spMk id="35" creationId="{92316B7B-E191-4585-826C-9A3F8053FDFE}"/>
          </ac:spMkLst>
        </pc:spChg>
        <pc:spChg chg="del">
          <ac:chgData name="Raphael Hersant" userId="037a23ea2abad49f" providerId="LiveId" clId="{179B059C-C90E-4866-A1D3-FD61F3123B6B}" dt="2022-11-30T20:00:30.476" v="2991" actId="478"/>
          <ac:spMkLst>
            <pc:docMk/>
            <pc:sldMk cId="865521034" sldId="393"/>
            <ac:spMk id="36" creationId="{44D0BD57-C991-4A1F-9406-49E436277059}"/>
          </ac:spMkLst>
        </pc:spChg>
        <pc:spChg chg="del">
          <ac:chgData name="Raphael Hersant" userId="037a23ea2abad49f" providerId="LiveId" clId="{179B059C-C90E-4866-A1D3-FD61F3123B6B}" dt="2022-11-30T20:00:30.476" v="2991" actId="478"/>
          <ac:spMkLst>
            <pc:docMk/>
            <pc:sldMk cId="865521034" sldId="393"/>
            <ac:spMk id="37" creationId="{E5DBD8DE-6D0C-4FAD-A50E-D52972858D2D}"/>
          </ac:spMkLst>
        </pc:spChg>
        <pc:spChg chg="mod">
          <ac:chgData name="Raphael Hersant" userId="037a23ea2abad49f" providerId="LiveId" clId="{179B059C-C90E-4866-A1D3-FD61F3123B6B}" dt="2022-12-01T13:31:20.211" v="9033" actId="20577"/>
          <ac:spMkLst>
            <pc:docMk/>
            <pc:sldMk cId="865521034" sldId="393"/>
            <ac:spMk id="38" creationId="{860272D6-6015-46D4-8CE5-356FD3BA9746}"/>
          </ac:spMkLst>
        </pc:spChg>
        <pc:spChg chg="add mod">
          <ac:chgData name="Raphael Hersant" userId="037a23ea2abad49f" providerId="LiveId" clId="{179B059C-C90E-4866-A1D3-FD61F3123B6B}" dt="2022-12-01T17:41:55.408" v="10335" actId="403"/>
          <ac:spMkLst>
            <pc:docMk/>
            <pc:sldMk cId="865521034" sldId="393"/>
            <ac:spMk id="44" creationId="{8EF7BC11-F7E8-90D0-4957-8F1754DFA827}"/>
          </ac:spMkLst>
        </pc:spChg>
        <pc:spChg chg="add mod">
          <ac:chgData name="Raphael Hersant" userId="037a23ea2abad49f" providerId="LiveId" clId="{179B059C-C90E-4866-A1D3-FD61F3123B6B}" dt="2022-12-01T15:52:11.256" v="9719" actId="403"/>
          <ac:spMkLst>
            <pc:docMk/>
            <pc:sldMk cId="865521034" sldId="393"/>
            <ac:spMk id="45" creationId="{3CEC67C4-678B-DBDB-2D26-3DC1151DB21F}"/>
          </ac:spMkLst>
        </pc:spChg>
        <pc:grpChg chg="add mod topLvl">
          <ac:chgData name="Raphael Hersant" userId="037a23ea2abad49f" providerId="LiveId" clId="{179B059C-C90E-4866-A1D3-FD61F3123B6B}" dt="2022-12-01T15:52:26.376" v="9720" actId="1035"/>
          <ac:grpSpMkLst>
            <pc:docMk/>
            <pc:sldMk cId="865521034" sldId="393"/>
            <ac:grpSpMk id="41" creationId="{AD0B0671-A5E2-096D-9D8D-A31EF5C46AF0}"/>
          </ac:grpSpMkLst>
        </pc:grpChg>
        <pc:grpChg chg="add mod topLvl">
          <ac:chgData name="Raphael Hersant" userId="037a23ea2abad49f" providerId="LiveId" clId="{179B059C-C90E-4866-A1D3-FD61F3123B6B}" dt="2022-12-01T15:52:30.496" v="9723" actId="1036"/>
          <ac:grpSpMkLst>
            <pc:docMk/>
            <pc:sldMk cId="865521034" sldId="393"/>
            <ac:grpSpMk id="42" creationId="{E064F455-8B51-8E74-5727-C321D4E41D38}"/>
          </ac:grpSpMkLst>
        </pc:grpChg>
        <pc:grpChg chg="add del mod">
          <ac:chgData name="Raphael Hersant" userId="037a23ea2abad49f" providerId="LiveId" clId="{179B059C-C90E-4866-A1D3-FD61F3123B6B}" dt="2022-12-01T08:42:52.016" v="5442" actId="165"/>
          <ac:grpSpMkLst>
            <pc:docMk/>
            <pc:sldMk cId="865521034" sldId="393"/>
            <ac:grpSpMk id="43" creationId="{207296AC-0B7C-8FB1-89B8-352873A05A20}"/>
          </ac:grpSpMkLst>
        </pc:grpChg>
        <pc:graphicFrameChg chg="modGraphic">
          <ac:chgData name="Raphael Hersant" userId="037a23ea2abad49f" providerId="LiveId" clId="{179B059C-C90E-4866-A1D3-FD61F3123B6B}" dt="2022-12-01T18:19:25.032" v="10361" actId="403"/>
          <ac:graphicFrameMkLst>
            <pc:docMk/>
            <pc:sldMk cId="865521034" sldId="393"/>
            <ac:graphicFrameMk id="3" creationId="{0C722127-B4B6-91B5-5EBD-FAA0A4BB0337}"/>
          </ac:graphicFrameMkLst>
        </pc:graphicFrameChg>
        <pc:graphicFrameChg chg="mod modGraphic">
          <ac:chgData name="Raphael Hersant" userId="037a23ea2abad49f" providerId="LiveId" clId="{179B059C-C90E-4866-A1D3-FD61F3123B6B}" dt="2022-12-01T18:19:27.200" v="10362" actId="403"/>
          <ac:graphicFrameMkLst>
            <pc:docMk/>
            <pc:sldMk cId="865521034" sldId="393"/>
            <ac:graphicFrameMk id="8" creationId="{17D5852D-884B-9AC9-2733-08E91852BF2D}"/>
          </ac:graphicFrameMkLst>
        </pc:graphicFrameChg>
        <pc:graphicFrameChg chg="del">
          <ac:chgData name="Raphael Hersant" userId="037a23ea2abad49f" providerId="LiveId" clId="{179B059C-C90E-4866-A1D3-FD61F3123B6B}" dt="2022-11-30T20:00:30.476" v="2991" actId="478"/>
          <ac:graphicFrameMkLst>
            <pc:docMk/>
            <pc:sldMk cId="865521034" sldId="393"/>
            <ac:graphicFrameMk id="9" creationId="{43533829-1F1C-E66C-B715-8DAA9FDACE82}"/>
          </ac:graphicFrameMkLst>
        </pc:graphicFrameChg>
        <pc:graphicFrameChg chg="del">
          <ac:chgData name="Raphael Hersant" userId="037a23ea2abad49f" providerId="LiveId" clId="{179B059C-C90E-4866-A1D3-FD61F3123B6B}" dt="2022-11-30T20:00:40.724" v="2994" actId="478"/>
          <ac:graphicFrameMkLst>
            <pc:docMk/>
            <pc:sldMk cId="865521034" sldId="393"/>
            <ac:graphicFrameMk id="31" creationId="{D8A02F88-F78A-5A05-D90B-80ED4AEDB347}"/>
          </ac:graphicFrameMkLst>
        </pc:graphicFrameChg>
        <pc:picChg chg="del">
          <ac:chgData name="Raphael Hersant" userId="037a23ea2abad49f" providerId="LiveId" clId="{179B059C-C90E-4866-A1D3-FD61F3123B6B}" dt="2022-11-30T20:01:25.897" v="3035" actId="478"/>
          <ac:picMkLst>
            <pc:docMk/>
            <pc:sldMk cId="865521034" sldId="393"/>
            <ac:picMk id="7" creationId="{1CA95B00-1C54-CFD7-C3E0-A5C61578F929}"/>
          </ac:picMkLst>
        </pc:picChg>
        <pc:picChg chg="add mod modCrop">
          <ac:chgData name="Raphael Hersant" userId="037a23ea2abad49f" providerId="LiveId" clId="{179B059C-C90E-4866-A1D3-FD61F3123B6B}" dt="2022-12-01T08:42:52.016" v="5442" actId="165"/>
          <ac:picMkLst>
            <pc:docMk/>
            <pc:sldMk cId="865521034" sldId="393"/>
            <ac:picMk id="11" creationId="{4DC9B1C8-3629-B154-458E-234BF59563FA}"/>
          </ac:picMkLst>
        </pc:picChg>
        <pc:picChg chg="add del mod">
          <ac:chgData name="Raphael Hersant" userId="037a23ea2abad49f" providerId="LiveId" clId="{179B059C-C90E-4866-A1D3-FD61F3123B6B}" dt="2022-12-01T15:27:29.365" v="9228" actId="478"/>
          <ac:picMkLst>
            <pc:docMk/>
            <pc:sldMk cId="865521034" sldId="393"/>
            <ac:picMk id="18" creationId="{D3BBD2F8-F173-B9C4-3C24-A2782125C3CE}"/>
          </ac:picMkLst>
        </pc:picChg>
        <pc:picChg chg="add mod">
          <ac:chgData name="Raphael Hersant" userId="037a23ea2abad49f" providerId="LiveId" clId="{179B059C-C90E-4866-A1D3-FD61F3123B6B}" dt="2022-12-01T08:42:52.016" v="5442" actId="165"/>
          <ac:picMkLst>
            <pc:docMk/>
            <pc:sldMk cId="865521034" sldId="393"/>
            <ac:picMk id="20" creationId="{B0AED03C-D0C8-53BC-3049-9E8AB40B0C63}"/>
          </ac:picMkLst>
        </pc:picChg>
        <pc:picChg chg="add del mod">
          <ac:chgData name="Raphael Hersant" userId="037a23ea2abad49f" providerId="LiveId" clId="{179B059C-C90E-4866-A1D3-FD61F3123B6B}" dt="2022-12-01T15:27:29.365" v="9228" actId="478"/>
          <ac:picMkLst>
            <pc:docMk/>
            <pc:sldMk cId="865521034" sldId="393"/>
            <ac:picMk id="22" creationId="{719B7701-D3C5-EA82-CCC3-3BBE3D6422B8}"/>
          </ac:picMkLst>
        </pc:picChg>
        <pc:picChg chg="add mod modCrop">
          <ac:chgData name="Raphael Hersant" userId="037a23ea2abad49f" providerId="LiveId" clId="{179B059C-C90E-4866-A1D3-FD61F3123B6B}" dt="2022-12-01T08:42:52.016" v="5442" actId="165"/>
          <ac:picMkLst>
            <pc:docMk/>
            <pc:sldMk cId="865521034" sldId="393"/>
            <ac:picMk id="24" creationId="{AD89EC69-00F9-7B78-7321-06EE97EE3608}"/>
          </ac:picMkLst>
        </pc:picChg>
        <pc:picChg chg="add del mod">
          <ac:chgData name="Raphael Hersant" userId="037a23ea2abad49f" providerId="LiveId" clId="{179B059C-C90E-4866-A1D3-FD61F3123B6B}" dt="2022-12-01T15:27:29.365" v="9228" actId="478"/>
          <ac:picMkLst>
            <pc:docMk/>
            <pc:sldMk cId="865521034" sldId="393"/>
            <ac:picMk id="30" creationId="{8F631D32-5AEF-55A9-DF3E-170963B03AB0}"/>
          </ac:picMkLst>
        </pc:picChg>
        <pc:picChg chg="del">
          <ac:chgData name="Raphael Hersant" userId="037a23ea2abad49f" providerId="LiveId" clId="{179B059C-C90E-4866-A1D3-FD61F3123B6B}" dt="2022-11-30T20:01:20.349" v="3032" actId="478"/>
          <ac:picMkLst>
            <pc:docMk/>
            <pc:sldMk cId="865521034" sldId="393"/>
            <ac:picMk id="32" creationId="{AA3D24D6-1B1C-F7D5-3833-5BD5259E2E40}"/>
          </ac:picMkLst>
        </pc:picChg>
        <pc:picChg chg="add mod">
          <ac:chgData name="Raphael Hersant" userId="037a23ea2abad49f" providerId="LiveId" clId="{179B059C-C90E-4866-A1D3-FD61F3123B6B}" dt="2022-12-01T08:42:52.016" v="5442" actId="165"/>
          <ac:picMkLst>
            <pc:docMk/>
            <pc:sldMk cId="865521034" sldId="393"/>
            <ac:picMk id="34" creationId="{BE56F13F-3ED5-EAE4-628B-577D81330DC9}"/>
          </ac:picMkLst>
        </pc:picChg>
        <pc:picChg chg="add del mod">
          <ac:chgData name="Raphael Hersant" userId="037a23ea2abad49f" providerId="LiveId" clId="{179B059C-C90E-4866-A1D3-FD61F3123B6B}" dt="2022-12-01T15:27:29.365" v="9228" actId="478"/>
          <ac:picMkLst>
            <pc:docMk/>
            <pc:sldMk cId="865521034" sldId="393"/>
            <ac:picMk id="40" creationId="{9BB24016-A3F3-9452-26DA-C7C777F973D7}"/>
          </ac:picMkLst>
        </pc:picChg>
        <pc:cxnChg chg="add del mod">
          <ac:chgData name="Raphael Hersant" userId="037a23ea2abad49f" providerId="LiveId" clId="{179B059C-C90E-4866-A1D3-FD61F3123B6B}" dt="2022-12-01T15:52:36.105" v="9724" actId="478"/>
          <ac:cxnSpMkLst>
            <pc:docMk/>
            <pc:sldMk cId="865521034" sldId="393"/>
            <ac:cxnSpMk id="5" creationId="{D2CBFF97-E427-A542-3C9F-DA01BE494EE3}"/>
          </ac:cxnSpMkLst>
        </pc:cxnChg>
      </pc:sldChg>
      <pc:sldChg chg="addSp modSp add del mod">
        <pc:chgData name="Raphael Hersant" userId="037a23ea2abad49f" providerId="LiveId" clId="{179B059C-C90E-4866-A1D3-FD61F3123B6B}" dt="2022-11-30T21:08:00.368" v="3209" actId="47"/>
        <pc:sldMkLst>
          <pc:docMk/>
          <pc:sldMk cId="360808561" sldId="394"/>
        </pc:sldMkLst>
        <pc:spChg chg="mod">
          <ac:chgData name="Raphael Hersant" userId="037a23ea2abad49f" providerId="LiveId" clId="{179B059C-C90E-4866-A1D3-FD61F3123B6B}" dt="2022-11-30T20:02:02.863" v="3113" actId="6549"/>
          <ac:spMkLst>
            <pc:docMk/>
            <pc:sldMk cId="360808561" sldId="394"/>
            <ac:spMk id="2" creationId="{22791C24-0199-4C33-8669-353545B837B8}"/>
          </ac:spMkLst>
        </pc:spChg>
        <pc:picChg chg="add mod">
          <ac:chgData name="Raphael Hersant" userId="037a23ea2abad49f" providerId="LiveId" clId="{179B059C-C90E-4866-A1D3-FD61F3123B6B}" dt="2022-11-30T21:01:31.383" v="3191" actId="1076"/>
          <ac:picMkLst>
            <pc:docMk/>
            <pc:sldMk cId="360808561" sldId="394"/>
            <ac:picMk id="5" creationId="{87D010D5-FC29-A25C-51B5-022C0B368C56}"/>
          </ac:picMkLst>
        </pc:picChg>
        <pc:picChg chg="add mod">
          <ac:chgData name="Raphael Hersant" userId="037a23ea2abad49f" providerId="LiveId" clId="{179B059C-C90E-4866-A1D3-FD61F3123B6B}" dt="2022-11-30T21:01:34.231" v="3192" actId="1076"/>
          <ac:picMkLst>
            <pc:docMk/>
            <pc:sldMk cId="360808561" sldId="394"/>
            <ac:picMk id="7" creationId="{4BA62C3C-9E78-EB5E-3F52-1361228E64BD}"/>
          </ac:picMkLst>
        </pc:picChg>
        <pc:picChg chg="add mod">
          <ac:chgData name="Raphael Hersant" userId="037a23ea2abad49f" providerId="LiveId" clId="{179B059C-C90E-4866-A1D3-FD61F3123B6B}" dt="2022-11-30T21:01:58.067" v="3194" actId="1076"/>
          <ac:picMkLst>
            <pc:docMk/>
            <pc:sldMk cId="360808561" sldId="394"/>
            <ac:picMk id="10" creationId="{91A93F59-9112-D4AE-F176-62952232512A}"/>
          </ac:picMkLst>
        </pc:picChg>
        <pc:picChg chg="add mod">
          <ac:chgData name="Raphael Hersant" userId="037a23ea2abad49f" providerId="LiveId" clId="{179B059C-C90E-4866-A1D3-FD61F3123B6B}" dt="2022-11-30T21:03:02.551" v="3196" actId="1076"/>
          <ac:picMkLst>
            <pc:docMk/>
            <pc:sldMk cId="360808561" sldId="394"/>
            <ac:picMk id="12" creationId="{E2CC3F58-272A-C54C-92F2-BFF0D3DC6969}"/>
          </ac:picMkLst>
        </pc:picChg>
        <pc:picChg chg="add mod">
          <ac:chgData name="Raphael Hersant" userId="037a23ea2abad49f" providerId="LiveId" clId="{179B059C-C90E-4866-A1D3-FD61F3123B6B}" dt="2022-11-30T21:03:45.929" v="3198" actId="1076"/>
          <ac:picMkLst>
            <pc:docMk/>
            <pc:sldMk cId="360808561" sldId="394"/>
            <ac:picMk id="14" creationId="{6210C8A3-AC23-0DDC-71E5-003219E45E9C}"/>
          </ac:picMkLst>
        </pc:picChg>
      </pc:sldChg>
      <pc:sldChg chg="addSp delSp modSp add mod">
        <pc:chgData name="Raphael Hersant" userId="037a23ea2abad49f" providerId="LiveId" clId="{179B059C-C90E-4866-A1D3-FD61F3123B6B}" dt="2022-12-01T18:34:42.341" v="10644" actId="1037"/>
        <pc:sldMkLst>
          <pc:docMk/>
          <pc:sldMk cId="491589816" sldId="395"/>
        </pc:sldMkLst>
        <pc:spChg chg="mod">
          <ac:chgData name="Raphael Hersant" userId="037a23ea2abad49f" providerId="LiveId" clId="{179B059C-C90E-4866-A1D3-FD61F3123B6B}" dt="2022-12-01T18:33:59.696" v="10605" actId="552"/>
          <ac:spMkLst>
            <pc:docMk/>
            <pc:sldMk cId="491589816" sldId="395"/>
            <ac:spMk id="2" creationId="{22791C24-0199-4C33-8669-353545B837B8}"/>
          </ac:spMkLst>
        </pc:spChg>
        <pc:spChg chg="add mod">
          <ac:chgData name="Raphael Hersant" userId="037a23ea2abad49f" providerId="LiveId" clId="{179B059C-C90E-4866-A1D3-FD61F3123B6B}" dt="2022-12-01T18:32:32.183" v="10554" actId="14100"/>
          <ac:spMkLst>
            <pc:docMk/>
            <pc:sldMk cId="491589816" sldId="395"/>
            <ac:spMk id="4" creationId="{BF1D5FDD-8619-7D41-B058-0AE3AB80DAE2}"/>
          </ac:spMkLst>
        </pc:spChg>
        <pc:spChg chg="add del mod">
          <ac:chgData name="Raphael Hersant" userId="037a23ea2abad49f" providerId="LiveId" clId="{179B059C-C90E-4866-A1D3-FD61F3123B6B}" dt="2022-12-01T16:35:37.818" v="9843" actId="478"/>
          <ac:spMkLst>
            <pc:docMk/>
            <pc:sldMk cId="491589816" sldId="395"/>
            <ac:spMk id="6" creationId="{48E9E025-EBEF-4B32-32ED-F128ED433B8E}"/>
          </ac:spMkLst>
        </pc:spChg>
        <pc:spChg chg="add mod">
          <ac:chgData name="Raphael Hersant" userId="037a23ea2abad49f" providerId="LiveId" clId="{179B059C-C90E-4866-A1D3-FD61F3123B6B}" dt="2022-12-01T18:32:41.995" v="10557" actId="14100"/>
          <ac:spMkLst>
            <pc:docMk/>
            <pc:sldMk cId="491589816" sldId="395"/>
            <ac:spMk id="17" creationId="{411B769A-C1F7-7ECE-CC6E-79AB4AED23E0}"/>
          </ac:spMkLst>
        </pc:spChg>
        <pc:spChg chg="mod">
          <ac:chgData name="Raphael Hersant" userId="037a23ea2abad49f" providerId="LiveId" clId="{179B059C-C90E-4866-A1D3-FD61F3123B6B}" dt="2022-12-01T18:29:11.254" v="10501" actId="20577"/>
          <ac:spMkLst>
            <pc:docMk/>
            <pc:sldMk cId="491589816" sldId="395"/>
            <ac:spMk id="38" creationId="{860272D6-6015-46D4-8CE5-356FD3BA9746}"/>
          </ac:spMkLst>
        </pc:spChg>
        <pc:graphicFrameChg chg="del">
          <ac:chgData name="Raphael Hersant" userId="037a23ea2abad49f" providerId="LiveId" clId="{179B059C-C90E-4866-A1D3-FD61F3123B6B}" dt="2022-12-01T09:37:42.895" v="6313" actId="478"/>
          <ac:graphicFrameMkLst>
            <pc:docMk/>
            <pc:sldMk cId="491589816" sldId="395"/>
            <ac:graphicFrameMk id="3" creationId="{0C722127-B4B6-91B5-5EBD-FAA0A4BB0337}"/>
          </ac:graphicFrameMkLst>
        </pc:graphicFrameChg>
        <pc:graphicFrameChg chg="add mod modGraphic">
          <ac:chgData name="Raphael Hersant" userId="037a23ea2abad49f" providerId="LiveId" clId="{179B059C-C90E-4866-A1D3-FD61F3123B6B}" dt="2022-12-01T18:33:59.696" v="10605" actId="552"/>
          <ac:graphicFrameMkLst>
            <pc:docMk/>
            <pc:sldMk cId="491589816" sldId="395"/>
            <ac:graphicFrameMk id="3" creationId="{69DD670C-9A66-60C5-FBFB-C7C15A12EC10}"/>
          </ac:graphicFrameMkLst>
        </pc:graphicFrameChg>
        <pc:graphicFrameChg chg="mod modGraphic">
          <ac:chgData name="Raphael Hersant" userId="037a23ea2abad49f" providerId="LiveId" clId="{179B059C-C90E-4866-A1D3-FD61F3123B6B}" dt="2022-12-01T18:33:49.265" v="10591" actId="553"/>
          <ac:graphicFrameMkLst>
            <pc:docMk/>
            <pc:sldMk cId="491589816" sldId="395"/>
            <ac:graphicFrameMk id="8" creationId="{17D5852D-884B-9AC9-2733-08E91852BF2D}"/>
          </ac:graphicFrameMkLst>
        </pc:graphicFrameChg>
        <pc:graphicFrameChg chg="add del mod">
          <ac:chgData name="Raphael Hersant" userId="037a23ea2abad49f" providerId="LiveId" clId="{179B059C-C90E-4866-A1D3-FD61F3123B6B}" dt="2022-12-01T09:37:48.928" v="6314" actId="478"/>
          <ac:graphicFrameMkLst>
            <pc:docMk/>
            <pc:sldMk cId="491589816" sldId="395"/>
            <ac:graphicFrameMk id="15" creationId="{4F452AC3-F929-9AB3-92B4-29156F554611}"/>
          </ac:graphicFrameMkLst>
        </pc:graphicFrameChg>
        <pc:graphicFrameChg chg="add mod modGraphic">
          <ac:chgData name="Raphael Hersant" userId="037a23ea2abad49f" providerId="LiveId" clId="{179B059C-C90E-4866-A1D3-FD61F3123B6B}" dt="2022-12-01T18:34:07.717" v="10606" actId="408"/>
          <ac:graphicFrameMkLst>
            <pc:docMk/>
            <pc:sldMk cId="491589816" sldId="395"/>
            <ac:graphicFrameMk id="16" creationId="{EC9D0244-F866-0515-1383-BAAFEA95AAFB}"/>
          </ac:graphicFrameMkLst>
        </pc:graphicFrameChg>
        <pc:graphicFrameChg chg="add mod modGraphic">
          <ac:chgData name="Raphael Hersant" userId="037a23ea2abad49f" providerId="LiveId" clId="{179B059C-C90E-4866-A1D3-FD61F3123B6B}" dt="2022-12-01T18:34:27.058" v="10619" actId="1036"/>
          <ac:graphicFrameMkLst>
            <pc:docMk/>
            <pc:sldMk cId="491589816" sldId="395"/>
            <ac:graphicFrameMk id="18" creationId="{F9820918-83AA-1076-98CF-67194C665FB2}"/>
          </ac:graphicFrameMkLst>
        </pc:graphicFrameChg>
        <pc:graphicFrameChg chg="add mod modGraphic">
          <ac:chgData name="Raphael Hersant" userId="037a23ea2abad49f" providerId="LiveId" clId="{179B059C-C90E-4866-A1D3-FD61F3123B6B}" dt="2022-12-01T18:34:27.058" v="10619" actId="1036"/>
          <ac:graphicFrameMkLst>
            <pc:docMk/>
            <pc:sldMk cId="491589816" sldId="395"/>
            <ac:graphicFrameMk id="19" creationId="{D91BC8A8-021D-F426-6A2F-E70A4C0B8B9A}"/>
          </ac:graphicFrameMkLst>
        </pc:graphicFrameChg>
        <pc:graphicFrameChg chg="add mod modGraphic">
          <ac:chgData name="Raphael Hersant" userId="037a23ea2abad49f" providerId="LiveId" clId="{179B059C-C90E-4866-A1D3-FD61F3123B6B}" dt="2022-12-01T18:34:27.058" v="10619" actId="1036"/>
          <ac:graphicFrameMkLst>
            <pc:docMk/>
            <pc:sldMk cId="491589816" sldId="395"/>
            <ac:graphicFrameMk id="20" creationId="{0A3B48FE-6A52-EA7A-1B31-8B7C9283BDE1}"/>
          </ac:graphicFrameMkLst>
        </pc:graphicFrameChg>
        <pc:picChg chg="add mod modCrop">
          <ac:chgData name="Raphael Hersant" userId="037a23ea2abad49f" providerId="LiveId" clId="{179B059C-C90E-4866-A1D3-FD61F3123B6B}" dt="2022-12-01T18:34:37.010" v="10638" actId="1038"/>
          <ac:picMkLst>
            <pc:docMk/>
            <pc:sldMk cId="491589816" sldId="395"/>
            <ac:picMk id="5" creationId="{22CCF214-6D9A-5621-C0B1-565601E3D5C4}"/>
          </ac:picMkLst>
        </pc:picChg>
        <pc:picChg chg="add mod modCrop">
          <ac:chgData name="Raphael Hersant" userId="037a23ea2abad49f" providerId="LiveId" clId="{179B059C-C90E-4866-A1D3-FD61F3123B6B}" dt="2022-12-01T18:30:31.018" v="10531" actId="12789"/>
          <ac:picMkLst>
            <pc:docMk/>
            <pc:sldMk cId="491589816" sldId="395"/>
            <ac:picMk id="7" creationId="{991C304E-F2FD-A2EB-83C7-43725ED4A5DB}"/>
          </ac:picMkLst>
        </pc:picChg>
        <pc:picChg chg="add mod modCrop">
          <ac:chgData name="Raphael Hersant" userId="037a23ea2abad49f" providerId="LiveId" clId="{179B059C-C90E-4866-A1D3-FD61F3123B6B}" dt="2022-12-01T18:34:42.341" v="10644" actId="1037"/>
          <ac:picMkLst>
            <pc:docMk/>
            <pc:sldMk cId="491589816" sldId="395"/>
            <ac:picMk id="10" creationId="{12B6B64E-7995-5ADF-D1D2-12BA50CC7BBD}"/>
          </ac:picMkLst>
        </pc:picChg>
        <pc:picChg chg="add mod modCrop">
          <ac:chgData name="Raphael Hersant" userId="037a23ea2abad49f" providerId="LiveId" clId="{179B059C-C90E-4866-A1D3-FD61F3123B6B}" dt="2022-12-01T18:34:27.058" v="10619" actId="1036"/>
          <ac:picMkLst>
            <pc:docMk/>
            <pc:sldMk cId="491589816" sldId="395"/>
            <ac:picMk id="12" creationId="{1BB6A89D-5157-7997-1861-5D05B8A05B90}"/>
          </ac:picMkLst>
        </pc:picChg>
        <pc:picChg chg="add mod modCrop">
          <ac:chgData name="Raphael Hersant" userId="037a23ea2abad49f" providerId="LiveId" clId="{179B059C-C90E-4866-A1D3-FD61F3123B6B}" dt="2022-12-01T18:34:27.058" v="10619" actId="1036"/>
          <ac:picMkLst>
            <pc:docMk/>
            <pc:sldMk cId="491589816" sldId="395"/>
            <ac:picMk id="14" creationId="{9B676A72-1E40-3C7C-FF1F-D20828B66CFF}"/>
          </ac:picMkLst>
        </pc:picChg>
      </pc:sldChg>
      <pc:sldChg chg="modSp add mod ord">
        <pc:chgData name="Raphael Hersant" userId="037a23ea2abad49f" providerId="LiveId" clId="{179B059C-C90E-4866-A1D3-FD61F3123B6B}" dt="2022-11-30T22:06:41.075" v="4336"/>
        <pc:sldMkLst>
          <pc:docMk/>
          <pc:sldMk cId="792168429" sldId="396"/>
        </pc:sldMkLst>
        <pc:spChg chg="mod">
          <ac:chgData name="Raphael Hersant" userId="037a23ea2abad49f" providerId="LiveId" clId="{179B059C-C90E-4866-A1D3-FD61F3123B6B}" dt="2022-11-30T21:09:06.015" v="3221" actId="20577"/>
          <ac:spMkLst>
            <pc:docMk/>
            <pc:sldMk cId="792168429" sldId="396"/>
            <ac:spMk id="3" creationId="{C390C433-F1AD-F741-7194-71C21E133AB1}"/>
          </ac:spMkLst>
        </pc:spChg>
      </pc:sldChg>
      <pc:sldChg chg="modSp add del mod ord">
        <pc:chgData name="Raphael Hersant" userId="037a23ea2abad49f" providerId="LiveId" clId="{179B059C-C90E-4866-A1D3-FD61F3123B6B}" dt="2022-12-01T19:56:05.215" v="12217" actId="47"/>
        <pc:sldMkLst>
          <pc:docMk/>
          <pc:sldMk cId="4269325845" sldId="397"/>
        </pc:sldMkLst>
        <pc:spChg chg="mod">
          <ac:chgData name="Raphael Hersant" userId="037a23ea2abad49f" providerId="LiveId" clId="{179B059C-C90E-4866-A1D3-FD61F3123B6B}" dt="2022-11-30T21:09:35.792" v="3241" actId="20577"/>
          <ac:spMkLst>
            <pc:docMk/>
            <pc:sldMk cId="4269325845" sldId="397"/>
            <ac:spMk id="2" creationId="{22791C24-0199-4C33-8669-353545B837B8}"/>
          </ac:spMkLst>
        </pc:spChg>
      </pc:sldChg>
      <pc:sldChg chg="addSp delSp modSp add mod">
        <pc:chgData name="Raphael Hersant" userId="037a23ea2abad49f" providerId="LiveId" clId="{179B059C-C90E-4866-A1D3-FD61F3123B6B}" dt="2022-12-01T17:39:39.336" v="10333" actId="1076"/>
        <pc:sldMkLst>
          <pc:docMk/>
          <pc:sldMk cId="3458666592" sldId="398"/>
        </pc:sldMkLst>
        <pc:spChg chg="mod">
          <ac:chgData name="Raphael Hersant" userId="037a23ea2abad49f" providerId="LiveId" clId="{179B059C-C90E-4866-A1D3-FD61F3123B6B}" dt="2022-12-01T08:12:59.285" v="4756" actId="20577"/>
          <ac:spMkLst>
            <pc:docMk/>
            <pc:sldMk cId="3458666592" sldId="398"/>
            <ac:spMk id="2" creationId="{22791C24-0199-4C33-8669-353545B837B8}"/>
          </ac:spMkLst>
        </pc:spChg>
        <pc:spChg chg="del">
          <ac:chgData name="Raphael Hersant" userId="037a23ea2abad49f" providerId="LiveId" clId="{179B059C-C90E-4866-A1D3-FD61F3123B6B}" dt="2022-12-01T08:10:20.534" v="4543" actId="478"/>
          <ac:spMkLst>
            <pc:docMk/>
            <pc:sldMk cId="3458666592" sldId="398"/>
            <ac:spMk id="8" creationId="{D836CB83-2B28-CE14-4A29-316EB9F4AC98}"/>
          </ac:spMkLst>
        </pc:spChg>
        <pc:spChg chg="mod">
          <ac:chgData name="Raphael Hersant" userId="037a23ea2abad49f" providerId="LiveId" clId="{179B059C-C90E-4866-A1D3-FD61F3123B6B}" dt="2022-12-01T08:13:29.931" v="4784" actId="20577"/>
          <ac:spMkLst>
            <pc:docMk/>
            <pc:sldMk cId="3458666592" sldId="398"/>
            <ac:spMk id="38" creationId="{860272D6-6015-46D4-8CE5-356FD3BA9746}"/>
          </ac:spMkLst>
        </pc:spChg>
        <pc:picChg chg="add del mod">
          <ac:chgData name="Raphael Hersant" userId="037a23ea2abad49f" providerId="LiveId" clId="{179B059C-C90E-4866-A1D3-FD61F3123B6B}" dt="2022-12-01T17:03:47.600" v="10084" actId="478"/>
          <ac:picMkLst>
            <pc:docMk/>
            <pc:sldMk cId="3458666592" sldId="398"/>
            <ac:picMk id="4" creationId="{4312D331-FA03-E9EC-42B0-EEA6B72C79D4}"/>
          </ac:picMkLst>
        </pc:picChg>
        <pc:picChg chg="del">
          <ac:chgData name="Raphael Hersant" userId="037a23ea2abad49f" providerId="LiveId" clId="{179B059C-C90E-4866-A1D3-FD61F3123B6B}" dt="2022-12-01T08:10:19.041" v="4542" actId="478"/>
          <ac:picMkLst>
            <pc:docMk/>
            <pc:sldMk cId="3458666592" sldId="398"/>
            <ac:picMk id="5" creationId="{0BACA1E7-B77C-0800-07B1-21F0EB4CBFFF}"/>
          </ac:picMkLst>
        </pc:picChg>
        <pc:picChg chg="add del mod">
          <ac:chgData name="Raphael Hersant" userId="037a23ea2abad49f" providerId="LiveId" clId="{179B059C-C90E-4866-A1D3-FD61F3123B6B}" dt="2022-12-01T17:39:33.968" v="10329" actId="478"/>
          <ac:picMkLst>
            <pc:docMk/>
            <pc:sldMk cId="3458666592" sldId="398"/>
            <ac:picMk id="5" creationId="{548C8592-FB8C-608A-2488-70280188E0AD}"/>
          </ac:picMkLst>
        </pc:picChg>
        <pc:picChg chg="add mod">
          <ac:chgData name="Raphael Hersant" userId="037a23ea2abad49f" providerId="LiveId" clId="{179B059C-C90E-4866-A1D3-FD61F3123B6B}" dt="2022-12-01T17:39:39.336" v="10333" actId="1076"/>
          <ac:picMkLst>
            <pc:docMk/>
            <pc:sldMk cId="3458666592" sldId="398"/>
            <ac:picMk id="7" creationId="{171D2FDD-F471-AF7F-C6B1-9E59E455CB75}"/>
          </ac:picMkLst>
        </pc:picChg>
        <pc:picChg chg="del">
          <ac:chgData name="Raphael Hersant" userId="037a23ea2abad49f" providerId="LiveId" clId="{179B059C-C90E-4866-A1D3-FD61F3123B6B}" dt="2022-12-01T08:10:35.202" v="4544" actId="478"/>
          <ac:picMkLst>
            <pc:docMk/>
            <pc:sldMk cId="3458666592" sldId="398"/>
            <ac:picMk id="7" creationId="{41375C84-6962-490F-9AB9-157D521FFEAC}"/>
          </ac:picMkLst>
        </pc:picChg>
      </pc:sldChg>
      <pc:sldChg chg="addSp delSp modSp add del mod">
        <pc:chgData name="Raphael Hersant" userId="037a23ea2abad49f" providerId="LiveId" clId="{179B059C-C90E-4866-A1D3-FD61F3123B6B}" dt="2022-12-01T08:04:01.225" v="4536" actId="2696"/>
        <pc:sldMkLst>
          <pc:docMk/>
          <pc:sldMk cId="4191177262" sldId="398"/>
        </pc:sldMkLst>
        <pc:spChg chg="del mod">
          <ac:chgData name="Raphael Hersant" userId="037a23ea2abad49f" providerId="LiveId" clId="{179B059C-C90E-4866-A1D3-FD61F3123B6B}" dt="2022-12-01T08:03:53.085" v="4535" actId="478"/>
          <ac:spMkLst>
            <pc:docMk/>
            <pc:sldMk cId="4191177262" sldId="398"/>
            <ac:spMk id="2" creationId="{22791C24-0199-4C33-8669-353545B837B8}"/>
          </ac:spMkLst>
        </pc:spChg>
        <pc:spChg chg="add mod">
          <ac:chgData name="Raphael Hersant" userId="037a23ea2abad49f" providerId="LiveId" clId="{179B059C-C90E-4866-A1D3-FD61F3123B6B}" dt="2022-12-01T08:03:53.085" v="4535" actId="478"/>
          <ac:spMkLst>
            <pc:docMk/>
            <pc:sldMk cId="4191177262" sldId="398"/>
            <ac:spMk id="4" creationId="{56643EAC-FC69-D1AE-E95C-B8E10F67EE72}"/>
          </ac:spMkLst>
        </pc:spChg>
        <pc:picChg chg="del">
          <ac:chgData name="Raphael Hersant" userId="037a23ea2abad49f" providerId="LiveId" clId="{179B059C-C90E-4866-A1D3-FD61F3123B6B}" dt="2022-11-30T22:08:01.538" v="4338" actId="478"/>
          <ac:picMkLst>
            <pc:docMk/>
            <pc:sldMk cId="4191177262" sldId="398"/>
            <ac:picMk id="5" creationId="{A953C56C-5427-C3A7-B2D2-56F3FADF9968}"/>
          </ac:picMkLst>
        </pc:picChg>
      </pc:sldChg>
      <pc:sldChg chg="addSp delSp modSp add mod">
        <pc:chgData name="Raphael Hersant" userId="037a23ea2abad49f" providerId="LiveId" clId="{179B059C-C90E-4866-A1D3-FD61F3123B6B}" dt="2022-12-01T18:55:45.476" v="10841" actId="403"/>
        <pc:sldMkLst>
          <pc:docMk/>
          <pc:sldMk cId="2411150888" sldId="399"/>
        </pc:sldMkLst>
        <pc:spChg chg="mod">
          <ac:chgData name="Raphael Hersant" userId="037a23ea2abad49f" providerId="LiveId" clId="{179B059C-C90E-4866-A1D3-FD61F3123B6B}" dt="2022-12-01T17:17:52.017" v="10239" actId="20577"/>
          <ac:spMkLst>
            <pc:docMk/>
            <pc:sldMk cId="2411150888" sldId="399"/>
            <ac:spMk id="2" creationId="{22791C24-0199-4C33-8669-353545B837B8}"/>
          </ac:spMkLst>
        </pc:spChg>
        <pc:spChg chg="add del mod">
          <ac:chgData name="Raphael Hersant" userId="037a23ea2abad49f" providerId="LiveId" clId="{179B059C-C90E-4866-A1D3-FD61F3123B6B}" dt="2022-12-01T13:29:38.453" v="8989"/>
          <ac:spMkLst>
            <pc:docMk/>
            <pc:sldMk cId="2411150888" sldId="399"/>
            <ac:spMk id="4" creationId="{CD2EB01D-F12E-DE9A-28AD-5D97953915C7}"/>
          </ac:spMkLst>
        </pc:spChg>
        <pc:spChg chg="add del mod">
          <ac:chgData name="Raphael Hersant" userId="037a23ea2abad49f" providerId="LiveId" clId="{179B059C-C90E-4866-A1D3-FD61F3123B6B}" dt="2022-12-01T13:35:15.906" v="9093" actId="478"/>
          <ac:spMkLst>
            <pc:docMk/>
            <pc:sldMk cId="2411150888" sldId="399"/>
            <ac:spMk id="6" creationId="{197B021C-769F-D82E-FA14-DE4CF596C610}"/>
          </ac:spMkLst>
        </pc:spChg>
        <pc:spChg chg="add del mod">
          <ac:chgData name="Raphael Hersant" userId="037a23ea2abad49f" providerId="LiveId" clId="{179B059C-C90E-4866-A1D3-FD61F3123B6B}" dt="2022-12-01T13:34:15.650" v="9078"/>
          <ac:spMkLst>
            <pc:docMk/>
            <pc:sldMk cId="2411150888" sldId="399"/>
            <ac:spMk id="9" creationId="{DA780076-AFE3-831B-FCD2-EBE17C24037E}"/>
          </ac:spMkLst>
        </pc:spChg>
        <pc:spChg chg="mod">
          <ac:chgData name="Raphael Hersant" userId="037a23ea2abad49f" providerId="LiveId" clId="{179B059C-C90E-4866-A1D3-FD61F3123B6B}" dt="2022-12-01T13:33:28.544" v="9075" actId="20577"/>
          <ac:spMkLst>
            <pc:docMk/>
            <pc:sldMk cId="2411150888" sldId="399"/>
            <ac:spMk id="38" creationId="{860272D6-6015-46D4-8CE5-356FD3BA9746}"/>
          </ac:spMkLst>
        </pc:spChg>
        <pc:spChg chg="mod">
          <ac:chgData name="Raphael Hersant" userId="037a23ea2abad49f" providerId="LiveId" clId="{179B059C-C90E-4866-A1D3-FD61F3123B6B}" dt="2022-12-01T16:38:49.169" v="9900" actId="14100"/>
          <ac:spMkLst>
            <pc:docMk/>
            <pc:sldMk cId="2411150888" sldId="399"/>
            <ac:spMk id="44" creationId="{8EF7BC11-F7E8-90D0-4957-8F1754DFA827}"/>
          </ac:spMkLst>
        </pc:spChg>
        <pc:spChg chg="mod">
          <ac:chgData name="Raphael Hersant" userId="037a23ea2abad49f" providerId="LiveId" clId="{179B059C-C90E-4866-A1D3-FD61F3123B6B}" dt="2022-12-01T13:35:12.886" v="9092" actId="108"/>
          <ac:spMkLst>
            <pc:docMk/>
            <pc:sldMk cId="2411150888" sldId="399"/>
            <ac:spMk id="45" creationId="{3CEC67C4-678B-DBDB-2D26-3DC1151DB21F}"/>
          </ac:spMkLst>
        </pc:spChg>
        <pc:grpChg chg="del">
          <ac:chgData name="Raphael Hersant" userId="037a23ea2abad49f" providerId="LiveId" clId="{179B059C-C90E-4866-A1D3-FD61F3123B6B}" dt="2022-12-01T08:44:10.724" v="5875" actId="478"/>
          <ac:grpSpMkLst>
            <pc:docMk/>
            <pc:sldMk cId="2411150888" sldId="399"/>
            <ac:grpSpMk id="41" creationId="{AD0B0671-A5E2-096D-9D8D-A31EF5C46AF0}"/>
          </ac:grpSpMkLst>
        </pc:grpChg>
        <pc:grpChg chg="del">
          <ac:chgData name="Raphael Hersant" userId="037a23ea2abad49f" providerId="LiveId" clId="{179B059C-C90E-4866-A1D3-FD61F3123B6B}" dt="2022-12-01T08:44:10.280" v="5874" actId="478"/>
          <ac:grpSpMkLst>
            <pc:docMk/>
            <pc:sldMk cId="2411150888" sldId="399"/>
            <ac:grpSpMk id="42" creationId="{E064F455-8B51-8E74-5727-C321D4E41D38}"/>
          </ac:grpSpMkLst>
        </pc:grpChg>
        <pc:graphicFrameChg chg="modGraphic">
          <ac:chgData name="Raphael Hersant" userId="037a23ea2abad49f" providerId="LiveId" clId="{179B059C-C90E-4866-A1D3-FD61F3123B6B}" dt="2022-12-01T18:19:38.151" v="10363" actId="403"/>
          <ac:graphicFrameMkLst>
            <pc:docMk/>
            <pc:sldMk cId="2411150888" sldId="399"/>
            <ac:graphicFrameMk id="3" creationId="{0C722127-B4B6-91B5-5EBD-FAA0A4BB0337}"/>
          </ac:graphicFrameMkLst>
        </pc:graphicFrameChg>
        <pc:graphicFrameChg chg="modGraphic">
          <ac:chgData name="Raphael Hersant" userId="037a23ea2abad49f" providerId="LiveId" clId="{179B059C-C90E-4866-A1D3-FD61F3123B6B}" dt="2022-12-01T18:19:49.089" v="10388" actId="20577"/>
          <ac:graphicFrameMkLst>
            <pc:docMk/>
            <pc:sldMk cId="2411150888" sldId="399"/>
            <ac:graphicFrameMk id="8" creationId="{17D5852D-884B-9AC9-2733-08E91852BF2D}"/>
          </ac:graphicFrameMkLst>
        </pc:graphicFrameChg>
        <pc:graphicFrameChg chg="add mod modGraphic">
          <ac:chgData name="Raphael Hersant" userId="037a23ea2abad49f" providerId="LiveId" clId="{179B059C-C90E-4866-A1D3-FD61F3123B6B}" dt="2022-12-01T18:55:45.476" v="10841" actId="403"/>
          <ac:graphicFrameMkLst>
            <pc:docMk/>
            <pc:sldMk cId="2411150888" sldId="399"/>
            <ac:graphicFrameMk id="10" creationId="{786049AB-A907-6377-3974-F4A41558061D}"/>
          </ac:graphicFrameMkLst>
        </pc:graphicFrameChg>
        <pc:picChg chg="add mod">
          <ac:chgData name="Raphael Hersant" userId="037a23ea2abad49f" providerId="LiveId" clId="{179B059C-C90E-4866-A1D3-FD61F3123B6B}" dt="2022-12-01T09:22:25.982" v="6254" actId="1035"/>
          <ac:picMkLst>
            <pc:docMk/>
            <pc:sldMk cId="2411150888" sldId="399"/>
            <ac:picMk id="5" creationId="{6E88CC6A-B86C-E5F9-DF2E-B3C21F8A3412}"/>
          </ac:picMkLst>
        </pc:picChg>
        <pc:picChg chg="add mod">
          <ac:chgData name="Raphael Hersant" userId="037a23ea2abad49f" providerId="LiveId" clId="{179B059C-C90E-4866-A1D3-FD61F3123B6B}" dt="2022-12-01T09:22:25.982" v="6254" actId="1035"/>
          <ac:picMkLst>
            <pc:docMk/>
            <pc:sldMk cId="2411150888" sldId="399"/>
            <ac:picMk id="7" creationId="{01089EAE-23AC-D3FF-ADF6-204B8800A897}"/>
          </ac:picMkLst>
        </pc:picChg>
        <pc:picChg chg="add del mod">
          <ac:chgData name="Raphael Hersant" userId="037a23ea2abad49f" providerId="LiveId" clId="{179B059C-C90E-4866-A1D3-FD61F3123B6B}" dt="2022-12-01T09:21:15.221" v="6217" actId="478"/>
          <ac:picMkLst>
            <pc:docMk/>
            <pc:sldMk cId="2411150888" sldId="399"/>
            <ac:picMk id="10" creationId="{452119E5-835A-5DC1-9C9D-DA0CB1863649}"/>
          </ac:picMkLst>
        </pc:picChg>
        <pc:picChg chg="add mod">
          <ac:chgData name="Raphael Hersant" userId="037a23ea2abad49f" providerId="LiveId" clId="{179B059C-C90E-4866-A1D3-FD61F3123B6B}" dt="2022-12-01T16:06:04.437" v="9819" actId="1076"/>
          <ac:picMkLst>
            <pc:docMk/>
            <pc:sldMk cId="2411150888" sldId="399"/>
            <ac:picMk id="13" creationId="{007D498E-9969-5E0D-3A87-CA9A0270FB97}"/>
          </ac:picMkLst>
        </pc:picChg>
        <pc:picChg chg="add mod">
          <ac:chgData name="Raphael Hersant" userId="037a23ea2abad49f" providerId="LiveId" clId="{179B059C-C90E-4866-A1D3-FD61F3123B6B}" dt="2022-12-01T16:06:06.080" v="9820" actId="1076"/>
          <ac:picMkLst>
            <pc:docMk/>
            <pc:sldMk cId="2411150888" sldId="399"/>
            <ac:picMk id="15" creationId="{53B619D8-546F-B195-4DD5-E9213B06DA91}"/>
          </ac:picMkLst>
        </pc:picChg>
        <pc:picChg chg="del">
          <ac:chgData name="Raphael Hersant" userId="037a23ea2abad49f" providerId="LiveId" clId="{179B059C-C90E-4866-A1D3-FD61F3123B6B}" dt="2022-12-01T08:44:15.506" v="5876" actId="478"/>
          <ac:picMkLst>
            <pc:docMk/>
            <pc:sldMk cId="2411150888" sldId="399"/>
            <ac:picMk id="18" creationId="{D3BBD2F8-F173-B9C4-3C24-A2782125C3CE}"/>
          </ac:picMkLst>
        </pc:picChg>
        <pc:picChg chg="del">
          <ac:chgData name="Raphael Hersant" userId="037a23ea2abad49f" providerId="LiveId" clId="{179B059C-C90E-4866-A1D3-FD61F3123B6B}" dt="2022-12-01T08:44:18.306" v="5879" actId="478"/>
          <ac:picMkLst>
            <pc:docMk/>
            <pc:sldMk cId="2411150888" sldId="399"/>
            <ac:picMk id="22" creationId="{719B7701-D3C5-EA82-CCC3-3BBE3D6422B8}"/>
          </ac:picMkLst>
        </pc:picChg>
        <pc:picChg chg="del">
          <ac:chgData name="Raphael Hersant" userId="037a23ea2abad49f" providerId="LiveId" clId="{179B059C-C90E-4866-A1D3-FD61F3123B6B}" dt="2022-12-01T08:44:16.024" v="5877" actId="478"/>
          <ac:picMkLst>
            <pc:docMk/>
            <pc:sldMk cId="2411150888" sldId="399"/>
            <ac:picMk id="30" creationId="{8F631D32-5AEF-55A9-DF3E-170963B03AB0}"/>
          </ac:picMkLst>
        </pc:picChg>
        <pc:picChg chg="del">
          <ac:chgData name="Raphael Hersant" userId="037a23ea2abad49f" providerId="LiveId" clId="{179B059C-C90E-4866-A1D3-FD61F3123B6B}" dt="2022-12-01T08:44:16.464" v="5878" actId="478"/>
          <ac:picMkLst>
            <pc:docMk/>
            <pc:sldMk cId="2411150888" sldId="399"/>
            <ac:picMk id="40" creationId="{9BB24016-A3F3-9452-26DA-C7C777F973D7}"/>
          </ac:picMkLst>
        </pc:picChg>
        <pc:cxnChg chg="add del">
          <ac:chgData name="Raphael Hersant" userId="037a23ea2abad49f" providerId="LiveId" clId="{179B059C-C90E-4866-A1D3-FD61F3123B6B}" dt="2022-12-01T15:51:47.157" v="9708" actId="21"/>
          <ac:cxnSpMkLst>
            <pc:docMk/>
            <pc:sldMk cId="2411150888" sldId="399"/>
            <ac:cxnSpMk id="12" creationId="{E758D380-D61A-6972-DA5D-4481A78BD19D}"/>
          </ac:cxnSpMkLst>
        </pc:cxnChg>
      </pc:sldChg>
      <pc:sldChg chg="addSp delSp modSp add mod ord">
        <pc:chgData name="Raphael Hersant" userId="037a23ea2abad49f" providerId="LiveId" clId="{179B059C-C90E-4866-A1D3-FD61F3123B6B}" dt="2022-12-01T08:52:44.289" v="5990" actId="1076"/>
        <pc:sldMkLst>
          <pc:docMk/>
          <pc:sldMk cId="4058581855" sldId="400"/>
        </pc:sldMkLst>
        <pc:spChg chg="mod">
          <ac:chgData name="Raphael Hersant" userId="037a23ea2abad49f" providerId="LiveId" clId="{179B059C-C90E-4866-A1D3-FD61F3123B6B}" dt="2022-12-01T08:46:25.585" v="5966" actId="20577"/>
          <ac:spMkLst>
            <pc:docMk/>
            <pc:sldMk cId="4058581855" sldId="400"/>
            <ac:spMk id="2" creationId="{22791C24-0199-4C33-8669-353545B837B8}"/>
          </ac:spMkLst>
        </pc:spChg>
        <pc:graphicFrameChg chg="del modGraphic">
          <ac:chgData name="Raphael Hersant" userId="037a23ea2abad49f" providerId="LiveId" clId="{179B059C-C90E-4866-A1D3-FD61F3123B6B}" dt="2022-12-01T08:46:03.411" v="5902" actId="478"/>
          <ac:graphicFrameMkLst>
            <pc:docMk/>
            <pc:sldMk cId="4058581855" sldId="400"/>
            <ac:graphicFrameMk id="3" creationId="{0C722127-B4B6-91B5-5EBD-FAA0A4BB0337}"/>
          </ac:graphicFrameMkLst>
        </pc:graphicFrameChg>
        <pc:graphicFrameChg chg="del">
          <ac:chgData name="Raphael Hersant" userId="037a23ea2abad49f" providerId="LiveId" clId="{179B059C-C90E-4866-A1D3-FD61F3123B6B}" dt="2022-12-01T08:46:09.432" v="5903" actId="478"/>
          <ac:graphicFrameMkLst>
            <pc:docMk/>
            <pc:sldMk cId="4058581855" sldId="400"/>
            <ac:graphicFrameMk id="8" creationId="{17D5852D-884B-9AC9-2733-08E91852BF2D}"/>
          </ac:graphicFrameMkLst>
        </pc:graphicFrameChg>
        <pc:picChg chg="del">
          <ac:chgData name="Raphael Hersant" userId="037a23ea2abad49f" providerId="LiveId" clId="{179B059C-C90E-4866-A1D3-FD61F3123B6B}" dt="2022-12-01T08:45:08.411" v="5894" actId="478"/>
          <ac:picMkLst>
            <pc:docMk/>
            <pc:sldMk cId="4058581855" sldId="400"/>
            <ac:picMk id="5" creationId="{22CCF214-6D9A-5621-C0B1-565601E3D5C4}"/>
          </ac:picMkLst>
        </pc:picChg>
        <pc:picChg chg="add del mod">
          <ac:chgData name="Raphael Hersant" userId="037a23ea2abad49f" providerId="LiveId" clId="{179B059C-C90E-4866-A1D3-FD61F3123B6B}" dt="2022-12-01T08:46:40.372" v="5967" actId="478"/>
          <ac:picMkLst>
            <pc:docMk/>
            <pc:sldMk cId="4058581855" sldId="400"/>
            <ac:picMk id="6" creationId="{EEADA838-AE17-EB74-10CF-6EABF09552D6}"/>
          </ac:picMkLst>
        </pc:picChg>
        <pc:picChg chg="del">
          <ac:chgData name="Raphael Hersant" userId="037a23ea2abad49f" providerId="LiveId" clId="{179B059C-C90E-4866-A1D3-FD61F3123B6B}" dt="2022-12-01T08:45:09.131" v="5895" actId="478"/>
          <ac:picMkLst>
            <pc:docMk/>
            <pc:sldMk cId="4058581855" sldId="400"/>
            <ac:picMk id="7" creationId="{991C304E-F2FD-A2EB-83C7-43725ED4A5DB}"/>
          </ac:picMkLst>
        </pc:picChg>
        <pc:picChg chg="del">
          <ac:chgData name="Raphael Hersant" userId="037a23ea2abad49f" providerId="LiveId" clId="{179B059C-C90E-4866-A1D3-FD61F3123B6B}" dt="2022-12-01T08:45:09.593" v="5896" actId="478"/>
          <ac:picMkLst>
            <pc:docMk/>
            <pc:sldMk cId="4058581855" sldId="400"/>
            <ac:picMk id="10" creationId="{12B6B64E-7995-5ADF-D1D2-12BA50CC7BBD}"/>
          </ac:picMkLst>
        </pc:picChg>
        <pc:picChg chg="add mod">
          <ac:chgData name="Raphael Hersant" userId="037a23ea2abad49f" providerId="LiveId" clId="{179B059C-C90E-4866-A1D3-FD61F3123B6B}" dt="2022-12-01T08:52:25.923" v="5980" actId="1076"/>
          <ac:picMkLst>
            <pc:docMk/>
            <pc:sldMk cId="4058581855" sldId="400"/>
            <ac:picMk id="11" creationId="{2FF22129-7AAD-CB2C-054D-5C0E5890564D}"/>
          </ac:picMkLst>
        </pc:picChg>
        <pc:picChg chg="del">
          <ac:chgData name="Raphael Hersant" userId="037a23ea2abad49f" providerId="LiveId" clId="{179B059C-C90E-4866-A1D3-FD61F3123B6B}" dt="2022-12-01T08:45:10.368" v="5897" actId="478"/>
          <ac:picMkLst>
            <pc:docMk/>
            <pc:sldMk cId="4058581855" sldId="400"/>
            <ac:picMk id="12" creationId="{1BB6A89D-5157-7997-1861-5D05B8A05B90}"/>
          </ac:picMkLst>
        </pc:picChg>
        <pc:picChg chg="del">
          <ac:chgData name="Raphael Hersant" userId="037a23ea2abad49f" providerId="LiveId" clId="{179B059C-C90E-4866-A1D3-FD61F3123B6B}" dt="2022-12-01T08:45:10.797" v="5898" actId="478"/>
          <ac:picMkLst>
            <pc:docMk/>
            <pc:sldMk cId="4058581855" sldId="400"/>
            <ac:picMk id="14" creationId="{9B676A72-1E40-3C7C-FF1F-D20828B66CFF}"/>
          </ac:picMkLst>
        </pc:picChg>
        <pc:picChg chg="add mod">
          <ac:chgData name="Raphael Hersant" userId="037a23ea2abad49f" providerId="LiveId" clId="{179B059C-C90E-4866-A1D3-FD61F3123B6B}" dt="2022-12-01T08:52:33.609" v="5984" actId="1076"/>
          <ac:picMkLst>
            <pc:docMk/>
            <pc:sldMk cId="4058581855" sldId="400"/>
            <ac:picMk id="15" creationId="{56709BA2-83E7-4C6B-FA62-DE4C3FE1D1C4}"/>
          </ac:picMkLst>
        </pc:picChg>
        <pc:picChg chg="add mod">
          <ac:chgData name="Raphael Hersant" userId="037a23ea2abad49f" providerId="LiveId" clId="{179B059C-C90E-4866-A1D3-FD61F3123B6B}" dt="2022-12-01T08:52:44.289" v="5990" actId="1076"/>
          <ac:picMkLst>
            <pc:docMk/>
            <pc:sldMk cId="4058581855" sldId="400"/>
            <ac:picMk id="17" creationId="{4DEBE52F-477E-C50F-8AB5-6A462ADA068C}"/>
          </ac:picMkLst>
        </pc:picChg>
      </pc:sldChg>
      <pc:sldChg chg="addSp delSp modSp add mod">
        <pc:chgData name="Raphael Hersant" userId="037a23ea2abad49f" providerId="LiveId" clId="{179B059C-C90E-4866-A1D3-FD61F3123B6B}" dt="2022-12-01T08:55:29.134" v="6065" actId="1036"/>
        <pc:sldMkLst>
          <pc:docMk/>
          <pc:sldMk cId="3866725230" sldId="401"/>
        </pc:sldMkLst>
        <pc:spChg chg="mod">
          <ac:chgData name="Raphael Hersant" userId="037a23ea2abad49f" providerId="LiveId" clId="{179B059C-C90E-4866-A1D3-FD61F3123B6B}" dt="2022-12-01T08:53:28.273" v="6015" actId="20577"/>
          <ac:spMkLst>
            <pc:docMk/>
            <pc:sldMk cId="3866725230" sldId="401"/>
            <ac:spMk id="2" creationId="{22791C24-0199-4C33-8669-353545B837B8}"/>
          </ac:spMkLst>
        </pc:spChg>
        <pc:grpChg chg="add mod">
          <ac:chgData name="Raphael Hersant" userId="037a23ea2abad49f" providerId="LiveId" clId="{179B059C-C90E-4866-A1D3-FD61F3123B6B}" dt="2022-12-01T08:55:29.134" v="6065" actId="1036"/>
          <ac:grpSpMkLst>
            <pc:docMk/>
            <pc:sldMk cId="3866725230" sldId="401"/>
            <ac:grpSpMk id="9" creationId="{A51A2F8B-3A10-4EAD-2685-C87438E93FAD}"/>
          </ac:grpSpMkLst>
        </pc:grpChg>
        <pc:picChg chg="add mod">
          <ac:chgData name="Raphael Hersant" userId="037a23ea2abad49f" providerId="LiveId" clId="{179B059C-C90E-4866-A1D3-FD61F3123B6B}" dt="2022-12-01T08:55:26.232" v="6042" actId="164"/>
          <ac:picMkLst>
            <pc:docMk/>
            <pc:sldMk cId="3866725230" sldId="401"/>
            <ac:picMk id="4" creationId="{7178AAF6-7E48-78B2-735E-203125CC5D2F}"/>
          </ac:picMkLst>
        </pc:picChg>
        <pc:picChg chg="add mod">
          <ac:chgData name="Raphael Hersant" userId="037a23ea2abad49f" providerId="LiveId" clId="{179B059C-C90E-4866-A1D3-FD61F3123B6B}" dt="2022-12-01T08:55:26.232" v="6042" actId="164"/>
          <ac:picMkLst>
            <pc:docMk/>
            <pc:sldMk cId="3866725230" sldId="401"/>
            <ac:picMk id="6" creationId="{6A5E7D9F-F50C-BF02-BCA3-8EA874AF40F3}"/>
          </ac:picMkLst>
        </pc:picChg>
        <pc:picChg chg="add mod modCrop">
          <ac:chgData name="Raphael Hersant" userId="037a23ea2abad49f" providerId="LiveId" clId="{179B059C-C90E-4866-A1D3-FD61F3123B6B}" dt="2022-12-01T08:55:26.232" v="6042" actId="164"/>
          <ac:picMkLst>
            <pc:docMk/>
            <pc:sldMk cId="3866725230" sldId="401"/>
            <ac:picMk id="8" creationId="{9F0A5D49-D3BA-B76A-CEDE-7CFBD18ABC61}"/>
          </ac:picMkLst>
        </pc:picChg>
        <pc:picChg chg="del">
          <ac:chgData name="Raphael Hersant" userId="037a23ea2abad49f" providerId="LiveId" clId="{179B059C-C90E-4866-A1D3-FD61F3123B6B}" dt="2022-12-01T08:53:51.867" v="6017" actId="478"/>
          <ac:picMkLst>
            <pc:docMk/>
            <pc:sldMk cId="3866725230" sldId="401"/>
            <ac:picMk id="11" creationId="{2FF22129-7AAD-CB2C-054D-5C0E5890564D}"/>
          </ac:picMkLst>
        </pc:picChg>
        <pc:picChg chg="del">
          <ac:chgData name="Raphael Hersant" userId="037a23ea2abad49f" providerId="LiveId" clId="{179B059C-C90E-4866-A1D3-FD61F3123B6B}" dt="2022-12-01T08:53:53.029" v="6018" actId="478"/>
          <ac:picMkLst>
            <pc:docMk/>
            <pc:sldMk cId="3866725230" sldId="401"/>
            <ac:picMk id="15" creationId="{56709BA2-83E7-4C6B-FA62-DE4C3FE1D1C4}"/>
          </ac:picMkLst>
        </pc:picChg>
        <pc:picChg chg="del">
          <ac:chgData name="Raphael Hersant" userId="037a23ea2abad49f" providerId="LiveId" clId="{179B059C-C90E-4866-A1D3-FD61F3123B6B}" dt="2022-12-01T08:53:50.691" v="6016" actId="478"/>
          <ac:picMkLst>
            <pc:docMk/>
            <pc:sldMk cId="3866725230" sldId="401"/>
            <ac:picMk id="17" creationId="{4DEBE52F-477E-C50F-8AB5-6A462ADA068C}"/>
          </ac:picMkLst>
        </pc:picChg>
      </pc:sldChg>
      <pc:sldChg chg="addSp delSp modSp add mod">
        <pc:chgData name="Raphael Hersant" userId="037a23ea2abad49f" providerId="LiveId" clId="{179B059C-C90E-4866-A1D3-FD61F3123B6B}" dt="2022-12-01T09:06:48.853" v="6130" actId="1037"/>
        <pc:sldMkLst>
          <pc:docMk/>
          <pc:sldMk cId="1519962773" sldId="402"/>
        </pc:sldMkLst>
        <pc:spChg chg="mod">
          <ac:chgData name="Raphael Hersant" userId="037a23ea2abad49f" providerId="LiveId" clId="{179B059C-C90E-4866-A1D3-FD61F3123B6B}" dt="2022-12-01T08:56:33.392" v="6089" actId="20577"/>
          <ac:spMkLst>
            <pc:docMk/>
            <pc:sldMk cId="1519962773" sldId="402"/>
            <ac:spMk id="2" creationId="{22791C24-0199-4C33-8669-353545B837B8}"/>
          </ac:spMkLst>
        </pc:spChg>
        <pc:grpChg chg="del">
          <ac:chgData name="Raphael Hersant" userId="037a23ea2abad49f" providerId="LiveId" clId="{179B059C-C90E-4866-A1D3-FD61F3123B6B}" dt="2022-12-01T08:56:35.277" v="6090" actId="478"/>
          <ac:grpSpMkLst>
            <pc:docMk/>
            <pc:sldMk cId="1519962773" sldId="402"/>
            <ac:grpSpMk id="9" creationId="{A51A2F8B-3A10-4EAD-2685-C87438E93FAD}"/>
          </ac:grpSpMkLst>
        </pc:grpChg>
        <pc:picChg chg="add mod">
          <ac:chgData name="Raphael Hersant" userId="037a23ea2abad49f" providerId="LiveId" clId="{179B059C-C90E-4866-A1D3-FD61F3123B6B}" dt="2022-12-01T09:06:40.164" v="6123" actId="1037"/>
          <ac:picMkLst>
            <pc:docMk/>
            <pc:sldMk cId="1519962773" sldId="402"/>
            <ac:picMk id="5" creationId="{52773959-DD21-D214-5024-B12D7DC9DBAF}"/>
          </ac:picMkLst>
        </pc:picChg>
        <pc:picChg chg="add mod modCrop">
          <ac:chgData name="Raphael Hersant" userId="037a23ea2abad49f" providerId="LiveId" clId="{179B059C-C90E-4866-A1D3-FD61F3123B6B}" dt="2022-12-01T09:06:48.853" v="6130" actId="1037"/>
          <ac:picMkLst>
            <pc:docMk/>
            <pc:sldMk cId="1519962773" sldId="402"/>
            <ac:picMk id="10" creationId="{B3C7886C-93F9-3721-8194-0C9FE3C03641}"/>
          </ac:picMkLst>
        </pc:picChg>
        <pc:picChg chg="add mod">
          <ac:chgData name="Raphael Hersant" userId="037a23ea2abad49f" providerId="LiveId" clId="{179B059C-C90E-4866-A1D3-FD61F3123B6B}" dt="2022-12-01T09:05:36.643" v="6111" actId="1076"/>
          <ac:picMkLst>
            <pc:docMk/>
            <pc:sldMk cId="1519962773" sldId="402"/>
            <ac:picMk id="12" creationId="{CA3E122A-1BB3-C606-A084-8782CE65EAC3}"/>
          </ac:picMkLst>
        </pc:picChg>
        <pc:picChg chg="add mod">
          <ac:chgData name="Raphael Hersant" userId="037a23ea2abad49f" providerId="LiveId" clId="{179B059C-C90E-4866-A1D3-FD61F3123B6B}" dt="2022-12-01T09:06:17.076" v="6113" actId="1076"/>
          <ac:picMkLst>
            <pc:docMk/>
            <pc:sldMk cId="1519962773" sldId="402"/>
            <ac:picMk id="14" creationId="{41500B90-41F4-D98A-A6D2-C17C82C408C1}"/>
          </ac:picMkLst>
        </pc:picChg>
      </pc:sldChg>
      <pc:sldChg chg="addSp delSp modSp add mod">
        <pc:chgData name="Raphael Hersant" userId="037a23ea2abad49f" providerId="LiveId" clId="{179B059C-C90E-4866-A1D3-FD61F3123B6B}" dt="2022-12-01T09:43:41.978" v="6424" actId="1036"/>
        <pc:sldMkLst>
          <pc:docMk/>
          <pc:sldMk cId="171473301" sldId="403"/>
        </pc:sldMkLst>
        <pc:spChg chg="mod">
          <ac:chgData name="Raphael Hersant" userId="037a23ea2abad49f" providerId="LiveId" clId="{179B059C-C90E-4866-A1D3-FD61F3123B6B}" dt="2022-12-01T09:07:01.675" v="6146" actId="20577"/>
          <ac:spMkLst>
            <pc:docMk/>
            <pc:sldMk cId="171473301" sldId="403"/>
            <ac:spMk id="2" creationId="{22791C24-0199-4C33-8669-353545B837B8}"/>
          </ac:spMkLst>
        </pc:spChg>
        <pc:picChg chg="add mod">
          <ac:chgData name="Raphael Hersant" userId="037a23ea2abad49f" providerId="LiveId" clId="{179B059C-C90E-4866-A1D3-FD61F3123B6B}" dt="2022-12-01T09:43:41.978" v="6424" actId="1036"/>
          <ac:picMkLst>
            <pc:docMk/>
            <pc:sldMk cId="171473301" sldId="403"/>
            <ac:picMk id="4" creationId="{5AAB0766-8FB5-8DB9-C89A-09FE145F3CD8}"/>
          </ac:picMkLst>
        </pc:picChg>
        <pc:picChg chg="del">
          <ac:chgData name="Raphael Hersant" userId="037a23ea2abad49f" providerId="LiveId" clId="{179B059C-C90E-4866-A1D3-FD61F3123B6B}" dt="2022-12-01T09:06:56.740" v="6133" actId="478"/>
          <ac:picMkLst>
            <pc:docMk/>
            <pc:sldMk cId="171473301" sldId="403"/>
            <ac:picMk id="5" creationId="{52773959-DD21-D214-5024-B12D7DC9DBAF}"/>
          </ac:picMkLst>
        </pc:picChg>
        <pc:picChg chg="add mod">
          <ac:chgData name="Raphael Hersant" userId="037a23ea2abad49f" providerId="LiveId" clId="{179B059C-C90E-4866-A1D3-FD61F3123B6B}" dt="2022-12-01T09:13:27.884" v="6206" actId="1035"/>
          <ac:picMkLst>
            <pc:docMk/>
            <pc:sldMk cId="171473301" sldId="403"/>
            <ac:picMk id="7" creationId="{237AB1B4-36FE-6ACC-04E8-A7D058621D28}"/>
          </ac:picMkLst>
        </pc:picChg>
        <pc:picChg chg="del">
          <ac:chgData name="Raphael Hersant" userId="037a23ea2abad49f" providerId="LiveId" clId="{179B059C-C90E-4866-A1D3-FD61F3123B6B}" dt="2022-12-01T09:06:57.411" v="6134" actId="478"/>
          <ac:picMkLst>
            <pc:docMk/>
            <pc:sldMk cId="171473301" sldId="403"/>
            <ac:picMk id="10" creationId="{B3C7886C-93F9-3721-8194-0C9FE3C03641}"/>
          </ac:picMkLst>
        </pc:picChg>
        <pc:picChg chg="del">
          <ac:chgData name="Raphael Hersant" userId="037a23ea2abad49f" providerId="LiveId" clId="{179B059C-C90E-4866-A1D3-FD61F3123B6B}" dt="2022-12-01T09:06:55.978" v="6132" actId="478"/>
          <ac:picMkLst>
            <pc:docMk/>
            <pc:sldMk cId="171473301" sldId="403"/>
            <ac:picMk id="12" creationId="{CA3E122A-1BB3-C606-A084-8782CE65EAC3}"/>
          </ac:picMkLst>
        </pc:picChg>
        <pc:picChg chg="del">
          <ac:chgData name="Raphael Hersant" userId="037a23ea2abad49f" providerId="LiveId" clId="{179B059C-C90E-4866-A1D3-FD61F3123B6B}" dt="2022-12-01T09:06:57.877" v="6135" actId="478"/>
          <ac:picMkLst>
            <pc:docMk/>
            <pc:sldMk cId="171473301" sldId="403"/>
            <ac:picMk id="14" creationId="{41500B90-41F4-D98A-A6D2-C17C82C408C1}"/>
          </ac:picMkLst>
        </pc:picChg>
      </pc:sldChg>
      <pc:sldChg chg="addSp delSp modSp add mod">
        <pc:chgData name="Raphael Hersant" userId="037a23ea2abad49f" providerId="LiveId" clId="{179B059C-C90E-4866-A1D3-FD61F3123B6B}" dt="2022-12-01T20:03:47.675" v="12274" actId="20577"/>
        <pc:sldMkLst>
          <pc:docMk/>
          <pc:sldMk cId="2396334219" sldId="404"/>
        </pc:sldMkLst>
        <pc:spChg chg="mod">
          <ac:chgData name="Raphael Hersant" userId="037a23ea2abad49f" providerId="LiveId" clId="{179B059C-C90E-4866-A1D3-FD61F3123B6B}" dt="2022-12-01T20:03:47.675" v="12274" actId="20577"/>
          <ac:spMkLst>
            <pc:docMk/>
            <pc:sldMk cId="2396334219" sldId="404"/>
            <ac:spMk id="2" creationId="{22791C24-0199-4C33-8669-353545B837B8}"/>
          </ac:spMkLst>
        </pc:spChg>
        <pc:spChg chg="del">
          <ac:chgData name="Raphael Hersant" userId="037a23ea2abad49f" providerId="LiveId" clId="{179B059C-C90E-4866-A1D3-FD61F3123B6B}" dt="2022-12-01T13:05:33.601" v="8509" actId="478"/>
          <ac:spMkLst>
            <pc:docMk/>
            <pc:sldMk cId="2396334219" sldId="404"/>
            <ac:spMk id="3" creationId="{3FBD2F35-184F-1A5A-3A1D-0DBDD1CB4C84}"/>
          </ac:spMkLst>
        </pc:spChg>
        <pc:spChg chg="del">
          <ac:chgData name="Raphael Hersant" userId="037a23ea2abad49f" providerId="LiveId" clId="{179B059C-C90E-4866-A1D3-FD61F3123B6B}" dt="2022-12-01T13:05:12.969" v="8493" actId="478"/>
          <ac:spMkLst>
            <pc:docMk/>
            <pc:sldMk cId="2396334219" sldId="404"/>
            <ac:spMk id="5" creationId="{5CFD1923-9656-5A47-9A22-4B8585BD4958}"/>
          </ac:spMkLst>
        </pc:spChg>
        <pc:spChg chg="mod">
          <ac:chgData name="Raphael Hersant" userId="037a23ea2abad49f" providerId="LiveId" clId="{179B059C-C90E-4866-A1D3-FD61F3123B6B}" dt="2022-12-01T19:54:10.773" v="12177" actId="14100"/>
          <ac:spMkLst>
            <pc:docMk/>
            <pc:sldMk cId="2396334219" sldId="404"/>
            <ac:spMk id="6" creationId="{08B4F533-440C-D340-09BA-719433DF7F19}"/>
          </ac:spMkLst>
        </pc:spChg>
        <pc:spChg chg="mod">
          <ac:chgData name="Raphael Hersant" userId="037a23ea2abad49f" providerId="LiveId" clId="{179B059C-C90E-4866-A1D3-FD61F3123B6B}" dt="2022-12-01T20:02:20.199" v="12244" actId="20577"/>
          <ac:spMkLst>
            <pc:docMk/>
            <pc:sldMk cId="2396334219" sldId="404"/>
            <ac:spMk id="7" creationId="{31319980-489A-9131-9F4D-6E558B256F56}"/>
          </ac:spMkLst>
        </pc:spChg>
        <pc:spChg chg="add mod">
          <ac:chgData name="Raphael Hersant" userId="037a23ea2abad49f" providerId="LiveId" clId="{179B059C-C90E-4866-A1D3-FD61F3123B6B}" dt="2022-12-01T20:01:44.068" v="12243" actId="20577"/>
          <ac:spMkLst>
            <pc:docMk/>
            <pc:sldMk cId="2396334219" sldId="404"/>
            <ac:spMk id="9" creationId="{F606B39F-E920-50B0-8E36-6C80AEC260F5}"/>
          </ac:spMkLst>
        </pc:spChg>
        <pc:spChg chg="add mod">
          <ac:chgData name="Raphael Hersant" userId="037a23ea2abad49f" providerId="LiveId" clId="{179B059C-C90E-4866-A1D3-FD61F3123B6B}" dt="2022-12-01T20:03:23.735" v="12263" actId="1035"/>
          <ac:spMkLst>
            <pc:docMk/>
            <pc:sldMk cId="2396334219" sldId="404"/>
            <ac:spMk id="10" creationId="{FCBE15DF-8B82-D2F1-5192-457C711EA65A}"/>
          </ac:spMkLst>
        </pc:spChg>
        <pc:spChg chg="add mod">
          <ac:chgData name="Raphael Hersant" userId="037a23ea2abad49f" providerId="LiveId" clId="{179B059C-C90E-4866-A1D3-FD61F3123B6B}" dt="2022-12-01T20:03:23.735" v="12263" actId="1035"/>
          <ac:spMkLst>
            <pc:docMk/>
            <pc:sldMk cId="2396334219" sldId="404"/>
            <ac:spMk id="11" creationId="{CD243602-E4FC-D2CA-B634-C1454B9D023A}"/>
          </ac:spMkLst>
        </pc:spChg>
        <pc:spChg chg="add mod">
          <ac:chgData name="Raphael Hersant" userId="037a23ea2abad49f" providerId="LiveId" clId="{179B059C-C90E-4866-A1D3-FD61F3123B6B}" dt="2022-12-01T20:03:23.735" v="12263" actId="1035"/>
          <ac:spMkLst>
            <pc:docMk/>
            <pc:sldMk cId="2396334219" sldId="404"/>
            <ac:spMk id="12" creationId="{87A72B6A-E689-4506-5324-53A821FADB06}"/>
          </ac:spMkLst>
        </pc:spChg>
        <pc:spChg chg="del">
          <ac:chgData name="Raphael Hersant" userId="037a23ea2abad49f" providerId="LiveId" clId="{179B059C-C90E-4866-A1D3-FD61F3123B6B}" dt="2022-12-01T13:05:12.969" v="8493" actId="478"/>
          <ac:spMkLst>
            <pc:docMk/>
            <pc:sldMk cId="2396334219" sldId="404"/>
            <ac:spMk id="13" creationId="{A008EC01-72ED-914D-BE94-22D0741D2FA6}"/>
          </ac:spMkLst>
        </pc:spChg>
        <pc:spChg chg="mod">
          <ac:chgData name="Raphael Hersant" userId="037a23ea2abad49f" providerId="LiveId" clId="{179B059C-C90E-4866-A1D3-FD61F3123B6B}" dt="2022-12-01T20:03:23.735" v="12263" actId="1035"/>
          <ac:spMkLst>
            <pc:docMk/>
            <pc:sldMk cId="2396334219" sldId="404"/>
            <ac:spMk id="16" creationId="{96B9FCD2-56E9-95DD-D9E5-6EA6ABF0948F}"/>
          </ac:spMkLst>
        </pc:spChg>
        <pc:spChg chg="add del mod">
          <ac:chgData name="Raphael Hersant" userId="037a23ea2abad49f" providerId="LiveId" clId="{179B059C-C90E-4866-A1D3-FD61F3123B6B}" dt="2022-12-01T19:50:49.704" v="12156" actId="478"/>
          <ac:spMkLst>
            <pc:docMk/>
            <pc:sldMk cId="2396334219" sldId="404"/>
            <ac:spMk id="18" creationId="{DF638D70-B924-B98D-DA00-FAC4AC0E7E44}"/>
          </ac:spMkLst>
        </pc:spChg>
        <pc:graphicFrameChg chg="add mod modGraphic">
          <ac:chgData name="Raphael Hersant" userId="037a23ea2abad49f" providerId="LiveId" clId="{179B059C-C90E-4866-A1D3-FD61F3123B6B}" dt="2022-12-01T20:03:31.326" v="12264" actId="554"/>
          <ac:graphicFrameMkLst>
            <pc:docMk/>
            <pc:sldMk cId="2396334219" sldId="404"/>
            <ac:graphicFrameMk id="4" creationId="{5E408D40-8C6E-FA74-1A78-AB25608956C9}"/>
          </ac:graphicFrameMkLst>
        </pc:graphicFrameChg>
        <pc:graphicFrameChg chg="del">
          <ac:chgData name="Raphael Hersant" userId="037a23ea2abad49f" providerId="LiveId" clId="{179B059C-C90E-4866-A1D3-FD61F3123B6B}" dt="2022-12-01T13:05:00.819" v="8467" actId="478"/>
          <ac:graphicFrameMkLst>
            <pc:docMk/>
            <pc:sldMk cId="2396334219" sldId="404"/>
            <ac:graphicFrameMk id="8" creationId="{BEFB957F-1D46-9009-8DEB-E09D21E36A04}"/>
          </ac:graphicFrameMkLst>
        </pc:graphicFrameChg>
        <pc:graphicFrameChg chg="mod modGraphic">
          <ac:chgData name="Raphael Hersant" userId="037a23ea2abad49f" providerId="LiveId" clId="{179B059C-C90E-4866-A1D3-FD61F3123B6B}" dt="2022-12-01T19:51:34.950" v="12165" actId="553"/>
          <ac:graphicFrameMkLst>
            <pc:docMk/>
            <pc:sldMk cId="2396334219" sldId="404"/>
            <ac:graphicFrameMk id="14" creationId="{BD43E49E-157E-AC06-E987-C1D1CB9F0276}"/>
          </ac:graphicFrameMkLst>
        </pc:graphicFrameChg>
        <pc:graphicFrameChg chg="mod modGraphic">
          <ac:chgData name="Raphael Hersant" userId="037a23ea2abad49f" providerId="LiveId" clId="{179B059C-C90E-4866-A1D3-FD61F3123B6B}" dt="2022-12-01T20:03:31.326" v="12264" actId="554"/>
          <ac:graphicFrameMkLst>
            <pc:docMk/>
            <pc:sldMk cId="2396334219" sldId="404"/>
            <ac:graphicFrameMk id="15" creationId="{68AB1A72-2A1D-EDE4-F7C9-4BC081343EC9}"/>
          </ac:graphicFrameMkLst>
        </pc:graphicFrameChg>
        <pc:graphicFrameChg chg="mod modGraphic">
          <ac:chgData name="Raphael Hersant" userId="037a23ea2abad49f" providerId="LiveId" clId="{179B059C-C90E-4866-A1D3-FD61F3123B6B}" dt="2022-12-01T19:51:22.488" v="12164" actId="552"/>
          <ac:graphicFrameMkLst>
            <pc:docMk/>
            <pc:sldMk cId="2396334219" sldId="404"/>
            <ac:graphicFrameMk id="19" creationId="{79F12AF4-07B3-2249-9712-C5C872B56523}"/>
          </ac:graphicFrameMkLst>
        </pc:graphicFrameChg>
      </pc:sldChg>
      <pc:sldChg chg="new del">
        <pc:chgData name="Raphael Hersant" userId="037a23ea2abad49f" providerId="LiveId" clId="{179B059C-C90E-4866-A1D3-FD61F3123B6B}" dt="2022-12-01T19:21:29.390" v="10939" actId="680"/>
        <pc:sldMkLst>
          <pc:docMk/>
          <pc:sldMk cId="2854426" sldId="405"/>
        </pc:sldMkLst>
      </pc:sldChg>
      <pc:sldMasterChg chg="modSldLayout">
        <pc:chgData name="Raphael Hersant" userId="037a23ea2abad49f" providerId="LiveId" clId="{179B059C-C90E-4866-A1D3-FD61F3123B6B}" dt="2022-11-30T15:35:01.682" v="8" actId="478"/>
        <pc:sldMasterMkLst>
          <pc:docMk/>
          <pc:sldMasterMk cId="4081767703" sldId="2147483648"/>
        </pc:sldMasterMkLst>
        <pc:sldLayoutChg chg="addSp delSp modSp">
          <pc:chgData name="Raphael Hersant" userId="037a23ea2abad49f" providerId="LiveId" clId="{179B059C-C90E-4866-A1D3-FD61F3123B6B}" dt="2022-11-30T15:35:01.682" v="8" actId="478"/>
          <pc:sldLayoutMkLst>
            <pc:docMk/>
            <pc:sldMasterMk cId="4081767703" sldId="2147483648"/>
            <pc:sldLayoutMk cId="276114817" sldId="2147483651"/>
          </pc:sldLayoutMkLst>
          <pc:picChg chg="add mod">
            <ac:chgData name="Raphael Hersant" userId="037a23ea2abad49f" providerId="LiveId" clId="{179B059C-C90E-4866-A1D3-FD61F3123B6B}" dt="2022-11-30T15:35:00.400" v="7" actId="167"/>
            <ac:picMkLst>
              <pc:docMk/>
              <pc:sldMasterMk cId="4081767703" sldId="2147483648"/>
              <pc:sldLayoutMk cId="276114817" sldId="2147483651"/>
              <ac:picMk id="1026" creationId="{BB7B6CBA-B3BE-FE89-EAAD-1E296925C6E5}"/>
            </ac:picMkLst>
          </pc:picChg>
          <pc:picChg chg="del">
            <ac:chgData name="Raphael Hersant" userId="037a23ea2abad49f" providerId="LiveId" clId="{179B059C-C90E-4866-A1D3-FD61F3123B6B}" dt="2022-11-30T15:35:01.682" v="8" actId="478"/>
            <ac:picMkLst>
              <pc:docMk/>
              <pc:sldMasterMk cId="4081767703" sldId="2147483648"/>
              <pc:sldLayoutMk cId="276114817" sldId="2147483651"/>
              <ac:picMk id="2050" creationId="{20AC2BF2-6D9D-4F41-9008-3583D52EC119}"/>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8B3334-1E3F-FB40-B517-D23EE46F8F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a:extLst>
              <a:ext uri="{FF2B5EF4-FFF2-40B4-BE49-F238E27FC236}">
                <a16:creationId xmlns:a16="http://schemas.microsoft.com/office/drawing/2014/main" id="{4CA71A80-D73A-4242-8341-D362E2F99E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18C2D4-6BF0-4645-807D-71E258A85AC8}" type="datetimeFigureOut">
              <a:rPr lang="en-BE" smtClean="0"/>
              <a:t>12/01/2022</a:t>
            </a:fld>
            <a:endParaRPr lang="en-BE"/>
          </a:p>
        </p:txBody>
      </p:sp>
      <p:sp>
        <p:nvSpPr>
          <p:cNvPr id="4" name="Footer Placeholder 3">
            <a:extLst>
              <a:ext uri="{FF2B5EF4-FFF2-40B4-BE49-F238E27FC236}">
                <a16:creationId xmlns:a16="http://schemas.microsoft.com/office/drawing/2014/main" id="{94B9900B-4F56-9D46-9B2E-28517B3170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5" name="Slide Number Placeholder 4">
            <a:extLst>
              <a:ext uri="{FF2B5EF4-FFF2-40B4-BE49-F238E27FC236}">
                <a16:creationId xmlns:a16="http://schemas.microsoft.com/office/drawing/2014/main" id="{4439DD80-A130-B147-B45C-F974D9D6E2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C0625-1D88-8846-B126-E9A927DAA557}" type="slidenum">
              <a:rPr lang="en-BE" smtClean="0"/>
              <a:t>‹#›</a:t>
            </a:fld>
            <a:endParaRPr lang="en-BE"/>
          </a:p>
        </p:txBody>
      </p:sp>
    </p:spTree>
    <p:extLst>
      <p:ext uri="{BB962C8B-B14F-4D97-AF65-F5344CB8AC3E}">
        <p14:creationId xmlns:p14="http://schemas.microsoft.com/office/powerpoint/2010/main" val="1567531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9678C-66E8-6941-BE58-37CEAEF0DE0A}" type="datetimeFigureOut">
              <a:rPr lang="en-BE" smtClean="0"/>
              <a:t>12/01/2022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9A8F2-B09D-0D43-83FB-B3BE92D06EC6}" type="slidenum">
              <a:rPr lang="en-BE" smtClean="0"/>
              <a:t>‹#›</a:t>
            </a:fld>
            <a:endParaRPr lang="en-BE"/>
          </a:p>
        </p:txBody>
      </p:sp>
    </p:spTree>
    <p:extLst>
      <p:ext uri="{BB962C8B-B14F-4D97-AF65-F5344CB8AC3E}">
        <p14:creationId xmlns:p14="http://schemas.microsoft.com/office/powerpoint/2010/main" val="245978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1E89A8F2-B09D-0D43-83FB-B3BE92D06EC6}" type="slidenum">
              <a:rPr lang="en-BE" smtClean="0"/>
              <a:t>2</a:t>
            </a:fld>
            <a:endParaRPr lang="en-BE"/>
          </a:p>
        </p:txBody>
      </p:sp>
    </p:spTree>
    <p:extLst>
      <p:ext uri="{BB962C8B-B14F-4D97-AF65-F5344CB8AC3E}">
        <p14:creationId xmlns:p14="http://schemas.microsoft.com/office/powerpoint/2010/main" val="320160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14</a:t>
            </a:fld>
            <a:endParaRPr lang="en-BE"/>
          </a:p>
        </p:txBody>
      </p:sp>
    </p:spTree>
    <p:extLst>
      <p:ext uri="{BB962C8B-B14F-4D97-AF65-F5344CB8AC3E}">
        <p14:creationId xmlns:p14="http://schemas.microsoft.com/office/powerpoint/2010/main" val="1797916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15</a:t>
            </a:fld>
            <a:endParaRPr lang="en-BE"/>
          </a:p>
        </p:txBody>
      </p:sp>
    </p:spTree>
    <p:extLst>
      <p:ext uri="{BB962C8B-B14F-4D97-AF65-F5344CB8AC3E}">
        <p14:creationId xmlns:p14="http://schemas.microsoft.com/office/powerpoint/2010/main" val="255780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16</a:t>
            </a:fld>
            <a:endParaRPr lang="en-BE"/>
          </a:p>
        </p:txBody>
      </p:sp>
    </p:spTree>
    <p:extLst>
      <p:ext uri="{BB962C8B-B14F-4D97-AF65-F5344CB8AC3E}">
        <p14:creationId xmlns:p14="http://schemas.microsoft.com/office/powerpoint/2010/main" val="188797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89A8F2-B09D-0D43-83FB-B3BE92D06EC6}" type="slidenum">
              <a:rPr lang="en-BE" smtClean="0"/>
              <a:t>17</a:t>
            </a:fld>
            <a:endParaRPr lang="en-BE"/>
          </a:p>
        </p:txBody>
      </p:sp>
    </p:spTree>
    <p:extLst>
      <p:ext uri="{BB962C8B-B14F-4D97-AF65-F5344CB8AC3E}">
        <p14:creationId xmlns:p14="http://schemas.microsoft.com/office/powerpoint/2010/main" val="1565277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http://www.stat.yale.edu/Courses/1997-98/101/linreg.htm</a:t>
            </a:r>
          </a:p>
        </p:txBody>
      </p:sp>
      <p:sp>
        <p:nvSpPr>
          <p:cNvPr id="4" name="Slide Number Placeholder 3"/>
          <p:cNvSpPr>
            <a:spLocks noGrp="1"/>
          </p:cNvSpPr>
          <p:nvPr>
            <p:ph type="sldNum" sz="quarter" idx="5"/>
          </p:nvPr>
        </p:nvSpPr>
        <p:spPr/>
        <p:txBody>
          <a:bodyPr/>
          <a:lstStyle/>
          <a:p>
            <a:fld id="{1E89A8F2-B09D-0D43-83FB-B3BE92D06EC6}" type="slidenum">
              <a:rPr lang="en-BE" smtClean="0"/>
              <a:t>19</a:t>
            </a:fld>
            <a:endParaRPr lang="en-BE"/>
          </a:p>
        </p:txBody>
      </p:sp>
    </p:spTree>
    <p:extLst>
      <p:ext uri="{BB962C8B-B14F-4D97-AF65-F5344CB8AC3E}">
        <p14:creationId xmlns:p14="http://schemas.microsoft.com/office/powerpoint/2010/main" val="53036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20</a:t>
            </a:fld>
            <a:endParaRPr lang="en-BE"/>
          </a:p>
        </p:txBody>
      </p:sp>
    </p:spTree>
    <p:extLst>
      <p:ext uri="{BB962C8B-B14F-4D97-AF65-F5344CB8AC3E}">
        <p14:creationId xmlns:p14="http://schemas.microsoft.com/office/powerpoint/2010/main" val="184624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21</a:t>
            </a:fld>
            <a:endParaRPr lang="en-BE"/>
          </a:p>
        </p:txBody>
      </p:sp>
    </p:spTree>
    <p:extLst>
      <p:ext uri="{BB962C8B-B14F-4D97-AF65-F5344CB8AC3E}">
        <p14:creationId xmlns:p14="http://schemas.microsoft.com/office/powerpoint/2010/main" val="2447791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23</a:t>
            </a:fld>
            <a:endParaRPr lang="en-BE"/>
          </a:p>
        </p:txBody>
      </p:sp>
    </p:spTree>
    <p:extLst>
      <p:ext uri="{BB962C8B-B14F-4D97-AF65-F5344CB8AC3E}">
        <p14:creationId xmlns:p14="http://schemas.microsoft.com/office/powerpoint/2010/main" val="3508616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25</a:t>
            </a:fld>
            <a:endParaRPr lang="en-BE"/>
          </a:p>
        </p:txBody>
      </p:sp>
    </p:spTree>
    <p:extLst>
      <p:ext uri="{BB962C8B-B14F-4D97-AF65-F5344CB8AC3E}">
        <p14:creationId xmlns:p14="http://schemas.microsoft.com/office/powerpoint/2010/main" val="941648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26</a:t>
            </a:fld>
            <a:endParaRPr lang="en-BE"/>
          </a:p>
        </p:txBody>
      </p:sp>
    </p:spTree>
    <p:extLst>
      <p:ext uri="{BB962C8B-B14F-4D97-AF65-F5344CB8AC3E}">
        <p14:creationId xmlns:p14="http://schemas.microsoft.com/office/powerpoint/2010/main" val="37151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https://www.bloomberg.com/news/articles/2022-11-23/us-jobless-claims-hit-three-month-high-as-labor-market-cools</a:t>
            </a:r>
          </a:p>
          <a:p>
            <a:r>
              <a:rPr lang="en-US" dirty="0"/>
              <a:t>https://www.wsj.com/articles/global-stocks-markets-dow-update-11-29-2022-11669722875</a:t>
            </a:r>
          </a:p>
          <a:p>
            <a:r>
              <a:rPr lang="en-US" dirty="0"/>
              <a:t>https://www.ft.com/content/ed54e347-38f0-42e9-befe-450f36443de8</a:t>
            </a:r>
          </a:p>
          <a:p>
            <a:r>
              <a:rPr lang="en-US" dirty="0"/>
              <a:t>https://edition.cnn.com/2022/11/30/economy/us-gdp-third-quarter/index.html</a:t>
            </a:r>
          </a:p>
          <a:p>
            <a:r>
              <a:rPr lang="en-US" dirty="0"/>
              <a:t>https://www.marketwatch.com/story/us-consumer-sentiment-falls-in-november-to-a-four-month-low-university-of-michigan-271669217038</a:t>
            </a:r>
          </a:p>
        </p:txBody>
      </p:sp>
      <p:sp>
        <p:nvSpPr>
          <p:cNvPr id="4" name="Slide Number Placeholder 3"/>
          <p:cNvSpPr>
            <a:spLocks noGrp="1"/>
          </p:cNvSpPr>
          <p:nvPr>
            <p:ph type="sldNum" sz="quarter" idx="5"/>
          </p:nvPr>
        </p:nvSpPr>
        <p:spPr/>
        <p:txBody>
          <a:bodyPr/>
          <a:lstStyle/>
          <a:p>
            <a:fld id="{1E89A8F2-B09D-0D43-83FB-B3BE92D06EC6}" type="slidenum">
              <a:rPr lang="en-BE" smtClean="0"/>
              <a:t>4</a:t>
            </a:fld>
            <a:endParaRPr lang="en-BE"/>
          </a:p>
        </p:txBody>
      </p:sp>
    </p:spTree>
    <p:extLst>
      <p:ext uri="{BB962C8B-B14F-4D97-AF65-F5344CB8AC3E}">
        <p14:creationId xmlns:p14="http://schemas.microsoft.com/office/powerpoint/2010/main" val="83101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27</a:t>
            </a:fld>
            <a:endParaRPr lang="en-BE"/>
          </a:p>
        </p:txBody>
      </p:sp>
    </p:spTree>
    <p:extLst>
      <p:ext uri="{BB962C8B-B14F-4D97-AF65-F5344CB8AC3E}">
        <p14:creationId xmlns:p14="http://schemas.microsoft.com/office/powerpoint/2010/main" val="252846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28</a:t>
            </a:fld>
            <a:endParaRPr lang="en-BE"/>
          </a:p>
        </p:txBody>
      </p:sp>
    </p:spTree>
    <p:extLst>
      <p:ext uri="{BB962C8B-B14F-4D97-AF65-F5344CB8AC3E}">
        <p14:creationId xmlns:p14="http://schemas.microsoft.com/office/powerpoint/2010/main" val="773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https://www.bloomberg.com/news/articles/2022-11-23/us-jobless-claims-hit-three-month-high-as-labor-market-cools</a:t>
            </a:r>
          </a:p>
          <a:p>
            <a:r>
              <a:rPr lang="en-US" dirty="0"/>
              <a:t>https://www.wsj.com/articles/global-stocks-markets-dow-update-11-29-2022-11669722875</a:t>
            </a:r>
          </a:p>
          <a:p>
            <a:r>
              <a:rPr lang="en-US" dirty="0"/>
              <a:t>https://www.ft.com/content/ed54e347-38f0-42e9-befe-450f36443de8</a:t>
            </a:r>
          </a:p>
          <a:p>
            <a:r>
              <a:rPr lang="en-US" dirty="0"/>
              <a:t>https://edition.cnn.com/2022/11/30/economy/us-gdp-third-quarter/index.html</a:t>
            </a:r>
          </a:p>
          <a:p>
            <a:r>
              <a:rPr lang="en-US" dirty="0"/>
              <a:t>https://www.marketwatch.com/story/us-consumer-sentiment-falls-in-november-to-a-four-month-low-university-of-michigan-271669217038</a:t>
            </a:r>
          </a:p>
        </p:txBody>
      </p:sp>
      <p:sp>
        <p:nvSpPr>
          <p:cNvPr id="4" name="Slide Number Placeholder 3"/>
          <p:cNvSpPr>
            <a:spLocks noGrp="1"/>
          </p:cNvSpPr>
          <p:nvPr>
            <p:ph type="sldNum" sz="quarter" idx="5"/>
          </p:nvPr>
        </p:nvSpPr>
        <p:spPr/>
        <p:txBody>
          <a:bodyPr/>
          <a:lstStyle/>
          <a:p>
            <a:fld id="{1E89A8F2-B09D-0D43-83FB-B3BE92D06EC6}" type="slidenum">
              <a:rPr lang="en-BE" smtClean="0"/>
              <a:t>5</a:t>
            </a:fld>
            <a:endParaRPr lang="en-BE"/>
          </a:p>
        </p:txBody>
      </p:sp>
    </p:spTree>
    <p:extLst>
      <p:ext uri="{BB962C8B-B14F-4D97-AF65-F5344CB8AC3E}">
        <p14:creationId xmlns:p14="http://schemas.microsoft.com/office/powerpoint/2010/main" val="57144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7</a:t>
            </a:fld>
            <a:endParaRPr lang="en-BE"/>
          </a:p>
        </p:txBody>
      </p:sp>
    </p:spTree>
    <p:extLst>
      <p:ext uri="{BB962C8B-B14F-4D97-AF65-F5344CB8AC3E}">
        <p14:creationId xmlns:p14="http://schemas.microsoft.com/office/powerpoint/2010/main" val="335114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8</a:t>
            </a:fld>
            <a:endParaRPr lang="en-BE"/>
          </a:p>
        </p:txBody>
      </p:sp>
    </p:spTree>
    <p:extLst>
      <p:ext uri="{BB962C8B-B14F-4D97-AF65-F5344CB8AC3E}">
        <p14:creationId xmlns:p14="http://schemas.microsoft.com/office/powerpoint/2010/main" val="127239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9</a:t>
            </a:fld>
            <a:endParaRPr lang="en-BE"/>
          </a:p>
        </p:txBody>
      </p:sp>
    </p:spTree>
    <p:extLst>
      <p:ext uri="{BB962C8B-B14F-4D97-AF65-F5344CB8AC3E}">
        <p14:creationId xmlns:p14="http://schemas.microsoft.com/office/powerpoint/2010/main" val="1058216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11</a:t>
            </a:fld>
            <a:endParaRPr lang="en-BE"/>
          </a:p>
        </p:txBody>
      </p:sp>
    </p:spTree>
    <p:extLst>
      <p:ext uri="{BB962C8B-B14F-4D97-AF65-F5344CB8AC3E}">
        <p14:creationId xmlns:p14="http://schemas.microsoft.com/office/powerpoint/2010/main" val="20994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12</a:t>
            </a:fld>
            <a:endParaRPr lang="en-BE"/>
          </a:p>
        </p:txBody>
      </p:sp>
    </p:spTree>
    <p:extLst>
      <p:ext uri="{BB962C8B-B14F-4D97-AF65-F5344CB8AC3E}">
        <p14:creationId xmlns:p14="http://schemas.microsoft.com/office/powerpoint/2010/main" val="2290891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89A8F2-B09D-0D43-83FB-B3BE92D06EC6}" type="slidenum">
              <a:rPr lang="en-BE" smtClean="0"/>
              <a:t>13</a:t>
            </a:fld>
            <a:endParaRPr lang="en-BE"/>
          </a:p>
        </p:txBody>
      </p:sp>
    </p:spTree>
    <p:extLst>
      <p:ext uri="{BB962C8B-B14F-4D97-AF65-F5344CB8AC3E}">
        <p14:creationId xmlns:p14="http://schemas.microsoft.com/office/powerpoint/2010/main" val="2999596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26" name="Picture 2" descr="Ironhack – Medium">
            <a:extLst>
              <a:ext uri="{FF2B5EF4-FFF2-40B4-BE49-F238E27FC236}">
                <a16:creationId xmlns:a16="http://schemas.microsoft.com/office/drawing/2014/main" id="{BB7B6CBA-B3BE-FE89-EAAD-1E296925C6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39586" y="5013980"/>
            <a:ext cx="1569197" cy="162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90BC3F-E287-4DA7-99D1-1CDE3CAF835D}"/>
              </a:ext>
            </a:extLst>
          </p:cNvPr>
          <p:cNvSpPr>
            <a:spLocks noGrp="1"/>
          </p:cNvSpPr>
          <p:nvPr>
            <p:ph type="title" hasCustomPrompt="1"/>
          </p:nvPr>
        </p:nvSpPr>
        <p:spPr>
          <a:xfrm>
            <a:off x="831850" y="768350"/>
            <a:ext cx="10515600" cy="2852737"/>
          </a:xfrm>
        </p:spPr>
        <p:txBody>
          <a:bodyPr anchor="b"/>
          <a:lstStyle>
            <a:lvl1pPr algn="r">
              <a:defRPr sz="6000"/>
            </a:lvl1pPr>
          </a:lstStyle>
          <a:p>
            <a:r>
              <a:rPr lang="fr-FR"/>
              <a:t>[</a:t>
            </a:r>
            <a:r>
              <a:rPr lang="fr-FR" err="1"/>
              <a:t>Title</a:t>
            </a:r>
            <a:r>
              <a:rPr lang="en-US"/>
              <a:t>]</a:t>
            </a:r>
          </a:p>
        </p:txBody>
      </p:sp>
      <p:sp>
        <p:nvSpPr>
          <p:cNvPr id="3" name="Text Placeholder 2">
            <a:extLst>
              <a:ext uri="{FF2B5EF4-FFF2-40B4-BE49-F238E27FC236}">
                <a16:creationId xmlns:a16="http://schemas.microsoft.com/office/drawing/2014/main" id="{D8356F25-79FD-4D9E-806A-39F29CA171BD}"/>
              </a:ext>
            </a:extLst>
          </p:cNvPr>
          <p:cNvSpPr>
            <a:spLocks noGrp="1"/>
          </p:cNvSpPr>
          <p:nvPr>
            <p:ph type="body" idx="1" hasCustomPrompt="1"/>
          </p:nvPr>
        </p:nvSpPr>
        <p:spPr>
          <a:xfrm>
            <a:off x="831850" y="3621087"/>
            <a:ext cx="10515600" cy="1500187"/>
          </a:xfrm>
        </p:spPr>
        <p:txBody>
          <a:bodyPr/>
          <a:lstStyle>
            <a:lvl1pPr marL="0" indent="0" algn="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a:t>
            </a:r>
            <a:r>
              <a:rPr lang="en-US"/>
              <a:t>MM. DD, YYYY</a:t>
            </a:r>
          </a:p>
        </p:txBody>
      </p:sp>
      <p:sp>
        <p:nvSpPr>
          <p:cNvPr id="4" name="Date Placeholder 3">
            <a:extLst>
              <a:ext uri="{FF2B5EF4-FFF2-40B4-BE49-F238E27FC236}">
                <a16:creationId xmlns:a16="http://schemas.microsoft.com/office/drawing/2014/main" id="{35CD4EC0-9FEE-45AF-B1A4-5A2C90096973}"/>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6737DAF2-014C-4A10-BFDD-CFC19C848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DE301-DEDF-472C-AE19-B3AA2C689EED}"/>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27611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1C02-38A7-4BEC-A084-A8EC0284D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6A97-1D70-4125-B547-BFF76B875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E8F8C-53BD-47A9-9F6C-7AF48D66AAE6}"/>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2680EC5F-7A8B-40F5-B43A-D0DAB78C1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25F2B-E9FB-4F27-9133-BB7EC72A121F}"/>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197938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0E8A6B-9295-409B-946E-80F384A9F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1E4CDA-23CC-4CCE-88F6-DB665E344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8A76C-8010-4D34-B623-99BEA2C00F02}"/>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0A2CEE6B-540E-4794-8DEB-F90336A9F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8124A-946A-4777-ACC8-B31CD19763CC}"/>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84033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9785-BD03-4120-A4BF-EAF893039C21}"/>
              </a:ext>
            </a:extLst>
          </p:cNvPr>
          <p:cNvSpPr>
            <a:spLocks noGrp="1"/>
          </p:cNvSpPr>
          <p:nvPr>
            <p:ph type="title" hasCustomPrompt="1"/>
          </p:nvPr>
        </p:nvSpPr>
        <p:spPr>
          <a:xfrm>
            <a:off x="838200" y="214764"/>
            <a:ext cx="10515600" cy="466273"/>
          </a:xfrm>
        </p:spPr>
        <p:txBody>
          <a:bodyPr>
            <a:noAutofit/>
          </a:bodyPr>
          <a:lstStyle>
            <a:lvl1pPr>
              <a:defRPr sz="2800" b="0"/>
            </a:lvl1pPr>
          </a:lstStyle>
          <a:p>
            <a:r>
              <a:rPr lang="fr-FR"/>
              <a:t>[</a:t>
            </a:r>
            <a:r>
              <a:rPr lang="fr-FR" err="1"/>
              <a:t>Title</a:t>
            </a:r>
            <a:r>
              <a:rPr lang="en-US"/>
              <a:t>]</a:t>
            </a:r>
          </a:p>
        </p:txBody>
      </p:sp>
      <p:sp>
        <p:nvSpPr>
          <p:cNvPr id="3" name="Content Placeholder 2">
            <a:extLst>
              <a:ext uri="{FF2B5EF4-FFF2-40B4-BE49-F238E27FC236}">
                <a16:creationId xmlns:a16="http://schemas.microsoft.com/office/drawing/2014/main" id="{C2F5D5D7-EBB9-427E-95DB-C8DA78ADA0AD}"/>
              </a:ext>
            </a:extLst>
          </p:cNvPr>
          <p:cNvSpPr>
            <a:spLocks noGrp="1"/>
          </p:cNvSpPr>
          <p:nvPr>
            <p:ph idx="1"/>
          </p:nvPr>
        </p:nvSpPr>
        <p:spPr>
          <a:xfrm>
            <a:off x="838200" y="1268083"/>
            <a:ext cx="10515600" cy="490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4164A-6D8F-4B43-9BDA-C5A1534FE394}"/>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91D7CE6F-E37A-452E-8791-FEEFA623A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218E4-0409-457A-B6D2-6E1747F88C9C}"/>
              </a:ext>
            </a:extLst>
          </p:cNvPr>
          <p:cNvSpPr>
            <a:spLocks noGrp="1"/>
          </p:cNvSpPr>
          <p:nvPr>
            <p:ph type="sldNum" sz="quarter" idx="12"/>
          </p:nvPr>
        </p:nvSpPr>
        <p:spPr/>
        <p:txBody>
          <a:bodyPr/>
          <a:lstStyle/>
          <a:p>
            <a:fld id="{1473B9CE-5957-4E2E-8C57-DFACC478281A}" type="slidenum">
              <a:rPr lang="en-US" smtClean="0"/>
              <a:t>‹#›</a:t>
            </a:fld>
            <a:endParaRPr lang="en-US"/>
          </a:p>
        </p:txBody>
      </p:sp>
      <p:cxnSp>
        <p:nvCxnSpPr>
          <p:cNvPr id="9" name="Straight Connector 8">
            <a:extLst>
              <a:ext uri="{FF2B5EF4-FFF2-40B4-BE49-F238E27FC236}">
                <a16:creationId xmlns:a16="http://schemas.microsoft.com/office/drawing/2014/main" id="{3B0DD5D9-DDBF-4B71-98E5-7C34FF360F34}"/>
              </a:ext>
            </a:extLst>
          </p:cNvPr>
          <p:cNvCxnSpPr/>
          <p:nvPr userDrawn="1"/>
        </p:nvCxnSpPr>
        <p:spPr>
          <a:xfrm>
            <a:off x="838200" y="681038"/>
            <a:ext cx="10515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5D3E0567-B5AA-490A-88F6-7C8B40DEFA3B}"/>
              </a:ext>
            </a:extLst>
          </p:cNvPr>
          <p:cNvSpPr>
            <a:spLocks noGrp="1"/>
          </p:cNvSpPr>
          <p:nvPr>
            <p:ph type="body" sz="quarter" idx="13" hasCustomPrompt="1"/>
          </p:nvPr>
        </p:nvSpPr>
        <p:spPr>
          <a:xfrm>
            <a:off x="838200" y="681038"/>
            <a:ext cx="10515600" cy="397264"/>
          </a:xfrm>
        </p:spPr>
        <p:txBody>
          <a:bodyPr>
            <a:normAutofit/>
          </a:bodyPr>
          <a:lstStyle>
            <a:lvl1pPr marL="0" indent="0">
              <a:buNone/>
              <a:defRPr sz="2400" i="1">
                <a:solidFill>
                  <a:schemeClr val="accent2"/>
                </a:solidFill>
              </a:defRPr>
            </a:lvl1pPr>
          </a:lstStyle>
          <a:p>
            <a:pPr lvl="0"/>
            <a:r>
              <a:rPr lang="fr-FR"/>
              <a:t>[</a:t>
            </a:r>
            <a:r>
              <a:rPr lang="fr-FR" err="1"/>
              <a:t>Subtitle</a:t>
            </a:r>
            <a:r>
              <a:rPr lang="fr-FR"/>
              <a:t>]</a:t>
            </a:r>
            <a:endParaRPr lang="en-US"/>
          </a:p>
        </p:txBody>
      </p:sp>
    </p:spTree>
    <p:extLst>
      <p:ext uri="{BB962C8B-B14F-4D97-AF65-F5344CB8AC3E}">
        <p14:creationId xmlns:p14="http://schemas.microsoft.com/office/powerpoint/2010/main" val="26632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9785-BD03-4120-A4BF-EAF893039C21}"/>
              </a:ext>
            </a:extLst>
          </p:cNvPr>
          <p:cNvSpPr>
            <a:spLocks noGrp="1"/>
          </p:cNvSpPr>
          <p:nvPr>
            <p:ph type="title" hasCustomPrompt="1"/>
          </p:nvPr>
        </p:nvSpPr>
        <p:spPr>
          <a:xfrm>
            <a:off x="838200" y="214764"/>
            <a:ext cx="10515600" cy="466273"/>
          </a:xfrm>
        </p:spPr>
        <p:txBody>
          <a:bodyPr>
            <a:noAutofit/>
          </a:bodyPr>
          <a:lstStyle>
            <a:lvl1pPr>
              <a:defRPr sz="2800" b="0"/>
            </a:lvl1pPr>
          </a:lstStyle>
          <a:p>
            <a:r>
              <a:rPr lang="fr-FR"/>
              <a:t>[</a:t>
            </a:r>
            <a:r>
              <a:rPr lang="fr-FR" err="1"/>
              <a:t>Title</a:t>
            </a:r>
            <a:r>
              <a:rPr lang="en-US"/>
              <a:t>]</a:t>
            </a:r>
          </a:p>
        </p:txBody>
      </p:sp>
      <p:sp>
        <p:nvSpPr>
          <p:cNvPr id="3" name="Content Placeholder 2">
            <a:extLst>
              <a:ext uri="{FF2B5EF4-FFF2-40B4-BE49-F238E27FC236}">
                <a16:creationId xmlns:a16="http://schemas.microsoft.com/office/drawing/2014/main" id="{C2F5D5D7-EBB9-427E-95DB-C8DA78ADA0AD}"/>
              </a:ext>
            </a:extLst>
          </p:cNvPr>
          <p:cNvSpPr>
            <a:spLocks noGrp="1"/>
          </p:cNvSpPr>
          <p:nvPr>
            <p:ph idx="1"/>
          </p:nvPr>
        </p:nvSpPr>
        <p:spPr>
          <a:xfrm>
            <a:off x="838200" y="1268083"/>
            <a:ext cx="10515600" cy="4908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4164A-6D8F-4B43-9BDA-C5A1534FE394}"/>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91D7CE6F-E37A-452E-8791-FEEFA623A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218E4-0409-457A-B6D2-6E1747F88C9C}"/>
              </a:ext>
            </a:extLst>
          </p:cNvPr>
          <p:cNvSpPr>
            <a:spLocks noGrp="1"/>
          </p:cNvSpPr>
          <p:nvPr>
            <p:ph type="sldNum" sz="quarter" idx="12"/>
          </p:nvPr>
        </p:nvSpPr>
        <p:spPr/>
        <p:txBody>
          <a:bodyPr/>
          <a:lstStyle/>
          <a:p>
            <a:fld id="{1473B9CE-5957-4E2E-8C57-DFACC478281A}" type="slidenum">
              <a:rPr lang="en-US" smtClean="0"/>
              <a:t>‹#›</a:t>
            </a:fld>
            <a:endParaRPr lang="en-US"/>
          </a:p>
        </p:txBody>
      </p:sp>
      <p:cxnSp>
        <p:nvCxnSpPr>
          <p:cNvPr id="9" name="Straight Connector 8">
            <a:extLst>
              <a:ext uri="{FF2B5EF4-FFF2-40B4-BE49-F238E27FC236}">
                <a16:creationId xmlns:a16="http://schemas.microsoft.com/office/drawing/2014/main" id="{3B0DD5D9-DDBF-4B71-98E5-7C34FF360F34}"/>
              </a:ext>
            </a:extLst>
          </p:cNvPr>
          <p:cNvCxnSpPr/>
          <p:nvPr userDrawn="1"/>
        </p:nvCxnSpPr>
        <p:spPr>
          <a:xfrm>
            <a:off x="838200" y="681038"/>
            <a:ext cx="10515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32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B087-B6E1-4DC4-B153-6AAB5AC5C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5A3F2-1537-4023-B11E-366EF09B5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7A4F33-23D2-4A28-81B0-12884CECEF2D}"/>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FE46AFA2-855F-4404-9206-7C6361943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28A88-498F-4C04-B6FA-DC4FE75F19CA}"/>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103391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5496-A896-452F-B908-5652FC2D4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7DE85-40A8-4375-A5CA-9D725A9FA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EC79BC-1A29-48EE-BE79-4C7355464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96DC3-9FE3-4ECB-BC71-3C6805EAC6AC}"/>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6" name="Footer Placeholder 5">
            <a:extLst>
              <a:ext uri="{FF2B5EF4-FFF2-40B4-BE49-F238E27FC236}">
                <a16:creationId xmlns:a16="http://schemas.microsoft.com/office/drawing/2014/main" id="{70A4655D-06BA-4CAA-B08B-2DA25AA53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5B6FB-F5EA-4726-97E4-11201A7374E3}"/>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120518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2860-7C4B-41FC-BE97-BBA51FECB0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F448EA-1E53-475F-8E7D-6E52FA2AC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0FA30-E859-47C3-9BD6-7905D9477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4C9C9-46B3-45ED-9DC6-10A260DFE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29BCB-EDD1-4791-97C5-553E83A19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33DFE-627F-47B3-A3AB-D3AE2E3914D5}"/>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8" name="Footer Placeholder 7">
            <a:extLst>
              <a:ext uri="{FF2B5EF4-FFF2-40B4-BE49-F238E27FC236}">
                <a16:creationId xmlns:a16="http://schemas.microsoft.com/office/drawing/2014/main" id="{EF351F92-C7CB-42AB-AF0B-05010743E1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65E7C7-226B-4755-825F-082C78DD4942}"/>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8703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4CAC-EDC0-487E-B7A0-C68483BEA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0880BF-0CD6-4ED8-84BB-9AB6E98F70DC}"/>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4" name="Footer Placeholder 3">
            <a:extLst>
              <a:ext uri="{FF2B5EF4-FFF2-40B4-BE49-F238E27FC236}">
                <a16:creationId xmlns:a16="http://schemas.microsoft.com/office/drawing/2014/main" id="{657FFE23-88FF-4C70-9517-F14780316D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A2DFEA-753D-42C8-B5E9-ECBB94E4C4AE}"/>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11844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06998-957B-4810-9D60-DB62CF015DB0}"/>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3" name="Footer Placeholder 2">
            <a:extLst>
              <a:ext uri="{FF2B5EF4-FFF2-40B4-BE49-F238E27FC236}">
                <a16:creationId xmlns:a16="http://schemas.microsoft.com/office/drawing/2014/main" id="{77037C3E-B063-4646-AC70-F6251CAF3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2FA86-5043-4813-9518-3A9466239EB1}"/>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304484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22-C6EB-4E42-AEA0-7C654A471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9D0AD-87F4-48F8-BD28-A3520B826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8420F-F12F-40B7-BA72-8340A139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8568C-533B-47A5-9B16-9B2B59953DA0}"/>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6" name="Footer Placeholder 5">
            <a:extLst>
              <a:ext uri="{FF2B5EF4-FFF2-40B4-BE49-F238E27FC236}">
                <a16:creationId xmlns:a16="http://schemas.microsoft.com/office/drawing/2014/main" id="{0D8B876F-CEB7-4BC7-A0C2-1E2C61275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6AD09-4DBE-421D-99FF-9C9727CC1F48}"/>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43912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591E-ED8A-4BCF-AF9F-01B3D02D2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A9982D-F196-477A-A9BC-8C81492EA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8422C7-4D63-4438-B4E5-09E85386A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89F9-A64D-4DAE-9B2C-756376DC049E}"/>
              </a:ext>
            </a:extLst>
          </p:cNvPr>
          <p:cNvSpPr>
            <a:spLocks noGrp="1"/>
          </p:cNvSpPr>
          <p:nvPr>
            <p:ph type="dt" sz="half" idx="10"/>
          </p:nvPr>
        </p:nvSpPr>
        <p:spPr/>
        <p:txBody>
          <a:bodyPr/>
          <a:lstStyle/>
          <a:p>
            <a:fld id="{CB621D2D-3C33-4403-9B76-76E363A636C1}" type="datetimeFigureOut">
              <a:rPr lang="en-US" smtClean="0"/>
              <a:t>12/1/2022</a:t>
            </a:fld>
            <a:endParaRPr lang="en-US"/>
          </a:p>
        </p:txBody>
      </p:sp>
      <p:sp>
        <p:nvSpPr>
          <p:cNvPr id="6" name="Footer Placeholder 5">
            <a:extLst>
              <a:ext uri="{FF2B5EF4-FFF2-40B4-BE49-F238E27FC236}">
                <a16:creationId xmlns:a16="http://schemas.microsoft.com/office/drawing/2014/main" id="{E67C7B95-8AFC-4B4A-8603-3B6B50FA6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F9FA0-D6B1-4C4F-8038-CA65F1A16847}"/>
              </a:ext>
            </a:extLst>
          </p:cNvPr>
          <p:cNvSpPr>
            <a:spLocks noGrp="1"/>
          </p:cNvSpPr>
          <p:nvPr>
            <p:ph type="sldNum" sz="quarter" idx="12"/>
          </p:nvPr>
        </p:nvSpPr>
        <p:spPr/>
        <p:txBody>
          <a:bodyPr/>
          <a:lstStyle/>
          <a:p>
            <a:fld id="{1473B9CE-5957-4E2E-8C57-DFACC478281A}" type="slidenum">
              <a:rPr lang="en-US" smtClean="0"/>
              <a:t>‹#›</a:t>
            </a:fld>
            <a:endParaRPr lang="en-US"/>
          </a:p>
        </p:txBody>
      </p:sp>
    </p:spTree>
    <p:extLst>
      <p:ext uri="{BB962C8B-B14F-4D97-AF65-F5344CB8AC3E}">
        <p14:creationId xmlns:p14="http://schemas.microsoft.com/office/powerpoint/2010/main" val="229948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648F5-ECB0-493B-90D1-9F39CCA34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D91CAC-DC48-4023-8C6D-294811814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1AA6E-1430-4489-8A3F-479D9C03E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21D2D-3C33-4403-9B76-76E363A636C1}" type="datetimeFigureOut">
              <a:rPr lang="en-US" smtClean="0"/>
              <a:t>12/1/2022</a:t>
            </a:fld>
            <a:endParaRPr lang="en-US"/>
          </a:p>
        </p:txBody>
      </p:sp>
      <p:sp>
        <p:nvSpPr>
          <p:cNvPr id="5" name="Footer Placeholder 4">
            <a:extLst>
              <a:ext uri="{FF2B5EF4-FFF2-40B4-BE49-F238E27FC236}">
                <a16:creationId xmlns:a16="http://schemas.microsoft.com/office/drawing/2014/main" id="{51F7C320-DB57-44DD-9F59-F900A7EF7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597EA8-7F91-4804-A658-D7A967604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3B9CE-5957-4E2E-8C57-DFACC478281A}" type="slidenum">
              <a:rPr lang="en-US" smtClean="0"/>
              <a:t>‹#›</a:t>
            </a:fld>
            <a:endParaRPr lang="en-US"/>
          </a:p>
        </p:txBody>
      </p:sp>
    </p:spTree>
    <p:extLst>
      <p:ext uri="{BB962C8B-B14F-4D97-AF65-F5344CB8AC3E}">
        <p14:creationId xmlns:p14="http://schemas.microsoft.com/office/powerpoint/2010/main" val="4081767703"/>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1B04-F595-4BB4-98F5-7799468814F2}"/>
              </a:ext>
            </a:extLst>
          </p:cNvPr>
          <p:cNvSpPr>
            <a:spLocks noGrp="1"/>
          </p:cNvSpPr>
          <p:nvPr>
            <p:ph type="title"/>
          </p:nvPr>
        </p:nvSpPr>
        <p:spPr/>
        <p:txBody>
          <a:bodyPr/>
          <a:lstStyle/>
          <a:p>
            <a:br>
              <a:rPr lang="fr-FR" dirty="0">
                <a:solidFill>
                  <a:schemeClr val="accent1"/>
                </a:solidFill>
              </a:rPr>
            </a:br>
            <a:r>
              <a:rPr lang="fr-FR" dirty="0">
                <a:solidFill>
                  <a:schemeClr val="accent1"/>
                </a:solidFill>
              </a:rPr>
              <a:t>Data Analytics </a:t>
            </a:r>
            <a:r>
              <a:rPr lang="fr-FR" dirty="0" err="1">
                <a:solidFill>
                  <a:schemeClr val="accent1"/>
                </a:solidFill>
              </a:rPr>
              <a:t>Bootcamp</a:t>
            </a:r>
            <a:r>
              <a:rPr lang="fr-FR" dirty="0">
                <a:solidFill>
                  <a:schemeClr val="accent1"/>
                </a:solidFill>
              </a:rPr>
              <a:t> </a:t>
            </a:r>
            <a:br>
              <a:rPr lang="fr-FR" dirty="0">
                <a:solidFill>
                  <a:schemeClr val="accent1"/>
                </a:solidFill>
              </a:rPr>
            </a:br>
            <a:r>
              <a:rPr lang="fr-FR" dirty="0">
                <a:solidFill>
                  <a:schemeClr val="accent1"/>
                </a:solidFill>
              </a:rPr>
              <a:t>« </a:t>
            </a:r>
            <a:r>
              <a:rPr lang="fr-FR" dirty="0" err="1">
                <a:solidFill>
                  <a:schemeClr val="accent1"/>
                </a:solidFill>
              </a:rPr>
              <a:t>Exploring</a:t>
            </a:r>
            <a:r>
              <a:rPr lang="fr-FR" dirty="0">
                <a:solidFill>
                  <a:schemeClr val="accent1"/>
                </a:solidFill>
              </a:rPr>
              <a:t> the S&amp;P 500 »</a:t>
            </a:r>
            <a:endParaRPr lang="fr-FR" i="1" dirty="0"/>
          </a:p>
        </p:txBody>
      </p:sp>
      <p:sp>
        <p:nvSpPr>
          <p:cNvPr id="3" name="Text Placeholder 2">
            <a:extLst>
              <a:ext uri="{FF2B5EF4-FFF2-40B4-BE49-F238E27FC236}">
                <a16:creationId xmlns:a16="http://schemas.microsoft.com/office/drawing/2014/main" id="{36038A48-3140-4552-8B5E-A4AA4D095BF6}"/>
              </a:ext>
            </a:extLst>
          </p:cNvPr>
          <p:cNvSpPr>
            <a:spLocks noGrp="1"/>
          </p:cNvSpPr>
          <p:nvPr>
            <p:ph type="body" idx="1"/>
          </p:nvPr>
        </p:nvSpPr>
        <p:spPr/>
        <p:txBody>
          <a:bodyPr vert="horz" lIns="91440" tIns="45720" rIns="91440" bIns="45720" rtlCol="0" anchor="t">
            <a:normAutofit/>
          </a:bodyPr>
          <a:lstStyle/>
          <a:p>
            <a:r>
              <a:rPr lang="fr-FR" dirty="0" err="1"/>
              <a:t>Dec</a:t>
            </a:r>
            <a:r>
              <a:rPr lang="fr-FR" dirty="0"/>
              <a:t>. 2nd, 2022</a:t>
            </a:r>
          </a:p>
          <a:p>
            <a:r>
              <a:rPr lang="fr-FR" dirty="0"/>
              <a:t>Raphael Hersant</a:t>
            </a:r>
          </a:p>
        </p:txBody>
      </p:sp>
    </p:spTree>
    <p:extLst>
      <p:ext uri="{BB962C8B-B14F-4D97-AF65-F5344CB8AC3E}">
        <p14:creationId xmlns:p14="http://schemas.microsoft.com/office/powerpoint/2010/main" val="408438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600" b="1" dirty="0">
                <a:solidFill>
                  <a:srgbClr val="003264"/>
                </a:solidFill>
                <a:latin typeface="Trebuchet MS"/>
              </a:rPr>
              <a:t>03</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Visualizing the data and first comments</a:t>
            </a:r>
            <a:endParaRPr lang="de-DE" sz="3600" dirty="0">
              <a:solidFill>
                <a:srgbClr val="003264"/>
              </a:solidFill>
              <a:ea typeface="+mn-lt"/>
              <a:cs typeface="+mn-lt"/>
            </a:endParaRPr>
          </a:p>
          <a:p>
            <a:pPr>
              <a:defRPr/>
            </a:pPr>
            <a:endParaRPr lang="de-DE" sz="2800" b="1" i="0" u="none" strike="noStrike" kern="1200" cap="none" spc="0" normalizeH="0" baseline="0" noProof="0" dirty="0">
              <a:ln>
                <a:noFill/>
              </a:ln>
              <a:solidFill>
                <a:srgbClr val="003264"/>
              </a:solidFill>
              <a:effectLst/>
              <a:uLnTx/>
              <a:uFillTx/>
              <a:latin typeface="Trebuchet MS" panose="020B0603020202020204" pitchFamily="34" charset="0"/>
            </a:endParaRPr>
          </a:p>
        </p:txBody>
      </p:sp>
    </p:spTree>
    <p:extLst>
      <p:ext uri="{BB962C8B-B14F-4D97-AF65-F5344CB8AC3E}">
        <p14:creationId xmlns:p14="http://schemas.microsoft.com/office/powerpoint/2010/main" val="380055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4 economic indicators seem to follow a similar pattern </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a:t>
            </a:r>
            <a:r>
              <a:rPr lang="fr-FR" sz="800" dirty="0" err="1">
                <a:solidFill>
                  <a:schemeClr val="accent5"/>
                </a:solidFill>
                <a:ea typeface="+mn-lt"/>
                <a:cs typeface="+mn-lt"/>
              </a:rPr>
              <a:t>Quandl</a:t>
            </a:r>
            <a:endParaRPr lang="en-US" sz="800" dirty="0">
              <a:solidFill>
                <a:schemeClr val="accent5"/>
              </a:solidFill>
            </a:endParaRPr>
          </a:p>
        </p:txBody>
      </p:sp>
      <p:pic>
        <p:nvPicPr>
          <p:cNvPr id="18" name="Picture 17">
            <a:extLst>
              <a:ext uri="{FF2B5EF4-FFF2-40B4-BE49-F238E27FC236}">
                <a16:creationId xmlns:a16="http://schemas.microsoft.com/office/drawing/2014/main" id="{78AE0547-18D3-2326-2518-AB13402FDD49}"/>
              </a:ext>
            </a:extLst>
          </p:cNvPr>
          <p:cNvPicPr>
            <a:picLocks noChangeAspect="1"/>
          </p:cNvPicPr>
          <p:nvPr/>
        </p:nvPicPr>
        <p:blipFill>
          <a:blip r:embed="rId3"/>
          <a:stretch>
            <a:fillRect/>
          </a:stretch>
        </p:blipFill>
        <p:spPr>
          <a:xfrm>
            <a:off x="505175" y="712000"/>
            <a:ext cx="11181650" cy="5823355"/>
          </a:xfrm>
          <a:prstGeom prst="rect">
            <a:avLst/>
          </a:prstGeom>
        </p:spPr>
      </p:pic>
    </p:spTree>
    <p:extLst>
      <p:ext uri="{BB962C8B-B14F-4D97-AF65-F5344CB8AC3E}">
        <p14:creationId xmlns:p14="http://schemas.microsoft.com/office/powerpoint/2010/main" val="190457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Consumer Sentiment and PMI are at an alarming level  </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err="1">
                <a:solidFill>
                  <a:schemeClr val="accent5"/>
                </a:solidFill>
                <a:ea typeface="+mn-lt"/>
                <a:cs typeface="+mn-lt"/>
              </a:rPr>
              <a:t>Quandl</a:t>
            </a:r>
            <a:endParaRPr lang="en-US" sz="800" dirty="0">
              <a:solidFill>
                <a:schemeClr val="accent5"/>
              </a:solidFill>
            </a:endParaRPr>
          </a:p>
        </p:txBody>
      </p:sp>
      <p:pic>
        <p:nvPicPr>
          <p:cNvPr id="4" name="Picture 3">
            <a:extLst>
              <a:ext uri="{FF2B5EF4-FFF2-40B4-BE49-F238E27FC236}">
                <a16:creationId xmlns:a16="http://schemas.microsoft.com/office/drawing/2014/main" id="{190F90C8-B39C-06B5-6524-0450887228E7}"/>
              </a:ext>
            </a:extLst>
          </p:cNvPr>
          <p:cNvPicPr>
            <a:picLocks noChangeAspect="1"/>
          </p:cNvPicPr>
          <p:nvPr/>
        </p:nvPicPr>
        <p:blipFill rotWithShape="1">
          <a:blip r:embed="rId3"/>
          <a:srcRect t="2825"/>
          <a:stretch/>
        </p:blipFill>
        <p:spPr>
          <a:xfrm>
            <a:off x="644563" y="712000"/>
            <a:ext cx="10902873" cy="5649961"/>
          </a:xfrm>
          <a:prstGeom prst="rect">
            <a:avLst/>
          </a:prstGeom>
        </p:spPr>
      </p:pic>
    </p:spTree>
    <p:extLst>
      <p:ext uri="{BB962C8B-B14F-4D97-AF65-F5344CB8AC3E}">
        <p14:creationId xmlns:p14="http://schemas.microsoft.com/office/powerpoint/2010/main" val="180847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We will not return to a subprime crisis, but cons. credits are at record levels </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a:t>
            </a:r>
            <a:r>
              <a:rPr lang="fr-FR" sz="800" dirty="0" err="1">
                <a:solidFill>
                  <a:schemeClr val="accent5"/>
                </a:solidFill>
                <a:ea typeface="+mn-lt"/>
                <a:cs typeface="+mn-lt"/>
              </a:rPr>
              <a:t>Quandl</a:t>
            </a:r>
            <a:endParaRPr lang="en-US" sz="800" dirty="0">
              <a:solidFill>
                <a:schemeClr val="accent5"/>
              </a:solidFill>
            </a:endParaRPr>
          </a:p>
        </p:txBody>
      </p:sp>
      <p:pic>
        <p:nvPicPr>
          <p:cNvPr id="5" name="Picture 4">
            <a:extLst>
              <a:ext uri="{FF2B5EF4-FFF2-40B4-BE49-F238E27FC236}">
                <a16:creationId xmlns:a16="http://schemas.microsoft.com/office/drawing/2014/main" id="{A953C56C-5427-C3A7-B2D2-56F3FADF9968}"/>
              </a:ext>
            </a:extLst>
          </p:cNvPr>
          <p:cNvPicPr>
            <a:picLocks noChangeAspect="1"/>
          </p:cNvPicPr>
          <p:nvPr/>
        </p:nvPicPr>
        <p:blipFill rotWithShape="1">
          <a:blip r:embed="rId3"/>
          <a:srcRect t="3432"/>
          <a:stretch/>
        </p:blipFill>
        <p:spPr>
          <a:xfrm>
            <a:off x="439850" y="770006"/>
            <a:ext cx="11312299" cy="5669014"/>
          </a:xfrm>
          <a:prstGeom prst="rect">
            <a:avLst/>
          </a:prstGeom>
        </p:spPr>
      </p:pic>
    </p:spTree>
    <p:extLst>
      <p:ext uri="{BB962C8B-B14F-4D97-AF65-F5344CB8AC3E}">
        <p14:creationId xmlns:p14="http://schemas.microsoft.com/office/powerpoint/2010/main" val="334640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S&amp;P 500 is highly correlated to M2, CPI and Revolving Credit…</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a:t>
            </a:r>
            <a:r>
              <a:rPr lang="fr-FR" sz="800" dirty="0" err="1">
                <a:solidFill>
                  <a:schemeClr val="accent5"/>
                </a:solidFill>
                <a:ea typeface="+mn-lt"/>
                <a:cs typeface="+mn-lt"/>
              </a:rPr>
              <a:t>Quandl</a:t>
            </a:r>
            <a:endParaRPr lang="en-US" sz="800" dirty="0">
              <a:solidFill>
                <a:schemeClr val="accent5"/>
              </a:solidFill>
            </a:endParaRPr>
          </a:p>
        </p:txBody>
      </p:sp>
      <p:pic>
        <p:nvPicPr>
          <p:cNvPr id="6" name="Picture 5">
            <a:extLst>
              <a:ext uri="{FF2B5EF4-FFF2-40B4-BE49-F238E27FC236}">
                <a16:creationId xmlns:a16="http://schemas.microsoft.com/office/drawing/2014/main" id="{0252DE3E-7A14-C638-2B17-215267D273B1}"/>
              </a:ext>
            </a:extLst>
          </p:cNvPr>
          <p:cNvPicPr>
            <a:picLocks noChangeAspect="1"/>
          </p:cNvPicPr>
          <p:nvPr/>
        </p:nvPicPr>
        <p:blipFill>
          <a:blip r:embed="rId3"/>
          <a:stretch>
            <a:fillRect/>
          </a:stretch>
        </p:blipFill>
        <p:spPr>
          <a:xfrm>
            <a:off x="8449434" y="1022792"/>
            <a:ext cx="3248556" cy="4653142"/>
          </a:xfrm>
          <a:prstGeom prst="rect">
            <a:avLst/>
          </a:prstGeom>
        </p:spPr>
      </p:pic>
      <p:pic>
        <p:nvPicPr>
          <p:cNvPr id="8" name="Picture 7">
            <a:extLst>
              <a:ext uri="{FF2B5EF4-FFF2-40B4-BE49-F238E27FC236}">
                <a16:creationId xmlns:a16="http://schemas.microsoft.com/office/drawing/2014/main" id="{C1DC6081-4DDE-C708-D0D9-FD98FCCAB730}"/>
              </a:ext>
            </a:extLst>
          </p:cNvPr>
          <p:cNvPicPr>
            <a:picLocks noChangeAspect="1"/>
          </p:cNvPicPr>
          <p:nvPr/>
        </p:nvPicPr>
        <p:blipFill rotWithShape="1">
          <a:blip r:embed="rId4"/>
          <a:srcRect l="1968" t="1805" r="1402" b="2568"/>
          <a:stretch/>
        </p:blipFill>
        <p:spPr>
          <a:xfrm>
            <a:off x="333375" y="1182066"/>
            <a:ext cx="8049384" cy="4280766"/>
          </a:xfrm>
          <a:prstGeom prst="rect">
            <a:avLst/>
          </a:prstGeom>
        </p:spPr>
      </p:pic>
    </p:spTree>
    <p:extLst>
      <p:ext uri="{BB962C8B-B14F-4D97-AF65-F5344CB8AC3E}">
        <p14:creationId xmlns:p14="http://schemas.microsoft.com/office/powerpoint/2010/main" val="119973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 and also to the GDP </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a:t>
            </a:r>
            <a:r>
              <a:rPr lang="fr-FR" sz="800" dirty="0" err="1">
                <a:solidFill>
                  <a:schemeClr val="accent5"/>
                </a:solidFill>
                <a:ea typeface="+mn-lt"/>
                <a:cs typeface="+mn-lt"/>
              </a:rPr>
              <a:t>Quandl</a:t>
            </a:r>
            <a:endParaRPr lang="en-US" sz="800" dirty="0">
              <a:solidFill>
                <a:schemeClr val="accent5"/>
              </a:solidFill>
            </a:endParaRPr>
          </a:p>
        </p:txBody>
      </p:sp>
      <p:pic>
        <p:nvPicPr>
          <p:cNvPr id="7" name="Picture 6">
            <a:extLst>
              <a:ext uri="{FF2B5EF4-FFF2-40B4-BE49-F238E27FC236}">
                <a16:creationId xmlns:a16="http://schemas.microsoft.com/office/drawing/2014/main" id="{171D2FDD-F471-AF7F-C6B1-9E59E455CB75}"/>
              </a:ext>
            </a:extLst>
          </p:cNvPr>
          <p:cNvPicPr>
            <a:picLocks noChangeAspect="1"/>
          </p:cNvPicPr>
          <p:nvPr/>
        </p:nvPicPr>
        <p:blipFill>
          <a:blip r:embed="rId3"/>
          <a:stretch>
            <a:fillRect/>
          </a:stretch>
        </p:blipFill>
        <p:spPr>
          <a:xfrm>
            <a:off x="1548318" y="859119"/>
            <a:ext cx="9095363" cy="5139761"/>
          </a:xfrm>
          <a:prstGeom prst="rect">
            <a:avLst/>
          </a:prstGeom>
        </p:spPr>
      </p:pic>
    </p:spTree>
    <p:extLst>
      <p:ext uri="{BB962C8B-B14F-4D97-AF65-F5344CB8AC3E}">
        <p14:creationId xmlns:p14="http://schemas.microsoft.com/office/powerpoint/2010/main" val="345866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S&amp;P 500 returns over time and the sector distribution</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err="1">
                <a:solidFill>
                  <a:schemeClr val="accent5"/>
                </a:solidFill>
              </a:rPr>
              <a:t>Quandl</a:t>
            </a:r>
            <a:r>
              <a:rPr lang="fr-FR" sz="800" dirty="0">
                <a:solidFill>
                  <a:schemeClr val="accent5"/>
                </a:solidFill>
              </a:rPr>
              <a:t> &amp; </a:t>
            </a:r>
            <a:r>
              <a:rPr lang="fr-FR" sz="800" dirty="0" err="1">
                <a:solidFill>
                  <a:schemeClr val="accent5"/>
                </a:solidFill>
              </a:rPr>
              <a:t>Wikipedia</a:t>
            </a:r>
            <a:r>
              <a:rPr lang="fr-FR" sz="800" dirty="0">
                <a:solidFill>
                  <a:schemeClr val="accent5"/>
                </a:solidFill>
                <a:ea typeface="+mn-lt"/>
                <a:cs typeface="+mn-lt"/>
              </a:rPr>
              <a:t> </a:t>
            </a:r>
            <a:endParaRPr lang="en-US" sz="800" dirty="0">
              <a:solidFill>
                <a:schemeClr val="accent5"/>
              </a:solidFill>
            </a:endParaRPr>
          </a:p>
        </p:txBody>
      </p:sp>
      <p:sp>
        <p:nvSpPr>
          <p:cNvPr id="8" name="Rectangle 7">
            <a:extLst>
              <a:ext uri="{FF2B5EF4-FFF2-40B4-BE49-F238E27FC236}">
                <a16:creationId xmlns:a16="http://schemas.microsoft.com/office/drawing/2014/main" id="{D836CB83-2B28-CE14-4A29-316EB9F4AC98}"/>
              </a:ext>
            </a:extLst>
          </p:cNvPr>
          <p:cNvSpPr/>
          <p:nvPr/>
        </p:nvSpPr>
        <p:spPr>
          <a:xfrm>
            <a:off x="838201" y="1204610"/>
            <a:ext cx="4899301" cy="239741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ZA" sz="1400" b="1" dirty="0">
                <a:solidFill>
                  <a:schemeClr val="tx1"/>
                </a:solidFill>
                <a:ea typeface="+mn-lt"/>
                <a:cs typeface="+mn-lt"/>
              </a:rPr>
              <a:t>Returns Distribution</a:t>
            </a:r>
          </a:p>
          <a:p>
            <a:pPr marL="285750" indent="-285750" algn="just">
              <a:buFont typeface="Arial,Sans-Serif"/>
              <a:buChar char="•"/>
            </a:pPr>
            <a:r>
              <a:rPr lang="en-GB" sz="1400" dirty="0">
                <a:solidFill>
                  <a:schemeClr val="tx1"/>
                </a:solidFill>
                <a:ea typeface="+mn-lt"/>
                <a:cs typeface="+mn-lt"/>
              </a:rPr>
              <a:t>Of 1823 months, 1032 were positive or </a:t>
            </a:r>
            <a:r>
              <a:rPr lang="en-GB" sz="1400" b="1" dirty="0">
                <a:solidFill>
                  <a:schemeClr val="accent1">
                    <a:lumMod val="60000"/>
                    <a:lumOff val="40000"/>
                  </a:schemeClr>
                </a:solidFill>
                <a:ea typeface="+mn-lt"/>
                <a:cs typeface="+mn-lt"/>
              </a:rPr>
              <a:t>55% </a:t>
            </a:r>
            <a:r>
              <a:rPr lang="en-GB" sz="1400" dirty="0">
                <a:solidFill>
                  <a:schemeClr val="tx1"/>
                </a:solidFill>
                <a:ea typeface="+mn-lt"/>
                <a:cs typeface="+mn-lt"/>
              </a:rPr>
              <a:t>of the total number</a:t>
            </a:r>
          </a:p>
          <a:p>
            <a:pPr marL="285750" indent="-285750" algn="just">
              <a:buFont typeface="Arial,Sans-Serif"/>
              <a:buChar char="•"/>
            </a:pPr>
            <a:r>
              <a:rPr lang="en-GB" sz="1400" dirty="0">
                <a:solidFill>
                  <a:schemeClr val="tx1"/>
                </a:solidFill>
                <a:ea typeface="+mn-lt"/>
                <a:cs typeface="+mn-lt"/>
              </a:rPr>
              <a:t>Out of 152 years, 90 were positive or </a:t>
            </a:r>
            <a:r>
              <a:rPr lang="en-GB" sz="1400" b="1" dirty="0">
                <a:solidFill>
                  <a:schemeClr val="accent1">
                    <a:lumMod val="60000"/>
                    <a:lumOff val="40000"/>
                  </a:schemeClr>
                </a:solidFill>
                <a:ea typeface="+mn-lt"/>
                <a:cs typeface="+mn-lt"/>
              </a:rPr>
              <a:t>59%</a:t>
            </a:r>
            <a:r>
              <a:rPr lang="en-GB" sz="1400" b="1" dirty="0">
                <a:solidFill>
                  <a:schemeClr val="tx1"/>
                </a:solidFill>
                <a:ea typeface="+mn-lt"/>
                <a:cs typeface="+mn-lt"/>
              </a:rPr>
              <a:t> </a:t>
            </a:r>
            <a:r>
              <a:rPr lang="en-GB" sz="1400" dirty="0">
                <a:solidFill>
                  <a:schemeClr val="tx1"/>
                </a:solidFill>
                <a:ea typeface="+mn-lt"/>
                <a:cs typeface="+mn-lt"/>
              </a:rPr>
              <a:t>of the total number</a:t>
            </a:r>
          </a:p>
          <a:p>
            <a:pPr marL="285750" indent="-285750" algn="just">
              <a:buFont typeface="Arial,Sans-Serif"/>
              <a:buChar char="•"/>
            </a:pPr>
            <a:r>
              <a:rPr lang="en-GB" sz="1400" dirty="0">
                <a:solidFill>
                  <a:schemeClr val="tx1"/>
                </a:solidFill>
                <a:ea typeface="+mn-lt"/>
                <a:cs typeface="+mn-lt"/>
              </a:rPr>
              <a:t>Note that these figures can change </a:t>
            </a:r>
            <a:r>
              <a:rPr lang="en-GB" sz="1400" b="1" dirty="0">
                <a:solidFill>
                  <a:schemeClr val="accent1">
                    <a:lumMod val="60000"/>
                    <a:lumOff val="40000"/>
                  </a:schemeClr>
                </a:solidFill>
                <a:ea typeface="+mn-lt"/>
                <a:cs typeface="+mn-lt"/>
              </a:rPr>
              <a:t>significantly depending </a:t>
            </a:r>
            <a:r>
              <a:rPr lang="en-GB" sz="1400" dirty="0">
                <a:solidFill>
                  <a:schemeClr val="tx1"/>
                </a:solidFill>
                <a:ea typeface="+mn-lt"/>
                <a:cs typeface="+mn-lt"/>
              </a:rPr>
              <a:t>on the number of years observed </a:t>
            </a:r>
          </a:p>
          <a:p>
            <a:pPr marL="285750" indent="-285750" algn="just">
              <a:buFont typeface="Arial,Sans-Serif"/>
              <a:buChar char="•"/>
            </a:pPr>
            <a:endParaRPr lang="en-ZA" sz="1400" dirty="0">
              <a:solidFill>
                <a:schemeClr val="tx1"/>
              </a:solidFill>
              <a:ea typeface="+mn-lt"/>
              <a:cs typeface="+mn-lt"/>
            </a:endParaRPr>
          </a:p>
          <a:p>
            <a:pPr algn="just"/>
            <a:r>
              <a:rPr lang="en-ZA" sz="1400" b="1" dirty="0">
                <a:solidFill>
                  <a:schemeClr val="tx1"/>
                </a:solidFill>
                <a:ea typeface="+mn-lt"/>
                <a:cs typeface="+mn-lt"/>
              </a:rPr>
              <a:t>Sector Distribution: </a:t>
            </a:r>
          </a:p>
          <a:p>
            <a:pPr marL="171450" indent="-171450" algn="just">
              <a:buFont typeface="Arial" panose="020B0604020202020204" pitchFamily="34" charset="0"/>
              <a:buChar char="•"/>
            </a:pPr>
            <a:r>
              <a:rPr lang="en-GB" sz="1400" dirty="0">
                <a:solidFill>
                  <a:schemeClr val="tx1"/>
                </a:solidFill>
                <a:ea typeface="+mn-lt"/>
                <a:cs typeface="+mn-lt"/>
              </a:rPr>
              <a:t>Of the </a:t>
            </a:r>
            <a:r>
              <a:rPr lang="en-GB" sz="1400" b="1" dirty="0">
                <a:solidFill>
                  <a:schemeClr val="accent1">
                    <a:lumMod val="60000"/>
                    <a:lumOff val="40000"/>
                  </a:schemeClr>
                </a:solidFill>
                <a:ea typeface="+mn-lt"/>
                <a:cs typeface="+mn-lt"/>
              </a:rPr>
              <a:t>11 sectors represented </a:t>
            </a:r>
            <a:r>
              <a:rPr lang="en-GB" sz="1400" dirty="0">
                <a:solidFill>
                  <a:schemeClr val="tx1"/>
                </a:solidFill>
                <a:ea typeface="+mn-lt"/>
                <a:cs typeface="+mn-lt"/>
              </a:rPr>
              <a:t>in the S&amp;P 500, </a:t>
            </a:r>
            <a:r>
              <a:rPr lang="en-GB" sz="1400" b="1" dirty="0">
                <a:solidFill>
                  <a:schemeClr val="accent1">
                    <a:lumMod val="60000"/>
                    <a:lumOff val="40000"/>
                  </a:schemeClr>
                </a:solidFill>
                <a:ea typeface="+mn-lt"/>
                <a:cs typeface="+mn-lt"/>
              </a:rPr>
              <a:t>4 sectors </a:t>
            </a:r>
            <a:r>
              <a:rPr lang="en-GB" sz="1400" dirty="0">
                <a:solidFill>
                  <a:schemeClr val="tx1"/>
                </a:solidFill>
                <a:ea typeface="+mn-lt"/>
                <a:cs typeface="+mn-lt"/>
              </a:rPr>
              <a:t>account for </a:t>
            </a:r>
            <a:r>
              <a:rPr lang="en-GB" sz="1400" b="1" dirty="0">
                <a:solidFill>
                  <a:schemeClr val="accent1">
                    <a:lumMod val="60000"/>
                    <a:lumOff val="40000"/>
                  </a:schemeClr>
                </a:solidFill>
                <a:ea typeface="+mn-lt"/>
                <a:cs typeface="+mn-lt"/>
              </a:rPr>
              <a:t>more than half </a:t>
            </a:r>
            <a:r>
              <a:rPr lang="en-GB" sz="1400" dirty="0">
                <a:solidFill>
                  <a:schemeClr val="tx1"/>
                </a:solidFill>
                <a:ea typeface="+mn-lt"/>
                <a:cs typeface="+mn-lt"/>
              </a:rPr>
              <a:t>of the companies</a:t>
            </a:r>
            <a:endParaRPr lang="en-ZA" sz="1400" b="1" dirty="0">
              <a:solidFill>
                <a:schemeClr val="tx1"/>
              </a:solidFill>
              <a:ea typeface="+mn-lt"/>
              <a:cs typeface="+mn-lt"/>
            </a:endParaRPr>
          </a:p>
          <a:p>
            <a:pPr algn="just"/>
            <a:endParaRPr lang="en-ZA" sz="1200" b="1" dirty="0">
              <a:solidFill>
                <a:schemeClr val="tx1"/>
              </a:solidFill>
              <a:ea typeface="+mn-lt"/>
              <a:cs typeface="+mn-lt"/>
            </a:endParaRPr>
          </a:p>
          <a:p>
            <a:pPr marL="171450" indent="-171450" algn="just">
              <a:buFont typeface="Arial" panose="020B0604020202020204" pitchFamily="34" charset="0"/>
              <a:buChar char="•"/>
            </a:pPr>
            <a:endParaRPr lang="en-US" sz="1200" dirty="0">
              <a:solidFill>
                <a:schemeClr val="tx1"/>
              </a:solidFill>
              <a:ea typeface="+mn-lt"/>
              <a:cs typeface="+mn-lt"/>
            </a:endParaRPr>
          </a:p>
        </p:txBody>
      </p:sp>
      <p:pic>
        <p:nvPicPr>
          <p:cNvPr id="4" name="Picture 3">
            <a:extLst>
              <a:ext uri="{FF2B5EF4-FFF2-40B4-BE49-F238E27FC236}">
                <a16:creationId xmlns:a16="http://schemas.microsoft.com/office/drawing/2014/main" id="{AC94CB85-C834-212B-8570-D64A5B60913B}"/>
              </a:ext>
            </a:extLst>
          </p:cNvPr>
          <p:cNvPicPr>
            <a:picLocks noChangeAspect="1"/>
          </p:cNvPicPr>
          <p:nvPr/>
        </p:nvPicPr>
        <p:blipFill rotWithShape="1">
          <a:blip r:embed="rId3"/>
          <a:srcRect t="4302" r="17511" b="2995"/>
          <a:stretch/>
        </p:blipFill>
        <p:spPr>
          <a:xfrm>
            <a:off x="814519" y="3976535"/>
            <a:ext cx="4859071" cy="2639181"/>
          </a:xfrm>
          <a:prstGeom prst="rect">
            <a:avLst/>
          </a:prstGeom>
        </p:spPr>
      </p:pic>
      <p:pic>
        <p:nvPicPr>
          <p:cNvPr id="11" name="Picture 10">
            <a:extLst>
              <a:ext uri="{FF2B5EF4-FFF2-40B4-BE49-F238E27FC236}">
                <a16:creationId xmlns:a16="http://schemas.microsoft.com/office/drawing/2014/main" id="{8E3278E1-7077-F290-0796-8008FCCF86DA}"/>
              </a:ext>
            </a:extLst>
          </p:cNvPr>
          <p:cNvPicPr>
            <a:picLocks noChangeAspect="1"/>
          </p:cNvPicPr>
          <p:nvPr/>
        </p:nvPicPr>
        <p:blipFill rotWithShape="1">
          <a:blip r:embed="rId4"/>
          <a:srcRect t="6310" r="6159" b="2997"/>
          <a:stretch/>
        </p:blipFill>
        <p:spPr>
          <a:xfrm>
            <a:off x="6202626" y="4015033"/>
            <a:ext cx="5174855" cy="2478763"/>
          </a:xfrm>
          <a:prstGeom prst="rect">
            <a:avLst/>
          </a:prstGeom>
        </p:spPr>
      </p:pic>
      <p:pic>
        <p:nvPicPr>
          <p:cNvPr id="15" name="Picture 14">
            <a:extLst>
              <a:ext uri="{FF2B5EF4-FFF2-40B4-BE49-F238E27FC236}">
                <a16:creationId xmlns:a16="http://schemas.microsoft.com/office/drawing/2014/main" id="{4362A46B-CF25-4919-B293-3309135CE3BE}"/>
              </a:ext>
            </a:extLst>
          </p:cNvPr>
          <p:cNvPicPr>
            <a:picLocks noChangeAspect="1"/>
          </p:cNvPicPr>
          <p:nvPr/>
        </p:nvPicPr>
        <p:blipFill rotWithShape="1">
          <a:blip r:embed="rId5"/>
          <a:srcRect t="7118" b="6758"/>
          <a:stretch/>
        </p:blipFill>
        <p:spPr>
          <a:xfrm>
            <a:off x="6741164" y="1212791"/>
            <a:ext cx="4345781" cy="2399990"/>
          </a:xfrm>
          <a:prstGeom prst="rect">
            <a:avLst/>
          </a:prstGeom>
        </p:spPr>
      </p:pic>
      <p:graphicFrame>
        <p:nvGraphicFramePr>
          <p:cNvPr id="16" name="Table 12">
            <a:extLst>
              <a:ext uri="{FF2B5EF4-FFF2-40B4-BE49-F238E27FC236}">
                <a16:creationId xmlns:a16="http://schemas.microsoft.com/office/drawing/2014/main" id="{9E108A76-C7ED-B78A-1E2B-2DC113190E28}"/>
              </a:ext>
            </a:extLst>
          </p:cNvPr>
          <p:cNvGraphicFramePr>
            <a:graphicFrameLocks noGrp="1"/>
          </p:cNvGraphicFramePr>
          <p:nvPr>
            <p:extLst>
              <p:ext uri="{D42A27DB-BD31-4B8C-83A1-F6EECF244321}">
                <p14:modId xmlns:p14="http://schemas.microsoft.com/office/powerpoint/2010/main" val="1474064409"/>
              </p:ext>
            </p:extLst>
          </p:nvPr>
        </p:nvGraphicFramePr>
        <p:xfrm>
          <a:off x="849657" y="747697"/>
          <a:ext cx="4887845" cy="304800"/>
        </p:xfrm>
        <a:graphic>
          <a:graphicData uri="http://schemas.openxmlformats.org/drawingml/2006/table">
            <a:tbl>
              <a:tblPr firstRow="1" bandRow="1">
                <a:tableStyleId>{5C22544A-7EE6-4342-B048-85BDC9FD1C3A}</a:tableStyleId>
              </a:tblPr>
              <a:tblGrid>
                <a:gridCol w="4887845">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Comments</a:t>
                      </a:r>
                      <a:endParaRPr lang="fr-FR"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7" name="Table 12">
            <a:extLst>
              <a:ext uri="{FF2B5EF4-FFF2-40B4-BE49-F238E27FC236}">
                <a16:creationId xmlns:a16="http://schemas.microsoft.com/office/drawing/2014/main" id="{3D6EEFAC-506D-9A21-638B-53C0753E128B}"/>
              </a:ext>
            </a:extLst>
          </p:cNvPr>
          <p:cNvGraphicFramePr>
            <a:graphicFrameLocks noGrp="1"/>
          </p:cNvGraphicFramePr>
          <p:nvPr>
            <p:extLst>
              <p:ext uri="{D42A27DB-BD31-4B8C-83A1-F6EECF244321}">
                <p14:modId xmlns:p14="http://schemas.microsoft.com/office/powerpoint/2010/main" val="2107674439"/>
              </p:ext>
            </p:extLst>
          </p:nvPr>
        </p:nvGraphicFramePr>
        <p:xfrm>
          <a:off x="952704" y="3584698"/>
          <a:ext cx="4887845" cy="304800"/>
        </p:xfrm>
        <a:graphic>
          <a:graphicData uri="http://schemas.openxmlformats.org/drawingml/2006/table">
            <a:tbl>
              <a:tblPr firstRow="1" bandRow="1">
                <a:tableStyleId>{5C22544A-7EE6-4342-B048-85BDC9FD1C3A}</a:tableStyleId>
              </a:tblPr>
              <a:tblGrid>
                <a:gridCol w="4887845">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Monthly</a:t>
                      </a:r>
                      <a:r>
                        <a:rPr lang="fr-FR" sz="1400" b="1" i="0" dirty="0">
                          <a:solidFill>
                            <a:schemeClr val="tx1"/>
                          </a:solidFill>
                        </a:rPr>
                        <a:t> </a:t>
                      </a:r>
                      <a:r>
                        <a:rPr lang="fr-FR" sz="1400" b="1" i="0" dirty="0" err="1">
                          <a:solidFill>
                            <a:schemeClr val="tx1"/>
                          </a:solidFill>
                        </a:rPr>
                        <a:t>Returns</a:t>
                      </a:r>
                      <a:r>
                        <a:rPr lang="fr-FR" sz="1400" b="1" i="0" dirty="0">
                          <a:solidFill>
                            <a:schemeClr val="tx1"/>
                          </a:solidFill>
                        </a:rPr>
                        <a:t> </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8" name="Table 12">
            <a:extLst>
              <a:ext uri="{FF2B5EF4-FFF2-40B4-BE49-F238E27FC236}">
                <a16:creationId xmlns:a16="http://schemas.microsoft.com/office/drawing/2014/main" id="{0436DE95-DC24-14A7-2D20-461D28741FB4}"/>
              </a:ext>
            </a:extLst>
          </p:cNvPr>
          <p:cNvGraphicFramePr>
            <a:graphicFrameLocks noGrp="1"/>
          </p:cNvGraphicFramePr>
          <p:nvPr>
            <p:extLst>
              <p:ext uri="{D42A27DB-BD31-4B8C-83A1-F6EECF244321}">
                <p14:modId xmlns:p14="http://schemas.microsoft.com/office/powerpoint/2010/main" val="2093432887"/>
              </p:ext>
            </p:extLst>
          </p:nvPr>
        </p:nvGraphicFramePr>
        <p:xfrm>
          <a:off x="6465955" y="3580432"/>
          <a:ext cx="4887845" cy="304800"/>
        </p:xfrm>
        <a:graphic>
          <a:graphicData uri="http://schemas.openxmlformats.org/drawingml/2006/table">
            <a:tbl>
              <a:tblPr firstRow="1" bandRow="1">
                <a:tableStyleId>{5C22544A-7EE6-4342-B048-85BDC9FD1C3A}</a:tableStyleId>
              </a:tblPr>
              <a:tblGrid>
                <a:gridCol w="4887845">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Annual</a:t>
                      </a:r>
                      <a:r>
                        <a:rPr lang="fr-FR" sz="1400" b="1" i="0" dirty="0">
                          <a:solidFill>
                            <a:schemeClr val="tx1"/>
                          </a:solidFill>
                        </a:rPr>
                        <a:t> </a:t>
                      </a:r>
                      <a:r>
                        <a:rPr lang="fr-FR" sz="1400" b="1" i="0" dirty="0" err="1">
                          <a:solidFill>
                            <a:schemeClr val="tx1"/>
                          </a:solidFill>
                        </a:rPr>
                        <a:t>Returns</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9" name="Table 12">
            <a:extLst>
              <a:ext uri="{FF2B5EF4-FFF2-40B4-BE49-F238E27FC236}">
                <a16:creationId xmlns:a16="http://schemas.microsoft.com/office/drawing/2014/main" id="{3B58D593-19AE-CC70-EF0F-8F13EF40A1CC}"/>
              </a:ext>
            </a:extLst>
          </p:cNvPr>
          <p:cNvGraphicFramePr>
            <a:graphicFrameLocks noGrp="1"/>
          </p:cNvGraphicFramePr>
          <p:nvPr>
            <p:extLst>
              <p:ext uri="{D42A27DB-BD31-4B8C-83A1-F6EECF244321}">
                <p14:modId xmlns:p14="http://schemas.microsoft.com/office/powerpoint/2010/main" val="2443922177"/>
              </p:ext>
            </p:extLst>
          </p:nvPr>
        </p:nvGraphicFramePr>
        <p:xfrm>
          <a:off x="6465955" y="793371"/>
          <a:ext cx="4887845" cy="304800"/>
        </p:xfrm>
        <a:graphic>
          <a:graphicData uri="http://schemas.openxmlformats.org/drawingml/2006/table">
            <a:tbl>
              <a:tblPr firstRow="1" bandRow="1">
                <a:tableStyleId>{5C22544A-7EE6-4342-B048-85BDC9FD1C3A}</a:tableStyleId>
              </a:tblPr>
              <a:tblGrid>
                <a:gridCol w="4887845">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Sector</a:t>
                      </a:r>
                      <a:r>
                        <a:rPr lang="fr-FR" sz="1400" b="1" i="0" dirty="0">
                          <a:solidFill>
                            <a:schemeClr val="tx1"/>
                          </a:solidFill>
                        </a:rPr>
                        <a:t> Distribution in the S&amp;P 500</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Tree>
    <p:extLst>
      <p:ext uri="{BB962C8B-B14F-4D97-AF65-F5344CB8AC3E}">
        <p14:creationId xmlns:p14="http://schemas.microsoft.com/office/powerpoint/2010/main" val="314179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S&amp;P 500 is lower than its moving averages and was influenced by a M2 kick</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err="1">
                <a:solidFill>
                  <a:schemeClr val="accent5"/>
                </a:solidFill>
                <a:ea typeface="+mn-lt"/>
                <a:cs typeface="+mn-lt"/>
              </a:rPr>
              <a:t>Quandl</a:t>
            </a:r>
            <a:endParaRPr lang="en-US" sz="800" dirty="0">
              <a:solidFill>
                <a:schemeClr val="accent5"/>
              </a:solidFill>
            </a:endParaRPr>
          </a:p>
        </p:txBody>
      </p:sp>
      <p:sp>
        <p:nvSpPr>
          <p:cNvPr id="8" name="Rectangle 7">
            <a:extLst>
              <a:ext uri="{FF2B5EF4-FFF2-40B4-BE49-F238E27FC236}">
                <a16:creationId xmlns:a16="http://schemas.microsoft.com/office/drawing/2014/main" id="{D836CB83-2B28-CE14-4A29-316EB9F4AC98}"/>
              </a:ext>
            </a:extLst>
          </p:cNvPr>
          <p:cNvSpPr/>
          <p:nvPr/>
        </p:nvSpPr>
        <p:spPr>
          <a:xfrm>
            <a:off x="838201" y="1000125"/>
            <a:ext cx="3924300" cy="3106654"/>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ZA" sz="1400" b="1" dirty="0">
                <a:solidFill>
                  <a:schemeClr val="tx1"/>
                </a:solidFill>
                <a:ea typeface="+mn-lt"/>
                <a:cs typeface="+mn-lt"/>
              </a:rPr>
              <a:t>S&amp;P 500 Moving Average</a:t>
            </a:r>
          </a:p>
          <a:p>
            <a:pPr marL="285750" indent="-285750" algn="just">
              <a:buFont typeface="Arial,Sans-Serif"/>
              <a:buChar char="•"/>
            </a:pPr>
            <a:r>
              <a:rPr lang="en-GB" sz="1400" dirty="0">
                <a:solidFill>
                  <a:schemeClr val="tx1"/>
                </a:solidFill>
                <a:ea typeface="+mn-lt"/>
                <a:cs typeface="+mn-lt"/>
              </a:rPr>
              <a:t>Calculated starting from 2017 </a:t>
            </a:r>
          </a:p>
          <a:p>
            <a:pPr marL="285750" indent="-285750" algn="just">
              <a:buFont typeface="Arial,Sans-Serif"/>
              <a:buChar char="•"/>
            </a:pPr>
            <a:r>
              <a:rPr lang="en-GB" sz="1400" dirty="0">
                <a:solidFill>
                  <a:schemeClr val="tx1"/>
                </a:solidFill>
                <a:ea typeface="+mn-lt"/>
                <a:cs typeface="+mn-lt"/>
              </a:rPr>
              <a:t>S&amp;P 500 is currently lower than the 6, 12 and 24 moving average </a:t>
            </a:r>
            <a:endParaRPr lang="en-US" sz="1400" dirty="0">
              <a:solidFill>
                <a:schemeClr val="tx1"/>
              </a:solidFill>
              <a:ea typeface="+mn-lt"/>
              <a:cs typeface="+mn-lt"/>
            </a:endParaRPr>
          </a:p>
          <a:p>
            <a:pPr marL="285750" indent="-285750" algn="just">
              <a:buFont typeface="Arial,Sans-Serif"/>
              <a:buChar char="•"/>
            </a:pPr>
            <a:endParaRPr lang="en-ZA" sz="1400" dirty="0">
              <a:solidFill>
                <a:schemeClr val="tx1"/>
              </a:solidFill>
              <a:ea typeface="+mn-lt"/>
              <a:cs typeface="+mn-lt"/>
            </a:endParaRPr>
          </a:p>
          <a:p>
            <a:pPr marL="285750" indent="-285750" algn="just">
              <a:buFont typeface="Arial,Sans-Serif"/>
              <a:buChar char="•"/>
            </a:pPr>
            <a:endParaRPr lang="en-ZA" sz="1400" dirty="0">
              <a:solidFill>
                <a:schemeClr val="tx1"/>
              </a:solidFill>
              <a:ea typeface="+mn-lt"/>
              <a:cs typeface="+mn-lt"/>
            </a:endParaRPr>
          </a:p>
          <a:p>
            <a:pPr algn="just"/>
            <a:r>
              <a:rPr lang="en-GB" sz="1400" b="1" dirty="0">
                <a:solidFill>
                  <a:schemeClr val="tx1"/>
                </a:solidFill>
                <a:ea typeface="+mn-lt"/>
                <a:cs typeface="+mn-lt"/>
              </a:rPr>
              <a:t>S&amp;P 500 evolution compared to M2 and CPI:</a:t>
            </a:r>
            <a:endParaRPr lang="en-ZA" sz="1400" b="1" dirty="0">
              <a:solidFill>
                <a:schemeClr val="tx1"/>
              </a:solidFill>
              <a:ea typeface="+mn-lt"/>
              <a:cs typeface="+mn-lt"/>
            </a:endParaRPr>
          </a:p>
          <a:p>
            <a:pPr marL="285750" indent="-285750" algn="just">
              <a:buFont typeface="Arial,Sans-Serif"/>
              <a:buChar char="•"/>
            </a:pPr>
            <a:r>
              <a:rPr lang="en-GB" sz="1400" dirty="0">
                <a:solidFill>
                  <a:schemeClr val="tx1"/>
                </a:solidFill>
                <a:ea typeface="+mn-lt"/>
                <a:cs typeface="+mn-lt"/>
              </a:rPr>
              <a:t>Rebased the S&amp;P 500,  M2 and the CPI to 100 and saw their evolution over time to detect any common pattern</a:t>
            </a:r>
          </a:p>
          <a:p>
            <a:pPr marL="285750" indent="-285750" algn="just">
              <a:buFont typeface="Arial,Sans-Serif"/>
              <a:buChar char="•"/>
            </a:pPr>
            <a:r>
              <a:rPr lang="en-GB" sz="1400" dirty="0">
                <a:solidFill>
                  <a:schemeClr val="tx1"/>
                </a:solidFill>
                <a:ea typeface="+mn-lt"/>
                <a:cs typeface="+mn-lt"/>
              </a:rPr>
              <a:t>Even though S&amp;P500 and M2 did not always share a similar pattern, it seems that the massive money injection during Covid played a role in the positive evolution of the S&amp;P 500</a:t>
            </a:r>
            <a:endParaRPr lang="en-GB" sz="1200" dirty="0">
              <a:solidFill>
                <a:schemeClr val="tx1"/>
              </a:solidFill>
              <a:ea typeface="+mn-lt"/>
              <a:cs typeface="+mn-lt"/>
            </a:endParaRPr>
          </a:p>
        </p:txBody>
      </p:sp>
      <p:pic>
        <p:nvPicPr>
          <p:cNvPr id="4" name="Graphic 3" descr="Rocket with solid fill">
            <a:extLst>
              <a:ext uri="{FF2B5EF4-FFF2-40B4-BE49-F238E27FC236}">
                <a16:creationId xmlns:a16="http://schemas.microsoft.com/office/drawing/2014/main" id="{0A19CBD5-70B0-B718-F9FD-50949B9BC8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9200" y="4128929"/>
            <a:ext cx="796925" cy="796925"/>
          </a:xfrm>
          <a:prstGeom prst="rect">
            <a:avLst/>
          </a:prstGeom>
        </p:spPr>
      </p:pic>
      <p:sp>
        <p:nvSpPr>
          <p:cNvPr id="6" name="Rectangle 5">
            <a:extLst>
              <a:ext uri="{FF2B5EF4-FFF2-40B4-BE49-F238E27FC236}">
                <a16:creationId xmlns:a16="http://schemas.microsoft.com/office/drawing/2014/main" id="{BD88801F-E2CD-705E-9CA6-D5C50FD467E4}"/>
              </a:ext>
            </a:extLst>
          </p:cNvPr>
          <p:cNvSpPr/>
          <p:nvPr/>
        </p:nvSpPr>
        <p:spPr>
          <a:xfrm>
            <a:off x="838200" y="4901292"/>
            <a:ext cx="3924300" cy="360000"/>
          </a:xfrm>
          <a:prstGeom prst="rect">
            <a:avLst/>
          </a:prstGeom>
          <a:solidFill>
            <a:srgbClr val="3F577E"/>
          </a:solidFill>
          <a:ln>
            <a:solidFill>
              <a:srgbClr val="16315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err="1">
                <a:solidFill>
                  <a:schemeClr val="bg1"/>
                </a:solidFill>
                <a:latin typeface="Trebuchet MS"/>
              </a:rPr>
              <a:t>Remember</a:t>
            </a:r>
            <a:r>
              <a:rPr lang="fr-FR" sz="1400" dirty="0">
                <a:solidFill>
                  <a:schemeClr val="bg1"/>
                </a:solidFill>
                <a:latin typeface="Trebuchet MS"/>
              </a:rPr>
              <a:t>: Trust the process</a:t>
            </a:r>
          </a:p>
        </p:txBody>
      </p:sp>
      <p:sp>
        <p:nvSpPr>
          <p:cNvPr id="10" name="Rechteck 64">
            <a:extLst>
              <a:ext uri="{FF2B5EF4-FFF2-40B4-BE49-F238E27FC236}">
                <a16:creationId xmlns:a16="http://schemas.microsoft.com/office/drawing/2014/main" id="{407D9F62-4912-D360-CDE0-10D3C08A627A}"/>
              </a:ext>
            </a:extLst>
          </p:cNvPr>
          <p:cNvSpPr/>
          <p:nvPr/>
        </p:nvSpPr>
        <p:spPr>
          <a:xfrm>
            <a:off x="838200" y="5342379"/>
            <a:ext cx="3924300" cy="360000"/>
          </a:xfrm>
          <a:prstGeom prst="rect">
            <a:avLst/>
          </a:prstGeom>
          <a:solidFill>
            <a:srgbClr val="BFD2F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a:solidFill>
                  <a:srgbClr val="003264"/>
                </a:solidFill>
                <a:latin typeface="Trebuchet MS"/>
              </a:rPr>
              <a:t>Enjoy the ride</a:t>
            </a:r>
            <a:endParaRPr lang="fr-FR" sz="1400" dirty="0">
              <a:solidFill>
                <a:srgbClr val="FFFFFF"/>
              </a:solidFill>
              <a:latin typeface="Gill Sans MT"/>
            </a:endParaRPr>
          </a:p>
        </p:txBody>
      </p:sp>
      <p:sp>
        <p:nvSpPr>
          <p:cNvPr id="11" name="Rechteck 64">
            <a:extLst>
              <a:ext uri="{FF2B5EF4-FFF2-40B4-BE49-F238E27FC236}">
                <a16:creationId xmlns:a16="http://schemas.microsoft.com/office/drawing/2014/main" id="{803A22FC-22D6-9811-D271-55F3EFD96EAE}"/>
              </a:ext>
            </a:extLst>
          </p:cNvPr>
          <p:cNvSpPr/>
          <p:nvPr/>
        </p:nvSpPr>
        <p:spPr>
          <a:xfrm>
            <a:off x="838200" y="5783467"/>
            <a:ext cx="3924300" cy="360000"/>
          </a:xfrm>
          <a:prstGeom prst="rect">
            <a:avLst/>
          </a:prstGeom>
          <a:solidFill>
            <a:srgbClr val="EAF4F4"/>
          </a:solidFill>
          <a:ln>
            <a:solidFill>
              <a:srgbClr val="EAF4F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a:solidFill>
                  <a:srgbClr val="003264"/>
                </a:solidFill>
                <a:latin typeface="Trebuchet MS"/>
              </a:rPr>
              <a:t>Keep pushing </a:t>
            </a:r>
          </a:p>
        </p:txBody>
      </p:sp>
      <p:pic>
        <p:nvPicPr>
          <p:cNvPr id="14" name="Picture 13">
            <a:extLst>
              <a:ext uri="{FF2B5EF4-FFF2-40B4-BE49-F238E27FC236}">
                <a16:creationId xmlns:a16="http://schemas.microsoft.com/office/drawing/2014/main" id="{DC0290D1-0EC0-23C9-B155-96E7959E9BC9}"/>
              </a:ext>
            </a:extLst>
          </p:cNvPr>
          <p:cNvPicPr>
            <a:picLocks noChangeAspect="1"/>
          </p:cNvPicPr>
          <p:nvPr/>
        </p:nvPicPr>
        <p:blipFill>
          <a:blip r:embed="rId5"/>
          <a:stretch>
            <a:fillRect/>
          </a:stretch>
        </p:blipFill>
        <p:spPr>
          <a:xfrm>
            <a:off x="4923527" y="809625"/>
            <a:ext cx="6275530" cy="2784460"/>
          </a:xfrm>
          <a:prstGeom prst="rect">
            <a:avLst/>
          </a:prstGeom>
        </p:spPr>
      </p:pic>
      <p:pic>
        <p:nvPicPr>
          <p:cNvPr id="16" name="Picture 15">
            <a:extLst>
              <a:ext uri="{FF2B5EF4-FFF2-40B4-BE49-F238E27FC236}">
                <a16:creationId xmlns:a16="http://schemas.microsoft.com/office/drawing/2014/main" id="{731070FC-E142-F58F-817F-0CE07CC7E4C7}"/>
              </a:ext>
            </a:extLst>
          </p:cNvPr>
          <p:cNvPicPr>
            <a:picLocks noChangeAspect="1"/>
          </p:cNvPicPr>
          <p:nvPr/>
        </p:nvPicPr>
        <p:blipFill>
          <a:blip r:embed="rId6"/>
          <a:stretch>
            <a:fillRect/>
          </a:stretch>
        </p:blipFill>
        <p:spPr>
          <a:xfrm>
            <a:off x="4925422" y="3597663"/>
            <a:ext cx="6229519" cy="2784460"/>
          </a:xfrm>
          <a:prstGeom prst="rect">
            <a:avLst/>
          </a:prstGeom>
        </p:spPr>
      </p:pic>
    </p:spTree>
    <p:extLst>
      <p:ext uri="{BB962C8B-B14F-4D97-AF65-F5344CB8AC3E}">
        <p14:creationId xmlns:p14="http://schemas.microsoft.com/office/powerpoint/2010/main" val="30109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600" b="1" dirty="0">
                <a:solidFill>
                  <a:srgbClr val="003264"/>
                </a:solidFill>
                <a:latin typeface="Trebuchet MS"/>
              </a:rPr>
              <a:t>04</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Forecasting the price of the S&amp;P 500</a:t>
            </a:r>
            <a:endParaRPr lang="de-DE" sz="3600" dirty="0">
              <a:solidFill>
                <a:srgbClr val="003264"/>
              </a:solidFill>
              <a:ea typeface="+mn-lt"/>
              <a:cs typeface="+mn-lt"/>
            </a:endParaRPr>
          </a:p>
          <a:p>
            <a:pPr>
              <a:defRPr/>
            </a:pPr>
            <a:endParaRPr lang="de-DE" sz="2800" b="1" i="0" u="none" strike="noStrike" kern="1200" cap="none" spc="0" normalizeH="0" baseline="0" noProof="0" dirty="0">
              <a:ln>
                <a:noFill/>
              </a:ln>
              <a:solidFill>
                <a:srgbClr val="003264"/>
              </a:solidFill>
              <a:effectLst/>
              <a:uLnTx/>
              <a:uFillTx/>
              <a:latin typeface="Trebuchet MS" panose="020B0603020202020204" pitchFamily="34" charset="0"/>
            </a:endParaRPr>
          </a:p>
        </p:txBody>
      </p:sp>
    </p:spTree>
    <p:extLst>
      <p:ext uri="{BB962C8B-B14F-4D97-AF65-F5344CB8AC3E}">
        <p14:creationId xmlns:p14="http://schemas.microsoft.com/office/powerpoint/2010/main" val="210836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2">
            <a:extLst>
              <a:ext uri="{FF2B5EF4-FFF2-40B4-BE49-F238E27FC236}">
                <a16:creationId xmlns:a16="http://schemas.microsoft.com/office/drawing/2014/main" id="{0C722127-B4B6-91B5-5EBD-FAA0A4BB0337}"/>
              </a:ext>
            </a:extLst>
          </p:cNvPr>
          <p:cNvGraphicFramePr>
            <a:graphicFrameLocks noGrp="1"/>
          </p:cNvGraphicFramePr>
          <p:nvPr>
            <p:extLst>
              <p:ext uri="{D42A27DB-BD31-4B8C-83A1-F6EECF244321}">
                <p14:modId xmlns:p14="http://schemas.microsoft.com/office/powerpoint/2010/main" val="1388482575"/>
              </p:ext>
            </p:extLst>
          </p:nvPr>
        </p:nvGraphicFramePr>
        <p:xfrm>
          <a:off x="849658" y="747697"/>
          <a:ext cx="3827117" cy="304800"/>
        </p:xfrm>
        <a:graphic>
          <a:graphicData uri="http://schemas.openxmlformats.org/drawingml/2006/table">
            <a:tbl>
              <a:tblPr firstRow="1" bandRow="1">
                <a:tableStyleId>{5C22544A-7EE6-4342-B048-85BDC9FD1C3A}</a:tableStyleId>
              </a:tblPr>
              <a:tblGrid>
                <a:gridCol w="3827117">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Method</a:t>
                      </a:r>
                      <a:endParaRPr lang="fr-FR"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First Method: Linear Regression</a:t>
            </a:r>
            <a:endParaRPr lang="fr-FR" dirty="0"/>
          </a:p>
        </p:txBody>
      </p:sp>
      <p:graphicFrame>
        <p:nvGraphicFramePr>
          <p:cNvPr id="8" name="Table 12">
            <a:extLst>
              <a:ext uri="{FF2B5EF4-FFF2-40B4-BE49-F238E27FC236}">
                <a16:creationId xmlns:a16="http://schemas.microsoft.com/office/drawing/2014/main" id="{17D5852D-884B-9AC9-2733-08E91852BF2D}"/>
              </a:ext>
            </a:extLst>
          </p:cNvPr>
          <p:cNvGraphicFramePr>
            <a:graphicFrameLocks noGrp="1"/>
          </p:cNvGraphicFramePr>
          <p:nvPr>
            <p:extLst>
              <p:ext uri="{D42A27DB-BD31-4B8C-83A1-F6EECF244321}">
                <p14:modId xmlns:p14="http://schemas.microsoft.com/office/powerpoint/2010/main" val="3552302369"/>
              </p:ext>
            </p:extLst>
          </p:nvPr>
        </p:nvGraphicFramePr>
        <p:xfrm>
          <a:off x="5038726" y="741185"/>
          <a:ext cx="6314490" cy="304800"/>
        </p:xfrm>
        <a:graphic>
          <a:graphicData uri="http://schemas.openxmlformats.org/drawingml/2006/table">
            <a:tbl>
              <a:tblPr firstRow="1" bandRow="1">
                <a:tableStyleId>{5C22544A-7EE6-4342-B048-85BDC9FD1C3A}</a:tableStyleId>
              </a:tblPr>
              <a:tblGrid>
                <a:gridCol w="631449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Graphs</a:t>
                      </a:r>
                      <a:endParaRPr lang="fr-FR"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Yale</a:t>
            </a:r>
            <a:endParaRPr lang="en-US" sz="800" dirty="0">
              <a:solidFill>
                <a:schemeClr val="accent5"/>
              </a:solidFill>
            </a:endParaRPr>
          </a:p>
        </p:txBody>
      </p:sp>
      <p:grpSp>
        <p:nvGrpSpPr>
          <p:cNvPr id="42" name="Group 41">
            <a:extLst>
              <a:ext uri="{FF2B5EF4-FFF2-40B4-BE49-F238E27FC236}">
                <a16:creationId xmlns:a16="http://schemas.microsoft.com/office/drawing/2014/main" id="{E064F455-8B51-8E74-5727-C321D4E41D38}"/>
              </a:ext>
            </a:extLst>
          </p:cNvPr>
          <p:cNvGrpSpPr/>
          <p:nvPr/>
        </p:nvGrpSpPr>
        <p:grpSpPr>
          <a:xfrm>
            <a:off x="4897970" y="1198309"/>
            <a:ext cx="6442690" cy="2135840"/>
            <a:chOff x="4965699" y="1661396"/>
            <a:chExt cx="6442690" cy="2135840"/>
          </a:xfrm>
        </p:grpSpPr>
        <p:pic>
          <p:nvPicPr>
            <p:cNvPr id="11" name="Picture 10">
              <a:extLst>
                <a:ext uri="{FF2B5EF4-FFF2-40B4-BE49-F238E27FC236}">
                  <a16:creationId xmlns:a16="http://schemas.microsoft.com/office/drawing/2014/main" id="{4DC9B1C8-3629-B154-458E-234BF59563FA}"/>
                </a:ext>
              </a:extLst>
            </p:cNvPr>
            <p:cNvPicPr>
              <a:picLocks noChangeAspect="1"/>
            </p:cNvPicPr>
            <p:nvPr/>
          </p:nvPicPr>
          <p:blipFill rotWithShape="1">
            <a:blip r:embed="rId3"/>
            <a:srcRect l="3271" r="3902"/>
            <a:stretch/>
          </p:blipFill>
          <p:spPr>
            <a:xfrm>
              <a:off x="4965699" y="1661396"/>
              <a:ext cx="3229267" cy="2135840"/>
            </a:xfrm>
            <a:prstGeom prst="rect">
              <a:avLst/>
            </a:prstGeom>
          </p:spPr>
        </p:pic>
        <p:pic>
          <p:nvPicPr>
            <p:cNvPr id="20" name="Picture 19">
              <a:extLst>
                <a:ext uri="{FF2B5EF4-FFF2-40B4-BE49-F238E27FC236}">
                  <a16:creationId xmlns:a16="http://schemas.microsoft.com/office/drawing/2014/main" id="{B0AED03C-D0C8-53BC-3049-9E8AB40B0C63}"/>
                </a:ext>
              </a:extLst>
            </p:cNvPr>
            <p:cNvPicPr>
              <a:picLocks noChangeAspect="1"/>
            </p:cNvPicPr>
            <p:nvPr/>
          </p:nvPicPr>
          <p:blipFill>
            <a:blip r:embed="rId4"/>
            <a:stretch>
              <a:fillRect/>
            </a:stretch>
          </p:blipFill>
          <p:spPr>
            <a:xfrm>
              <a:off x="8079622" y="1682826"/>
              <a:ext cx="3328767" cy="2092980"/>
            </a:xfrm>
            <a:prstGeom prst="rect">
              <a:avLst/>
            </a:prstGeom>
          </p:spPr>
        </p:pic>
      </p:grpSp>
      <p:grpSp>
        <p:nvGrpSpPr>
          <p:cNvPr id="41" name="Group 40">
            <a:extLst>
              <a:ext uri="{FF2B5EF4-FFF2-40B4-BE49-F238E27FC236}">
                <a16:creationId xmlns:a16="http://schemas.microsoft.com/office/drawing/2014/main" id="{AD0B0671-A5E2-096D-9D8D-A31EF5C46AF0}"/>
              </a:ext>
            </a:extLst>
          </p:cNvPr>
          <p:cNvGrpSpPr/>
          <p:nvPr/>
        </p:nvGrpSpPr>
        <p:grpSpPr>
          <a:xfrm>
            <a:off x="4884830" y="4026657"/>
            <a:ext cx="6468970" cy="2164413"/>
            <a:chOff x="4939419" y="4021993"/>
            <a:chExt cx="6468970" cy="2164413"/>
          </a:xfrm>
        </p:grpSpPr>
        <p:pic>
          <p:nvPicPr>
            <p:cNvPr id="24" name="Picture 23">
              <a:extLst>
                <a:ext uri="{FF2B5EF4-FFF2-40B4-BE49-F238E27FC236}">
                  <a16:creationId xmlns:a16="http://schemas.microsoft.com/office/drawing/2014/main" id="{AD89EC69-00F9-7B78-7321-06EE97EE3608}"/>
                </a:ext>
              </a:extLst>
            </p:cNvPr>
            <p:cNvPicPr>
              <a:picLocks noChangeAspect="1"/>
            </p:cNvPicPr>
            <p:nvPr/>
          </p:nvPicPr>
          <p:blipFill rotWithShape="1">
            <a:blip r:embed="rId5"/>
            <a:srcRect l="3462" r="11292"/>
            <a:stretch/>
          </p:blipFill>
          <p:spPr>
            <a:xfrm>
              <a:off x="4939419" y="4021993"/>
              <a:ext cx="3343053" cy="2164413"/>
            </a:xfrm>
            <a:prstGeom prst="rect">
              <a:avLst/>
            </a:prstGeom>
          </p:spPr>
        </p:pic>
        <p:pic>
          <p:nvPicPr>
            <p:cNvPr id="34" name="Picture 33">
              <a:extLst>
                <a:ext uri="{FF2B5EF4-FFF2-40B4-BE49-F238E27FC236}">
                  <a16:creationId xmlns:a16="http://schemas.microsoft.com/office/drawing/2014/main" id="{BE56F13F-3ED5-EAE4-628B-577D81330DC9}"/>
                </a:ext>
              </a:extLst>
            </p:cNvPr>
            <p:cNvPicPr>
              <a:picLocks noChangeAspect="1"/>
            </p:cNvPicPr>
            <p:nvPr/>
          </p:nvPicPr>
          <p:blipFill>
            <a:blip r:embed="rId6"/>
            <a:stretch>
              <a:fillRect/>
            </a:stretch>
          </p:blipFill>
          <p:spPr>
            <a:xfrm>
              <a:off x="8065336" y="4096997"/>
              <a:ext cx="3343053" cy="2014404"/>
            </a:xfrm>
            <a:prstGeom prst="rect">
              <a:avLst/>
            </a:prstGeom>
          </p:spPr>
        </p:pic>
      </p:grpSp>
      <p:sp>
        <p:nvSpPr>
          <p:cNvPr id="44" name="Rectangle 43">
            <a:extLst>
              <a:ext uri="{FF2B5EF4-FFF2-40B4-BE49-F238E27FC236}">
                <a16:creationId xmlns:a16="http://schemas.microsoft.com/office/drawing/2014/main" id="{8EF7BC11-F7E8-90D0-4957-8F1754DFA827}"/>
              </a:ext>
            </a:extLst>
          </p:cNvPr>
          <p:cNvSpPr/>
          <p:nvPr/>
        </p:nvSpPr>
        <p:spPr>
          <a:xfrm>
            <a:off x="838201" y="2489869"/>
            <a:ext cx="3924300" cy="385780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GB" sz="1200" b="1" dirty="0">
                <a:solidFill>
                  <a:schemeClr val="tx1"/>
                </a:solidFill>
                <a:ea typeface="+mn-lt"/>
                <a:cs typeface="+mn-lt"/>
              </a:rPr>
              <a:t>Results:</a:t>
            </a:r>
          </a:p>
          <a:p>
            <a:pPr algn="just"/>
            <a:r>
              <a:rPr lang="en-GB" sz="1200" b="1" dirty="0">
                <a:solidFill>
                  <a:schemeClr val="tx1"/>
                </a:solidFill>
                <a:ea typeface="+mn-lt"/>
                <a:cs typeface="+mn-lt"/>
              </a:rPr>
              <a:t>Linear regression starting in 1987</a:t>
            </a:r>
          </a:p>
          <a:p>
            <a:pPr marL="285750" indent="-285750" algn="just">
              <a:buFont typeface="Arial,Sans-Serif"/>
              <a:buChar char="•"/>
            </a:pPr>
            <a:r>
              <a:rPr lang="en-GB" sz="1200" dirty="0">
                <a:solidFill>
                  <a:schemeClr val="tx1"/>
                </a:solidFill>
                <a:ea typeface="+mn-lt"/>
                <a:cs typeface="+mn-lt"/>
              </a:rPr>
              <a:t>Intercept:  -394 | Slope 1.20</a:t>
            </a:r>
            <a:endParaRPr lang="en-ZA" sz="1200" dirty="0">
              <a:solidFill>
                <a:schemeClr val="tx1"/>
              </a:solidFill>
              <a:ea typeface="+mn-lt"/>
              <a:cs typeface="+mn-lt"/>
            </a:endParaRPr>
          </a:p>
          <a:p>
            <a:pPr marL="285750" indent="-285750" algn="just">
              <a:buFont typeface="Arial,Sans-Serif"/>
              <a:buChar char="•"/>
            </a:pPr>
            <a:r>
              <a:rPr lang="en-GB" sz="1200" dirty="0">
                <a:solidFill>
                  <a:schemeClr val="tx1"/>
                </a:solidFill>
                <a:ea typeface="+mn-lt"/>
                <a:cs typeface="+mn-lt"/>
              </a:rPr>
              <a:t>R2 score:  0.55</a:t>
            </a:r>
            <a:endParaRPr lang="en-US" sz="1200" dirty="0">
              <a:solidFill>
                <a:schemeClr val="tx1"/>
              </a:solidFill>
              <a:ea typeface="+mn-lt"/>
              <a:cs typeface="+mn-lt"/>
            </a:endParaRPr>
          </a:p>
          <a:p>
            <a:pPr marL="285750" indent="-285750" algn="just">
              <a:buFont typeface="Arial,Sans-Serif"/>
              <a:buChar char="•"/>
            </a:pPr>
            <a:r>
              <a:rPr lang="en-ZA" sz="1200" dirty="0">
                <a:solidFill>
                  <a:schemeClr val="tx1"/>
                </a:solidFill>
                <a:ea typeface="+mn-lt"/>
                <a:cs typeface="+mn-lt"/>
              </a:rPr>
              <a:t>Price for tomorrow should be: 1800</a:t>
            </a:r>
          </a:p>
          <a:p>
            <a:pPr marL="285750" indent="-285750" algn="just">
              <a:buFont typeface="Arial,Sans-Serif"/>
              <a:buChar char="•"/>
            </a:pPr>
            <a:endParaRPr lang="en-ZA" sz="1200" dirty="0">
              <a:solidFill>
                <a:schemeClr val="tx1"/>
              </a:solidFill>
              <a:ea typeface="+mn-lt"/>
              <a:cs typeface="+mn-lt"/>
            </a:endParaRPr>
          </a:p>
          <a:p>
            <a:pPr algn="just"/>
            <a:r>
              <a:rPr lang="en-GB" sz="1200" b="1" dirty="0">
                <a:solidFill>
                  <a:schemeClr val="tx1"/>
                </a:solidFill>
                <a:ea typeface="+mn-lt"/>
                <a:cs typeface="+mn-lt"/>
              </a:rPr>
              <a:t>Linear regression starting in 1980</a:t>
            </a:r>
          </a:p>
          <a:p>
            <a:pPr marL="285750" indent="-285750" algn="just">
              <a:buFont typeface="Arial,Sans-Serif"/>
              <a:buChar char="•"/>
            </a:pPr>
            <a:r>
              <a:rPr lang="en-GB" sz="1200" dirty="0">
                <a:solidFill>
                  <a:schemeClr val="tx1"/>
                </a:solidFill>
                <a:ea typeface="+mn-lt"/>
                <a:cs typeface="+mn-lt"/>
              </a:rPr>
              <a:t>Intercept:  84 | Slope 6.29</a:t>
            </a:r>
            <a:endParaRPr lang="en-ZA" sz="1200" b="1" dirty="0">
              <a:solidFill>
                <a:schemeClr val="tx1"/>
              </a:solidFill>
              <a:ea typeface="+mn-lt"/>
              <a:cs typeface="+mn-lt"/>
            </a:endParaRPr>
          </a:p>
          <a:p>
            <a:pPr marL="285750" indent="-285750" algn="just">
              <a:buFont typeface="Arial,Sans-Serif"/>
              <a:buChar char="•"/>
            </a:pPr>
            <a:r>
              <a:rPr lang="en-GB" sz="1200" dirty="0">
                <a:solidFill>
                  <a:schemeClr val="tx1"/>
                </a:solidFill>
                <a:ea typeface="+mn-lt"/>
                <a:cs typeface="+mn-lt"/>
              </a:rPr>
              <a:t>R2 score: 0.79</a:t>
            </a:r>
            <a:endParaRPr lang="en-US" sz="1200" dirty="0">
              <a:solidFill>
                <a:schemeClr val="tx1"/>
              </a:solidFill>
              <a:ea typeface="+mn-lt"/>
              <a:cs typeface="+mn-lt"/>
            </a:endParaRPr>
          </a:p>
          <a:p>
            <a:pPr marL="285750" indent="-285750" algn="just">
              <a:buFont typeface="Arial,Sans-Serif"/>
              <a:buChar char="•"/>
            </a:pPr>
            <a:r>
              <a:rPr lang="en-ZA" sz="1200" dirty="0">
                <a:solidFill>
                  <a:schemeClr val="tx1"/>
                </a:solidFill>
                <a:ea typeface="+mn-lt"/>
                <a:cs typeface="+mn-lt"/>
              </a:rPr>
              <a:t>Price for tomorrow should be: 3314</a:t>
            </a:r>
            <a:endParaRPr lang="en-US" sz="1200" dirty="0">
              <a:solidFill>
                <a:schemeClr val="tx1"/>
              </a:solidFill>
              <a:ea typeface="+mn-lt"/>
              <a:cs typeface="+mn-lt"/>
            </a:endParaRPr>
          </a:p>
          <a:p>
            <a:pPr algn="just"/>
            <a:endParaRPr lang="en-ZA" sz="1200" dirty="0">
              <a:solidFill>
                <a:schemeClr val="tx1"/>
              </a:solidFill>
              <a:ea typeface="+mn-lt"/>
              <a:cs typeface="+mn-lt"/>
            </a:endParaRPr>
          </a:p>
          <a:p>
            <a:pPr algn="just"/>
            <a:r>
              <a:rPr lang="en-GB" sz="1200" b="1" dirty="0">
                <a:solidFill>
                  <a:schemeClr val="tx1"/>
                </a:solidFill>
                <a:ea typeface="+mn-lt"/>
                <a:cs typeface="+mn-lt"/>
              </a:rPr>
              <a:t>Linear regression starting in 2000</a:t>
            </a:r>
          </a:p>
          <a:p>
            <a:pPr marL="285750" indent="-285750" algn="just">
              <a:buFont typeface="Arial,Sans-Serif"/>
              <a:buChar char="•"/>
            </a:pPr>
            <a:r>
              <a:rPr lang="en-GB" sz="1200" dirty="0">
                <a:solidFill>
                  <a:schemeClr val="tx1"/>
                </a:solidFill>
                <a:ea typeface="+mn-lt"/>
                <a:cs typeface="+mn-lt"/>
              </a:rPr>
              <a:t>Intercept:  1217 | Slope 8.53</a:t>
            </a:r>
          </a:p>
          <a:p>
            <a:pPr marL="285750" indent="-285750" algn="just">
              <a:buFont typeface="Arial,Sans-Serif"/>
              <a:buChar char="•"/>
            </a:pPr>
            <a:r>
              <a:rPr lang="en-GB" sz="1200" dirty="0">
                <a:solidFill>
                  <a:schemeClr val="tx1"/>
                </a:solidFill>
                <a:ea typeface="+mn-lt"/>
                <a:cs typeface="+mn-lt"/>
              </a:rPr>
              <a:t>R2 score: 0.58</a:t>
            </a:r>
            <a:endParaRPr lang="en-US" sz="1200" dirty="0">
              <a:solidFill>
                <a:schemeClr val="tx1"/>
              </a:solidFill>
              <a:ea typeface="+mn-lt"/>
              <a:cs typeface="+mn-lt"/>
            </a:endParaRPr>
          </a:p>
          <a:p>
            <a:pPr marL="285750" indent="-285750" algn="just">
              <a:buFont typeface="Arial,Sans-Serif"/>
              <a:buChar char="•"/>
            </a:pPr>
            <a:r>
              <a:rPr lang="en-ZA" sz="1200" dirty="0">
                <a:solidFill>
                  <a:schemeClr val="tx1"/>
                </a:solidFill>
                <a:ea typeface="+mn-lt"/>
                <a:cs typeface="+mn-lt"/>
              </a:rPr>
              <a:t>Price for tomorrow should be: 3566</a:t>
            </a:r>
            <a:endParaRPr lang="en-US" sz="1200" dirty="0">
              <a:solidFill>
                <a:schemeClr val="tx1"/>
              </a:solidFill>
              <a:ea typeface="+mn-lt"/>
              <a:cs typeface="+mn-lt"/>
            </a:endParaRPr>
          </a:p>
          <a:p>
            <a:pPr marL="285750" indent="-285750" algn="just">
              <a:buFont typeface="Arial,Sans-Serif"/>
              <a:buChar char="•"/>
            </a:pPr>
            <a:endParaRPr lang="en-ZA" sz="1200" dirty="0">
              <a:solidFill>
                <a:schemeClr val="tx1"/>
              </a:solidFill>
              <a:ea typeface="+mn-lt"/>
              <a:cs typeface="+mn-lt"/>
            </a:endParaRPr>
          </a:p>
          <a:p>
            <a:pPr algn="just"/>
            <a:r>
              <a:rPr lang="en-GB" sz="1200" b="1" dirty="0">
                <a:solidFill>
                  <a:schemeClr val="tx1"/>
                </a:solidFill>
                <a:ea typeface="+mn-lt"/>
                <a:cs typeface="+mn-lt"/>
              </a:rPr>
              <a:t>Linear regression starting in 2008</a:t>
            </a:r>
          </a:p>
          <a:p>
            <a:pPr marL="285750" indent="-285750" algn="just">
              <a:buFont typeface="Arial,Sans-Serif"/>
              <a:buChar char="•"/>
            </a:pPr>
            <a:r>
              <a:rPr lang="en-GB" sz="1200" dirty="0">
                <a:solidFill>
                  <a:schemeClr val="tx1"/>
                </a:solidFill>
                <a:ea typeface="+mn-lt"/>
                <a:cs typeface="+mn-lt"/>
              </a:rPr>
              <a:t>Intercept:  1021 | Slope 18.19</a:t>
            </a:r>
          </a:p>
          <a:p>
            <a:pPr marL="285750" indent="-285750" algn="just">
              <a:buFont typeface="Arial,Sans-Serif"/>
              <a:buChar char="•"/>
            </a:pPr>
            <a:r>
              <a:rPr lang="en-GB" sz="1200" dirty="0">
                <a:solidFill>
                  <a:schemeClr val="tx1"/>
                </a:solidFill>
                <a:ea typeface="+mn-lt"/>
                <a:cs typeface="+mn-lt"/>
              </a:rPr>
              <a:t>R2 score: 0.89</a:t>
            </a:r>
            <a:endParaRPr lang="en-US" sz="1200" dirty="0">
              <a:solidFill>
                <a:schemeClr val="tx1"/>
              </a:solidFill>
              <a:ea typeface="+mn-lt"/>
              <a:cs typeface="+mn-lt"/>
            </a:endParaRPr>
          </a:p>
          <a:p>
            <a:pPr marL="285750" indent="-285750" algn="just">
              <a:buFont typeface="Arial,Sans-Serif"/>
              <a:buChar char="•"/>
            </a:pPr>
            <a:r>
              <a:rPr lang="en-ZA" sz="1200" dirty="0">
                <a:solidFill>
                  <a:schemeClr val="tx1"/>
                </a:solidFill>
                <a:ea typeface="+mn-lt"/>
                <a:cs typeface="+mn-lt"/>
              </a:rPr>
              <a:t>Price for tomorrow should be: 4279</a:t>
            </a:r>
            <a:endParaRPr lang="en-US" sz="1200" dirty="0">
              <a:solidFill>
                <a:schemeClr val="tx1"/>
              </a:solidFill>
              <a:ea typeface="+mn-lt"/>
              <a:cs typeface="+mn-lt"/>
            </a:endParaRPr>
          </a:p>
          <a:p>
            <a:pPr marL="285750" indent="-285750" algn="just">
              <a:buFont typeface="Arial,Sans-Serif"/>
              <a:buChar char="•"/>
            </a:pPr>
            <a:endParaRPr lang="en-US" sz="1200" dirty="0">
              <a:solidFill>
                <a:schemeClr val="tx1"/>
              </a:solidFill>
              <a:ea typeface="+mn-lt"/>
              <a:cs typeface="+mn-lt"/>
            </a:endParaRPr>
          </a:p>
        </p:txBody>
      </p:sp>
      <p:sp>
        <p:nvSpPr>
          <p:cNvPr id="45" name="ZoneTexte 9">
            <a:extLst>
              <a:ext uri="{FF2B5EF4-FFF2-40B4-BE49-F238E27FC236}">
                <a16:creationId xmlns:a16="http://schemas.microsoft.com/office/drawing/2014/main" id="{3CEC67C4-678B-DBDB-2D26-3DC1151DB21F}"/>
              </a:ext>
            </a:extLst>
          </p:cNvPr>
          <p:cNvSpPr txBox="1"/>
          <p:nvPr/>
        </p:nvSpPr>
        <p:spPr>
          <a:xfrm>
            <a:off x="838201" y="1049158"/>
            <a:ext cx="382711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solidFill>
                  <a:schemeClr val="accent1">
                    <a:lumMod val="60000"/>
                    <a:lumOff val="40000"/>
                  </a:schemeClr>
                </a:solidFill>
                <a:latin typeface="Gill Sans MT"/>
                <a:cs typeface="Arial"/>
              </a:rPr>
              <a:t>Linear regression </a:t>
            </a:r>
            <a:r>
              <a:rPr lang="en-GB" sz="1200" dirty="0"/>
              <a:t>attempts to model the relationship between two variables by fitting a linear equation to observed data. One variable is considered to be an </a:t>
            </a:r>
            <a:r>
              <a:rPr lang="en-GB" sz="1200" b="1" dirty="0">
                <a:solidFill>
                  <a:schemeClr val="accent1">
                    <a:lumMod val="60000"/>
                    <a:lumOff val="40000"/>
                  </a:schemeClr>
                </a:solidFill>
                <a:latin typeface="Gill Sans MT"/>
                <a:cs typeface="Arial"/>
              </a:rPr>
              <a:t>explanatory variable</a:t>
            </a:r>
            <a:r>
              <a:rPr lang="en-GB" sz="1200" dirty="0"/>
              <a:t>, and the other is considered to be a </a:t>
            </a:r>
            <a:r>
              <a:rPr lang="en-GB" sz="1200" b="1" dirty="0">
                <a:solidFill>
                  <a:schemeClr val="accent1">
                    <a:lumMod val="60000"/>
                    <a:lumOff val="40000"/>
                  </a:schemeClr>
                </a:solidFill>
                <a:latin typeface="Gill Sans MT"/>
                <a:cs typeface="Arial"/>
              </a:rPr>
              <a:t>dependent variable</a:t>
            </a:r>
            <a:r>
              <a:rPr lang="en-GB" sz="1200" dirty="0"/>
              <a:t>. For example, a modeler might want to relate the weights of individuals to their heights using a linear regression model.</a:t>
            </a:r>
          </a:p>
        </p:txBody>
      </p:sp>
    </p:spTree>
    <p:extLst>
      <p:ext uri="{BB962C8B-B14F-4D97-AF65-F5344CB8AC3E}">
        <p14:creationId xmlns:p14="http://schemas.microsoft.com/office/powerpoint/2010/main" val="86552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p:txBody>
          <a:bodyPr/>
          <a:lstStyle/>
          <a:p>
            <a:r>
              <a:rPr lang="fr-FR"/>
              <a:t>Agenda</a:t>
            </a:r>
            <a:endParaRPr lang="en-US"/>
          </a:p>
        </p:txBody>
      </p:sp>
      <p:sp>
        <p:nvSpPr>
          <p:cNvPr id="27" name="Rectangle 26">
            <a:extLst>
              <a:ext uri="{FF2B5EF4-FFF2-40B4-BE49-F238E27FC236}">
                <a16:creationId xmlns:a16="http://schemas.microsoft.com/office/drawing/2014/main" id="{93EA4B9A-BAAE-4839-A5F3-80AB3996C8F9}"/>
              </a:ext>
            </a:extLst>
          </p:cNvPr>
          <p:cNvSpPr/>
          <p:nvPr/>
        </p:nvSpPr>
        <p:spPr>
          <a:xfrm>
            <a:off x="838194" y="970839"/>
            <a:ext cx="10515599" cy="3972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a:solidFill>
                  <a:schemeClr val="tx1"/>
                </a:solidFill>
              </a:rPr>
              <a:t>Initial </a:t>
            </a:r>
            <a:r>
              <a:rPr lang="fr-FR" dirty="0" err="1">
                <a:solidFill>
                  <a:schemeClr val="tx1"/>
                </a:solidFill>
              </a:rPr>
              <a:t>hypothesis</a:t>
            </a:r>
            <a:endParaRPr lang="en-US" dirty="0"/>
          </a:p>
        </p:txBody>
      </p:sp>
      <p:sp>
        <p:nvSpPr>
          <p:cNvPr id="28" name="Arrow: Pentagon 27">
            <a:extLst>
              <a:ext uri="{FF2B5EF4-FFF2-40B4-BE49-F238E27FC236}">
                <a16:creationId xmlns:a16="http://schemas.microsoft.com/office/drawing/2014/main" id="{80ACC55C-55B8-4458-A4C6-DB921F0CA572}"/>
              </a:ext>
            </a:extLst>
          </p:cNvPr>
          <p:cNvSpPr/>
          <p:nvPr/>
        </p:nvSpPr>
        <p:spPr>
          <a:xfrm>
            <a:off x="838195" y="978088"/>
            <a:ext cx="685800" cy="3804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t>I</a:t>
            </a:r>
            <a:endParaRPr lang="en-US" dirty="0"/>
          </a:p>
        </p:txBody>
      </p:sp>
      <p:sp>
        <p:nvSpPr>
          <p:cNvPr id="38" name="Rectangle 37">
            <a:extLst>
              <a:ext uri="{FF2B5EF4-FFF2-40B4-BE49-F238E27FC236}">
                <a16:creationId xmlns:a16="http://schemas.microsoft.com/office/drawing/2014/main" id="{9787029C-0A1E-4CCD-BDE6-CD2505D71E27}"/>
              </a:ext>
            </a:extLst>
          </p:cNvPr>
          <p:cNvSpPr/>
          <p:nvPr/>
        </p:nvSpPr>
        <p:spPr>
          <a:xfrm>
            <a:off x="838194" y="1476265"/>
            <a:ext cx="10515599" cy="3972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err="1">
                <a:solidFill>
                  <a:schemeClr val="tx1"/>
                </a:solidFill>
              </a:rPr>
              <a:t>Getting</a:t>
            </a:r>
            <a:r>
              <a:rPr lang="fr-FR" dirty="0">
                <a:solidFill>
                  <a:schemeClr val="tx1"/>
                </a:solidFill>
              </a:rPr>
              <a:t> the data</a:t>
            </a:r>
            <a:endParaRPr lang="en-US" dirty="0"/>
          </a:p>
        </p:txBody>
      </p:sp>
      <p:sp>
        <p:nvSpPr>
          <p:cNvPr id="39" name="Arrow: Pentagon 38">
            <a:extLst>
              <a:ext uri="{FF2B5EF4-FFF2-40B4-BE49-F238E27FC236}">
                <a16:creationId xmlns:a16="http://schemas.microsoft.com/office/drawing/2014/main" id="{5FA04AD9-061C-4592-A341-126540BA692B}"/>
              </a:ext>
            </a:extLst>
          </p:cNvPr>
          <p:cNvSpPr/>
          <p:nvPr/>
        </p:nvSpPr>
        <p:spPr>
          <a:xfrm>
            <a:off x="838195" y="1486689"/>
            <a:ext cx="685800" cy="3804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II</a:t>
            </a:r>
            <a:endParaRPr lang="en-US"/>
          </a:p>
        </p:txBody>
      </p:sp>
      <p:sp>
        <p:nvSpPr>
          <p:cNvPr id="10" name="Rectangle 9">
            <a:extLst>
              <a:ext uri="{FF2B5EF4-FFF2-40B4-BE49-F238E27FC236}">
                <a16:creationId xmlns:a16="http://schemas.microsoft.com/office/drawing/2014/main" id="{1BC17C4F-D589-9DB0-369B-ACD04BCAD420}"/>
              </a:ext>
            </a:extLst>
          </p:cNvPr>
          <p:cNvSpPr/>
          <p:nvPr/>
        </p:nvSpPr>
        <p:spPr>
          <a:xfrm>
            <a:off x="838194" y="5435803"/>
            <a:ext cx="10515599" cy="3972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a:solidFill>
                  <a:schemeClr val="tx1"/>
                </a:solidFill>
              </a:rPr>
              <a:t>Conclusion</a:t>
            </a:r>
          </a:p>
        </p:txBody>
      </p:sp>
      <p:sp>
        <p:nvSpPr>
          <p:cNvPr id="15" name="Arrow: Pentagon 10">
            <a:extLst>
              <a:ext uri="{FF2B5EF4-FFF2-40B4-BE49-F238E27FC236}">
                <a16:creationId xmlns:a16="http://schemas.microsoft.com/office/drawing/2014/main" id="{9704A34D-74D7-B267-D773-308E8413BE06}"/>
              </a:ext>
            </a:extLst>
          </p:cNvPr>
          <p:cNvSpPr/>
          <p:nvPr/>
        </p:nvSpPr>
        <p:spPr>
          <a:xfrm>
            <a:off x="838195" y="5446227"/>
            <a:ext cx="685800" cy="3804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IV</a:t>
            </a:r>
          </a:p>
        </p:txBody>
      </p:sp>
      <p:sp>
        <p:nvSpPr>
          <p:cNvPr id="17" name="Rectangle 16">
            <a:extLst>
              <a:ext uri="{FF2B5EF4-FFF2-40B4-BE49-F238E27FC236}">
                <a16:creationId xmlns:a16="http://schemas.microsoft.com/office/drawing/2014/main" id="{49A1879C-B070-48C2-A39D-BA6FEC5E3DB1}"/>
              </a:ext>
            </a:extLst>
          </p:cNvPr>
          <p:cNvSpPr/>
          <p:nvPr/>
        </p:nvSpPr>
        <p:spPr>
          <a:xfrm>
            <a:off x="838194" y="2958995"/>
            <a:ext cx="10515599" cy="3972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err="1">
                <a:solidFill>
                  <a:schemeClr val="tx1"/>
                </a:solidFill>
              </a:rPr>
              <a:t>Visualizing</a:t>
            </a:r>
            <a:r>
              <a:rPr lang="fr-FR" dirty="0">
                <a:solidFill>
                  <a:schemeClr val="tx1"/>
                </a:solidFill>
              </a:rPr>
              <a:t> the data and first </a:t>
            </a:r>
            <a:r>
              <a:rPr lang="fr-FR" dirty="0" err="1">
                <a:solidFill>
                  <a:schemeClr val="tx1"/>
                </a:solidFill>
              </a:rPr>
              <a:t>comments</a:t>
            </a:r>
            <a:r>
              <a:rPr lang="fr-FR" dirty="0">
                <a:solidFill>
                  <a:schemeClr val="tx1"/>
                </a:solidFill>
              </a:rPr>
              <a:t> </a:t>
            </a:r>
            <a:endParaRPr lang="en-US" dirty="0"/>
          </a:p>
        </p:txBody>
      </p:sp>
      <p:sp>
        <p:nvSpPr>
          <p:cNvPr id="11" name="Arrow: Pentagon 10">
            <a:extLst>
              <a:ext uri="{FF2B5EF4-FFF2-40B4-BE49-F238E27FC236}">
                <a16:creationId xmlns:a16="http://schemas.microsoft.com/office/drawing/2014/main" id="{D8BBF288-EE86-40BF-A5A4-6642AE1B2E88}"/>
              </a:ext>
            </a:extLst>
          </p:cNvPr>
          <p:cNvSpPr/>
          <p:nvPr/>
        </p:nvSpPr>
        <p:spPr>
          <a:xfrm>
            <a:off x="838195" y="2966244"/>
            <a:ext cx="685800" cy="3804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III</a:t>
            </a:r>
          </a:p>
        </p:txBody>
      </p:sp>
      <p:sp>
        <p:nvSpPr>
          <p:cNvPr id="18" name="Rectangle 17">
            <a:extLst>
              <a:ext uri="{FF2B5EF4-FFF2-40B4-BE49-F238E27FC236}">
                <a16:creationId xmlns:a16="http://schemas.microsoft.com/office/drawing/2014/main" id="{1C54D0B3-4D21-406F-A303-51B37E9FFD7F}"/>
              </a:ext>
            </a:extLst>
          </p:cNvPr>
          <p:cNvSpPr/>
          <p:nvPr/>
        </p:nvSpPr>
        <p:spPr>
          <a:xfrm>
            <a:off x="1523994" y="1981691"/>
            <a:ext cx="9829799" cy="380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a:solidFill>
                  <a:schemeClr val="tx1"/>
                </a:solidFill>
              </a:rPr>
              <a:t>Capital IQ &amp; </a:t>
            </a:r>
            <a:r>
              <a:rPr lang="fr-FR" dirty="0" err="1">
                <a:solidFill>
                  <a:schemeClr val="tx1"/>
                </a:solidFill>
              </a:rPr>
              <a:t>Refinitiv</a:t>
            </a:r>
            <a:endParaRPr lang="en-US" dirty="0"/>
          </a:p>
        </p:txBody>
      </p:sp>
      <p:sp>
        <p:nvSpPr>
          <p:cNvPr id="12" name="Arrow: Pentagon 11">
            <a:extLst>
              <a:ext uri="{FF2B5EF4-FFF2-40B4-BE49-F238E27FC236}">
                <a16:creationId xmlns:a16="http://schemas.microsoft.com/office/drawing/2014/main" id="{FAB53ACF-3F60-4089-9823-81C108A01129}"/>
              </a:ext>
            </a:extLst>
          </p:cNvPr>
          <p:cNvSpPr/>
          <p:nvPr/>
        </p:nvSpPr>
        <p:spPr>
          <a:xfrm>
            <a:off x="1523995" y="1986372"/>
            <a:ext cx="685800" cy="364425"/>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II.1</a:t>
            </a:r>
            <a:endParaRPr lang="en-US" dirty="0"/>
          </a:p>
        </p:txBody>
      </p:sp>
      <p:sp>
        <p:nvSpPr>
          <p:cNvPr id="20" name="Rectangle 19">
            <a:extLst>
              <a:ext uri="{FF2B5EF4-FFF2-40B4-BE49-F238E27FC236}">
                <a16:creationId xmlns:a16="http://schemas.microsoft.com/office/drawing/2014/main" id="{1AE90AE8-FA63-4CAB-B5B7-1569509A2DE9}"/>
              </a:ext>
            </a:extLst>
          </p:cNvPr>
          <p:cNvSpPr/>
          <p:nvPr/>
        </p:nvSpPr>
        <p:spPr>
          <a:xfrm>
            <a:off x="1523994" y="3969847"/>
            <a:ext cx="9829799" cy="380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err="1">
                <a:solidFill>
                  <a:schemeClr val="tx1"/>
                </a:solidFill>
              </a:rPr>
              <a:t>Linear</a:t>
            </a:r>
            <a:r>
              <a:rPr lang="fr-FR" dirty="0">
                <a:solidFill>
                  <a:schemeClr val="tx1"/>
                </a:solidFill>
              </a:rPr>
              <a:t> </a:t>
            </a:r>
            <a:r>
              <a:rPr lang="fr-FR" dirty="0" err="1">
                <a:solidFill>
                  <a:schemeClr val="tx1"/>
                </a:solidFill>
              </a:rPr>
              <a:t>Regression</a:t>
            </a:r>
            <a:r>
              <a:rPr lang="fr-FR" dirty="0">
                <a:solidFill>
                  <a:schemeClr val="tx1"/>
                </a:solidFill>
              </a:rPr>
              <a:t> Model</a:t>
            </a:r>
            <a:endParaRPr lang="en-US" dirty="0">
              <a:solidFill>
                <a:schemeClr val="tx1"/>
              </a:solidFill>
            </a:endParaRPr>
          </a:p>
        </p:txBody>
      </p:sp>
      <p:sp>
        <p:nvSpPr>
          <p:cNvPr id="21" name="Arrow: Pentagon 20">
            <a:extLst>
              <a:ext uri="{FF2B5EF4-FFF2-40B4-BE49-F238E27FC236}">
                <a16:creationId xmlns:a16="http://schemas.microsoft.com/office/drawing/2014/main" id="{993BCA40-D15A-4131-BB1B-7B74790C83F9}"/>
              </a:ext>
            </a:extLst>
          </p:cNvPr>
          <p:cNvSpPr/>
          <p:nvPr/>
        </p:nvSpPr>
        <p:spPr>
          <a:xfrm>
            <a:off x="1523995" y="3974528"/>
            <a:ext cx="685800" cy="364425"/>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IV.2</a:t>
            </a:r>
            <a:endParaRPr lang="en-US"/>
          </a:p>
        </p:txBody>
      </p:sp>
      <p:sp>
        <p:nvSpPr>
          <p:cNvPr id="16" name="Rectangle 15">
            <a:extLst>
              <a:ext uri="{FF2B5EF4-FFF2-40B4-BE49-F238E27FC236}">
                <a16:creationId xmlns:a16="http://schemas.microsoft.com/office/drawing/2014/main" id="{9FEDB3AC-A5A9-0240-2EA3-3A1D990898B3}"/>
              </a:ext>
            </a:extLst>
          </p:cNvPr>
          <p:cNvSpPr/>
          <p:nvPr/>
        </p:nvSpPr>
        <p:spPr>
          <a:xfrm>
            <a:off x="1523994" y="4458499"/>
            <a:ext cx="9829799" cy="380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a:solidFill>
                  <a:schemeClr val="tx1"/>
                </a:solidFill>
              </a:rPr>
              <a:t>Monte Carlo Simulation</a:t>
            </a:r>
          </a:p>
        </p:txBody>
      </p:sp>
      <p:sp>
        <p:nvSpPr>
          <p:cNvPr id="19" name="Arrow: Pentagon 20">
            <a:extLst>
              <a:ext uri="{FF2B5EF4-FFF2-40B4-BE49-F238E27FC236}">
                <a16:creationId xmlns:a16="http://schemas.microsoft.com/office/drawing/2014/main" id="{C8A4B2A7-6BD5-8EFF-4AD8-B87C0BC73737}"/>
              </a:ext>
            </a:extLst>
          </p:cNvPr>
          <p:cNvSpPr/>
          <p:nvPr/>
        </p:nvSpPr>
        <p:spPr>
          <a:xfrm>
            <a:off x="1523995" y="4466355"/>
            <a:ext cx="685800" cy="364425"/>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IV.2</a:t>
            </a:r>
            <a:endParaRPr lang="en-US"/>
          </a:p>
        </p:txBody>
      </p:sp>
      <p:sp>
        <p:nvSpPr>
          <p:cNvPr id="53" name="Rectangle 52">
            <a:extLst>
              <a:ext uri="{FF2B5EF4-FFF2-40B4-BE49-F238E27FC236}">
                <a16:creationId xmlns:a16="http://schemas.microsoft.com/office/drawing/2014/main" id="{AA748438-2CFD-58F1-D302-38C889563AC5}"/>
              </a:ext>
            </a:extLst>
          </p:cNvPr>
          <p:cNvSpPr/>
          <p:nvPr/>
        </p:nvSpPr>
        <p:spPr>
          <a:xfrm>
            <a:off x="1523994" y="4947151"/>
            <a:ext cx="9829799" cy="380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err="1">
                <a:solidFill>
                  <a:schemeClr val="tx1"/>
                </a:solidFill>
              </a:rPr>
              <a:t>Prophet</a:t>
            </a:r>
            <a:endParaRPr lang="fr-FR" dirty="0">
              <a:solidFill>
                <a:schemeClr val="tx1"/>
              </a:solidFill>
            </a:endParaRPr>
          </a:p>
        </p:txBody>
      </p:sp>
      <p:sp>
        <p:nvSpPr>
          <p:cNvPr id="56" name="Arrow: Pentagon 20">
            <a:extLst>
              <a:ext uri="{FF2B5EF4-FFF2-40B4-BE49-F238E27FC236}">
                <a16:creationId xmlns:a16="http://schemas.microsoft.com/office/drawing/2014/main" id="{1B28D87B-D411-B3C8-2489-F73F5BD31C3B}"/>
              </a:ext>
            </a:extLst>
          </p:cNvPr>
          <p:cNvSpPr/>
          <p:nvPr/>
        </p:nvSpPr>
        <p:spPr>
          <a:xfrm>
            <a:off x="1523994" y="4951833"/>
            <a:ext cx="685800" cy="364425"/>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IV.2</a:t>
            </a:r>
            <a:endParaRPr lang="en-US"/>
          </a:p>
        </p:txBody>
      </p:sp>
      <p:sp>
        <p:nvSpPr>
          <p:cNvPr id="9" name="Rectangle 8">
            <a:extLst>
              <a:ext uri="{FF2B5EF4-FFF2-40B4-BE49-F238E27FC236}">
                <a16:creationId xmlns:a16="http://schemas.microsoft.com/office/drawing/2014/main" id="{B13FEBF3-A004-6DE7-2E42-E707AA228092}"/>
              </a:ext>
            </a:extLst>
          </p:cNvPr>
          <p:cNvSpPr/>
          <p:nvPr/>
        </p:nvSpPr>
        <p:spPr>
          <a:xfrm>
            <a:off x="1523994" y="2470343"/>
            <a:ext cx="9829799" cy="380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en-US" dirty="0" err="1">
                <a:solidFill>
                  <a:schemeClr val="tx1"/>
                </a:solidFill>
              </a:rPr>
              <a:t>Quandl</a:t>
            </a:r>
            <a:endParaRPr lang="en-US" dirty="0">
              <a:solidFill>
                <a:schemeClr val="tx1"/>
              </a:solidFill>
            </a:endParaRPr>
          </a:p>
        </p:txBody>
      </p:sp>
      <p:sp>
        <p:nvSpPr>
          <p:cNvPr id="13" name="Arrow: Pentagon 12">
            <a:extLst>
              <a:ext uri="{FF2B5EF4-FFF2-40B4-BE49-F238E27FC236}">
                <a16:creationId xmlns:a16="http://schemas.microsoft.com/office/drawing/2014/main" id="{108ABBBC-8B6D-86A7-DA16-21F3A4FEBEA8}"/>
              </a:ext>
            </a:extLst>
          </p:cNvPr>
          <p:cNvSpPr/>
          <p:nvPr/>
        </p:nvSpPr>
        <p:spPr>
          <a:xfrm>
            <a:off x="1523995" y="2475024"/>
            <a:ext cx="685800" cy="364425"/>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II.1</a:t>
            </a:r>
            <a:endParaRPr lang="en-US" dirty="0"/>
          </a:p>
        </p:txBody>
      </p:sp>
      <p:sp>
        <p:nvSpPr>
          <p:cNvPr id="31" name="Rectangle 30">
            <a:extLst>
              <a:ext uri="{FF2B5EF4-FFF2-40B4-BE49-F238E27FC236}">
                <a16:creationId xmlns:a16="http://schemas.microsoft.com/office/drawing/2014/main" id="{B3C28CF3-4DF1-759B-4090-BE7041FF3E5F}"/>
              </a:ext>
            </a:extLst>
          </p:cNvPr>
          <p:cNvSpPr/>
          <p:nvPr/>
        </p:nvSpPr>
        <p:spPr>
          <a:xfrm>
            <a:off x="838194" y="3464421"/>
            <a:ext cx="10515599" cy="3972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0" tIns="45720" rIns="91440" bIns="45720" rtlCol="0" anchor="ctr"/>
          <a:lstStyle/>
          <a:p>
            <a:r>
              <a:rPr lang="fr-FR" dirty="0" err="1">
                <a:solidFill>
                  <a:schemeClr val="tx1"/>
                </a:solidFill>
              </a:rPr>
              <a:t>Forecasting</a:t>
            </a:r>
            <a:r>
              <a:rPr lang="fr-FR" dirty="0">
                <a:solidFill>
                  <a:schemeClr val="tx1"/>
                </a:solidFill>
              </a:rPr>
              <a:t> the </a:t>
            </a:r>
            <a:r>
              <a:rPr lang="fr-FR" dirty="0" err="1">
                <a:solidFill>
                  <a:schemeClr val="tx1"/>
                </a:solidFill>
              </a:rPr>
              <a:t>price</a:t>
            </a:r>
            <a:r>
              <a:rPr lang="fr-FR" dirty="0">
                <a:solidFill>
                  <a:schemeClr val="tx1"/>
                </a:solidFill>
              </a:rPr>
              <a:t> of the S&amp;P 500</a:t>
            </a:r>
          </a:p>
        </p:txBody>
      </p:sp>
      <p:sp>
        <p:nvSpPr>
          <p:cNvPr id="32" name="Arrow: Pentagon 10">
            <a:extLst>
              <a:ext uri="{FF2B5EF4-FFF2-40B4-BE49-F238E27FC236}">
                <a16:creationId xmlns:a16="http://schemas.microsoft.com/office/drawing/2014/main" id="{A73EDAFE-5E6D-FF4B-44A4-30C42F552140}"/>
              </a:ext>
            </a:extLst>
          </p:cNvPr>
          <p:cNvSpPr/>
          <p:nvPr/>
        </p:nvSpPr>
        <p:spPr>
          <a:xfrm>
            <a:off x="838195" y="3474845"/>
            <a:ext cx="685800" cy="3804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IV</a:t>
            </a:r>
          </a:p>
        </p:txBody>
      </p:sp>
    </p:spTree>
    <p:extLst>
      <p:ext uri="{BB962C8B-B14F-4D97-AF65-F5344CB8AC3E}">
        <p14:creationId xmlns:p14="http://schemas.microsoft.com/office/powerpoint/2010/main" val="224822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2">
            <a:extLst>
              <a:ext uri="{FF2B5EF4-FFF2-40B4-BE49-F238E27FC236}">
                <a16:creationId xmlns:a16="http://schemas.microsoft.com/office/drawing/2014/main" id="{0C722127-B4B6-91B5-5EBD-FAA0A4BB0337}"/>
              </a:ext>
            </a:extLst>
          </p:cNvPr>
          <p:cNvGraphicFramePr>
            <a:graphicFrameLocks noGrp="1"/>
          </p:cNvGraphicFramePr>
          <p:nvPr>
            <p:extLst>
              <p:ext uri="{D42A27DB-BD31-4B8C-83A1-F6EECF244321}">
                <p14:modId xmlns:p14="http://schemas.microsoft.com/office/powerpoint/2010/main" val="1720838447"/>
              </p:ext>
            </p:extLst>
          </p:nvPr>
        </p:nvGraphicFramePr>
        <p:xfrm>
          <a:off x="849658" y="747697"/>
          <a:ext cx="3827117" cy="304800"/>
        </p:xfrm>
        <a:graphic>
          <a:graphicData uri="http://schemas.openxmlformats.org/drawingml/2006/table">
            <a:tbl>
              <a:tblPr firstRow="1" bandRow="1">
                <a:tableStyleId>{5C22544A-7EE6-4342-B048-85BDC9FD1C3A}</a:tableStyleId>
              </a:tblPr>
              <a:tblGrid>
                <a:gridCol w="3827117">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Method</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Second Method: Monte Carlo Simulation</a:t>
            </a:r>
            <a:endParaRPr lang="fr-FR" dirty="0"/>
          </a:p>
        </p:txBody>
      </p:sp>
      <p:graphicFrame>
        <p:nvGraphicFramePr>
          <p:cNvPr id="8" name="Table 12">
            <a:extLst>
              <a:ext uri="{FF2B5EF4-FFF2-40B4-BE49-F238E27FC236}">
                <a16:creationId xmlns:a16="http://schemas.microsoft.com/office/drawing/2014/main" id="{17D5852D-884B-9AC9-2733-08E91852BF2D}"/>
              </a:ext>
            </a:extLst>
          </p:cNvPr>
          <p:cNvGraphicFramePr>
            <a:graphicFrameLocks noGrp="1"/>
          </p:cNvGraphicFramePr>
          <p:nvPr>
            <p:extLst>
              <p:ext uri="{D42A27DB-BD31-4B8C-83A1-F6EECF244321}">
                <p14:modId xmlns:p14="http://schemas.microsoft.com/office/powerpoint/2010/main" val="2120406004"/>
              </p:ext>
            </p:extLst>
          </p:nvPr>
        </p:nvGraphicFramePr>
        <p:xfrm>
          <a:off x="5038726" y="741185"/>
          <a:ext cx="6314490" cy="304800"/>
        </p:xfrm>
        <a:graphic>
          <a:graphicData uri="http://schemas.openxmlformats.org/drawingml/2006/table">
            <a:tbl>
              <a:tblPr firstRow="1" bandRow="1">
                <a:tableStyleId>{5C22544A-7EE6-4342-B048-85BDC9FD1C3A}</a:tableStyleId>
              </a:tblPr>
              <a:tblGrid>
                <a:gridCol w="631449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2 Monte Carlo Simulation</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err="1">
                <a:solidFill>
                  <a:schemeClr val="accent5"/>
                </a:solidFill>
                <a:ea typeface="+mn-lt"/>
                <a:cs typeface="+mn-lt"/>
              </a:rPr>
              <a:t>Investopedia</a:t>
            </a:r>
            <a:endParaRPr lang="en-US" sz="800" dirty="0">
              <a:solidFill>
                <a:schemeClr val="accent5"/>
              </a:solidFill>
            </a:endParaRPr>
          </a:p>
        </p:txBody>
      </p:sp>
      <p:sp>
        <p:nvSpPr>
          <p:cNvPr id="44" name="Rectangle 43">
            <a:extLst>
              <a:ext uri="{FF2B5EF4-FFF2-40B4-BE49-F238E27FC236}">
                <a16:creationId xmlns:a16="http://schemas.microsoft.com/office/drawing/2014/main" id="{8EF7BC11-F7E8-90D0-4957-8F1754DFA827}"/>
              </a:ext>
            </a:extLst>
          </p:cNvPr>
          <p:cNvSpPr/>
          <p:nvPr/>
        </p:nvSpPr>
        <p:spPr>
          <a:xfrm>
            <a:off x="838201" y="2483556"/>
            <a:ext cx="3924300" cy="3859184"/>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Bef>
                <a:spcPts val="600"/>
              </a:spcBef>
              <a:spcAft>
                <a:spcPts val="600"/>
              </a:spcAft>
            </a:pPr>
            <a:r>
              <a:rPr lang="en-ZA" sz="1200" b="1" dirty="0">
                <a:solidFill>
                  <a:schemeClr val="tx1"/>
                </a:solidFill>
                <a:ea typeface="+mn-lt"/>
                <a:cs typeface="+mn-lt"/>
              </a:rPr>
              <a:t>Parameters:</a:t>
            </a:r>
          </a:p>
          <a:p>
            <a:pPr marL="285750" indent="-285750" algn="just">
              <a:spcBef>
                <a:spcPts val="600"/>
              </a:spcBef>
              <a:spcAft>
                <a:spcPts val="600"/>
              </a:spcAft>
              <a:buFont typeface="Arial,Sans-Serif"/>
              <a:buChar char="•"/>
            </a:pPr>
            <a:r>
              <a:rPr lang="en-GB" sz="1200" dirty="0">
                <a:solidFill>
                  <a:schemeClr val="tx1"/>
                </a:solidFill>
                <a:ea typeface="+mn-lt"/>
                <a:cs typeface="+mn-lt"/>
              </a:rPr>
              <a:t>Number of simulations 10’000</a:t>
            </a:r>
          </a:p>
          <a:p>
            <a:pPr marL="285750" indent="-285750" algn="just">
              <a:spcBef>
                <a:spcPts val="600"/>
              </a:spcBef>
              <a:spcAft>
                <a:spcPts val="600"/>
              </a:spcAft>
              <a:buFont typeface="Arial,Sans-Serif"/>
              <a:buChar char="•"/>
            </a:pPr>
            <a:r>
              <a:rPr lang="en-GB" sz="1200" dirty="0">
                <a:solidFill>
                  <a:schemeClr val="tx1"/>
                </a:solidFill>
                <a:ea typeface="+mn-lt"/>
                <a:cs typeface="+mn-lt"/>
              </a:rPr>
              <a:t>Period of the simulation: 252 days (equivalent of a trading year)</a:t>
            </a:r>
          </a:p>
          <a:p>
            <a:pPr marL="285750" indent="-285750" algn="just">
              <a:spcBef>
                <a:spcPts val="600"/>
              </a:spcBef>
              <a:spcAft>
                <a:spcPts val="600"/>
              </a:spcAft>
              <a:buFont typeface="Arial,Sans-Serif"/>
              <a:buChar char="•"/>
            </a:pPr>
            <a:r>
              <a:rPr lang="en-GB" sz="1200" dirty="0">
                <a:solidFill>
                  <a:schemeClr val="tx1"/>
                </a:solidFill>
                <a:ea typeface="+mn-lt"/>
                <a:cs typeface="+mn-lt"/>
              </a:rPr>
              <a:t>Daily volatility 0.11</a:t>
            </a:r>
          </a:p>
          <a:p>
            <a:pPr marL="285750" indent="-285750" algn="just">
              <a:spcBef>
                <a:spcPts val="600"/>
              </a:spcBef>
              <a:spcAft>
                <a:spcPts val="600"/>
              </a:spcAft>
              <a:buFont typeface="Arial,Sans-Serif"/>
              <a:buChar char="•"/>
            </a:pPr>
            <a:endParaRPr lang="en-ZA" sz="1200" dirty="0">
              <a:solidFill>
                <a:schemeClr val="tx1"/>
              </a:solidFill>
              <a:ea typeface="+mn-lt"/>
              <a:cs typeface="+mn-lt"/>
            </a:endParaRPr>
          </a:p>
          <a:p>
            <a:pPr algn="just">
              <a:spcBef>
                <a:spcPts val="600"/>
              </a:spcBef>
              <a:spcAft>
                <a:spcPts val="600"/>
              </a:spcAft>
            </a:pPr>
            <a:r>
              <a:rPr lang="en-GB" sz="1200" b="1" dirty="0">
                <a:solidFill>
                  <a:schemeClr val="tx1"/>
                </a:solidFill>
                <a:ea typeface="+mn-lt"/>
                <a:cs typeface="+mn-lt"/>
              </a:rPr>
              <a:t>Results:</a:t>
            </a:r>
            <a:endParaRPr lang="en-ZA" sz="1200" b="1" dirty="0">
              <a:solidFill>
                <a:schemeClr val="tx1"/>
              </a:solidFill>
              <a:ea typeface="+mn-lt"/>
              <a:cs typeface="+mn-lt"/>
            </a:endParaRPr>
          </a:p>
          <a:p>
            <a:pPr marL="285750" indent="-285750" algn="just">
              <a:spcBef>
                <a:spcPts val="600"/>
              </a:spcBef>
              <a:spcAft>
                <a:spcPts val="600"/>
              </a:spcAft>
              <a:buFont typeface="Arial,Sans-Serif"/>
              <a:buChar char="•"/>
            </a:pPr>
            <a:r>
              <a:rPr lang="en-GB" sz="1200" dirty="0">
                <a:solidFill>
                  <a:schemeClr val="tx1"/>
                </a:solidFill>
                <a:ea typeface="+mn-lt"/>
                <a:cs typeface="+mn-lt"/>
              </a:rPr>
              <a:t>Expected price: 3’959</a:t>
            </a:r>
            <a:endParaRPr lang="fr-FR" sz="1200" dirty="0">
              <a:solidFill>
                <a:schemeClr val="tx1"/>
              </a:solidFill>
              <a:ea typeface="+mn-lt"/>
              <a:cs typeface="+mn-lt"/>
            </a:endParaRPr>
          </a:p>
          <a:p>
            <a:pPr marL="285750" indent="-285750" algn="just">
              <a:spcBef>
                <a:spcPts val="600"/>
              </a:spcBef>
              <a:spcAft>
                <a:spcPts val="600"/>
              </a:spcAft>
              <a:buFont typeface="Arial,Sans-Serif"/>
              <a:buChar char="•"/>
            </a:pPr>
            <a:r>
              <a:rPr lang="en-GB" sz="1200" dirty="0">
                <a:solidFill>
                  <a:schemeClr val="tx1"/>
                </a:solidFill>
                <a:ea typeface="+mn-lt"/>
                <a:cs typeface="+mn-lt"/>
              </a:rPr>
              <a:t>Quantile (5%):  2’898</a:t>
            </a:r>
          </a:p>
          <a:p>
            <a:pPr marL="285750" indent="-285750" algn="just">
              <a:spcBef>
                <a:spcPts val="600"/>
              </a:spcBef>
              <a:spcAft>
                <a:spcPts val="600"/>
              </a:spcAft>
              <a:buFont typeface="Arial,Sans-Serif"/>
              <a:buChar char="•"/>
            </a:pPr>
            <a:r>
              <a:rPr lang="en-GB" sz="1200" dirty="0">
                <a:solidFill>
                  <a:schemeClr val="tx1"/>
                </a:solidFill>
                <a:ea typeface="+mn-lt"/>
                <a:cs typeface="+mn-lt"/>
              </a:rPr>
              <a:t>Quantile (95%): 5’218</a:t>
            </a:r>
            <a:endParaRPr lang="en-US" sz="1200" dirty="0">
              <a:solidFill>
                <a:schemeClr val="tx1"/>
              </a:solidFill>
              <a:ea typeface="+mn-lt"/>
              <a:cs typeface="+mn-lt"/>
            </a:endParaRPr>
          </a:p>
        </p:txBody>
      </p:sp>
      <p:sp>
        <p:nvSpPr>
          <p:cNvPr id="45" name="ZoneTexte 9">
            <a:extLst>
              <a:ext uri="{FF2B5EF4-FFF2-40B4-BE49-F238E27FC236}">
                <a16:creationId xmlns:a16="http://schemas.microsoft.com/office/drawing/2014/main" id="{3CEC67C4-678B-DBDB-2D26-3DC1151DB21F}"/>
              </a:ext>
            </a:extLst>
          </p:cNvPr>
          <p:cNvSpPr txBox="1"/>
          <p:nvPr/>
        </p:nvSpPr>
        <p:spPr>
          <a:xfrm>
            <a:off x="838201" y="1049158"/>
            <a:ext cx="38271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solidFill>
                  <a:schemeClr val="accent1">
                    <a:lumMod val="60000"/>
                    <a:lumOff val="40000"/>
                  </a:schemeClr>
                </a:solidFill>
                <a:latin typeface="Gill Sans MT"/>
                <a:cs typeface="Arial"/>
              </a:rPr>
              <a:t>Monte Carlo </a:t>
            </a:r>
            <a:r>
              <a:rPr lang="en-GB" sz="1200" dirty="0"/>
              <a:t>simulation is a model used to predict the probability of a </a:t>
            </a:r>
            <a:r>
              <a:rPr lang="en-GB" sz="1200" b="1" dirty="0">
                <a:solidFill>
                  <a:schemeClr val="accent1">
                    <a:lumMod val="60000"/>
                    <a:lumOff val="40000"/>
                  </a:schemeClr>
                </a:solidFill>
                <a:latin typeface="Gill Sans MT"/>
                <a:cs typeface="Arial"/>
              </a:rPr>
              <a:t>variety of outcomes </a:t>
            </a:r>
            <a:r>
              <a:rPr lang="en-GB" sz="1200" dirty="0"/>
              <a:t>when the potential for </a:t>
            </a:r>
            <a:r>
              <a:rPr lang="en-GB" sz="1200" b="1" dirty="0">
                <a:solidFill>
                  <a:schemeClr val="accent1">
                    <a:lumMod val="60000"/>
                    <a:lumOff val="40000"/>
                  </a:schemeClr>
                </a:solidFill>
                <a:latin typeface="Gill Sans MT"/>
                <a:cs typeface="Arial"/>
              </a:rPr>
              <a:t>random variables </a:t>
            </a:r>
            <a:r>
              <a:rPr lang="en-GB" sz="1200" dirty="0"/>
              <a:t>is present.</a:t>
            </a:r>
          </a:p>
          <a:p>
            <a:r>
              <a:rPr lang="en-GB" sz="1200" dirty="0"/>
              <a:t>Monte Carlo simulations help to explain the </a:t>
            </a:r>
            <a:r>
              <a:rPr lang="en-GB" sz="1200" b="1" dirty="0">
                <a:solidFill>
                  <a:schemeClr val="accent1">
                    <a:lumMod val="60000"/>
                    <a:lumOff val="40000"/>
                  </a:schemeClr>
                </a:solidFill>
                <a:latin typeface="Gill Sans MT"/>
                <a:cs typeface="Arial"/>
              </a:rPr>
              <a:t>impact of risk </a:t>
            </a:r>
            <a:r>
              <a:rPr lang="en-GB" sz="1200" dirty="0"/>
              <a:t>and </a:t>
            </a:r>
            <a:r>
              <a:rPr lang="en-GB" sz="1200" b="1" dirty="0">
                <a:solidFill>
                  <a:schemeClr val="accent1">
                    <a:lumMod val="60000"/>
                    <a:lumOff val="40000"/>
                  </a:schemeClr>
                </a:solidFill>
                <a:latin typeface="Gill Sans MT"/>
                <a:cs typeface="Arial"/>
              </a:rPr>
              <a:t>uncertainty i</a:t>
            </a:r>
            <a:r>
              <a:rPr lang="en-GB" sz="1200" dirty="0"/>
              <a:t>n prediction and forecasting models.</a:t>
            </a:r>
          </a:p>
        </p:txBody>
      </p:sp>
      <p:pic>
        <p:nvPicPr>
          <p:cNvPr id="5" name="Picture 4">
            <a:extLst>
              <a:ext uri="{FF2B5EF4-FFF2-40B4-BE49-F238E27FC236}">
                <a16:creationId xmlns:a16="http://schemas.microsoft.com/office/drawing/2014/main" id="{6E88CC6A-B86C-E5F9-DF2E-B3C21F8A3412}"/>
              </a:ext>
            </a:extLst>
          </p:cNvPr>
          <p:cNvPicPr>
            <a:picLocks noChangeAspect="1"/>
          </p:cNvPicPr>
          <p:nvPr/>
        </p:nvPicPr>
        <p:blipFill>
          <a:blip r:embed="rId3"/>
          <a:stretch>
            <a:fillRect/>
          </a:stretch>
        </p:blipFill>
        <p:spPr>
          <a:xfrm>
            <a:off x="5045207" y="1226496"/>
            <a:ext cx="3387995" cy="2234971"/>
          </a:xfrm>
          <a:prstGeom prst="rect">
            <a:avLst/>
          </a:prstGeom>
        </p:spPr>
      </p:pic>
      <p:pic>
        <p:nvPicPr>
          <p:cNvPr id="7" name="Picture 6">
            <a:extLst>
              <a:ext uri="{FF2B5EF4-FFF2-40B4-BE49-F238E27FC236}">
                <a16:creationId xmlns:a16="http://schemas.microsoft.com/office/drawing/2014/main" id="{01089EAE-23AC-D3FF-ADF6-204B8800A897}"/>
              </a:ext>
            </a:extLst>
          </p:cNvPr>
          <p:cNvPicPr>
            <a:picLocks noChangeAspect="1"/>
          </p:cNvPicPr>
          <p:nvPr/>
        </p:nvPicPr>
        <p:blipFill>
          <a:blip r:embed="rId4"/>
          <a:stretch>
            <a:fillRect/>
          </a:stretch>
        </p:blipFill>
        <p:spPr>
          <a:xfrm>
            <a:off x="8390460" y="1258085"/>
            <a:ext cx="3301124" cy="2203382"/>
          </a:xfrm>
          <a:prstGeom prst="rect">
            <a:avLst/>
          </a:prstGeom>
        </p:spPr>
      </p:pic>
      <p:pic>
        <p:nvPicPr>
          <p:cNvPr id="13" name="Picture 12">
            <a:extLst>
              <a:ext uri="{FF2B5EF4-FFF2-40B4-BE49-F238E27FC236}">
                <a16:creationId xmlns:a16="http://schemas.microsoft.com/office/drawing/2014/main" id="{007D498E-9969-5E0D-3A87-CA9A0270FB97}"/>
              </a:ext>
            </a:extLst>
          </p:cNvPr>
          <p:cNvPicPr>
            <a:picLocks noChangeAspect="1"/>
          </p:cNvPicPr>
          <p:nvPr/>
        </p:nvPicPr>
        <p:blipFill>
          <a:blip r:embed="rId5"/>
          <a:stretch>
            <a:fillRect/>
          </a:stretch>
        </p:blipFill>
        <p:spPr>
          <a:xfrm>
            <a:off x="4910202" y="3838686"/>
            <a:ext cx="3658003" cy="2674127"/>
          </a:xfrm>
          <a:prstGeom prst="rect">
            <a:avLst/>
          </a:prstGeom>
        </p:spPr>
      </p:pic>
      <p:pic>
        <p:nvPicPr>
          <p:cNvPr id="15" name="Picture 14">
            <a:extLst>
              <a:ext uri="{FF2B5EF4-FFF2-40B4-BE49-F238E27FC236}">
                <a16:creationId xmlns:a16="http://schemas.microsoft.com/office/drawing/2014/main" id="{53B619D8-546F-B195-4DD5-E9213B06DA91}"/>
              </a:ext>
            </a:extLst>
          </p:cNvPr>
          <p:cNvPicPr>
            <a:picLocks noChangeAspect="1"/>
          </p:cNvPicPr>
          <p:nvPr/>
        </p:nvPicPr>
        <p:blipFill>
          <a:blip r:embed="rId6"/>
          <a:stretch>
            <a:fillRect/>
          </a:stretch>
        </p:blipFill>
        <p:spPr>
          <a:xfrm>
            <a:off x="8433202" y="3960619"/>
            <a:ext cx="3607549" cy="2430260"/>
          </a:xfrm>
          <a:prstGeom prst="rect">
            <a:avLst/>
          </a:prstGeom>
        </p:spPr>
      </p:pic>
      <p:graphicFrame>
        <p:nvGraphicFramePr>
          <p:cNvPr id="10" name="Table 12">
            <a:extLst>
              <a:ext uri="{FF2B5EF4-FFF2-40B4-BE49-F238E27FC236}">
                <a16:creationId xmlns:a16="http://schemas.microsoft.com/office/drawing/2014/main" id="{786049AB-A907-6377-3974-F4A41558061D}"/>
              </a:ext>
            </a:extLst>
          </p:cNvPr>
          <p:cNvGraphicFramePr>
            <a:graphicFrameLocks noGrp="1"/>
          </p:cNvGraphicFramePr>
          <p:nvPr>
            <p:extLst>
              <p:ext uri="{D42A27DB-BD31-4B8C-83A1-F6EECF244321}">
                <p14:modId xmlns:p14="http://schemas.microsoft.com/office/powerpoint/2010/main" val="2620516301"/>
              </p:ext>
            </p:extLst>
          </p:nvPr>
        </p:nvGraphicFramePr>
        <p:xfrm>
          <a:off x="5233215" y="3523934"/>
          <a:ext cx="6314490" cy="304800"/>
        </p:xfrm>
        <a:graphic>
          <a:graphicData uri="http://schemas.openxmlformats.org/drawingml/2006/table">
            <a:tbl>
              <a:tblPr firstRow="1" bandRow="1">
                <a:tableStyleId>{5C22544A-7EE6-4342-B048-85BDC9FD1C3A}</a:tableStyleId>
              </a:tblPr>
              <a:tblGrid>
                <a:gridCol w="631449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10’000 simulations and the distribution</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Tree>
    <p:extLst>
      <p:ext uri="{BB962C8B-B14F-4D97-AF65-F5344CB8AC3E}">
        <p14:creationId xmlns:p14="http://schemas.microsoft.com/office/powerpoint/2010/main" val="241115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Third Method: Prophet</a:t>
            </a:r>
            <a:endParaRPr lang="fr-FR" dirty="0"/>
          </a:p>
        </p:txBody>
      </p:sp>
      <p:graphicFrame>
        <p:nvGraphicFramePr>
          <p:cNvPr id="8" name="Table 12">
            <a:extLst>
              <a:ext uri="{FF2B5EF4-FFF2-40B4-BE49-F238E27FC236}">
                <a16:creationId xmlns:a16="http://schemas.microsoft.com/office/drawing/2014/main" id="{17D5852D-884B-9AC9-2733-08E91852BF2D}"/>
              </a:ext>
            </a:extLst>
          </p:cNvPr>
          <p:cNvGraphicFramePr>
            <a:graphicFrameLocks noGrp="1"/>
          </p:cNvGraphicFramePr>
          <p:nvPr>
            <p:extLst>
              <p:ext uri="{D42A27DB-BD31-4B8C-83A1-F6EECF244321}">
                <p14:modId xmlns:p14="http://schemas.microsoft.com/office/powerpoint/2010/main" val="4213753574"/>
              </p:ext>
            </p:extLst>
          </p:nvPr>
        </p:nvGraphicFramePr>
        <p:xfrm>
          <a:off x="8077800" y="814372"/>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Projection </a:t>
                      </a:r>
                      <a:r>
                        <a:rPr lang="fr-FR" sz="1400" b="1" i="0" dirty="0" err="1">
                          <a:solidFill>
                            <a:schemeClr val="tx1"/>
                          </a:solidFill>
                        </a:rPr>
                        <a:t>with</a:t>
                      </a:r>
                      <a:r>
                        <a:rPr lang="fr-FR" sz="1400" b="1" i="0" dirty="0">
                          <a:solidFill>
                            <a:schemeClr val="tx1"/>
                          </a:solidFill>
                        </a:rPr>
                        <a:t> data </a:t>
                      </a:r>
                      <a:r>
                        <a:rPr lang="fr-FR" sz="1400" b="1" i="0" dirty="0" err="1">
                          <a:solidFill>
                            <a:schemeClr val="tx1"/>
                          </a:solidFill>
                        </a:rPr>
                        <a:t>starting</a:t>
                      </a:r>
                      <a:r>
                        <a:rPr lang="fr-FR" sz="1400" b="1" i="0" dirty="0">
                          <a:solidFill>
                            <a:schemeClr val="tx1"/>
                          </a:solidFill>
                        </a:rPr>
                        <a:t> in 1980</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Facebook, Yahoo Finance</a:t>
            </a:r>
            <a:endParaRPr lang="en-US" sz="800" dirty="0">
              <a:solidFill>
                <a:schemeClr val="accent5"/>
              </a:solidFill>
            </a:endParaRPr>
          </a:p>
        </p:txBody>
      </p:sp>
      <p:pic>
        <p:nvPicPr>
          <p:cNvPr id="5" name="Picture 4">
            <a:extLst>
              <a:ext uri="{FF2B5EF4-FFF2-40B4-BE49-F238E27FC236}">
                <a16:creationId xmlns:a16="http://schemas.microsoft.com/office/drawing/2014/main" id="{22CCF214-6D9A-5621-C0B1-565601E3D5C4}"/>
              </a:ext>
            </a:extLst>
          </p:cNvPr>
          <p:cNvPicPr>
            <a:picLocks noChangeAspect="1"/>
          </p:cNvPicPr>
          <p:nvPr/>
        </p:nvPicPr>
        <p:blipFill rotWithShape="1">
          <a:blip r:embed="rId3"/>
          <a:srcRect t="1933" b="-1"/>
          <a:stretch/>
        </p:blipFill>
        <p:spPr>
          <a:xfrm>
            <a:off x="4351466" y="1181638"/>
            <a:ext cx="3473568" cy="2068712"/>
          </a:xfrm>
          <a:prstGeom prst="rect">
            <a:avLst/>
          </a:prstGeom>
        </p:spPr>
      </p:pic>
      <p:pic>
        <p:nvPicPr>
          <p:cNvPr id="7" name="Picture 6">
            <a:extLst>
              <a:ext uri="{FF2B5EF4-FFF2-40B4-BE49-F238E27FC236}">
                <a16:creationId xmlns:a16="http://schemas.microsoft.com/office/drawing/2014/main" id="{991C304E-F2FD-A2EB-83C7-43725ED4A5DB}"/>
              </a:ext>
            </a:extLst>
          </p:cNvPr>
          <p:cNvPicPr>
            <a:picLocks noChangeAspect="1"/>
          </p:cNvPicPr>
          <p:nvPr/>
        </p:nvPicPr>
        <p:blipFill rotWithShape="1">
          <a:blip r:embed="rId4"/>
          <a:srcRect t="3063"/>
          <a:stretch/>
        </p:blipFill>
        <p:spPr>
          <a:xfrm>
            <a:off x="8028716" y="1193546"/>
            <a:ext cx="3424706" cy="2044896"/>
          </a:xfrm>
          <a:prstGeom prst="rect">
            <a:avLst/>
          </a:prstGeom>
        </p:spPr>
      </p:pic>
      <p:pic>
        <p:nvPicPr>
          <p:cNvPr id="10" name="Picture 9">
            <a:extLst>
              <a:ext uri="{FF2B5EF4-FFF2-40B4-BE49-F238E27FC236}">
                <a16:creationId xmlns:a16="http://schemas.microsoft.com/office/drawing/2014/main" id="{12B6B64E-7995-5ADF-D1D2-12BA50CC7BBD}"/>
              </a:ext>
            </a:extLst>
          </p:cNvPr>
          <p:cNvPicPr>
            <a:picLocks noChangeAspect="1"/>
          </p:cNvPicPr>
          <p:nvPr/>
        </p:nvPicPr>
        <p:blipFill rotWithShape="1">
          <a:blip r:embed="rId5"/>
          <a:srcRect t="158"/>
          <a:stretch/>
        </p:blipFill>
        <p:spPr>
          <a:xfrm>
            <a:off x="754144" y="4167042"/>
            <a:ext cx="3397832" cy="1970460"/>
          </a:xfrm>
          <a:prstGeom prst="rect">
            <a:avLst/>
          </a:prstGeom>
        </p:spPr>
      </p:pic>
      <p:pic>
        <p:nvPicPr>
          <p:cNvPr id="12" name="Picture 11">
            <a:extLst>
              <a:ext uri="{FF2B5EF4-FFF2-40B4-BE49-F238E27FC236}">
                <a16:creationId xmlns:a16="http://schemas.microsoft.com/office/drawing/2014/main" id="{1BB6A89D-5157-7997-1861-5D05B8A05B90}"/>
              </a:ext>
            </a:extLst>
          </p:cNvPr>
          <p:cNvPicPr>
            <a:picLocks noChangeAspect="1"/>
          </p:cNvPicPr>
          <p:nvPr/>
        </p:nvPicPr>
        <p:blipFill rotWithShape="1">
          <a:blip r:embed="rId6"/>
          <a:srcRect t="231"/>
          <a:stretch/>
        </p:blipFill>
        <p:spPr>
          <a:xfrm>
            <a:off x="4312791" y="4177911"/>
            <a:ext cx="3397832" cy="2040162"/>
          </a:xfrm>
          <a:prstGeom prst="rect">
            <a:avLst/>
          </a:prstGeom>
        </p:spPr>
      </p:pic>
      <p:pic>
        <p:nvPicPr>
          <p:cNvPr id="14" name="Picture 13">
            <a:extLst>
              <a:ext uri="{FF2B5EF4-FFF2-40B4-BE49-F238E27FC236}">
                <a16:creationId xmlns:a16="http://schemas.microsoft.com/office/drawing/2014/main" id="{9B676A72-1E40-3C7C-FF1F-D20828B66CFF}"/>
              </a:ext>
            </a:extLst>
          </p:cNvPr>
          <p:cNvPicPr>
            <a:picLocks noChangeAspect="1"/>
          </p:cNvPicPr>
          <p:nvPr/>
        </p:nvPicPr>
        <p:blipFill rotWithShape="1">
          <a:blip r:embed="rId7"/>
          <a:srcRect t="884" b="-1"/>
          <a:stretch/>
        </p:blipFill>
        <p:spPr>
          <a:xfrm>
            <a:off x="7940813" y="4172775"/>
            <a:ext cx="3512609" cy="2050434"/>
          </a:xfrm>
          <a:prstGeom prst="rect">
            <a:avLst/>
          </a:prstGeom>
        </p:spPr>
      </p:pic>
      <p:graphicFrame>
        <p:nvGraphicFramePr>
          <p:cNvPr id="16" name="Table 12">
            <a:extLst>
              <a:ext uri="{FF2B5EF4-FFF2-40B4-BE49-F238E27FC236}">
                <a16:creationId xmlns:a16="http://schemas.microsoft.com/office/drawing/2014/main" id="{EC9D0244-F866-0515-1383-BAAFEA95AAFB}"/>
              </a:ext>
            </a:extLst>
          </p:cNvPr>
          <p:cNvGraphicFramePr>
            <a:graphicFrameLocks noGrp="1"/>
          </p:cNvGraphicFramePr>
          <p:nvPr>
            <p:extLst>
              <p:ext uri="{D42A27DB-BD31-4B8C-83A1-F6EECF244321}">
                <p14:modId xmlns:p14="http://schemas.microsoft.com/office/powerpoint/2010/main" val="1164350889"/>
              </p:ext>
            </p:extLst>
          </p:nvPr>
        </p:nvGraphicFramePr>
        <p:xfrm>
          <a:off x="4458000" y="814372"/>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Projection </a:t>
                      </a:r>
                      <a:r>
                        <a:rPr lang="fr-FR" sz="1400" b="1" i="0" dirty="0" err="1">
                          <a:solidFill>
                            <a:schemeClr val="tx1"/>
                          </a:solidFill>
                        </a:rPr>
                        <a:t>with</a:t>
                      </a:r>
                      <a:r>
                        <a:rPr lang="fr-FR" sz="1400" b="1" i="0" dirty="0">
                          <a:solidFill>
                            <a:schemeClr val="tx1"/>
                          </a:solidFill>
                        </a:rPr>
                        <a:t> data </a:t>
                      </a:r>
                      <a:r>
                        <a:rPr lang="fr-FR" sz="1400" b="1" i="0" dirty="0" err="1">
                          <a:solidFill>
                            <a:schemeClr val="tx1"/>
                          </a:solidFill>
                        </a:rPr>
                        <a:t>starting</a:t>
                      </a:r>
                      <a:r>
                        <a:rPr lang="fr-FR" sz="1400" b="1" i="0" dirty="0">
                          <a:solidFill>
                            <a:schemeClr val="tx1"/>
                          </a:solidFill>
                        </a:rPr>
                        <a:t> in 1945</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17" name="Rectangle 16">
            <a:extLst>
              <a:ext uri="{FF2B5EF4-FFF2-40B4-BE49-F238E27FC236}">
                <a16:creationId xmlns:a16="http://schemas.microsoft.com/office/drawing/2014/main" id="{411B769A-C1F7-7ECE-CC6E-79AB4AED23E0}"/>
              </a:ext>
            </a:extLst>
          </p:cNvPr>
          <p:cNvSpPr/>
          <p:nvPr/>
        </p:nvSpPr>
        <p:spPr>
          <a:xfrm>
            <a:off x="838201" y="2849468"/>
            <a:ext cx="3240000" cy="69220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ZA" sz="1200" b="1" dirty="0">
                <a:solidFill>
                  <a:schemeClr val="tx1"/>
                </a:solidFill>
                <a:ea typeface="+mn-lt"/>
                <a:cs typeface="+mn-lt"/>
              </a:rPr>
              <a:t>Parameters</a:t>
            </a:r>
          </a:p>
          <a:p>
            <a:pPr algn="just"/>
            <a:r>
              <a:rPr lang="en-ZA" sz="1200" dirty="0">
                <a:solidFill>
                  <a:schemeClr val="tx1"/>
                </a:solidFill>
                <a:ea typeface="+mn-lt"/>
                <a:cs typeface="+mn-lt"/>
              </a:rPr>
              <a:t>Forecasted period: 5 years (except for the last one)</a:t>
            </a:r>
          </a:p>
          <a:p>
            <a:pPr algn="just"/>
            <a:endParaRPr lang="en-ZA" sz="1200" b="1" dirty="0">
              <a:solidFill>
                <a:schemeClr val="tx1"/>
              </a:solidFill>
              <a:ea typeface="+mn-lt"/>
              <a:cs typeface="+mn-lt"/>
            </a:endParaRPr>
          </a:p>
          <a:p>
            <a:pPr marL="285750" indent="-285750" algn="just">
              <a:buFont typeface="Arial,Sans-Serif"/>
              <a:buChar char="•"/>
            </a:pPr>
            <a:endParaRPr lang="en-US" sz="1200" dirty="0">
              <a:solidFill>
                <a:schemeClr val="tx1"/>
              </a:solidFill>
              <a:ea typeface="+mn-lt"/>
              <a:cs typeface="+mn-lt"/>
            </a:endParaRPr>
          </a:p>
        </p:txBody>
      </p:sp>
      <p:graphicFrame>
        <p:nvGraphicFramePr>
          <p:cNvPr id="18" name="Table 12">
            <a:extLst>
              <a:ext uri="{FF2B5EF4-FFF2-40B4-BE49-F238E27FC236}">
                <a16:creationId xmlns:a16="http://schemas.microsoft.com/office/drawing/2014/main" id="{F9820918-83AA-1076-98CF-67194C665FB2}"/>
              </a:ext>
            </a:extLst>
          </p:cNvPr>
          <p:cNvGraphicFramePr>
            <a:graphicFrameLocks noGrp="1"/>
          </p:cNvGraphicFramePr>
          <p:nvPr>
            <p:extLst>
              <p:ext uri="{D42A27DB-BD31-4B8C-83A1-F6EECF244321}">
                <p14:modId xmlns:p14="http://schemas.microsoft.com/office/powerpoint/2010/main" val="1493158320"/>
              </p:ext>
            </p:extLst>
          </p:nvPr>
        </p:nvGraphicFramePr>
        <p:xfrm>
          <a:off x="838200" y="3811373"/>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Projection </a:t>
                      </a:r>
                      <a:r>
                        <a:rPr lang="fr-FR" sz="1400" b="1" i="0" dirty="0" err="1">
                          <a:solidFill>
                            <a:schemeClr val="tx1"/>
                          </a:solidFill>
                        </a:rPr>
                        <a:t>with</a:t>
                      </a:r>
                      <a:r>
                        <a:rPr lang="fr-FR" sz="1400" b="1" i="0" dirty="0">
                          <a:solidFill>
                            <a:schemeClr val="tx1"/>
                          </a:solidFill>
                        </a:rPr>
                        <a:t> data </a:t>
                      </a:r>
                      <a:r>
                        <a:rPr lang="fr-FR" sz="1400" b="1" i="0" dirty="0" err="1">
                          <a:solidFill>
                            <a:schemeClr val="tx1"/>
                          </a:solidFill>
                        </a:rPr>
                        <a:t>starting</a:t>
                      </a:r>
                      <a:r>
                        <a:rPr lang="fr-FR" sz="1400" b="1" i="0" dirty="0">
                          <a:solidFill>
                            <a:schemeClr val="tx1"/>
                          </a:solidFill>
                        </a:rPr>
                        <a:t> in 2000</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9" name="Table 12">
            <a:extLst>
              <a:ext uri="{FF2B5EF4-FFF2-40B4-BE49-F238E27FC236}">
                <a16:creationId xmlns:a16="http://schemas.microsoft.com/office/drawing/2014/main" id="{D91BC8A8-021D-F426-6A2F-E70A4C0B8B9A}"/>
              </a:ext>
            </a:extLst>
          </p:cNvPr>
          <p:cNvGraphicFramePr>
            <a:graphicFrameLocks noGrp="1"/>
          </p:cNvGraphicFramePr>
          <p:nvPr>
            <p:extLst>
              <p:ext uri="{D42A27DB-BD31-4B8C-83A1-F6EECF244321}">
                <p14:modId xmlns:p14="http://schemas.microsoft.com/office/powerpoint/2010/main" val="710616131"/>
              </p:ext>
            </p:extLst>
          </p:nvPr>
        </p:nvGraphicFramePr>
        <p:xfrm>
          <a:off x="4458000" y="3811373"/>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Projection </a:t>
                      </a:r>
                      <a:r>
                        <a:rPr lang="fr-FR" sz="1400" b="1" i="0" dirty="0" err="1">
                          <a:solidFill>
                            <a:schemeClr val="tx1"/>
                          </a:solidFill>
                        </a:rPr>
                        <a:t>with</a:t>
                      </a:r>
                      <a:r>
                        <a:rPr lang="fr-FR" sz="1400" b="1" i="0" dirty="0">
                          <a:solidFill>
                            <a:schemeClr val="tx1"/>
                          </a:solidFill>
                        </a:rPr>
                        <a:t> data </a:t>
                      </a:r>
                      <a:r>
                        <a:rPr lang="fr-FR" sz="1400" b="1" i="0" dirty="0" err="1">
                          <a:solidFill>
                            <a:schemeClr val="tx1"/>
                          </a:solidFill>
                        </a:rPr>
                        <a:t>starting</a:t>
                      </a:r>
                      <a:r>
                        <a:rPr lang="fr-FR" sz="1400" b="1" i="0" dirty="0">
                          <a:solidFill>
                            <a:schemeClr val="tx1"/>
                          </a:solidFill>
                        </a:rPr>
                        <a:t> in 2019</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20" name="Table 12">
            <a:extLst>
              <a:ext uri="{FF2B5EF4-FFF2-40B4-BE49-F238E27FC236}">
                <a16:creationId xmlns:a16="http://schemas.microsoft.com/office/drawing/2014/main" id="{0A3B48FE-6A52-EA7A-1B31-8B7C9283BDE1}"/>
              </a:ext>
            </a:extLst>
          </p:cNvPr>
          <p:cNvGraphicFramePr>
            <a:graphicFrameLocks noGrp="1"/>
          </p:cNvGraphicFramePr>
          <p:nvPr>
            <p:extLst>
              <p:ext uri="{D42A27DB-BD31-4B8C-83A1-F6EECF244321}">
                <p14:modId xmlns:p14="http://schemas.microsoft.com/office/powerpoint/2010/main" val="3995890344"/>
              </p:ext>
            </p:extLst>
          </p:nvPr>
        </p:nvGraphicFramePr>
        <p:xfrm>
          <a:off x="8077800" y="3811373"/>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Projection </a:t>
                      </a:r>
                      <a:r>
                        <a:rPr lang="fr-FR" sz="1400" b="1" i="0" dirty="0" err="1">
                          <a:solidFill>
                            <a:schemeClr val="tx1"/>
                          </a:solidFill>
                        </a:rPr>
                        <a:t>with</a:t>
                      </a:r>
                      <a:r>
                        <a:rPr lang="fr-FR" sz="1400" b="1" i="0" dirty="0">
                          <a:solidFill>
                            <a:schemeClr val="tx1"/>
                          </a:solidFill>
                        </a:rPr>
                        <a:t> data </a:t>
                      </a:r>
                      <a:r>
                        <a:rPr lang="fr-FR" sz="1400" b="1" i="0" dirty="0" err="1">
                          <a:solidFill>
                            <a:schemeClr val="tx1"/>
                          </a:solidFill>
                        </a:rPr>
                        <a:t>str</a:t>
                      </a:r>
                      <a:r>
                        <a:rPr lang="fr-FR" sz="1400" b="1" i="0" dirty="0">
                          <a:solidFill>
                            <a:schemeClr val="tx1"/>
                          </a:solidFill>
                        </a:rPr>
                        <a:t>. in 2019 – 1yr</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3" name="Table 12">
            <a:extLst>
              <a:ext uri="{FF2B5EF4-FFF2-40B4-BE49-F238E27FC236}">
                <a16:creationId xmlns:a16="http://schemas.microsoft.com/office/drawing/2014/main" id="{69DD670C-9A66-60C5-FBFB-C7C15A12EC10}"/>
              </a:ext>
            </a:extLst>
          </p:cNvPr>
          <p:cNvGraphicFramePr>
            <a:graphicFrameLocks noGrp="1"/>
          </p:cNvGraphicFramePr>
          <p:nvPr>
            <p:extLst>
              <p:ext uri="{D42A27DB-BD31-4B8C-83A1-F6EECF244321}">
                <p14:modId xmlns:p14="http://schemas.microsoft.com/office/powerpoint/2010/main" val="2744369220"/>
              </p:ext>
            </p:extLst>
          </p:nvPr>
        </p:nvGraphicFramePr>
        <p:xfrm>
          <a:off x="838200" y="814372"/>
          <a:ext cx="3276000" cy="304800"/>
        </p:xfrm>
        <a:graphic>
          <a:graphicData uri="http://schemas.openxmlformats.org/drawingml/2006/table">
            <a:tbl>
              <a:tblPr firstRow="1" bandRow="1">
                <a:tableStyleId>{5C22544A-7EE6-4342-B048-85BDC9FD1C3A}</a:tableStyleId>
              </a:tblPr>
              <a:tblGrid>
                <a:gridCol w="3276000">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Method</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4" name="ZoneTexte 9">
            <a:extLst>
              <a:ext uri="{FF2B5EF4-FFF2-40B4-BE49-F238E27FC236}">
                <a16:creationId xmlns:a16="http://schemas.microsoft.com/office/drawing/2014/main" id="{BF1D5FDD-8619-7D41-B058-0AE3AB80DAE2}"/>
              </a:ext>
            </a:extLst>
          </p:cNvPr>
          <p:cNvSpPr txBox="1"/>
          <p:nvPr/>
        </p:nvSpPr>
        <p:spPr>
          <a:xfrm>
            <a:off x="838202" y="1115833"/>
            <a:ext cx="33070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solidFill>
                  <a:schemeClr val="accent1">
                    <a:lumMod val="60000"/>
                    <a:lumOff val="40000"/>
                  </a:schemeClr>
                </a:solidFill>
                <a:latin typeface="Gill Sans MT"/>
                <a:cs typeface="Arial"/>
              </a:rPr>
              <a:t>Prophet</a:t>
            </a:r>
            <a:r>
              <a:rPr lang="en-GB" sz="1200" dirty="0"/>
              <a:t> is a procedure for forecasting time series data based on an </a:t>
            </a:r>
            <a:r>
              <a:rPr lang="en-GB" sz="1200" b="1" dirty="0">
                <a:solidFill>
                  <a:schemeClr val="accent1">
                    <a:lumMod val="60000"/>
                    <a:lumOff val="40000"/>
                  </a:schemeClr>
                </a:solidFill>
                <a:latin typeface="Gill Sans MT"/>
                <a:cs typeface="Arial"/>
              </a:rPr>
              <a:t>additive model </a:t>
            </a:r>
            <a:r>
              <a:rPr lang="en-GB" sz="1200" dirty="0"/>
              <a:t>where non-linear trends are fit with yearly, weekly, and daily seasonality, plus holiday effects. It works best with time series that have </a:t>
            </a:r>
            <a:r>
              <a:rPr lang="en-GB" sz="1200" b="1" dirty="0">
                <a:solidFill>
                  <a:schemeClr val="accent1">
                    <a:lumMod val="60000"/>
                    <a:lumOff val="40000"/>
                  </a:schemeClr>
                </a:solidFill>
                <a:latin typeface="Gill Sans MT"/>
                <a:cs typeface="Arial"/>
              </a:rPr>
              <a:t>strong seasonal effects </a:t>
            </a:r>
            <a:r>
              <a:rPr lang="en-GB" sz="1200" dirty="0"/>
              <a:t>and </a:t>
            </a:r>
            <a:r>
              <a:rPr lang="en-GB" sz="1200" b="1" dirty="0">
                <a:solidFill>
                  <a:schemeClr val="accent1">
                    <a:lumMod val="60000"/>
                    <a:lumOff val="40000"/>
                  </a:schemeClr>
                </a:solidFill>
                <a:latin typeface="Gill Sans MT"/>
                <a:cs typeface="Arial"/>
              </a:rPr>
              <a:t>several seasons of historical data.</a:t>
            </a:r>
          </a:p>
          <a:p>
            <a:endParaRPr lang="en-GB" sz="1200" dirty="0"/>
          </a:p>
          <a:p>
            <a:r>
              <a:rPr lang="en-GB" sz="1200" dirty="0"/>
              <a:t>Prophet is open source software released by </a:t>
            </a:r>
            <a:r>
              <a:rPr lang="en-GB" sz="1200" b="1" dirty="0">
                <a:solidFill>
                  <a:schemeClr val="accent1">
                    <a:lumMod val="60000"/>
                    <a:lumOff val="40000"/>
                  </a:schemeClr>
                </a:solidFill>
                <a:latin typeface="Gill Sans MT"/>
                <a:cs typeface="Arial"/>
              </a:rPr>
              <a:t>Facebook</a:t>
            </a:r>
            <a:r>
              <a:rPr lang="en-GB" sz="1200" dirty="0"/>
              <a:t>’s Core Data Science team.</a:t>
            </a:r>
          </a:p>
        </p:txBody>
      </p:sp>
    </p:spTree>
    <p:extLst>
      <p:ext uri="{BB962C8B-B14F-4D97-AF65-F5344CB8AC3E}">
        <p14:creationId xmlns:p14="http://schemas.microsoft.com/office/powerpoint/2010/main" val="49158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600" b="1" dirty="0">
                <a:solidFill>
                  <a:srgbClr val="003264"/>
                </a:solidFill>
                <a:latin typeface="Trebuchet MS"/>
              </a:rPr>
              <a:t>05 </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Conclusion</a:t>
            </a:r>
            <a:endParaRPr lang="fr-FR" dirty="0"/>
          </a:p>
        </p:txBody>
      </p:sp>
    </p:spTree>
    <p:extLst>
      <p:ext uri="{BB962C8B-B14F-4D97-AF65-F5344CB8AC3E}">
        <p14:creationId xmlns:p14="http://schemas.microsoft.com/office/powerpoint/2010/main" val="418371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fr-FR" dirty="0"/>
              <a:t>Conclusion</a:t>
            </a:r>
          </a:p>
        </p:txBody>
      </p:sp>
      <p:graphicFrame>
        <p:nvGraphicFramePr>
          <p:cNvPr id="19" name="Table 12">
            <a:extLst>
              <a:ext uri="{FF2B5EF4-FFF2-40B4-BE49-F238E27FC236}">
                <a16:creationId xmlns:a16="http://schemas.microsoft.com/office/drawing/2014/main" id="{79F12AF4-07B3-2249-9712-C5C872B56523}"/>
              </a:ext>
            </a:extLst>
          </p:cNvPr>
          <p:cNvGraphicFramePr>
            <a:graphicFrameLocks noGrp="1"/>
          </p:cNvGraphicFramePr>
          <p:nvPr>
            <p:extLst>
              <p:ext uri="{D42A27DB-BD31-4B8C-83A1-F6EECF244321}">
                <p14:modId xmlns:p14="http://schemas.microsoft.com/office/powerpoint/2010/main" val="839019265"/>
              </p:ext>
            </p:extLst>
          </p:nvPr>
        </p:nvGraphicFramePr>
        <p:xfrm>
          <a:off x="945704" y="764102"/>
          <a:ext cx="4814464" cy="304800"/>
        </p:xfrm>
        <a:graphic>
          <a:graphicData uri="http://schemas.openxmlformats.org/drawingml/2006/table">
            <a:tbl>
              <a:tblPr firstRow="1" bandRow="1">
                <a:tableStyleId>{5C22544A-7EE6-4342-B048-85BDC9FD1C3A}</a:tableStyleId>
              </a:tblPr>
              <a:tblGrid>
                <a:gridCol w="4814464">
                  <a:extLst>
                    <a:ext uri="{9D8B030D-6E8A-4147-A177-3AD203B41FA5}">
                      <a16:colId xmlns:a16="http://schemas.microsoft.com/office/drawing/2014/main" val="3773005017"/>
                    </a:ext>
                  </a:extLst>
                </a:gridCol>
              </a:tblGrid>
              <a:tr h="242722">
                <a:tc>
                  <a:txBody>
                    <a:bodyPr/>
                    <a:lstStyle/>
                    <a:p>
                      <a:pPr algn="ctr"/>
                      <a:r>
                        <a:rPr lang="fr-FR" sz="1400" b="1" i="0" dirty="0">
                          <a:solidFill>
                            <a:schemeClr val="tx1"/>
                          </a:solidFill>
                        </a:rPr>
                        <a:t>Main </a:t>
                      </a:r>
                      <a:r>
                        <a:rPr lang="fr-FR" sz="1400" b="1" i="0" dirty="0" err="1">
                          <a:solidFill>
                            <a:schemeClr val="tx1"/>
                          </a:solidFill>
                        </a:rPr>
                        <a:t>Finding</a:t>
                      </a:r>
                      <a:endParaRPr lang="en-US" sz="1400" b="0" i="1" dirty="0">
                        <a:solidFill>
                          <a:schemeClr val="tx1"/>
                        </a:solidFill>
                      </a:endParaRPr>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6" name="Rectangle 5">
            <a:extLst>
              <a:ext uri="{FF2B5EF4-FFF2-40B4-BE49-F238E27FC236}">
                <a16:creationId xmlns:a16="http://schemas.microsoft.com/office/drawing/2014/main" id="{08B4F533-440C-D340-09BA-719433DF7F19}"/>
              </a:ext>
            </a:extLst>
          </p:cNvPr>
          <p:cNvSpPr/>
          <p:nvPr/>
        </p:nvSpPr>
        <p:spPr>
          <a:xfrm>
            <a:off x="945704" y="4520064"/>
            <a:ext cx="4718213" cy="177585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spcAft>
                <a:spcPts val="600"/>
              </a:spcAft>
              <a:buFont typeface="Arial" panose="020B0604020202020204" pitchFamily="34" charset="0"/>
              <a:buChar char="•"/>
            </a:pPr>
            <a:r>
              <a:rPr lang="en-GB" sz="1400" dirty="0">
                <a:solidFill>
                  <a:schemeClr val="tx1"/>
                </a:solidFill>
              </a:rPr>
              <a:t>Finding the data – more difficulty than expected to find standardized data =&gt;  Takeaway: always google first to find similar projects </a:t>
            </a:r>
          </a:p>
          <a:p>
            <a:pPr marL="171450" indent="-171450">
              <a:spcAft>
                <a:spcPts val="600"/>
              </a:spcAft>
              <a:buFont typeface="Arial" panose="020B0604020202020204" pitchFamily="34" charset="0"/>
              <a:buChar char="•"/>
            </a:pPr>
            <a:r>
              <a:rPr lang="en-GB" sz="1400" dirty="0">
                <a:solidFill>
                  <a:schemeClr val="tx1"/>
                </a:solidFill>
              </a:rPr>
              <a:t>Finding meaning with data can be tricky, especially by changing the scale of the observed period =&gt; Takeaway: always make test on different periods to be sure to understand the evolution of the data </a:t>
            </a:r>
          </a:p>
          <a:p>
            <a:pPr marL="171450" indent="-171450">
              <a:spcAft>
                <a:spcPts val="600"/>
              </a:spcAft>
              <a:buFont typeface="Arial" panose="020B0604020202020204" pitchFamily="34" charset="0"/>
              <a:buChar char="•"/>
            </a:pPr>
            <a:endParaRPr lang="en-GB" sz="1200" dirty="0">
              <a:solidFill>
                <a:schemeClr val="tx1"/>
              </a:solidFill>
            </a:endParaRPr>
          </a:p>
        </p:txBody>
      </p:sp>
      <p:sp>
        <p:nvSpPr>
          <p:cNvPr id="7" name="Rectangle 6">
            <a:extLst>
              <a:ext uri="{FF2B5EF4-FFF2-40B4-BE49-F238E27FC236}">
                <a16:creationId xmlns:a16="http://schemas.microsoft.com/office/drawing/2014/main" id="{31319980-489A-9131-9F4D-6E558B256F56}"/>
              </a:ext>
            </a:extLst>
          </p:cNvPr>
          <p:cNvSpPr/>
          <p:nvPr/>
        </p:nvSpPr>
        <p:spPr>
          <a:xfrm>
            <a:off x="6546268" y="1160579"/>
            <a:ext cx="4819756" cy="2595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Recession is coming, but it is not necessarily bad</a:t>
            </a:r>
          </a:p>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Plausible level of S&amp;P in the next 2-3 years: 3’800-4’600</a:t>
            </a:r>
          </a:p>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What kind of investments to consider given the context:</a:t>
            </a:r>
          </a:p>
          <a:p>
            <a:pPr marL="742950" lvl="1" indent="-285750">
              <a:spcBef>
                <a:spcPts val="600"/>
              </a:spcBef>
              <a:spcAft>
                <a:spcPts val="1200"/>
              </a:spcAft>
              <a:buFont typeface="Courier New" panose="02070309020205020404" pitchFamily="49" charset="0"/>
              <a:buChar char="o"/>
            </a:pPr>
            <a:r>
              <a:rPr lang="en-GB" sz="1400" dirty="0">
                <a:solidFill>
                  <a:schemeClr val="tx1"/>
                </a:solidFill>
                <a:latin typeface="Gill Sans MT"/>
                <a:cs typeface="Arial"/>
              </a:rPr>
              <a:t>Bonds</a:t>
            </a:r>
          </a:p>
          <a:p>
            <a:pPr marL="742950" lvl="1" indent="-285750">
              <a:spcBef>
                <a:spcPts val="600"/>
              </a:spcBef>
              <a:spcAft>
                <a:spcPts val="1200"/>
              </a:spcAft>
              <a:buFont typeface="Courier New" panose="02070309020205020404" pitchFamily="49" charset="0"/>
              <a:buChar char="o"/>
            </a:pPr>
            <a:r>
              <a:rPr lang="en-GB" sz="1400" dirty="0">
                <a:solidFill>
                  <a:schemeClr val="tx1"/>
                </a:solidFill>
                <a:latin typeface="Gill Sans MT"/>
                <a:cs typeface="Arial"/>
              </a:rPr>
              <a:t>Private Markets </a:t>
            </a:r>
          </a:p>
          <a:p>
            <a:pPr marL="742950" lvl="1" indent="-285750">
              <a:spcBef>
                <a:spcPts val="600"/>
              </a:spcBef>
              <a:spcAft>
                <a:spcPts val="1200"/>
              </a:spcAft>
              <a:buFont typeface="Courier New" panose="02070309020205020404" pitchFamily="49" charset="0"/>
              <a:buChar char="o"/>
            </a:pPr>
            <a:r>
              <a:rPr lang="en-GB" sz="1400" dirty="0">
                <a:solidFill>
                  <a:schemeClr val="tx1"/>
                </a:solidFill>
                <a:latin typeface="Gill Sans MT"/>
                <a:cs typeface="Arial"/>
              </a:rPr>
              <a:t>Real Estate</a:t>
            </a: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p:txBody>
      </p:sp>
      <p:graphicFrame>
        <p:nvGraphicFramePr>
          <p:cNvPr id="14" name="Table 12">
            <a:extLst>
              <a:ext uri="{FF2B5EF4-FFF2-40B4-BE49-F238E27FC236}">
                <a16:creationId xmlns:a16="http://schemas.microsoft.com/office/drawing/2014/main" id="{BD43E49E-157E-AC06-E987-C1D1CB9F0276}"/>
              </a:ext>
            </a:extLst>
          </p:cNvPr>
          <p:cNvGraphicFramePr>
            <a:graphicFrameLocks noGrp="1"/>
          </p:cNvGraphicFramePr>
          <p:nvPr>
            <p:extLst>
              <p:ext uri="{D42A27DB-BD31-4B8C-83A1-F6EECF244321}">
                <p14:modId xmlns:p14="http://schemas.microsoft.com/office/powerpoint/2010/main" val="2447656889"/>
              </p:ext>
            </p:extLst>
          </p:nvPr>
        </p:nvGraphicFramePr>
        <p:xfrm>
          <a:off x="6729179" y="764102"/>
          <a:ext cx="4624621" cy="304800"/>
        </p:xfrm>
        <a:graphic>
          <a:graphicData uri="http://schemas.openxmlformats.org/drawingml/2006/table">
            <a:tbl>
              <a:tblPr firstRow="1" bandRow="1">
                <a:tableStyleId>{5C22544A-7EE6-4342-B048-85BDC9FD1C3A}</a:tableStyleId>
              </a:tblPr>
              <a:tblGrid>
                <a:gridCol w="4624621">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Outlook</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5" name="Table 12">
            <a:extLst>
              <a:ext uri="{FF2B5EF4-FFF2-40B4-BE49-F238E27FC236}">
                <a16:creationId xmlns:a16="http://schemas.microsoft.com/office/drawing/2014/main" id="{68AB1A72-2A1D-EDE4-F7C9-4BC081343EC9}"/>
              </a:ext>
            </a:extLst>
          </p:cNvPr>
          <p:cNvGraphicFramePr>
            <a:graphicFrameLocks noGrp="1"/>
          </p:cNvGraphicFramePr>
          <p:nvPr>
            <p:extLst>
              <p:ext uri="{D42A27DB-BD31-4B8C-83A1-F6EECF244321}">
                <p14:modId xmlns:p14="http://schemas.microsoft.com/office/powerpoint/2010/main" val="2422265263"/>
              </p:ext>
            </p:extLst>
          </p:nvPr>
        </p:nvGraphicFramePr>
        <p:xfrm>
          <a:off x="6635587" y="3994400"/>
          <a:ext cx="4718213" cy="304800"/>
        </p:xfrm>
        <a:graphic>
          <a:graphicData uri="http://schemas.openxmlformats.org/drawingml/2006/table">
            <a:tbl>
              <a:tblPr firstRow="1" bandRow="1">
                <a:tableStyleId>{5C22544A-7EE6-4342-B048-85BDC9FD1C3A}</a:tableStyleId>
              </a:tblPr>
              <a:tblGrid>
                <a:gridCol w="4718213">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Next </a:t>
                      </a:r>
                      <a:r>
                        <a:rPr lang="fr-FR" sz="1400" b="1" i="0" dirty="0" err="1">
                          <a:solidFill>
                            <a:schemeClr val="tx1"/>
                          </a:solidFill>
                        </a:rPr>
                        <a:t>steps</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16" name="Rectangle 15">
            <a:extLst>
              <a:ext uri="{FF2B5EF4-FFF2-40B4-BE49-F238E27FC236}">
                <a16:creationId xmlns:a16="http://schemas.microsoft.com/office/drawing/2014/main" id="{96B9FCD2-56E9-95DD-D9E5-6EA6ABF0948F}"/>
              </a:ext>
            </a:extLst>
          </p:cNvPr>
          <p:cNvSpPr/>
          <p:nvPr/>
        </p:nvSpPr>
        <p:spPr>
          <a:xfrm>
            <a:off x="6876529" y="4665781"/>
            <a:ext cx="4387952" cy="1525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spcAft>
                <a:spcPts val="1200"/>
              </a:spcAft>
              <a:buFont typeface="Arial" panose="020B0604020202020204" pitchFamily="34" charset="0"/>
              <a:buChar char="•"/>
            </a:pPr>
            <a:r>
              <a:rPr lang="en-GB" sz="1400" dirty="0">
                <a:solidFill>
                  <a:schemeClr val="tx1"/>
                </a:solidFill>
                <a:latin typeface="Gill Sans MT"/>
                <a:cs typeface="Arial"/>
              </a:rPr>
              <a:t>Repeating the exercise with a more complex </a:t>
            </a:r>
            <a:r>
              <a:rPr lang="en-GB" sz="1400" dirty="0" err="1">
                <a:solidFill>
                  <a:schemeClr val="tx1"/>
                </a:solidFill>
                <a:latin typeface="Gill Sans MT"/>
                <a:cs typeface="Arial"/>
              </a:rPr>
              <a:t>dataframe</a:t>
            </a:r>
            <a:endParaRPr lang="en-GB" sz="1400" dirty="0">
              <a:solidFill>
                <a:schemeClr val="tx1"/>
              </a:solidFill>
              <a:latin typeface="Gill Sans MT"/>
              <a:cs typeface="Arial"/>
            </a:endParaRPr>
          </a:p>
          <a:p>
            <a:pPr marL="171450" indent="-171450">
              <a:spcAft>
                <a:spcPts val="1200"/>
              </a:spcAft>
              <a:buFont typeface="Arial" panose="020B0604020202020204" pitchFamily="34" charset="0"/>
              <a:buChar char="•"/>
            </a:pPr>
            <a:r>
              <a:rPr lang="en-GB" sz="1400" dirty="0">
                <a:solidFill>
                  <a:schemeClr val="tx1"/>
                </a:solidFill>
                <a:latin typeface="Gill Sans MT"/>
                <a:cs typeface="Arial"/>
              </a:rPr>
              <a:t>Creating a cockpit of financial key indicators </a:t>
            </a:r>
          </a:p>
          <a:p>
            <a:pPr marL="171450" indent="-171450">
              <a:spcAft>
                <a:spcPts val="1200"/>
              </a:spcAft>
              <a:buFont typeface="Arial" panose="020B0604020202020204" pitchFamily="34" charset="0"/>
              <a:buChar char="•"/>
            </a:pPr>
            <a:r>
              <a:rPr lang="en-GB" sz="1400" dirty="0">
                <a:solidFill>
                  <a:schemeClr val="tx1"/>
                </a:solidFill>
                <a:latin typeface="Gill Sans MT"/>
                <a:cs typeface="Arial"/>
              </a:rPr>
              <a:t>Combining the acquired knowledge with the creation of a portfolio of stocks  </a:t>
            </a:r>
          </a:p>
          <a:p>
            <a:pPr marL="171450" indent="-171450">
              <a:spcAft>
                <a:spcPts val="1200"/>
              </a:spcAft>
              <a:buFont typeface="Arial" panose="020B0604020202020204" pitchFamily="34" charset="0"/>
              <a:buChar char="•"/>
            </a:pPr>
            <a:endParaRPr lang="en-GB" sz="1200" dirty="0">
              <a:solidFill>
                <a:schemeClr val="tx1"/>
              </a:solidFill>
              <a:latin typeface="Gill Sans MT"/>
              <a:cs typeface="Arial"/>
            </a:endParaRPr>
          </a:p>
          <a:p>
            <a:pPr marL="171450" indent="-171450">
              <a:spcAft>
                <a:spcPts val="1200"/>
              </a:spcAft>
              <a:buFont typeface="Arial" panose="020B0604020202020204" pitchFamily="34" charset="0"/>
              <a:buChar char="•"/>
            </a:pPr>
            <a:endParaRPr lang="en-GB" sz="1200" dirty="0">
              <a:solidFill>
                <a:schemeClr val="tx1"/>
              </a:solidFill>
              <a:latin typeface="Gill Sans MT"/>
              <a:cs typeface="Arial"/>
            </a:endParaRPr>
          </a:p>
        </p:txBody>
      </p:sp>
      <p:sp>
        <p:nvSpPr>
          <p:cNvPr id="17" name="Rectangle 16">
            <a:extLst>
              <a:ext uri="{FF2B5EF4-FFF2-40B4-BE49-F238E27FC236}">
                <a16:creationId xmlns:a16="http://schemas.microsoft.com/office/drawing/2014/main" id="{3E5968DF-B28C-41A0-8138-37AEB68A6D24}"/>
              </a:ext>
            </a:extLst>
          </p:cNvPr>
          <p:cNvSpPr/>
          <p:nvPr/>
        </p:nvSpPr>
        <p:spPr>
          <a:xfrm>
            <a:off x="838200" y="6426033"/>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a:solidFill>
                  <a:schemeClr val="tx1"/>
                </a:solidFill>
              </a:rPr>
              <a:t>Source: </a:t>
            </a:r>
            <a:r>
              <a:rPr lang="fr-FR" sz="800" err="1">
                <a:solidFill>
                  <a:schemeClr val="tx1"/>
                </a:solidFill>
              </a:rPr>
              <a:t>Frost&amp;Sullivan</a:t>
            </a:r>
            <a:r>
              <a:rPr lang="fr-FR" sz="800">
                <a:solidFill>
                  <a:schemeClr val="tx1"/>
                </a:solidFill>
              </a:rPr>
              <a:t>, </a:t>
            </a:r>
            <a:r>
              <a:rPr lang="fr-FR" sz="800" err="1">
                <a:solidFill>
                  <a:schemeClr val="tx1"/>
                </a:solidFill>
              </a:rPr>
              <a:t>Statista</a:t>
            </a:r>
            <a:r>
              <a:rPr lang="fr-FR" sz="800">
                <a:solidFill>
                  <a:schemeClr val="tx1"/>
                </a:solidFill>
              </a:rPr>
              <a:t> </a:t>
            </a:r>
            <a:endParaRPr lang="en-US" sz="800">
              <a:solidFill>
                <a:schemeClr val="tx1"/>
              </a:solidFill>
            </a:endParaRPr>
          </a:p>
        </p:txBody>
      </p:sp>
      <p:graphicFrame>
        <p:nvGraphicFramePr>
          <p:cNvPr id="4" name="Table 12">
            <a:extLst>
              <a:ext uri="{FF2B5EF4-FFF2-40B4-BE49-F238E27FC236}">
                <a16:creationId xmlns:a16="http://schemas.microsoft.com/office/drawing/2014/main" id="{5E408D40-8C6E-FA74-1A78-AB25608956C9}"/>
              </a:ext>
            </a:extLst>
          </p:cNvPr>
          <p:cNvGraphicFramePr>
            <a:graphicFrameLocks noGrp="1"/>
          </p:cNvGraphicFramePr>
          <p:nvPr>
            <p:extLst>
              <p:ext uri="{D42A27DB-BD31-4B8C-83A1-F6EECF244321}">
                <p14:modId xmlns:p14="http://schemas.microsoft.com/office/powerpoint/2010/main" val="2751682348"/>
              </p:ext>
            </p:extLst>
          </p:nvPr>
        </p:nvGraphicFramePr>
        <p:xfrm>
          <a:off x="945704" y="3994400"/>
          <a:ext cx="4718213" cy="304800"/>
        </p:xfrm>
        <a:graphic>
          <a:graphicData uri="http://schemas.openxmlformats.org/drawingml/2006/table">
            <a:tbl>
              <a:tblPr firstRow="1" bandRow="1">
                <a:tableStyleId>{5C22544A-7EE6-4342-B048-85BDC9FD1C3A}</a:tableStyleId>
              </a:tblPr>
              <a:tblGrid>
                <a:gridCol w="4718213">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Main </a:t>
                      </a:r>
                      <a:r>
                        <a:rPr lang="fr-FR" sz="1400" b="1" i="0" dirty="0" err="1">
                          <a:solidFill>
                            <a:schemeClr val="tx1"/>
                          </a:solidFill>
                        </a:rPr>
                        <a:t>difficulties</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9" name="Rectangle 8">
            <a:extLst>
              <a:ext uri="{FF2B5EF4-FFF2-40B4-BE49-F238E27FC236}">
                <a16:creationId xmlns:a16="http://schemas.microsoft.com/office/drawing/2014/main" id="{F606B39F-E920-50B0-8E36-6C80AEC260F5}"/>
              </a:ext>
            </a:extLst>
          </p:cNvPr>
          <p:cNvSpPr/>
          <p:nvPr/>
        </p:nvSpPr>
        <p:spPr>
          <a:xfrm>
            <a:off x="927519" y="1160579"/>
            <a:ext cx="4819756" cy="2220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Some indicators are at a record low/high, which is worrying for the short to medium term health of the economy</a:t>
            </a:r>
          </a:p>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The S&amp;P 500 is correlated to M2, but not only. CPI and Consumer Credits are also highly correlated to the S&amp;P 500</a:t>
            </a:r>
          </a:p>
          <a:p>
            <a:pPr marL="171450" indent="-171450">
              <a:spcBef>
                <a:spcPts val="600"/>
              </a:spcBef>
              <a:spcAft>
                <a:spcPts val="1200"/>
              </a:spcAft>
              <a:buFont typeface="Arial" panose="020B0604020202020204" pitchFamily="34" charset="0"/>
              <a:buChar char="•"/>
            </a:pPr>
            <a:r>
              <a:rPr lang="en-GB" sz="1400" dirty="0">
                <a:solidFill>
                  <a:schemeClr val="tx1"/>
                </a:solidFill>
                <a:latin typeface="Gill Sans MT"/>
                <a:cs typeface="Arial"/>
              </a:rPr>
              <a:t>Views on the evolution of the S&amp;P 500 vary depending if the investment made is for the short or long term</a:t>
            </a:r>
            <a:endParaRPr lang="en-GB" sz="1200" dirty="0">
              <a:solidFill>
                <a:schemeClr val="tx1"/>
              </a:solidFill>
              <a:latin typeface="Gill Sans MT"/>
              <a:cs typeface="Arial"/>
            </a:endParaRPr>
          </a:p>
          <a:p>
            <a:pPr marL="171450" indent="-171450">
              <a:spcBef>
                <a:spcPts val="600"/>
              </a:spcBef>
              <a:spcAft>
                <a:spcPts val="1200"/>
              </a:spcAft>
              <a:buFont typeface="Arial" panose="020B0604020202020204" pitchFamily="34" charset="0"/>
              <a:buChar char="•"/>
            </a:pPr>
            <a:endParaRPr lang="en-GB" sz="1200" dirty="0">
              <a:solidFill>
                <a:schemeClr val="tx1"/>
              </a:solidFill>
              <a:latin typeface="Gill Sans MT"/>
              <a:cs typeface="Arial"/>
            </a:endParaRPr>
          </a:p>
        </p:txBody>
      </p:sp>
      <p:sp>
        <p:nvSpPr>
          <p:cNvPr id="10" name="Oval 9">
            <a:extLst>
              <a:ext uri="{FF2B5EF4-FFF2-40B4-BE49-F238E27FC236}">
                <a16:creationId xmlns:a16="http://schemas.microsoft.com/office/drawing/2014/main" id="{FCBE15DF-8B82-D2F1-5192-457C711EA65A}"/>
              </a:ext>
            </a:extLst>
          </p:cNvPr>
          <p:cNvSpPr/>
          <p:nvPr/>
        </p:nvSpPr>
        <p:spPr>
          <a:xfrm>
            <a:off x="6767869" y="4672466"/>
            <a:ext cx="324000" cy="3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 name="Oval 10">
            <a:extLst>
              <a:ext uri="{FF2B5EF4-FFF2-40B4-BE49-F238E27FC236}">
                <a16:creationId xmlns:a16="http://schemas.microsoft.com/office/drawing/2014/main" id="{CD243602-E4FC-D2CA-B634-C1454B9D023A}"/>
              </a:ext>
            </a:extLst>
          </p:cNvPr>
          <p:cNvSpPr/>
          <p:nvPr/>
        </p:nvSpPr>
        <p:spPr>
          <a:xfrm>
            <a:off x="6767869" y="5084743"/>
            <a:ext cx="324000" cy="3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2" name="Oval 11">
            <a:extLst>
              <a:ext uri="{FF2B5EF4-FFF2-40B4-BE49-F238E27FC236}">
                <a16:creationId xmlns:a16="http://schemas.microsoft.com/office/drawing/2014/main" id="{87A72B6A-E689-4506-5324-53A821FADB06}"/>
              </a:ext>
            </a:extLst>
          </p:cNvPr>
          <p:cNvSpPr/>
          <p:nvPr/>
        </p:nvSpPr>
        <p:spPr>
          <a:xfrm>
            <a:off x="6767869" y="5497019"/>
            <a:ext cx="324000" cy="3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239633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9600" b="1" dirty="0">
                <a:solidFill>
                  <a:srgbClr val="003264"/>
                </a:solidFill>
                <a:latin typeface="Trebuchet MS"/>
              </a:rPr>
              <a:t>06 </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Annexes</a:t>
            </a:r>
            <a:endParaRPr lang="fr-FR" dirty="0"/>
          </a:p>
        </p:txBody>
      </p:sp>
    </p:spTree>
    <p:extLst>
      <p:ext uri="{BB962C8B-B14F-4D97-AF65-F5344CB8AC3E}">
        <p14:creationId xmlns:p14="http://schemas.microsoft.com/office/powerpoint/2010/main" val="792168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Code for the linear regression </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a:solidFill>
                  <a:schemeClr val="accent5"/>
                </a:solidFill>
              </a:rPr>
              <a:t>Source: </a:t>
            </a:r>
            <a:r>
              <a:rPr lang="fr-FR" sz="800" err="1">
                <a:solidFill>
                  <a:schemeClr val="accent5"/>
                </a:solidFill>
                <a:ea typeface="+mn-lt"/>
                <a:cs typeface="+mn-lt"/>
              </a:rPr>
              <a:t>XerfiGlobal</a:t>
            </a:r>
            <a:r>
              <a:rPr lang="fr-FR" sz="800">
                <a:solidFill>
                  <a:schemeClr val="accent5"/>
                </a:solidFill>
                <a:ea typeface="+mn-lt"/>
                <a:cs typeface="+mn-lt"/>
              </a:rPr>
              <a:t>. (2021). </a:t>
            </a:r>
            <a:r>
              <a:rPr lang="fr-FR" sz="800" i="1">
                <a:solidFill>
                  <a:schemeClr val="accent5"/>
                </a:solidFill>
                <a:ea typeface="+mn-lt"/>
                <a:cs typeface="+mn-lt"/>
              </a:rPr>
              <a:t>Le marché mondial du transport aérien</a:t>
            </a:r>
            <a:r>
              <a:rPr lang="fr-FR" sz="800">
                <a:solidFill>
                  <a:schemeClr val="accent5"/>
                </a:solidFill>
                <a:ea typeface="+mn-lt"/>
                <a:cs typeface="+mn-lt"/>
              </a:rPr>
              <a:t>. Paris.</a:t>
            </a:r>
            <a:endParaRPr lang="en-US" sz="800">
              <a:solidFill>
                <a:schemeClr val="accent5"/>
              </a:solidFill>
            </a:endParaRPr>
          </a:p>
        </p:txBody>
      </p:sp>
      <p:pic>
        <p:nvPicPr>
          <p:cNvPr id="11" name="Picture 10">
            <a:extLst>
              <a:ext uri="{FF2B5EF4-FFF2-40B4-BE49-F238E27FC236}">
                <a16:creationId xmlns:a16="http://schemas.microsoft.com/office/drawing/2014/main" id="{2FF22129-7AAD-CB2C-054D-5C0E5890564D}"/>
              </a:ext>
            </a:extLst>
          </p:cNvPr>
          <p:cNvPicPr>
            <a:picLocks noChangeAspect="1"/>
          </p:cNvPicPr>
          <p:nvPr/>
        </p:nvPicPr>
        <p:blipFill>
          <a:blip r:embed="rId3"/>
          <a:stretch>
            <a:fillRect/>
          </a:stretch>
        </p:blipFill>
        <p:spPr>
          <a:xfrm>
            <a:off x="1081220" y="791766"/>
            <a:ext cx="4887780" cy="2711521"/>
          </a:xfrm>
          <a:prstGeom prst="rect">
            <a:avLst/>
          </a:prstGeom>
        </p:spPr>
      </p:pic>
      <p:pic>
        <p:nvPicPr>
          <p:cNvPr id="15" name="Picture 14">
            <a:extLst>
              <a:ext uri="{FF2B5EF4-FFF2-40B4-BE49-F238E27FC236}">
                <a16:creationId xmlns:a16="http://schemas.microsoft.com/office/drawing/2014/main" id="{56709BA2-83E7-4C6B-FA62-DE4C3FE1D1C4}"/>
              </a:ext>
            </a:extLst>
          </p:cNvPr>
          <p:cNvPicPr>
            <a:picLocks noChangeAspect="1"/>
          </p:cNvPicPr>
          <p:nvPr/>
        </p:nvPicPr>
        <p:blipFill>
          <a:blip r:embed="rId4"/>
          <a:stretch>
            <a:fillRect/>
          </a:stretch>
        </p:blipFill>
        <p:spPr>
          <a:xfrm>
            <a:off x="6072319" y="791766"/>
            <a:ext cx="5234119" cy="2353091"/>
          </a:xfrm>
          <a:prstGeom prst="rect">
            <a:avLst/>
          </a:prstGeom>
        </p:spPr>
      </p:pic>
      <p:pic>
        <p:nvPicPr>
          <p:cNvPr id="17" name="Picture 16">
            <a:extLst>
              <a:ext uri="{FF2B5EF4-FFF2-40B4-BE49-F238E27FC236}">
                <a16:creationId xmlns:a16="http://schemas.microsoft.com/office/drawing/2014/main" id="{4DEBE52F-477E-C50F-8AB5-6A462ADA068C}"/>
              </a:ext>
            </a:extLst>
          </p:cNvPr>
          <p:cNvPicPr>
            <a:picLocks noChangeAspect="1"/>
          </p:cNvPicPr>
          <p:nvPr/>
        </p:nvPicPr>
        <p:blipFill>
          <a:blip r:embed="rId5"/>
          <a:stretch>
            <a:fillRect/>
          </a:stretch>
        </p:blipFill>
        <p:spPr>
          <a:xfrm>
            <a:off x="3033248" y="4006163"/>
            <a:ext cx="5693352" cy="2028104"/>
          </a:xfrm>
          <a:prstGeom prst="rect">
            <a:avLst/>
          </a:prstGeom>
        </p:spPr>
      </p:pic>
    </p:spTree>
    <p:extLst>
      <p:ext uri="{BB962C8B-B14F-4D97-AF65-F5344CB8AC3E}">
        <p14:creationId xmlns:p14="http://schemas.microsoft.com/office/powerpoint/2010/main" val="4058581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Code for the Monte Carlo Simulation</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a:solidFill>
                  <a:schemeClr val="accent5"/>
                </a:solidFill>
              </a:rPr>
              <a:t>Source: </a:t>
            </a:r>
            <a:r>
              <a:rPr lang="fr-FR" sz="800" err="1">
                <a:solidFill>
                  <a:schemeClr val="accent5"/>
                </a:solidFill>
                <a:ea typeface="+mn-lt"/>
                <a:cs typeface="+mn-lt"/>
              </a:rPr>
              <a:t>XerfiGlobal</a:t>
            </a:r>
            <a:r>
              <a:rPr lang="fr-FR" sz="800">
                <a:solidFill>
                  <a:schemeClr val="accent5"/>
                </a:solidFill>
                <a:ea typeface="+mn-lt"/>
                <a:cs typeface="+mn-lt"/>
              </a:rPr>
              <a:t>. (2021). </a:t>
            </a:r>
            <a:r>
              <a:rPr lang="fr-FR" sz="800" i="1">
                <a:solidFill>
                  <a:schemeClr val="accent5"/>
                </a:solidFill>
                <a:ea typeface="+mn-lt"/>
                <a:cs typeface="+mn-lt"/>
              </a:rPr>
              <a:t>Le marché mondial du transport aérien</a:t>
            </a:r>
            <a:r>
              <a:rPr lang="fr-FR" sz="800">
                <a:solidFill>
                  <a:schemeClr val="accent5"/>
                </a:solidFill>
                <a:ea typeface="+mn-lt"/>
                <a:cs typeface="+mn-lt"/>
              </a:rPr>
              <a:t>. Paris.</a:t>
            </a:r>
            <a:endParaRPr lang="en-US" sz="800">
              <a:solidFill>
                <a:schemeClr val="accent5"/>
              </a:solidFill>
            </a:endParaRPr>
          </a:p>
        </p:txBody>
      </p:sp>
      <p:grpSp>
        <p:nvGrpSpPr>
          <p:cNvPr id="9" name="Group 8">
            <a:extLst>
              <a:ext uri="{FF2B5EF4-FFF2-40B4-BE49-F238E27FC236}">
                <a16:creationId xmlns:a16="http://schemas.microsoft.com/office/drawing/2014/main" id="{A51A2F8B-3A10-4EAD-2685-C87438E93FAD}"/>
              </a:ext>
            </a:extLst>
          </p:cNvPr>
          <p:cNvGrpSpPr/>
          <p:nvPr/>
        </p:nvGrpSpPr>
        <p:grpSpPr>
          <a:xfrm>
            <a:off x="814519" y="1448600"/>
            <a:ext cx="10785903" cy="3941256"/>
            <a:chOff x="814519" y="712000"/>
            <a:chExt cx="10785903" cy="3941256"/>
          </a:xfrm>
        </p:grpSpPr>
        <p:pic>
          <p:nvPicPr>
            <p:cNvPr id="4" name="Picture 3">
              <a:extLst>
                <a:ext uri="{FF2B5EF4-FFF2-40B4-BE49-F238E27FC236}">
                  <a16:creationId xmlns:a16="http://schemas.microsoft.com/office/drawing/2014/main" id="{7178AAF6-7E48-78B2-735E-203125CC5D2F}"/>
                </a:ext>
              </a:extLst>
            </p:cNvPr>
            <p:cNvPicPr>
              <a:picLocks noChangeAspect="1"/>
            </p:cNvPicPr>
            <p:nvPr/>
          </p:nvPicPr>
          <p:blipFill>
            <a:blip r:embed="rId3"/>
            <a:stretch>
              <a:fillRect/>
            </a:stretch>
          </p:blipFill>
          <p:spPr>
            <a:xfrm>
              <a:off x="814519" y="712000"/>
              <a:ext cx="5374667" cy="3758400"/>
            </a:xfrm>
            <a:prstGeom prst="rect">
              <a:avLst/>
            </a:prstGeom>
          </p:spPr>
        </p:pic>
        <p:pic>
          <p:nvPicPr>
            <p:cNvPr id="6" name="Picture 5">
              <a:extLst>
                <a:ext uri="{FF2B5EF4-FFF2-40B4-BE49-F238E27FC236}">
                  <a16:creationId xmlns:a16="http://schemas.microsoft.com/office/drawing/2014/main" id="{6A5E7D9F-F50C-BF02-BCA3-8EA874AF40F3}"/>
                </a:ext>
              </a:extLst>
            </p:cNvPr>
            <p:cNvPicPr>
              <a:picLocks noChangeAspect="1"/>
            </p:cNvPicPr>
            <p:nvPr/>
          </p:nvPicPr>
          <p:blipFill>
            <a:blip r:embed="rId4"/>
            <a:stretch>
              <a:fillRect/>
            </a:stretch>
          </p:blipFill>
          <p:spPr>
            <a:xfrm>
              <a:off x="6212867" y="712000"/>
              <a:ext cx="5387555" cy="2717000"/>
            </a:xfrm>
            <a:prstGeom prst="rect">
              <a:avLst/>
            </a:prstGeom>
          </p:spPr>
        </p:pic>
        <p:pic>
          <p:nvPicPr>
            <p:cNvPr id="8" name="Picture 7">
              <a:extLst>
                <a:ext uri="{FF2B5EF4-FFF2-40B4-BE49-F238E27FC236}">
                  <a16:creationId xmlns:a16="http://schemas.microsoft.com/office/drawing/2014/main" id="{9F0A5D49-D3BA-B76A-CEDE-7CFBD18ABC61}"/>
                </a:ext>
              </a:extLst>
            </p:cNvPr>
            <p:cNvPicPr>
              <a:picLocks noChangeAspect="1"/>
            </p:cNvPicPr>
            <p:nvPr/>
          </p:nvPicPr>
          <p:blipFill rotWithShape="1">
            <a:blip r:embed="rId5"/>
            <a:srcRect b="38707"/>
            <a:stretch/>
          </p:blipFill>
          <p:spPr>
            <a:xfrm>
              <a:off x="6212867" y="3483864"/>
              <a:ext cx="5374667" cy="1169392"/>
            </a:xfrm>
            <a:prstGeom prst="rect">
              <a:avLst/>
            </a:prstGeom>
          </p:spPr>
        </p:pic>
      </p:grpSp>
    </p:spTree>
    <p:extLst>
      <p:ext uri="{BB962C8B-B14F-4D97-AF65-F5344CB8AC3E}">
        <p14:creationId xmlns:p14="http://schemas.microsoft.com/office/powerpoint/2010/main" val="386672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Code for Prophet</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a:solidFill>
                  <a:schemeClr val="accent5"/>
                </a:solidFill>
              </a:rPr>
              <a:t>Source: </a:t>
            </a:r>
            <a:r>
              <a:rPr lang="fr-FR" sz="800" err="1">
                <a:solidFill>
                  <a:schemeClr val="accent5"/>
                </a:solidFill>
                <a:ea typeface="+mn-lt"/>
                <a:cs typeface="+mn-lt"/>
              </a:rPr>
              <a:t>XerfiGlobal</a:t>
            </a:r>
            <a:r>
              <a:rPr lang="fr-FR" sz="800">
                <a:solidFill>
                  <a:schemeClr val="accent5"/>
                </a:solidFill>
                <a:ea typeface="+mn-lt"/>
                <a:cs typeface="+mn-lt"/>
              </a:rPr>
              <a:t>. (2021). </a:t>
            </a:r>
            <a:r>
              <a:rPr lang="fr-FR" sz="800" i="1">
                <a:solidFill>
                  <a:schemeClr val="accent5"/>
                </a:solidFill>
                <a:ea typeface="+mn-lt"/>
                <a:cs typeface="+mn-lt"/>
              </a:rPr>
              <a:t>Le marché mondial du transport aérien</a:t>
            </a:r>
            <a:r>
              <a:rPr lang="fr-FR" sz="800">
                <a:solidFill>
                  <a:schemeClr val="accent5"/>
                </a:solidFill>
                <a:ea typeface="+mn-lt"/>
                <a:cs typeface="+mn-lt"/>
              </a:rPr>
              <a:t>. Paris.</a:t>
            </a:r>
            <a:endParaRPr lang="en-US" sz="800">
              <a:solidFill>
                <a:schemeClr val="accent5"/>
              </a:solidFill>
            </a:endParaRPr>
          </a:p>
        </p:txBody>
      </p:sp>
      <p:pic>
        <p:nvPicPr>
          <p:cNvPr id="5" name="Picture 4">
            <a:extLst>
              <a:ext uri="{FF2B5EF4-FFF2-40B4-BE49-F238E27FC236}">
                <a16:creationId xmlns:a16="http://schemas.microsoft.com/office/drawing/2014/main" id="{52773959-DD21-D214-5024-B12D7DC9DBAF}"/>
              </a:ext>
            </a:extLst>
          </p:cNvPr>
          <p:cNvPicPr>
            <a:picLocks noChangeAspect="1"/>
          </p:cNvPicPr>
          <p:nvPr/>
        </p:nvPicPr>
        <p:blipFill>
          <a:blip r:embed="rId3"/>
          <a:stretch>
            <a:fillRect/>
          </a:stretch>
        </p:blipFill>
        <p:spPr>
          <a:xfrm>
            <a:off x="828121" y="721274"/>
            <a:ext cx="5524957" cy="972203"/>
          </a:xfrm>
          <a:prstGeom prst="rect">
            <a:avLst/>
          </a:prstGeom>
        </p:spPr>
      </p:pic>
      <p:pic>
        <p:nvPicPr>
          <p:cNvPr id="10" name="Picture 9">
            <a:extLst>
              <a:ext uri="{FF2B5EF4-FFF2-40B4-BE49-F238E27FC236}">
                <a16:creationId xmlns:a16="http://schemas.microsoft.com/office/drawing/2014/main" id="{B3C7886C-93F9-3721-8194-0C9FE3C03641}"/>
              </a:ext>
            </a:extLst>
          </p:cNvPr>
          <p:cNvPicPr>
            <a:picLocks noChangeAspect="1"/>
          </p:cNvPicPr>
          <p:nvPr/>
        </p:nvPicPr>
        <p:blipFill rotWithShape="1">
          <a:blip r:embed="rId4"/>
          <a:srcRect r="893"/>
          <a:stretch/>
        </p:blipFill>
        <p:spPr>
          <a:xfrm>
            <a:off x="6319264" y="751061"/>
            <a:ext cx="5022036" cy="942416"/>
          </a:xfrm>
          <a:prstGeom prst="rect">
            <a:avLst/>
          </a:prstGeom>
        </p:spPr>
      </p:pic>
      <p:pic>
        <p:nvPicPr>
          <p:cNvPr id="12" name="Picture 11">
            <a:extLst>
              <a:ext uri="{FF2B5EF4-FFF2-40B4-BE49-F238E27FC236}">
                <a16:creationId xmlns:a16="http://schemas.microsoft.com/office/drawing/2014/main" id="{CA3E122A-1BB3-C606-A084-8782CE65EAC3}"/>
              </a:ext>
            </a:extLst>
          </p:cNvPr>
          <p:cNvPicPr>
            <a:picLocks noChangeAspect="1"/>
          </p:cNvPicPr>
          <p:nvPr/>
        </p:nvPicPr>
        <p:blipFill>
          <a:blip r:embed="rId5"/>
          <a:stretch>
            <a:fillRect/>
          </a:stretch>
        </p:blipFill>
        <p:spPr>
          <a:xfrm>
            <a:off x="907145" y="1732537"/>
            <a:ext cx="6192155" cy="2943517"/>
          </a:xfrm>
          <a:prstGeom prst="rect">
            <a:avLst/>
          </a:prstGeom>
        </p:spPr>
      </p:pic>
      <p:pic>
        <p:nvPicPr>
          <p:cNvPr id="14" name="Picture 13">
            <a:extLst>
              <a:ext uri="{FF2B5EF4-FFF2-40B4-BE49-F238E27FC236}">
                <a16:creationId xmlns:a16="http://schemas.microsoft.com/office/drawing/2014/main" id="{41500B90-41F4-D98A-A6D2-C17C82C408C1}"/>
              </a:ext>
            </a:extLst>
          </p:cNvPr>
          <p:cNvPicPr>
            <a:picLocks noChangeAspect="1"/>
          </p:cNvPicPr>
          <p:nvPr/>
        </p:nvPicPr>
        <p:blipFill>
          <a:blip r:embed="rId6"/>
          <a:stretch>
            <a:fillRect/>
          </a:stretch>
        </p:blipFill>
        <p:spPr>
          <a:xfrm>
            <a:off x="5106214" y="3557794"/>
            <a:ext cx="6247586" cy="2881225"/>
          </a:xfrm>
          <a:prstGeom prst="rect">
            <a:avLst/>
          </a:prstGeom>
        </p:spPr>
      </p:pic>
    </p:spTree>
    <p:extLst>
      <p:ext uri="{BB962C8B-B14F-4D97-AF65-F5344CB8AC3E}">
        <p14:creationId xmlns:p14="http://schemas.microsoft.com/office/powerpoint/2010/main" val="1519962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Functions</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a:solidFill>
                  <a:schemeClr val="accent5"/>
                </a:solidFill>
              </a:rPr>
              <a:t>Source: </a:t>
            </a:r>
            <a:r>
              <a:rPr lang="fr-FR" sz="800" err="1">
                <a:solidFill>
                  <a:schemeClr val="accent5"/>
                </a:solidFill>
                <a:ea typeface="+mn-lt"/>
                <a:cs typeface="+mn-lt"/>
              </a:rPr>
              <a:t>XerfiGlobal</a:t>
            </a:r>
            <a:r>
              <a:rPr lang="fr-FR" sz="800">
                <a:solidFill>
                  <a:schemeClr val="accent5"/>
                </a:solidFill>
                <a:ea typeface="+mn-lt"/>
                <a:cs typeface="+mn-lt"/>
              </a:rPr>
              <a:t>. (2021). </a:t>
            </a:r>
            <a:r>
              <a:rPr lang="fr-FR" sz="800" i="1">
                <a:solidFill>
                  <a:schemeClr val="accent5"/>
                </a:solidFill>
                <a:ea typeface="+mn-lt"/>
                <a:cs typeface="+mn-lt"/>
              </a:rPr>
              <a:t>Le marché mondial du transport aérien</a:t>
            </a:r>
            <a:r>
              <a:rPr lang="fr-FR" sz="800">
                <a:solidFill>
                  <a:schemeClr val="accent5"/>
                </a:solidFill>
                <a:ea typeface="+mn-lt"/>
                <a:cs typeface="+mn-lt"/>
              </a:rPr>
              <a:t>. Paris.</a:t>
            </a:r>
            <a:endParaRPr lang="en-US" sz="800">
              <a:solidFill>
                <a:schemeClr val="accent5"/>
              </a:solidFill>
            </a:endParaRPr>
          </a:p>
        </p:txBody>
      </p:sp>
      <p:pic>
        <p:nvPicPr>
          <p:cNvPr id="4" name="Picture 3">
            <a:extLst>
              <a:ext uri="{FF2B5EF4-FFF2-40B4-BE49-F238E27FC236}">
                <a16:creationId xmlns:a16="http://schemas.microsoft.com/office/drawing/2014/main" id="{5AAB0766-8FB5-8DB9-C89A-09FE145F3CD8}"/>
              </a:ext>
            </a:extLst>
          </p:cNvPr>
          <p:cNvPicPr>
            <a:picLocks noChangeAspect="1"/>
          </p:cNvPicPr>
          <p:nvPr/>
        </p:nvPicPr>
        <p:blipFill>
          <a:blip r:embed="rId3"/>
          <a:stretch>
            <a:fillRect/>
          </a:stretch>
        </p:blipFill>
        <p:spPr>
          <a:xfrm>
            <a:off x="838200" y="744486"/>
            <a:ext cx="10491919" cy="2327945"/>
          </a:xfrm>
          <a:prstGeom prst="rect">
            <a:avLst/>
          </a:prstGeom>
        </p:spPr>
      </p:pic>
      <p:pic>
        <p:nvPicPr>
          <p:cNvPr id="7" name="Picture 6">
            <a:extLst>
              <a:ext uri="{FF2B5EF4-FFF2-40B4-BE49-F238E27FC236}">
                <a16:creationId xmlns:a16="http://schemas.microsoft.com/office/drawing/2014/main" id="{237AB1B4-36FE-6ACC-04E8-A7D058621D28}"/>
              </a:ext>
            </a:extLst>
          </p:cNvPr>
          <p:cNvPicPr>
            <a:picLocks noChangeAspect="1"/>
          </p:cNvPicPr>
          <p:nvPr/>
        </p:nvPicPr>
        <p:blipFill>
          <a:blip r:embed="rId4"/>
          <a:stretch>
            <a:fillRect/>
          </a:stretch>
        </p:blipFill>
        <p:spPr>
          <a:xfrm>
            <a:off x="838200" y="3033602"/>
            <a:ext cx="10491919" cy="3696469"/>
          </a:xfrm>
          <a:prstGeom prst="rect">
            <a:avLst/>
          </a:prstGeom>
        </p:spPr>
      </p:pic>
    </p:spTree>
    <p:extLst>
      <p:ext uri="{BB962C8B-B14F-4D97-AF65-F5344CB8AC3E}">
        <p14:creationId xmlns:p14="http://schemas.microsoft.com/office/powerpoint/2010/main" val="17147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600" b="1" dirty="0">
                <a:solidFill>
                  <a:srgbClr val="003264"/>
                </a:solidFill>
                <a:latin typeface="Trebuchet MS"/>
              </a:rPr>
              <a:t>01</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Initial hypothesis </a:t>
            </a:r>
            <a:endParaRPr lang="de-DE" sz="3600" dirty="0">
              <a:solidFill>
                <a:srgbClr val="003264"/>
              </a:solidFill>
              <a:ea typeface="+mn-lt"/>
              <a:cs typeface="+mn-lt"/>
            </a:endParaRPr>
          </a:p>
          <a:p>
            <a:pPr>
              <a:defRPr/>
            </a:pPr>
            <a:endParaRPr lang="de-DE" sz="2800" b="1" i="0" u="none" strike="noStrike" kern="1200" cap="none" spc="0" normalizeH="0" baseline="0" noProof="0" dirty="0">
              <a:ln>
                <a:noFill/>
              </a:ln>
              <a:solidFill>
                <a:srgbClr val="003264"/>
              </a:solidFill>
              <a:effectLst/>
              <a:uLnTx/>
              <a:uFillTx/>
              <a:latin typeface="Trebuchet MS" panose="020B0603020202020204" pitchFamily="34" charset="0"/>
            </a:endParaRPr>
          </a:p>
        </p:txBody>
      </p:sp>
    </p:spTree>
    <p:extLst>
      <p:ext uri="{BB962C8B-B14F-4D97-AF65-F5344CB8AC3E}">
        <p14:creationId xmlns:p14="http://schemas.microsoft.com/office/powerpoint/2010/main" val="260488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We are getting bombarded daily by anxious financial news</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a:solidFill>
                  <a:schemeClr val="accent5"/>
                </a:solidFill>
                <a:ea typeface="+mn-lt"/>
                <a:cs typeface="+mn-lt"/>
              </a:rPr>
              <a:t>Bloomberg, CNN Business, Financial Times,  </a:t>
            </a:r>
            <a:r>
              <a:rPr lang="fr-FR" sz="800" dirty="0" err="1">
                <a:solidFill>
                  <a:schemeClr val="accent5"/>
                </a:solidFill>
                <a:ea typeface="+mn-lt"/>
                <a:cs typeface="+mn-lt"/>
              </a:rPr>
              <a:t>MarketWatch</a:t>
            </a:r>
            <a:r>
              <a:rPr lang="fr-FR" sz="800" dirty="0">
                <a:solidFill>
                  <a:schemeClr val="accent5"/>
                </a:solidFill>
                <a:ea typeface="+mn-lt"/>
                <a:cs typeface="+mn-lt"/>
              </a:rPr>
              <a:t>, Reuters, The Wall Street Journal</a:t>
            </a:r>
            <a:endParaRPr lang="en-US" sz="800" dirty="0">
              <a:solidFill>
                <a:schemeClr val="accent5"/>
              </a:solidFill>
              <a:ea typeface="+mn-lt"/>
              <a:cs typeface="+mn-lt"/>
            </a:endParaRPr>
          </a:p>
        </p:txBody>
      </p:sp>
      <p:pic>
        <p:nvPicPr>
          <p:cNvPr id="11" name="Picture 10">
            <a:extLst>
              <a:ext uri="{FF2B5EF4-FFF2-40B4-BE49-F238E27FC236}">
                <a16:creationId xmlns:a16="http://schemas.microsoft.com/office/drawing/2014/main" id="{D1816B12-CBB0-2B22-C8DA-AC2D6812C892}"/>
              </a:ext>
            </a:extLst>
          </p:cNvPr>
          <p:cNvPicPr>
            <a:picLocks noChangeAspect="1"/>
          </p:cNvPicPr>
          <p:nvPr/>
        </p:nvPicPr>
        <p:blipFill>
          <a:blip r:embed="rId3"/>
          <a:stretch>
            <a:fillRect/>
          </a:stretch>
        </p:blipFill>
        <p:spPr>
          <a:xfrm>
            <a:off x="986358" y="977369"/>
            <a:ext cx="4852968" cy="1478590"/>
          </a:xfrm>
          <a:prstGeom prst="rect">
            <a:avLst/>
          </a:prstGeom>
        </p:spPr>
      </p:pic>
      <p:pic>
        <p:nvPicPr>
          <p:cNvPr id="20" name="Picture 19">
            <a:extLst>
              <a:ext uri="{FF2B5EF4-FFF2-40B4-BE49-F238E27FC236}">
                <a16:creationId xmlns:a16="http://schemas.microsoft.com/office/drawing/2014/main" id="{F5B76A7B-17A3-9729-1658-9F07F1934D25}"/>
              </a:ext>
            </a:extLst>
          </p:cNvPr>
          <p:cNvPicPr>
            <a:picLocks noChangeAspect="1"/>
          </p:cNvPicPr>
          <p:nvPr/>
        </p:nvPicPr>
        <p:blipFill>
          <a:blip r:embed="rId4"/>
          <a:stretch>
            <a:fillRect/>
          </a:stretch>
        </p:blipFill>
        <p:spPr>
          <a:xfrm>
            <a:off x="1530411" y="4694293"/>
            <a:ext cx="3203839" cy="1763151"/>
          </a:xfrm>
          <a:prstGeom prst="rect">
            <a:avLst/>
          </a:prstGeom>
        </p:spPr>
      </p:pic>
      <p:pic>
        <p:nvPicPr>
          <p:cNvPr id="22" name="Picture 21">
            <a:extLst>
              <a:ext uri="{FF2B5EF4-FFF2-40B4-BE49-F238E27FC236}">
                <a16:creationId xmlns:a16="http://schemas.microsoft.com/office/drawing/2014/main" id="{92B86CD0-4F61-8369-7282-7C517B16D283}"/>
              </a:ext>
            </a:extLst>
          </p:cNvPr>
          <p:cNvPicPr>
            <a:picLocks noChangeAspect="1"/>
          </p:cNvPicPr>
          <p:nvPr/>
        </p:nvPicPr>
        <p:blipFill>
          <a:blip r:embed="rId5"/>
          <a:stretch>
            <a:fillRect/>
          </a:stretch>
        </p:blipFill>
        <p:spPr>
          <a:xfrm>
            <a:off x="986358" y="2557530"/>
            <a:ext cx="3849713" cy="2139924"/>
          </a:xfrm>
          <a:prstGeom prst="rect">
            <a:avLst/>
          </a:prstGeom>
        </p:spPr>
      </p:pic>
      <p:pic>
        <p:nvPicPr>
          <p:cNvPr id="24" name="Picture 23">
            <a:extLst>
              <a:ext uri="{FF2B5EF4-FFF2-40B4-BE49-F238E27FC236}">
                <a16:creationId xmlns:a16="http://schemas.microsoft.com/office/drawing/2014/main" id="{C73DAF18-0283-2485-0661-A9E3980525B3}"/>
              </a:ext>
            </a:extLst>
          </p:cNvPr>
          <p:cNvPicPr>
            <a:picLocks noChangeAspect="1"/>
          </p:cNvPicPr>
          <p:nvPr/>
        </p:nvPicPr>
        <p:blipFill>
          <a:blip r:embed="rId6"/>
          <a:stretch>
            <a:fillRect/>
          </a:stretch>
        </p:blipFill>
        <p:spPr>
          <a:xfrm>
            <a:off x="5839326" y="4900573"/>
            <a:ext cx="5567101" cy="1449704"/>
          </a:xfrm>
          <a:prstGeom prst="rect">
            <a:avLst/>
          </a:prstGeom>
        </p:spPr>
      </p:pic>
      <p:pic>
        <p:nvPicPr>
          <p:cNvPr id="30" name="Picture 29">
            <a:extLst>
              <a:ext uri="{FF2B5EF4-FFF2-40B4-BE49-F238E27FC236}">
                <a16:creationId xmlns:a16="http://schemas.microsoft.com/office/drawing/2014/main" id="{6D188850-F03C-F4D0-1148-2B483A895F5D}"/>
              </a:ext>
            </a:extLst>
          </p:cNvPr>
          <p:cNvPicPr>
            <a:picLocks noChangeAspect="1"/>
          </p:cNvPicPr>
          <p:nvPr/>
        </p:nvPicPr>
        <p:blipFill>
          <a:blip r:embed="rId7"/>
          <a:stretch>
            <a:fillRect/>
          </a:stretch>
        </p:blipFill>
        <p:spPr>
          <a:xfrm>
            <a:off x="7088382" y="961623"/>
            <a:ext cx="3849714" cy="1927971"/>
          </a:xfrm>
          <a:prstGeom prst="rect">
            <a:avLst/>
          </a:prstGeom>
        </p:spPr>
      </p:pic>
      <p:pic>
        <p:nvPicPr>
          <p:cNvPr id="34" name="Picture 33">
            <a:extLst>
              <a:ext uri="{FF2B5EF4-FFF2-40B4-BE49-F238E27FC236}">
                <a16:creationId xmlns:a16="http://schemas.microsoft.com/office/drawing/2014/main" id="{F6717C57-D749-4C34-C823-EE542970F9E5}"/>
              </a:ext>
            </a:extLst>
          </p:cNvPr>
          <p:cNvPicPr>
            <a:picLocks noChangeAspect="1"/>
          </p:cNvPicPr>
          <p:nvPr/>
        </p:nvPicPr>
        <p:blipFill>
          <a:blip r:embed="rId8"/>
          <a:stretch>
            <a:fillRect/>
          </a:stretch>
        </p:blipFill>
        <p:spPr>
          <a:xfrm>
            <a:off x="6244880" y="3058101"/>
            <a:ext cx="4532795" cy="1550529"/>
          </a:xfrm>
          <a:prstGeom prst="rect">
            <a:avLst/>
          </a:prstGeom>
        </p:spPr>
      </p:pic>
    </p:spTree>
    <p:extLst>
      <p:ext uri="{BB962C8B-B14F-4D97-AF65-F5344CB8AC3E}">
        <p14:creationId xmlns:p14="http://schemas.microsoft.com/office/powerpoint/2010/main" val="313251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40025" y="322645"/>
            <a:ext cx="10515600" cy="389355"/>
          </a:xfrm>
        </p:spPr>
        <p:txBody>
          <a:bodyPr>
            <a:normAutofit fontScale="90000"/>
          </a:bodyPr>
          <a:lstStyle/>
          <a:p>
            <a:r>
              <a:rPr lang="en-GB" dirty="0"/>
              <a:t>What we are going to answer today</a:t>
            </a:r>
            <a:endParaRPr lang="fr-FR" dirty="0"/>
          </a:p>
        </p:txBody>
      </p:sp>
      <p:grpSp>
        <p:nvGrpSpPr>
          <p:cNvPr id="18" name="Group 17">
            <a:extLst>
              <a:ext uri="{FF2B5EF4-FFF2-40B4-BE49-F238E27FC236}">
                <a16:creationId xmlns:a16="http://schemas.microsoft.com/office/drawing/2014/main" id="{56F5DF65-AFDB-D1E7-40FE-73415865E494}"/>
              </a:ext>
            </a:extLst>
          </p:cNvPr>
          <p:cNvGrpSpPr/>
          <p:nvPr/>
        </p:nvGrpSpPr>
        <p:grpSpPr>
          <a:xfrm>
            <a:off x="908050" y="3720006"/>
            <a:ext cx="10447575" cy="1620000"/>
            <a:chOff x="908050" y="3512160"/>
            <a:chExt cx="10447575" cy="1620000"/>
          </a:xfrm>
        </p:grpSpPr>
        <p:sp>
          <p:nvSpPr>
            <p:cNvPr id="6" name="Rectangle 5">
              <a:extLst>
                <a:ext uri="{FF2B5EF4-FFF2-40B4-BE49-F238E27FC236}">
                  <a16:creationId xmlns:a16="http://schemas.microsoft.com/office/drawing/2014/main" id="{7621E1AE-C457-AC02-2BE3-35AECF607299}"/>
                </a:ext>
              </a:extLst>
            </p:cNvPr>
            <p:cNvSpPr/>
            <p:nvPr/>
          </p:nvSpPr>
          <p:spPr>
            <a:xfrm>
              <a:off x="2313225" y="3843436"/>
              <a:ext cx="9042400" cy="990000"/>
            </a:xfrm>
            <a:prstGeom prst="rect">
              <a:avLst/>
            </a:prstGeom>
            <a:solidFill>
              <a:srgbClr val="BFD2F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rgbClr val="003264"/>
                  </a:solidFill>
                  <a:latin typeface="Trebuchet MS"/>
                </a:rPr>
                <a:t>Using the knowledge we acquired during the last weeks, we will try to predict</a:t>
              </a:r>
            </a:p>
            <a:p>
              <a:pPr algn="ctr"/>
              <a:r>
                <a:rPr lang="en-GB" sz="1600" dirty="0">
                  <a:solidFill>
                    <a:srgbClr val="003264"/>
                  </a:solidFill>
                  <a:latin typeface="Trebuchet MS"/>
                </a:rPr>
                <a:t>the evolution of the S&amp;P 500 </a:t>
              </a:r>
              <a:endParaRPr lang="fr-FR" sz="1600" dirty="0">
                <a:solidFill>
                  <a:srgbClr val="003264"/>
                </a:solidFill>
                <a:latin typeface="Trebuchet MS"/>
              </a:endParaRPr>
            </a:p>
          </p:txBody>
        </p:sp>
        <p:sp>
          <p:nvSpPr>
            <p:cNvPr id="4" name="Oval 3">
              <a:extLst>
                <a:ext uri="{FF2B5EF4-FFF2-40B4-BE49-F238E27FC236}">
                  <a16:creationId xmlns:a16="http://schemas.microsoft.com/office/drawing/2014/main" id="{0C827858-478F-8B1B-C05C-69B85D85A214}"/>
                </a:ext>
              </a:extLst>
            </p:cNvPr>
            <p:cNvSpPr/>
            <p:nvPr/>
          </p:nvSpPr>
          <p:spPr>
            <a:xfrm>
              <a:off x="908050" y="3512160"/>
              <a:ext cx="1620000" cy="1620000"/>
            </a:xfrm>
            <a:prstGeom prst="ellipse">
              <a:avLst/>
            </a:prstGeom>
            <a:solidFill>
              <a:srgbClr val="BFD2F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1200" dirty="0">
                <a:solidFill>
                  <a:srgbClr val="003264"/>
                </a:solidFill>
                <a:latin typeface="Trebuchet MS"/>
              </a:endParaRPr>
            </a:p>
          </p:txBody>
        </p:sp>
        <p:pic>
          <p:nvPicPr>
            <p:cNvPr id="9" name="Graphic 8" descr="Bar graph with upward trend with solid fill">
              <a:extLst>
                <a:ext uri="{FF2B5EF4-FFF2-40B4-BE49-F238E27FC236}">
                  <a16:creationId xmlns:a16="http://schemas.microsoft.com/office/drawing/2014/main" id="{D7C18A6F-F928-4157-D01E-47575DF7D7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9" y="3743169"/>
              <a:ext cx="1157982" cy="1157982"/>
            </a:xfrm>
            <a:prstGeom prst="rect">
              <a:avLst/>
            </a:prstGeom>
          </p:spPr>
        </p:pic>
      </p:grpSp>
      <p:grpSp>
        <p:nvGrpSpPr>
          <p:cNvPr id="19" name="Group 18">
            <a:extLst>
              <a:ext uri="{FF2B5EF4-FFF2-40B4-BE49-F238E27FC236}">
                <a16:creationId xmlns:a16="http://schemas.microsoft.com/office/drawing/2014/main" id="{4308E519-54FB-FABE-3274-9CCB774BF550}"/>
              </a:ext>
            </a:extLst>
          </p:cNvPr>
          <p:cNvGrpSpPr/>
          <p:nvPr/>
        </p:nvGrpSpPr>
        <p:grpSpPr>
          <a:xfrm>
            <a:off x="908050" y="1517994"/>
            <a:ext cx="10447575" cy="1620000"/>
            <a:chOff x="908050" y="1310148"/>
            <a:chExt cx="10447575" cy="1620000"/>
          </a:xfrm>
        </p:grpSpPr>
        <p:sp>
          <p:nvSpPr>
            <p:cNvPr id="5" name="Rectangle 4">
              <a:extLst>
                <a:ext uri="{FF2B5EF4-FFF2-40B4-BE49-F238E27FC236}">
                  <a16:creationId xmlns:a16="http://schemas.microsoft.com/office/drawing/2014/main" id="{88B6CC1B-90B4-0DB9-A4B9-442D25033169}"/>
                </a:ext>
              </a:extLst>
            </p:cNvPr>
            <p:cNvSpPr/>
            <p:nvPr/>
          </p:nvSpPr>
          <p:spPr>
            <a:xfrm>
              <a:off x="2313225" y="1625288"/>
              <a:ext cx="9042400" cy="989720"/>
            </a:xfrm>
            <a:prstGeom prst="rect">
              <a:avLst/>
            </a:prstGeom>
            <a:solidFill>
              <a:srgbClr val="BFD2F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rgbClr val="003264"/>
                  </a:solidFill>
                  <a:latin typeface="Trebuchet MS"/>
                </a:rPr>
                <a:t>How did these indicators evolve during the last years </a:t>
              </a:r>
            </a:p>
            <a:p>
              <a:pPr algn="ctr"/>
              <a:r>
                <a:rPr lang="en-GB" sz="1600" dirty="0">
                  <a:solidFill>
                    <a:srgbClr val="003264"/>
                  </a:solidFill>
                  <a:latin typeface="Trebuchet MS"/>
                </a:rPr>
                <a:t>and see if we can legitimately be worried?</a:t>
              </a:r>
              <a:endParaRPr lang="fr-FR" sz="1600" dirty="0">
                <a:solidFill>
                  <a:srgbClr val="003264"/>
                </a:solidFill>
                <a:latin typeface="Trebuchet MS"/>
              </a:endParaRPr>
            </a:p>
          </p:txBody>
        </p:sp>
        <p:sp>
          <p:nvSpPr>
            <p:cNvPr id="3" name="Oval 2">
              <a:extLst>
                <a:ext uri="{FF2B5EF4-FFF2-40B4-BE49-F238E27FC236}">
                  <a16:creationId xmlns:a16="http://schemas.microsoft.com/office/drawing/2014/main" id="{F01BB064-9626-6239-3437-FCDDB298D3CC}"/>
                </a:ext>
              </a:extLst>
            </p:cNvPr>
            <p:cNvSpPr/>
            <p:nvPr/>
          </p:nvSpPr>
          <p:spPr>
            <a:xfrm>
              <a:off x="908050" y="1310148"/>
              <a:ext cx="1656000" cy="1620000"/>
            </a:xfrm>
            <a:prstGeom prst="ellipse">
              <a:avLst/>
            </a:prstGeom>
            <a:solidFill>
              <a:srgbClr val="BFD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2" name="Graphic 11" descr="Loudly crying face outline outline">
              <a:extLst>
                <a:ext uri="{FF2B5EF4-FFF2-40B4-BE49-F238E27FC236}">
                  <a16:creationId xmlns:a16="http://schemas.microsoft.com/office/drawing/2014/main" id="{F81280EB-6819-C145-A5CF-E94F4FC7D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2675" y="1466773"/>
              <a:ext cx="1306750" cy="1306750"/>
            </a:xfrm>
            <a:prstGeom prst="rect">
              <a:avLst/>
            </a:prstGeom>
          </p:spPr>
        </p:pic>
      </p:grpSp>
    </p:spTree>
    <p:extLst>
      <p:ext uri="{BB962C8B-B14F-4D97-AF65-F5344CB8AC3E}">
        <p14:creationId xmlns:p14="http://schemas.microsoft.com/office/powerpoint/2010/main" val="419616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36">
            <a:extLst>
              <a:ext uri="{FF2B5EF4-FFF2-40B4-BE49-F238E27FC236}">
                <a16:creationId xmlns:a16="http://schemas.microsoft.com/office/drawing/2014/main" id="{C390C433-F1AD-F741-7194-71C21E133AB1}"/>
              </a:ext>
            </a:extLst>
          </p:cNvPr>
          <p:cNvSpPr/>
          <p:nvPr/>
        </p:nvSpPr>
        <p:spPr>
          <a:xfrm>
            <a:off x="720695" y="1587401"/>
            <a:ext cx="10505135" cy="1994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600" b="1" dirty="0">
                <a:solidFill>
                  <a:srgbClr val="003264"/>
                </a:solidFill>
                <a:latin typeface="Trebuchet MS"/>
              </a:rPr>
              <a:t>02</a:t>
            </a:r>
          </a:p>
        </p:txBody>
      </p:sp>
      <p:sp>
        <p:nvSpPr>
          <p:cNvPr id="5" name="Rechteck 18">
            <a:extLst>
              <a:ext uri="{FF2B5EF4-FFF2-40B4-BE49-F238E27FC236}">
                <a16:creationId xmlns:a16="http://schemas.microsoft.com/office/drawing/2014/main" id="{BF1DB45B-ED32-B75E-B62B-BD5BBFEBB497}"/>
              </a:ext>
            </a:extLst>
          </p:cNvPr>
          <p:cNvSpPr/>
          <p:nvPr/>
        </p:nvSpPr>
        <p:spPr>
          <a:xfrm>
            <a:off x="720695" y="3431029"/>
            <a:ext cx="9468000" cy="50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GB" sz="3600" dirty="0">
                <a:solidFill>
                  <a:srgbClr val="003264"/>
                </a:solidFill>
                <a:latin typeface="Trebuchet MS"/>
              </a:rPr>
              <a:t>Getting the data</a:t>
            </a:r>
            <a:endParaRPr lang="de-DE" sz="3600" dirty="0">
              <a:solidFill>
                <a:srgbClr val="003264"/>
              </a:solidFill>
              <a:ea typeface="+mn-lt"/>
              <a:cs typeface="+mn-lt"/>
            </a:endParaRPr>
          </a:p>
          <a:p>
            <a:pPr>
              <a:defRPr/>
            </a:pPr>
            <a:endParaRPr lang="de-DE" sz="2800" b="1" i="0" u="none" strike="noStrike" kern="1200" cap="none" spc="0" normalizeH="0" baseline="0" noProof="0" dirty="0">
              <a:ln>
                <a:noFill/>
              </a:ln>
              <a:solidFill>
                <a:srgbClr val="003264"/>
              </a:solidFill>
              <a:effectLst/>
              <a:uLnTx/>
              <a:uFillTx/>
              <a:latin typeface="Trebuchet MS" panose="020B0603020202020204" pitchFamily="34" charset="0"/>
            </a:endParaRPr>
          </a:p>
        </p:txBody>
      </p:sp>
    </p:spTree>
    <p:extLst>
      <p:ext uri="{BB962C8B-B14F-4D97-AF65-F5344CB8AC3E}">
        <p14:creationId xmlns:p14="http://schemas.microsoft.com/office/powerpoint/2010/main" val="409028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2">
            <a:extLst>
              <a:ext uri="{FF2B5EF4-FFF2-40B4-BE49-F238E27FC236}">
                <a16:creationId xmlns:a16="http://schemas.microsoft.com/office/drawing/2014/main" id="{0C722127-B4B6-91B5-5EBD-FAA0A4BB0337}"/>
              </a:ext>
            </a:extLst>
          </p:cNvPr>
          <p:cNvGraphicFramePr>
            <a:graphicFrameLocks noGrp="1"/>
          </p:cNvGraphicFramePr>
          <p:nvPr>
            <p:extLst>
              <p:ext uri="{D42A27DB-BD31-4B8C-83A1-F6EECF244321}">
                <p14:modId xmlns:p14="http://schemas.microsoft.com/office/powerpoint/2010/main" val="4035381182"/>
              </p:ext>
            </p:extLst>
          </p:nvPr>
        </p:nvGraphicFramePr>
        <p:xfrm>
          <a:off x="849658" y="709597"/>
          <a:ext cx="4876388" cy="304800"/>
        </p:xfrm>
        <a:graphic>
          <a:graphicData uri="http://schemas.openxmlformats.org/drawingml/2006/table">
            <a:tbl>
              <a:tblPr firstRow="1" bandRow="1">
                <a:tableStyleId>{5C22544A-7EE6-4342-B048-85BDC9FD1C3A}</a:tableStyleId>
              </a:tblPr>
              <a:tblGrid>
                <a:gridCol w="4876388">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Capital IQ</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Trying to get the data with traditional providers</a:t>
            </a:r>
            <a:endParaRPr lang="fr-FR" dirty="0"/>
          </a:p>
        </p:txBody>
      </p:sp>
      <p:sp>
        <p:nvSpPr>
          <p:cNvPr id="10" name="ZoneTexte 9">
            <a:extLst>
              <a:ext uri="{FF2B5EF4-FFF2-40B4-BE49-F238E27FC236}">
                <a16:creationId xmlns:a16="http://schemas.microsoft.com/office/drawing/2014/main" id="{105E6BB2-9067-16C6-9A99-7B0340852A28}"/>
              </a:ext>
            </a:extLst>
          </p:cNvPr>
          <p:cNvSpPr txBox="1"/>
          <p:nvPr/>
        </p:nvSpPr>
        <p:spPr>
          <a:xfrm>
            <a:off x="838201" y="1028484"/>
            <a:ext cx="48878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err="1">
                <a:solidFill>
                  <a:schemeClr val="accent1">
                    <a:lumMod val="60000"/>
                    <a:lumOff val="40000"/>
                  </a:schemeClr>
                </a:solidFill>
                <a:latin typeface="Gill Sans MT"/>
                <a:cs typeface="Arial"/>
              </a:rPr>
              <a:t>CapIQ</a:t>
            </a:r>
            <a:r>
              <a:rPr lang="en-GB" sz="1400" dirty="0"/>
              <a:t> is a </a:t>
            </a:r>
            <a:r>
              <a:rPr lang="en-GB" sz="1400" b="1" dirty="0">
                <a:solidFill>
                  <a:schemeClr val="accent1">
                    <a:lumMod val="60000"/>
                    <a:lumOff val="40000"/>
                  </a:schemeClr>
                </a:solidFill>
                <a:latin typeface="Gill Sans MT"/>
                <a:cs typeface="Arial"/>
              </a:rPr>
              <a:t>market intelligence platform </a:t>
            </a:r>
            <a:r>
              <a:rPr lang="en-GB" sz="1400" dirty="0"/>
              <a:t>designed by Standard &amp; Poor's (S&amp;P). The platform is used in many areas of corporate finance, including investment banking, equity research or asset management.</a:t>
            </a:r>
            <a:endParaRPr lang="en-US" sz="1400" dirty="0"/>
          </a:p>
        </p:txBody>
      </p:sp>
      <p:graphicFrame>
        <p:nvGraphicFramePr>
          <p:cNvPr id="31" name="Table 12">
            <a:extLst>
              <a:ext uri="{FF2B5EF4-FFF2-40B4-BE49-F238E27FC236}">
                <a16:creationId xmlns:a16="http://schemas.microsoft.com/office/drawing/2014/main" id="{D8A02F88-F78A-5A05-D90B-80ED4AEDB347}"/>
              </a:ext>
            </a:extLst>
          </p:cNvPr>
          <p:cNvGraphicFramePr>
            <a:graphicFrameLocks noGrp="1"/>
          </p:cNvGraphicFramePr>
          <p:nvPr>
            <p:extLst>
              <p:ext uri="{D42A27DB-BD31-4B8C-83A1-F6EECF244321}">
                <p14:modId xmlns:p14="http://schemas.microsoft.com/office/powerpoint/2010/main" val="3753571770"/>
              </p:ext>
            </p:extLst>
          </p:nvPr>
        </p:nvGraphicFramePr>
        <p:xfrm>
          <a:off x="6514240" y="3912950"/>
          <a:ext cx="4897446" cy="332261"/>
        </p:xfrm>
        <a:graphic>
          <a:graphicData uri="http://schemas.openxmlformats.org/drawingml/2006/table">
            <a:tbl>
              <a:tblPr firstRow="1" bandRow="1">
                <a:tableStyleId>{5C22544A-7EE6-4342-B048-85BDC9FD1C3A}</a:tableStyleId>
              </a:tblPr>
              <a:tblGrid>
                <a:gridCol w="4897446">
                  <a:extLst>
                    <a:ext uri="{9D8B030D-6E8A-4147-A177-3AD203B41FA5}">
                      <a16:colId xmlns:a16="http://schemas.microsoft.com/office/drawing/2014/main" val="3773005017"/>
                    </a:ext>
                  </a:extLst>
                </a:gridCol>
              </a:tblGrid>
              <a:tr h="332261">
                <a:tc>
                  <a:txBody>
                    <a:bodyPr/>
                    <a:lstStyle/>
                    <a:p>
                      <a:pPr lvl="0" algn="ctr">
                        <a:buNone/>
                      </a:pPr>
                      <a:r>
                        <a:rPr lang="fr-FR" sz="1400" b="1" i="0" dirty="0">
                          <a:solidFill>
                            <a:schemeClr val="tx1"/>
                          </a:solidFill>
                        </a:rPr>
                        <a:t>User Interface</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8" name="Table 12">
            <a:extLst>
              <a:ext uri="{FF2B5EF4-FFF2-40B4-BE49-F238E27FC236}">
                <a16:creationId xmlns:a16="http://schemas.microsoft.com/office/drawing/2014/main" id="{17D5852D-884B-9AC9-2733-08E91852BF2D}"/>
              </a:ext>
            </a:extLst>
          </p:cNvPr>
          <p:cNvGraphicFramePr>
            <a:graphicFrameLocks noGrp="1"/>
          </p:cNvGraphicFramePr>
          <p:nvPr>
            <p:extLst>
              <p:ext uri="{D42A27DB-BD31-4B8C-83A1-F6EECF244321}">
                <p14:modId xmlns:p14="http://schemas.microsoft.com/office/powerpoint/2010/main" val="3640390515"/>
              </p:ext>
            </p:extLst>
          </p:nvPr>
        </p:nvGraphicFramePr>
        <p:xfrm>
          <a:off x="6431968" y="703085"/>
          <a:ext cx="4921247" cy="304800"/>
        </p:xfrm>
        <a:graphic>
          <a:graphicData uri="http://schemas.openxmlformats.org/drawingml/2006/table">
            <a:tbl>
              <a:tblPr firstRow="1" bandRow="1">
                <a:tableStyleId>{5C22544A-7EE6-4342-B048-85BDC9FD1C3A}</a:tableStyleId>
              </a:tblPr>
              <a:tblGrid>
                <a:gridCol w="4921247">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Refinitiv</a:t>
                      </a:r>
                      <a:endParaRPr lang="fr-FR"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a:t>
            </a:r>
            <a:r>
              <a:rPr lang="fr-FR" sz="800" dirty="0">
                <a:solidFill>
                  <a:schemeClr val="accent5"/>
                </a:solidFill>
                <a:ea typeface="+mn-lt"/>
                <a:cs typeface="+mn-lt"/>
              </a:rPr>
              <a:t> </a:t>
            </a:r>
            <a:r>
              <a:rPr lang="fr-FR" sz="800" dirty="0" err="1">
                <a:solidFill>
                  <a:schemeClr val="accent5"/>
                </a:solidFill>
                <a:ea typeface="+mn-lt"/>
                <a:cs typeface="+mn-lt"/>
              </a:rPr>
              <a:t>Corporate</a:t>
            </a:r>
            <a:r>
              <a:rPr lang="fr-FR" sz="800" dirty="0">
                <a:solidFill>
                  <a:schemeClr val="accent5"/>
                </a:solidFill>
                <a:ea typeface="+mn-lt"/>
                <a:cs typeface="+mn-lt"/>
              </a:rPr>
              <a:t> Finance Institute, </a:t>
            </a:r>
            <a:r>
              <a:rPr lang="fr-FR" sz="800" dirty="0" err="1">
                <a:solidFill>
                  <a:schemeClr val="accent5"/>
                </a:solidFill>
                <a:ea typeface="+mn-lt"/>
                <a:cs typeface="+mn-lt"/>
              </a:rPr>
              <a:t>CapitalIQ</a:t>
            </a:r>
            <a:r>
              <a:rPr lang="fr-FR" sz="800" dirty="0">
                <a:solidFill>
                  <a:schemeClr val="accent5"/>
                </a:solidFill>
                <a:ea typeface="+mn-lt"/>
                <a:cs typeface="+mn-lt"/>
              </a:rPr>
              <a:t>, </a:t>
            </a:r>
            <a:r>
              <a:rPr lang="fr-FR" sz="800" dirty="0" err="1">
                <a:solidFill>
                  <a:schemeClr val="accent5"/>
                </a:solidFill>
                <a:ea typeface="+mn-lt"/>
                <a:cs typeface="+mn-lt"/>
              </a:rPr>
              <a:t>Refinitiv</a:t>
            </a:r>
            <a:endParaRPr lang="en-US" sz="800" dirty="0">
              <a:solidFill>
                <a:schemeClr val="accent5"/>
              </a:solidFill>
            </a:endParaRPr>
          </a:p>
        </p:txBody>
      </p:sp>
      <p:pic>
        <p:nvPicPr>
          <p:cNvPr id="11" name="Picture 10">
            <a:extLst>
              <a:ext uri="{FF2B5EF4-FFF2-40B4-BE49-F238E27FC236}">
                <a16:creationId xmlns:a16="http://schemas.microsoft.com/office/drawing/2014/main" id="{049A0E50-53AB-D231-0CFE-3F05E5A009E1}"/>
              </a:ext>
            </a:extLst>
          </p:cNvPr>
          <p:cNvPicPr>
            <a:picLocks noChangeAspect="1"/>
          </p:cNvPicPr>
          <p:nvPr/>
        </p:nvPicPr>
        <p:blipFill rotWithShape="1">
          <a:blip r:embed="rId3"/>
          <a:srcRect b="5115"/>
          <a:stretch/>
        </p:blipFill>
        <p:spPr>
          <a:xfrm>
            <a:off x="849658" y="4300859"/>
            <a:ext cx="4912336" cy="2261986"/>
          </a:xfrm>
          <a:prstGeom prst="rect">
            <a:avLst/>
          </a:prstGeom>
        </p:spPr>
      </p:pic>
      <p:graphicFrame>
        <p:nvGraphicFramePr>
          <p:cNvPr id="17" name="Table 12">
            <a:extLst>
              <a:ext uri="{FF2B5EF4-FFF2-40B4-BE49-F238E27FC236}">
                <a16:creationId xmlns:a16="http://schemas.microsoft.com/office/drawing/2014/main" id="{33CA9C34-DC0C-197C-C345-4EEFCBF91924}"/>
              </a:ext>
            </a:extLst>
          </p:cNvPr>
          <p:cNvGraphicFramePr>
            <a:graphicFrameLocks noGrp="1"/>
          </p:cNvGraphicFramePr>
          <p:nvPr>
            <p:extLst>
              <p:ext uri="{D42A27DB-BD31-4B8C-83A1-F6EECF244321}">
                <p14:modId xmlns:p14="http://schemas.microsoft.com/office/powerpoint/2010/main" val="369667637"/>
              </p:ext>
            </p:extLst>
          </p:nvPr>
        </p:nvGraphicFramePr>
        <p:xfrm>
          <a:off x="849658" y="3970891"/>
          <a:ext cx="4876388" cy="304800"/>
        </p:xfrm>
        <a:graphic>
          <a:graphicData uri="http://schemas.openxmlformats.org/drawingml/2006/table">
            <a:tbl>
              <a:tblPr firstRow="1" bandRow="1">
                <a:tableStyleId>{5C22544A-7EE6-4342-B048-85BDC9FD1C3A}</a:tableStyleId>
              </a:tblPr>
              <a:tblGrid>
                <a:gridCol w="4876388">
                  <a:extLst>
                    <a:ext uri="{9D8B030D-6E8A-4147-A177-3AD203B41FA5}">
                      <a16:colId xmlns:a16="http://schemas.microsoft.com/office/drawing/2014/main" val="3773005017"/>
                    </a:ext>
                  </a:extLst>
                </a:gridCol>
              </a:tblGrid>
              <a:tr h="182730">
                <a:tc>
                  <a:txBody>
                    <a:bodyPr/>
                    <a:lstStyle/>
                    <a:p>
                      <a:pPr lvl="0" algn="ctr">
                        <a:buNone/>
                      </a:pPr>
                      <a:r>
                        <a:rPr lang="fr-FR" sz="1400" kern="1200" dirty="0">
                          <a:solidFill>
                            <a:schemeClr val="tx1"/>
                          </a:solidFill>
                          <a:latin typeface="+mn-lt"/>
                          <a:ea typeface="+mn-ea"/>
                          <a:cs typeface="+mn-cs"/>
                        </a:rPr>
                        <a:t>User interface</a:t>
                      </a:r>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graphicFrame>
        <p:nvGraphicFramePr>
          <p:cNvPr id="18" name="Table 12">
            <a:extLst>
              <a:ext uri="{FF2B5EF4-FFF2-40B4-BE49-F238E27FC236}">
                <a16:creationId xmlns:a16="http://schemas.microsoft.com/office/drawing/2014/main" id="{A90E5B21-3107-F8AA-D583-7F7C328FE440}"/>
              </a:ext>
            </a:extLst>
          </p:cNvPr>
          <p:cNvGraphicFramePr>
            <a:graphicFrameLocks noGrp="1"/>
          </p:cNvGraphicFramePr>
          <p:nvPr>
            <p:extLst>
              <p:ext uri="{D42A27DB-BD31-4B8C-83A1-F6EECF244321}">
                <p14:modId xmlns:p14="http://schemas.microsoft.com/office/powerpoint/2010/main" val="3752315484"/>
              </p:ext>
            </p:extLst>
          </p:nvPr>
        </p:nvGraphicFramePr>
        <p:xfrm>
          <a:off x="849658" y="1905567"/>
          <a:ext cx="4876388" cy="304800"/>
        </p:xfrm>
        <a:graphic>
          <a:graphicData uri="http://schemas.openxmlformats.org/drawingml/2006/table">
            <a:tbl>
              <a:tblPr firstRow="1" bandRow="1">
                <a:tableStyleId>{5C22544A-7EE6-4342-B048-85BDC9FD1C3A}</a:tableStyleId>
              </a:tblPr>
              <a:tblGrid>
                <a:gridCol w="4876388">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Collected</a:t>
                      </a:r>
                      <a:r>
                        <a:rPr lang="fr-FR" sz="1400" b="1" i="0" dirty="0">
                          <a:solidFill>
                            <a:schemeClr val="tx1"/>
                          </a:solidFill>
                        </a:rPr>
                        <a:t> Data</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19" name="Rectangle 18">
            <a:extLst>
              <a:ext uri="{FF2B5EF4-FFF2-40B4-BE49-F238E27FC236}">
                <a16:creationId xmlns:a16="http://schemas.microsoft.com/office/drawing/2014/main" id="{B20FF8CF-2AAD-BABC-F55D-35EC82C34A72}"/>
              </a:ext>
            </a:extLst>
          </p:cNvPr>
          <p:cNvSpPr/>
          <p:nvPr/>
        </p:nvSpPr>
        <p:spPr>
          <a:xfrm>
            <a:off x="799141" y="2260590"/>
            <a:ext cx="4961881" cy="1716818"/>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spcBef>
                <a:spcPts val="600"/>
              </a:spcBef>
              <a:spcAft>
                <a:spcPts val="600"/>
              </a:spcAft>
              <a:buFont typeface="Arial" panose="020B0604020202020204" pitchFamily="34" charset="0"/>
              <a:buChar char="•"/>
            </a:pPr>
            <a:r>
              <a:rPr lang="en-GB" sz="1400" dirty="0">
                <a:solidFill>
                  <a:schemeClr val="tx1"/>
                </a:solidFill>
              </a:rPr>
              <a:t>US GDP from 1927 to 2022 (quarterly release)</a:t>
            </a:r>
          </a:p>
          <a:p>
            <a:pPr marL="171450" indent="-171450">
              <a:spcBef>
                <a:spcPts val="600"/>
              </a:spcBef>
              <a:spcAft>
                <a:spcPts val="600"/>
              </a:spcAft>
              <a:buFont typeface="Arial" panose="020B0604020202020204" pitchFamily="34" charset="0"/>
              <a:buChar char="•"/>
            </a:pPr>
            <a:r>
              <a:rPr lang="en-GB" sz="1400" dirty="0">
                <a:solidFill>
                  <a:schemeClr val="tx1"/>
                </a:solidFill>
              </a:rPr>
              <a:t>US CPI 1914-2022 - Monthly basis </a:t>
            </a:r>
          </a:p>
          <a:p>
            <a:pPr marL="171450" indent="-171450">
              <a:spcBef>
                <a:spcPts val="600"/>
              </a:spcBef>
              <a:spcAft>
                <a:spcPts val="600"/>
              </a:spcAft>
              <a:buFont typeface="Arial" panose="020B0604020202020204" pitchFamily="34" charset="0"/>
              <a:buChar char="•"/>
            </a:pPr>
            <a:r>
              <a:rPr lang="en-GB" sz="1400" dirty="0">
                <a:solidFill>
                  <a:schemeClr val="tx1"/>
                </a:solidFill>
              </a:rPr>
              <a:t>US Unemployment Rate 1948-2022 - Monthly basis</a:t>
            </a:r>
          </a:p>
          <a:p>
            <a:pPr marL="171450" indent="-171450">
              <a:spcBef>
                <a:spcPts val="600"/>
              </a:spcBef>
              <a:spcAft>
                <a:spcPts val="600"/>
              </a:spcAft>
              <a:buFont typeface="Arial" panose="020B0604020202020204" pitchFamily="34" charset="0"/>
              <a:buChar char="•"/>
            </a:pPr>
            <a:r>
              <a:rPr lang="en-GB" sz="1400" dirty="0">
                <a:solidFill>
                  <a:schemeClr val="tx1"/>
                </a:solidFill>
              </a:rPr>
              <a:t>S&amp;P 500 1928-2022 - Daily Basis  </a:t>
            </a:r>
          </a:p>
        </p:txBody>
      </p:sp>
      <p:pic>
        <p:nvPicPr>
          <p:cNvPr id="3078" name="Picture 6" descr="Refinitiv CodeBook | Refinitiv">
            <a:extLst>
              <a:ext uri="{FF2B5EF4-FFF2-40B4-BE49-F238E27FC236}">
                <a16:creationId xmlns:a16="http://schemas.microsoft.com/office/drawing/2014/main" id="{D737916F-DF98-4FB6-A7D6-45C199838E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115"/>
          <a:stretch/>
        </p:blipFill>
        <p:spPr bwMode="auto">
          <a:xfrm>
            <a:off x="6535298" y="4300859"/>
            <a:ext cx="4876388" cy="2261986"/>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9">
            <a:extLst>
              <a:ext uri="{FF2B5EF4-FFF2-40B4-BE49-F238E27FC236}">
                <a16:creationId xmlns:a16="http://schemas.microsoft.com/office/drawing/2014/main" id="{3EBD66F4-B693-14B1-530B-7AD96B417F84}"/>
              </a:ext>
            </a:extLst>
          </p:cNvPr>
          <p:cNvSpPr txBox="1"/>
          <p:nvPr/>
        </p:nvSpPr>
        <p:spPr>
          <a:xfrm>
            <a:off x="6486526" y="1028484"/>
            <a:ext cx="48878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solidFill>
                  <a:schemeClr val="accent1">
                    <a:lumMod val="60000"/>
                    <a:lumOff val="40000"/>
                  </a:schemeClr>
                </a:solidFill>
                <a:latin typeface="Gill Sans MT"/>
                <a:cs typeface="Arial"/>
              </a:rPr>
              <a:t>Refinitiv Eikon </a:t>
            </a:r>
            <a:r>
              <a:rPr lang="en-GB" sz="1400" dirty="0"/>
              <a:t>is an open-technology solution for financial markets professionals, providing access to industry-leading </a:t>
            </a:r>
            <a:r>
              <a:rPr lang="en-GB" sz="1400" b="1" dirty="0">
                <a:solidFill>
                  <a:schemeClr val="accent1">
                    <a:lumMod val="60000"/>
                    <a:lumOff val="40000"/>
                  </a:schemeClr>
                </a:solidFill>
                <a:latin typeface="Gill Sans MT"/>
                <a:cs typeface="Arial"/>
              </a:rPr>
              <a:t>data, insights, and exclusive and trusted news</a:t>
            </a:r>
            <a:r>
              <a:rPr lang="en-GB" sz="1400" b="0" i="0" dirty="0">
                <a:solidFill>
                  <a:srgbClr val="202124"/>
                </a:solidFill>
                <a:effectLst/>
                <a:latin typeface="arial" panose="020B0604020202020204" pitchFamily="34" charset="0"/>
              </a:rPr>
              <a:t>.</a:t>
            </a:r>
            <a:endParaRPr lang="en-US" sz="1400" dirty="0"/>
          </a:p>
        </p:txBody>
      </p:sp>
      <p:graphicFrame>
        <p:nvGraphicFramePr>
          <p:cNvPr id="23" name="Table 12">
            <a:extLst>
              <a:ext uri="{FF2B5EF4-FFF2-40B4-BE49-F238E27FC236}">
                <a16:creationId xmlns:a16="http://schemas.microsoft.com/office/drawing/2014/main" id="{99DAC2C8-A31C-49E3-BFE0-1B22C3761A08}"/>
              </a:ext>
            </a:extLst>
          </p:cNvPr>
          <p:cNvGraphicFramePr>
            <a:graphicFrameLocks noGrp="1"/>
          </p:cNvGraphicFramePr>
          <p:nvPr>
            <p:extLst>
              <p:ext uri="{D42A27DB-BD31-4B8C-83A1-F6EECF244321}">
                <p14:modId xmlns:p14="http://schemas.microsoft.com/office/powerpoint/2010/main" val="407684756"/>
              </p:ext>
            </p:extLst>
          </p:nvPr>
        </p:nvGraphicFramePr>
        <p:xfrm>
          <a:off x="6497983" y="1905567"/>
          <a:ext cx="4876388" cy="304800"/>
        </p:xfrm>
        <a:graphic>
          <a:graphicData uri="http://schemas.openxmlformats.org/drawingml/2006/table">
            <a:tbl>
              <a:tblPr firstRow="1" bandRow="1">
                <a:tableStyleId>{5C22544A-7EE6-4342-B048-85BDC9FD1C3A}</a:tableStyleId>
              </a:tblPr>
              <a:tblGrid>
                <a:gridCol w="4876388">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Collected</a:t>
                      </a:r>
                      <a:r>
                        <a:rPr lang="fr-FR" sz="1400" b="1" i="0" dirty="0">
                          <a:solidFill>
                            <a:schemeClr val="tx1"/>
                          </a:solidFill>
                        </a:rPr>
                        <a:t> Data</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24" name="Rectangle 23">
            <a:extLst>
              <a:ext uri="{FF2B5EF4-FFF2-40B4-BE49-F238E27FC236}">
                <a16:creationId xmlns:a16="http://schemas.microsoft.com/office/drawing/2014/main" id="{CDA85494-11F4-8E0A-D7EA-A40D73DCAE88}"/>
              </a:ext>
            </a:extLst>
          </p:cNvPr>
          <p:cNvSpPr/>
          <p:nvPr/>
        </p:nvSpPr>
        <p:spPr>
          <a:xfrm>
            <a:off x="6447466" y="2260590"/>
            <a:ext cx="4961881" cy="1716818"/>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spcAft>
                <a:spcPts val="600"/>
              </a:spcAft>
              <a:buFont typeface="Arial" panose="020B0604020202020204" pitchFamily="34" charset="0"/>
              <a:buChar char="•"/>
            </a:pPr>
            <a:r>
              <a:rPr lang="en-GB" sz="1400" dirty="0">
                <a:solidFill>
                  <a:schemeClr val="tx1"/>
                </a:solidFill>
              </a:rPr>
              <a:t>Monthly Home Price Index  2008-2022 - Monthly basis</a:t>
            </a:r>
          </a:p>
          <a:p>
            <a:pPr marL="171450" indent="-171450">
              <a:spcAft>
                <a:spcPts val="600"/>
              </a:spcAft>
              <a:buFont typeface="Arial" panose="020B0604020202020204" pitchFamily="34" charset="0"/>
              <a:buChar char="•"/>
            </a:pPr>
            <a:r>
              <a:rPr lang="en-GB" sz="1400" dirty="0">
                <a:solidFill>
                  <a:schemeClr val="tx1"/>
                </a:solidFill>
              </a:rPr>
              <a:t>Initial Jobless Claim 2004-2022 - Weekly basis  </a:t>
            </a:r>
          </a:p>
          <a:p>
            <a:pPr marL="171450" indent="-171450">
              <a:spcAft>
                <a:spcPts val="600"/>
              </a:spcAft>
              <a:buFont typeface="Arial" panose="020B0604020202020204" pitchFamily="34" charset="0"/>
              <a:buChar char="•"/>
            </a:pPr>
            <a:r>
              <a:rPr lang="en-GB" sz="1400" dirty="0">
                <a:solidFill>
                  <a:schemeClr val="tx1"/>
                </a:solidFill>
              </a:rPr>
              <a:t>Core CPI 1996-2022 - Monthly Basis</a:t>
            </a:r>
          </a:p>
          <a:p>
            <a:pPr marL="171450" indent="-171450">
              <a:spcAft>
                <a:spcPts val="600"/>
              </a:spcAft>
              <a:buFont typeface="Arial" panose="020B0604020202020204" pitchFamily="34" charset="0"/>
              <a:buChar char="•"/>
            </a:pPr>
            <a:r>
              <a:rPr lang="en-GB" sz="1400" dirty="0">
                <a:solidFill>
                  <a:schemeClr val="tx1"/>
                </a:solidFill>
              </a:rPr>
              <a:t>Consumer Credit  2004-2022 - Monthly basis</a:t>
            </a:r>
          </a:p>
          <a:p>
            <a:pPr marL="171450" indent="-171450">
              <a:spcAft>
                <a:spcPts val="600"/>
              </a:spcAft>
              <a:buFont typeface="Arial" panose="020B0604020202020204" pitchFamily="34" charset="0"/>
              <a:buChar char="•"/>
            </a:pPr>
            <a:r>
              <a:rPr lang="en-GB" sz="1400" dirty="0">
                <a:solidFill>
                  <a:schemeClr val="tx1"/>
                </a:solidFill>
              </a:rPr>
              <a:t>Non-Farm Payrolls 2004-2022 - Monthly basis</a:t>
            </a:r>
          </a:p>
          <a:p>
            <a:pPr marL="171450" indent="-171450">
              <a:spcAft>
                <a:spcPts val="600"/>
              </a:spcAft>
              <a:buFont typeface="Arial" panose="020B0604020202020204" pitchFamily="34" charset="0"/>
              <a:buChar char="•"/>
            </a:pPr>
            <a:r>
              <a:rPr lang="en-GB" sz="1400" dirty="0">
                <a:solidFill>
                  <a:schemeClr val="tx1"/>
                </a:solidFill>
              </a:rPr>
              <a:t>Chicago PMI 2004-2022 - Monthly basis </a:t>
            </a:r>
          </a:p>
        </p:txBody>
      </p:sp>
    </p:spTree>
    <p:extLst>
      <p:ext uri="{BB962C8B-B14F-4D97-AF65-F5344CB8AC3E}">
        <p14:creationId xmlns:p14="http://schemas.microsoft.com/office/powerpoint/2010/main" val="7826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2">
            <a:extLst>
              <a:ext uri="{FF2B5EF4-FFF2-40B4-BE49-F238E27FC236}">
                <a16:creationId xmlns:a16="http://schemas.microsoft.com/office/drawing/2014/main" id="{0C722127-B4B6-91B5-5EBD-FAA0A4BB0337}"/>
              </a:ext>
            </a:extLst>
          </p:cNvPr>
          <p:cNvGraphicFramePr>
            <a:graphicFrameLocks noGrp="1"/>
          </p:cNvGraphicFramePr>
          <p:nvPr>
            <p:extLst>
              <p:ext uri="{D42A27DB-BD31-4B8C-83A1-F6EECF244321}">
                <p14:modId xmlns:p14="http://schemas.microsoft.com/office/powerpoint/2010/main" val="1615026573"/>
              </p:ext>
            </p:extLst>
          </p:nvPr>
        </p:nvGraphicFramePr>
        <p:xfrm>
          <a:off x="849658" y="717221"/>
          <a:ext cx="4876388" cy="304800"/>
        </p:xfrm>
        <a:graphic>
          <a:graphicData uri="http://schemas.openxmlformats.org/drawingml/2006/table">
            <a:tbl>
              <a:tblPr firstRow="1" bandRow="1">
                <a:tableStyleId>{5C22544A-7EE6-4342-B048-85BDC9FD1C3A}</a:tableStyleId>
              </a:tblPr>
              <a:tblGrid>
                <a:gridCol w="4876388">
                  <a:extLst>
                    <a:ext uri="{9D8B030D-6E8A-4147-A177-3AD203B41FA5}">
                      <a16:colId xmlns:a16="http://schemas.microsoft.com/office/drawing/2014/main" val="3773005017"/>
                    </a:ext>
                  </a:extLst>
                </a:gridCol>
              </a:tblGrid>
              <a:tr h="242722">
                <a:tc>
                  <a:txBody>
                    <a:bodyPr/>
                    <a:lstStyle/>
                    <a:p>
                      <a:pPr lvl="0" algn="ctr">
                        <a:buNone/>
                      </a:pPr>
                      <a:r>
                        <a:rPr lang="fr-FR" sz="1400" b="1" i="0" dirty="0" err="1">
                          <a:solidFill>
                            <a:schemeClr val="tx1"/>
                          </a:solidFill>
                        </a:rPr>
                        <a:t>Quandl</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err="1"/>
              <a:t>Quandl</a:t>
            </a:r>
            <a:r>
              <a:rPr lang="en-GB" dirty="0"/>
              <a:t>, an open free API, is the solution to all our problems</a:t>
            </a:r>
            <a:endParaRPr lang="fr-FR" dirty="0"/>
          </a:p>
        </p:txBody>
      </p:sp>
      <p:sp>
        <p:nvSpPr>
          <p:cNvPr id="10" name="ZoneTexte 9">
            <a:extLst>
              <a:ext uri="{FF2B5EF4-FFF2-40B4-BE49-F238E27FC236}">
                <a16:creationId xmlns:a16="http://schemas.microsoft.com/office/drawing/2014/main" id="{105E6BB2-9067-16C6-9A99-7B0340852A28}"/>
              </a:ext>
            </a:extLst>
          </p:cNvPr>
          <p:cNvSpPr txBox="1"/>
          <p:nvPr/>
        </p:nvSpPr>
        <p:spPr>
          <a:xfrm>
            <a:off x="838201" y="1068208"/>
            <a:ext cx="488784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err="1">
                <a:solidFill>
                  <a:schemeClr val="accent1">
                    <a:lumMod val="60000"/>
                    <a:lumOff val="40000"/>
                  </a:schemeClr>
                </a:solidFill>
                <a:latin typeface="Gill Sans MT"/>
                <a:cs typeface="Arial"/>
              </a:rPr>
              <a:t>Quandl</a:t>
            </a:r>
            <a:r>
              <a:rPr lang="en-GB" sz="1400" dirty="0"/>
              <a:t> is a premier publisher of </a:t>
            </a:r>
            <a:r>
              <a:rPr lang="en-GB" sz="1400" b="1" dirty="0">
                <a:solidFill>
                  <a:schemeClr val="accent1">
                    <a:lumMod val="60000"/>
                    <a:lumOff val="40000"/>
                  </a:schemeClr>
                </a:solidFill>
                <a:latin typeface="Gill Sans MT"/>
                <a:cs typeface="Arial"/>
              </a:rPr>
              <a:t>alternative data </a:t>
            </a:r>
            <a:r>
              <a:rPr lang="en-GB" sz="1400" dirty="0"/>
              <a:t>for institutional investors. A dedicated team of </a:t>
            </a:r>
            <a:r>
              <a:rPr lang="en-GB" sz="1400" b="1" dirty="0">
                <a:solidFill>
                  <a:schemeClr val="accent1">
                    <a:lumMod val="60000"/>
                    <a:lumOff val="40000"/>
                  </a:schemeClr>
                </a:solidFill>
                <a:latin typeface="Gill Sans MT"/>
                <a:cs typeface="Arial"/>
              </a:rPr>
              <a:t>data scientists</a:t>
            </a:r>
            <a:r>
              <a:rPr lang="en-GB" sz="1400" dirty="0"/>
              <a:t>, quants and engineers combine uncompromising curation, high-quality standards and experienced </a:t>
            </a:r>
            <a:r>
              <a:rPr lang="en-GB" sz="1400" b="1" dirty="0">
                <a:solidFill>
                  <a:schemeClr val="accent1">
                    <a:lumMod val="60000"/>
                    <a:lumOff val="40000"/>
                  </a:schemeClr>
                </a:solidFill>
                <a:latin typeface="Gill Sans MT"/>
                <a:cs typeface="Arial"/>
              </a:rPr>
              <a:t>data science application </a:t>
            </a:r>
            <a:r>
              <a:rPr lang="en-GB" sz="1400" dirty="0"/>
              <a:t>to provide some of the most robust data available today. It was </a:t>
            </a:r>
            <a:r>
              <a:rPr lang="en-GB" sz="1400" b="1" dirty="0">
                <a:solidFill>
                  <a:schemeClr val="accent1">
                    <a:lumMod val="60000"/>
                    <a:lumOff val="40000"/>
                  </a:schemeClr>
                </a:solidFill>
                <a:latin typeface="Gill Sans MT"/>
                <a:cs typeface="Arial"/>
              </a:rPr>
              <a:t>acquired by Nasdaq in 2018</a:t>
            </a:r>
            <a:r>
              <a:rPr lang="en-GB" sz="1400" dirty="0"/>
              <a:t>, and explain now why it is integrated within the Nasdaq website. </a:t>
            </a:r>
          </a:p>
        </p:txBody>
      </p:sp>
      <p:graphicFrame>
        <p:nvGraphicFramePr>
          <p:cNvPr id="8" name="Table 12">
            <a:extLst>
              <a:ext uri="{FF2B5EF4-FFF2-40B4-BE49-F238E27FC236}">
                <a16:creationId xmlns:a16="http://schemas.microsoft.com/office/drawing/2014/main" id="{17D5852D-884B-9AC9-2733-08E91852BF2D}"/>
              </a:ext>
            </a:extLst>
          </p:cNvPr>
          <p:cNvGraphicFramePr>
            <a:graphicFrameLocks noGrp="1"/>
          </p:cNvGraphicFramePr>
          <p:nvPr>
            <p:extLst>
              <p:ext uri="{D42A27DB-BD31-4B8C-83A1-F6EECF244321}">
                <p14:modId xmlns:p14="http://schemas.microsoft.com/office/powerpoint/2010/main" val="4156517927"/>
              </p:ext>
            </p:extLst>
          </p:nvPr>
        </p:nvGraphicFramePr>
        <p:xfrm>
          <a:off x="6431968" y="710709"/>
          <a:ext cx="4921247" cy="304800"/>
        </p:xfrm>
        <a:graphic>
          <a:graphicData uri="http://schemas.openxmlformats.org/drawingml/2006/table">
            <a:tbl>
              <a:tblPr firstRow="1" bandRow="1">
                <a:tableStyleId>{5C22544A-7EE6-4342-B048-85BDC9FD1C3A}</a:tableStyleId>
              </a:tblPr>
              <a:tblGrid>
                <a:gridCol w="4921247">
                  <a:extLst>
                    <a:ext uri="{9D8B030D-6E8A-4147-A177-3AD203B41FA5}">
                      <a16:colId xmlns:a16="http://schemas.microsoft.com/office/drawing/2014/main" val="3773005017"/>
                    </a:ext>
                  </a:extLst>
                </a:gridCol>
              </a:tblGrid>
              <a:tr h="242722">
                <a:tc>
                  <a:txBody>
                    <a:bodyPr/>
                    <a:lstStyle/>
                    <a:p>
                      <a:pPr lvl="0" algn="ctr">
                        <a:buNone/>
                      </a:pPr>
                      <a:r>
                        <a:rPr lang="fr-FR" sz="1400" b="1" i="0" dirty="0">
                          <a:solidFill>
                            <a:schemeClr val="tx1"/>
                          </a:solidFill>
                        </a:rPr>
                        <a:t>Data Source</a:t>
                      </a:r>
                      <a:endParaRPr lang="fr-FR" sz="2000" dirty="0"/>
                    </a:p>
                  </a:txBody>
                  <a:tcPr anchor="b">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00753892"/>
                  </a:ext>
                </a:extLst>
              </a:tr>
            </a:tbl>
          </a:graphicData>
        </a:graphic>
      </p:graphicFrame>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a:t>
            </a:r>
            <a:r>
              <a:rPr lang="fr-FR" sz="800" dirty="0" err="1">
                <a:solidFill>
                  <a:schemeClr val="accent5"/>
                </a:solidFill>
              </a:rPr>
              <a:t>Quandl</a:t>
            </a:r>
            <a:endParaRPr lang="en-US" sz="800" dirty="0">
              <a:solidFill>
                <a:schemeClr val="accent5"/>
              </a:solidFill>
            </a:endParaRPr>
          </a:p>
        </p:txBody>
      </p:sp>
      <p:sp>
        <p:nvSpPr>
          <p:cNvPr id="19" name="Rectangle 18">
            <a:extLst>
              <a:ext uri="{FF2B5EF4-FFF2-40B4-BE49-F238E27FC236}">
                <a16:creationId xmlns:a16="http://schemas.microsoft.com/office/drawing/2014/main" id="{B20FF8CF-2AAD-BABC-F55D-35EC82C34A72}"/>
              </a:ext>
            </a:extLst>
          </p:cNvPr>
          <p:cNvSpPr/>
          <p:nvPr/>
        </p:nvSpPr>
        <p:spPr>
          <a:xfrm>
            <a:off x="6431968" y="1068207"/>
            <a:ext cx="4921248" cy="1600437"/>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numCol="2" rtlCol="0" anchor="t"/>
          <a:lstStyle/>
          <a:p>
            <a:pPr>
              <a:spcAft>
                <a:spcPts val="300"/>
              </a:spcAft>
            </a:pPr>
            <a:r>
              <a:rPr lang="en-GB" sz="1400" b="1" dirty="0">
                <a:solidFill>
                  <a:schemeClr val="tx1"/>
                </a:solidFill>
              </a:rPr>
              <a:t>Providers:</a:t>
            </a:r>
          </a:p>
          <a:p>
            <a:pPr marL="171450" indent="-171450">
              <a:spcAft>
                <a:spcPts val="300"/>
              </a:spcAft>
              <a:buFont typeface="Arial" panose="020B0604020202020204" pitchFamily="34" charset="0"/>
              <a:buChar char="•"/>
            </a:pPr>
            <a:r>
              <a:rPr lang="en-GB" sz="1400" dirty="0">
                <a:solidFill>
                  <a:schemeClr val="tx1"/>
                </a:solidFill>
              </a:rPr>
              <a:t>Exchange Data International </a:t>
            </a:r>
          </a:p>
          <a:p>
            <a:pPr marL="171450" indent="-171450">
              <a:spcAft>
                <a:spcPts val="300"/>
              </a:spcAft>
              <a:buFont typeface="Arial" panose="020B0604020202020204" pitchFamily="34" charset="0"/>
              <a:buChar char="•"/>
            </a:pPr>
            <a:r>
              <a:rPr lang="en-GB" sz="1400" dirty="0" err="1">
                <a:solidFill>
                  <a:schemeClr val="tx1"/>
                </a:solidFill>
              </a:rPr>
              <a:t>Worldvest</a:t>
            </a:r>
            <a:r>
              <a:rPr lang="en-GB" sz="1400" dirty="0">
                <a:solidFill>
                  <a:schemeClr val="tx1"/>
                </a:solidFill>
              </a:rPr>
              <a:t> Base</a:t>
            </a:r>
          </a:p>
          <a:p>
            <a:pPr marL="171450" indent="-171450">
              <a:spcAft>
                <a:spcPts val="300"/>
              </a:spcAft>
              <a:buFont typeface="Arial" panose="020B0604020202020204" pitchFamily="34" charset="0"/>
              <a:buChar char="•"/>
            </a:pPr>
            <a:r>
              <a:rPr lang="en-GB" sz="1400" dirty="0">
                <a:solidFill>
                  <a:schemeClr val="tx1"/>
                </a:solidFill>
              </a:rPr>
              <a:t>Trading Economics</a:t>
            </a:r>
          </a:p>
          <a:p>
            <a:pPr marL="171450" indent="-171450">
              <a:spcAft>
                <a:spcPts val="300"/>
              </a:spcAft>
              <a:buFont typeface="Arial" panose="020B0604020202020204" pitchFamily="34" charset="0"/>
              <a:buChar char="•"/>
            </a:pPr>
            <a:r>
              <a:rPr lang="en-GB" sz="1400" dirty="0" err="1">
                <a:solidFill>
                  <a:schemeClr val="tx1"/>
                </a:solidFill>
              </a:rPr>
              <a:t>Quandl</a:t>
            </a:r>
            <a:endParaRPr lang="en-GB" sz="1400" dirty="0">
              <a:solidFill>
                <a:schemeClr val="tx1"/>
              </a:solidFill>
            </a:endParaRPr>
          </a:p>
          <a:p>
            <a:pPr>
              <a:spcAft>
                <a:spcPts val="300"/>
              </a:spcAft>
            </a:pPr>
            <a:endParaRPr lang="en-GB" sz="1400" b="1" dirty="0">
              <a:solidFill>
                <a:schemeClr val="tx1"/>
              </a:solidFill>
            </a:endParaRPr>
          </a:p>
          <a:p>
            <a:pPr>
              <a:spcAft>
                <a:spcPts val="300"/>
              </a:spcAft>
            </a:pPr>
            <a:r>
              <a:rPr lang="en-GB" sz="1400" b="1" dirty="0">
                <a:solidFill>
                  <a:schemeClr val="tx1"/>
                </a:solidFill>
              </a:rPr>
              <a:t>Sources:</a:t>
            </a:r>
          </a:p>
          <a:p>
            <a:pPr marL="171450" indent="-171450">
              <a:spcAft>
                <a:spcPts val="300"/>
              </a:spcAft>
              <a:buFont typeface="Arial" panose="020B0604020202020204" pitchFamily="34" charset="0"/>
              <a:buChar char="•"/>
            </a:pPr>
            <a:r>
              <a:rPr lang="en-GB" sz="1400" dirty="0">
                <a:solidFill>
                  <a:schemeClr val="tx1"/>
                </a:solidFill>
              </a:rPr>
              <a:t>Central Banks</a:t>
            </a:r>
          </a:p>
          <a:p>
            <a:pPr marL="171450" indent="-171450">
              <a:spcAft>
                <a:spcPts val="300"/>
              </a:spcAft>
              <a:buFont typeface="Arial" panose="020B0604020202020204" pitchFamily="34" charset="0"/>
              <a:buChar char="•"/>
            </a:pPr>
            <a:r>
              <a:rPr lang="en-GB" sz="1400" dirty="0">
                <a:solidFill>
                  <a:schemeClr val="tx1"/>
                </a:solidFill>
              </a:rPr>
              <a:t>Federal Reserve of Economics Data</a:t>
            </a:r>
          </a:p>
          <a:p>
            <a:pPr marL="171450" indent="-171450">
              <a:spcAft>
                <a:spcPts val="300"/>
              </a:spcAft>
              <a:buFont typeface="Arial" panose="020B0604020202020204" pitchFamily="34" charset="0"/>
              <a:buChar char="•"/>
            </a:pPr>
            <a:r>
              <a:rPr lang="en-GB" sz="1400" dirty="0">
                <a:solidFill>
                  <a:schemeClr val="tx1"/>
                </a:solidFill>
              </a:rPr>
              <a:t>IMF </a:t>
            </a:r>
          </a:p>
          <a:p>
            <a:pPr marL="171450" indent="-171450">
              <a:spcAft>
                <a:spcPts val="600"/>
              </a:spcAft>
              <a:buFont typeface="Arial" panose="020B0604020202020204" pitchFamily="34" charset="0"/>
              <a:buChar char="•"/>
            </a:pPr>
            <a:r>
              <a:rPr lang="en-GB" sz="1400" dirty="0">
                <a:solidFill>
                  <a:schemeClr val="tx1"/>
                </a:solidFill>
              </a:rPr>
              <a:t>World Banks</a:t>
            </a:r>
          </a:p>
        </p:txBody>
      </p:sp>
      <p:pic>
        <p:nvPicPr>
          <p:cNvPr id="47" name="Picture 46">
            <a:extLst>
              <a:ext uri="{FF2B5EF4-FFF2-40B4-BE49-F238E27FC236}">
                <a16:creationId xmlns:a16="http://schemas.microsoft.com/office/drawing/2014/main" id="{C044C4C5-ED4D-7C54-B3DC-9E18539D28DB}"/>
              </a:ext>
            </a:extLst>
          </p:cNvPr>
          <p:cNvPicPr>
            <a:picLocks noChangeAspect="1"/>
          </p:cNvPicPr>
          <p:nvPr/>
        </p:nvPicPr>
        <p:blipFill>
          <a:blip r:embed="rId3"/>
          <a:stretch>
            <a:fillRect/>
          </a:stretch>
        </p:blipFill>
        <p:spPr>
          <a:xfrm>
            <a:off x="1184260" y="2698194"/>
            <a:ext cx="9823481" cy="3898534"/>
          </a:xfrm>
          <a:prstGeom prst="rect">
            <a:avLst/>
          </a:prstGeom>
        </p:spPr>
      </p:pic>
    </p:spTree>
    <p:extLst>
      <p:ext uri="{BB962C8B-B14F-4D97-AF65-F5344CB8AC3E}">
        <p14:creationId xmlns:p14="http://schemas.microsoft.com/office/powerpoint/2010/main" val="385882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C24-0199-4C33-8669-353545B837B8}"/>
              </a:ext>
            </a:extLst>
          </p:cNvPr>
          <p:cNvSpPr>
            <a:spLocks noGrp="1"/>
          </p:cNvSpPr>
          <p:nvPr>
            <p:ph type="title"/>
          </p:nvPr>
        </p:nvSpPr>
        <p:spPr>
          <a:xfrm>
            <a:off x="838200" y="322645"/>
            <a:ext cx="10515600" cy="389355"/>
          </a:xfrm>
        </p:spPr>
        <p:txBody>
          <a:bodyPr>
            <a:normAutofit fontScale="90000"/>
          </a:bodyPr>
          <a:lstStyle/>
          <a:p>
            <a:r>
              <a:rPr lang="en-GB" dirty="0"/>
              <a:t>These are the different indicators that were downloaded</a:t>
            </a:r>
            <a:endParaRPr lang="fr-FR" dirty="0"/>
          </a:p>
        </p:txBody>
      </p:sp>
      <p:sp>
        <p:nvSpPr>
          <p:cNvPr id="38" name="Rectangle 37">
            <a:extLst>
              <a:ext uri="{FF2B5EF4-FFF2-40B4-BE49-F238E27FC236}">
                <a16:creationId xmlns:a16="http://schemas.microsoft.com/office/drawing/2014/main" id="{860272D6-6015-46D4-8CE5-356FD3BA9746}"/>
              </a:ext>
            </a:extLst>
          </p:cNvPr>
          <p:cNvSpPr/>
          <p:nvPr/>
        </p:nvSpPr>
        <p:spPr>
          <a:xfrm>
            <a:off x="814519" y="6439020"/>
            <a:ext cx="10515600" cy="319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fr-FR" sz="800" dirty="0">
                <a:solidFill>
                  <a:schemeClr val="accent5"/>
                </a:solidFill>
              </a:rPr>
              <a:t>Source: Bureau of Labor </a:t>
            </a:r>
            <a:r>
              <a:rPr lang="fr-FR" sz="800" dirty="0" err="1">
                <a:solidFill>
                  <a:schemeClr val="accent5"/>
                </a:solidFill>
              </a:rPr>
              <a:t>Statistics</a:t>
            </a:r>
            <a:r>
              <a:rPr lang="fr-FR" sz="800" dirty="0">
                <a:solidFill>
                  <a:schemeClr val="accent5"/>
                </a:solidFill>
              </a:rPr>
              <a:t>, The Economist, </a:t>
            </a:r>
            <a:r>
              <a:rPr lang="fr-FR" sz="800" dirty="0" err="1">
                <a:solidFill>
                  <a:schemeClr val="accent5"/>
                </a:solidFill>
              </a:rPr>
              <a:t>Investopedia</a:t>
            </a:r>
            <a:r>
              <a:rPr lang="fr-FR" sz="800" dirty="0">
                <a:solidFill>
                  <a:schemeClr val="accent5"/>
                </a:solidFill>
              </a:rPr>
              <a:t>, </a:t>
            </a:r>
            <a:r>
              <a:rPr lang="fr-FR" sz="800" dirty="0" err="1">
                <a:solidFill>
                  <a:schemeClr val="accent5"/>
                </a:solidFill>
              </a:rPr>
              <a:t>St.Louis</a:t>
            </a:r>
            <a:r>
              <a:rPr lang="fr-FR" sz="800" dirty="0">
                <a:solidFill>
                  <a:schemeClr val="accent5"/>
                </a:solidFill>
              </a:rPr>
              <a:t> Fed, </a:t>
            </a:r>
            <a:r>
              <a:rPr lang="fr-FR" sz="800" dirty="0" err="1">
                <a:solidFill>
                  <a:schemeClr val="accent5"/>
                </a:solidFill>
              </a:rPr>
              <a:t>Ycharts</a:t>
            </a:r>
            <a:endParaRPr lang="en-US" sz="800" dirty="0">
              <a:solidFill>
                <a:schemeClr val="accent5"/>
              </a:solidFill>
            </a:endParaRPr>
          </a:p>
        </p:txBody>
      </p:sp>
      <p:grpSp>
        <p:nvGrpSpPr>
          <p:cNvPr id="47" name="Group 46">
            <a:extLst>
              <a:ext uri="{FF2B5EF4-FFF2-40B4-BE49-F238E27FC236}">
                <a16:creationId xmlns:a16="http://schemas.microsoft.com/office/drawing/2014/main" id="{99ECADAB-E2A3-6E6D-08EB-871A7EDE59B6}"/>
              </a:ext>
            </a:extLst>
          </p:cNvPr>
          <p:cNvGrpSpPr/>
          <p:nvPr/>
        </p:nvGrpSpPr>
        <p:grpSpPr>
          <a:xfrm>
            <a:off x="6176663" y="1309359"/>
            <a:ext cx="5193289" cy="1072030"/>
            <a:chOff x="6529088" y="737859"/>
            <a:chExt cx="5193289" cy="1072030"/>
          </a:xfrm>
        </p:grpSpPr>
        <p:sp>
          <p:nvSpPr>
            <p:cNvPr id="4" name="Rectangle 3">
              <a:extLst>
                <a:ext uri="{FF2B5EF4-FFF2-40B4-BE49-F238E27FC236}">
                  <a16:creationId xmlns:a16="http://schemas.microsoft.com/office/drawing/2014/main" id="{9355208F-95E8-865B-44DF-D663D3588D78}"/>
                </a:ext>
              </a:extLst>
            </p:cNvPr>
            <p:cNvSpPr/>
            <p:nvPr/>
          </p:nvSpPr>
          <p:spPr>
            <a:xfrm>
              <a:off x="6529088" y="737859"/>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M2</a:t>
              </a:r>
            </a:p>
            <a:p>
              <a:pPr algn="ctr"/>
              <a:r>
                <a:rPr lang="fr-FR" sz="1100" b="1" dirty="0">
                  <a:solidFill>
                    <a:schemeClr val="accent1"/>
                  </a:solidFill>
                </a:rPr>
                <a:t>1959-2022</a:t>
              </a:r>
            </a:p>
            <a:p>
              <a:pPr algn="ctr"/>
              <a:r>
                <a:rPr lang="fr-FR" sz="1100" b="1" dirty="0" err="1">
                  <a:solidFill>
                    <a:schemeClr val="accent1"/>
                  </a:solidFill>
                </a:rPr>
                <a:t>Monthly</a:t>
              </a:r>
              <a:r>
                <a:rPr lang="fr-FR" sz="1100" b="1" dirty="0">
                  <a:solidFill>
                    <a:schemeClr val="accent1"/>
                  </a:solidFill>
                </a:rPr>
                <a:t> </a:t>
              </a:r>
              <a:endParaRPr lang="en-US" sz="1100" b="1" dirty="0">
                <a:solidFill>
                  <a:schemeClr val="accent1"/>
                </a:solidFill>
              </a:endParaRPr>
            </a:p>
          </p:txBody>
        </p:sp>
        <p:sp>
          <p:nvSpPr>
            <p:cNvPr id="5" name="Rectangle 4">
              <a:extLst>
                <a:ext uri="{FF2B5EF4-FFF2-40B4-BE49-F238E27FC236}">
                  <a16:creationId xmlns:a16="http://schemas.microsoft.com/office/drawing/2014/main" id="{F0B3756E-CC70-EEFC-A499-F5785870413F}"/>
                </a:ext>
              </a:extLst>
            </p:cNvPr>
            <p:cNvSpPr/>
            <p:nvPr/>
          </p:nvSpPr>
          <p:spPr>
            <a:xfrm>
              <a:off x="7612771" y="737859"/>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M2 is a measure of the U.S. money stock that includes M1 (currency and coins held by the non-bank public, checkable deposits, and </a:t>
              </a:r>
              <a:r>
                <a:rPr lang="en-GB" sz="1000" dirty="0" err="1">
                  <a:solidFill>
                    <a:schemeClr val="tx1"/>
                  </a:solidFill>
                </a:rPr>
                <a:t>travelers'</a:t>
              </a:r>
              <a:r>
                <a:rPr lang="en-GB" sz="1000" dirty="0">
                  <a:solidFill>
                    <a:schemeClr val="tx1"/>
                  </a:solidFill>
                </a:rPr>
                <a:t> checks) plus savings deposits (including money market deposit accounts), small time deposits under $100,000, and shares in retail money market mutual funds</a:t>
              </a:r>
              <a:endParaRPr lang="en-US" sz="1000" dirty="0">
                <a:solidFill>
                  <a:schemeClr val="tx1"/>
                </a:solidFill>
              </a:endParaRPr>
            </a:p>
          </p:txBody>
        </p:sp>
      </p:grpSp>
      <p:grpSp>
        <p:nvGrpSpPr>
          <p:cNvPr id="42" name="Group 41">
            <a:extLst>
              <a:ext uri="{FF2B5EF4-FFF2-40B4-BE49-F238E27FC236}">
                <a16:creationId xmlns:a16="http://schemas.microsoft.com/office/drawing/2014/main" id="{91DCACB9-5F9D-C36A-2B51-57E2ADA63089}"/>
              </a:ext>
            </a:extLst>
          </p:cNvPr>
          <p:cNvGrpSpPr/>
          <p:nvPr/>
        </p:nvGrpSpPr>
        <p:grpSpPr>
          <a:xfrm>
            <a:off x="838200" y="4307702"/>
            <a:ext cx="5174239" cy="1072030"/>
            <a:chOff x="838200" y="4166502"/>
            <a:chExt cx="5174239" cy="1072030"/>
          </a:xfrm>
        </p:grpSpPr>
        <p:sp>
          <p:nvSpPr>
            <p:cNvPr id="26" name="Rectangle 25">
              <a:extLst>
                <a:ext uri="{FF2B5EF4-FFF2-40B4-BE49-F238E27FC236}">
                  <a16:creationId xmlns:a16="http://schemas.microsoft.com/office/drawing/2014/main" id="{5A4EE25C-5834-BE4B-141D-A70DAE828933}"/>
                </a:ext>
              </a:extLst>
            </p:cNvPr>
            <p:cNvSpPr/>
            <p:nvPr/>
          </p:nvSpPr>
          <p:spPr>
            <a:xfrm>
              <a:off x="1902833" y="4166502"/>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GDI and GDP are two slightly different measures of a nation's economic activity. GDI counts what all participants in the economy make or "take in" (like wages, profits, and taxes). GDP counts the value of what the economy produces (like goods, services, and technology)</a:t>
              </a:r>
              <a:endParaRPr lang="en-US" sz="1000" dirty="0">
                <a:solidFill>
                  <a:schemeClr val="tx1"/>
                </a:solidFill>
              </a:endParaRPr>
            </a:p>
          </p:txBody>
        </p:sp>
        <p:sp>
          <p:nvSpPr>
            <p:cNvPr id="27" name="Rectangle 26">
              <a:extLst>
                <a:ext uri="{FF2B5EF4-FFF2-40B4-BE49-F238E27FC236}">
                  <a16:creationId xmlns:a16="http://schemas.microsoft.com/office/drawing/2014/main" id="{BFA5FBA2-0E85-B61D-8F5F-56AD611B1103}"/>
                </a:ext>
              </a:extLst>
            </p:cNvPr>
            <p:cNvSpPr/>
            <p:nvPr/>
          </p:nvSpPr>
          <p:spPr>
            <a:xfrm>
              <a:off x="838200" y="4166502"/>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GDP-GDI</a:t>
              </a:r>
              <a:endParaRPr lang="en-US" sz="1100" b="1" dirty="0">
                <a:solidFill>
                  <a:schemeClr val="accent1"/>
                </a:solidFill>
              </a:endParaRPr>
            </a:p>
            <a:p>
              <a:pPr algn="ctr"/>
              <a:r>
                <a:rPr lang="en-US" sz="1100" b="1" dirty="0">
                  <a:solidFill>
                    <a:schemeClr val="accent1"/>
                  </a:solidFill>
                </a:rPr>
                <a:t>1949-2022</a:t>
              </a:r>
            </a:p>
            <a:p>
              <a:pPr algn="ctr"/>
              <a:r>
                <a:rPr lang="en-US" sz="1100" b="1" dirty="0">
                  <a:solidFill>
                    <a:schemeClr val="accent1"/>
                  </a:solidFill>
                </a:rPr>
                <a:t>Quarterly/</a:t>
              </a:r>
            </a:p>
            <a:p>
              <a:pPr algn="ctr"/>
              <a:r>
                <a:rPr lang="en-US" sz="1100" b="1" dirty="0">
                  <a:solidFill>
                    <a:schemeClr val="accent1"/>
                  </a:solidFill>
                </a:rPr>
                <a:t>Annual</a:t>
              </a:r>
              <a:endParaRPr lang="fr-FR" sz="1100" b="1" dirty="0">
                <a:solidFill>
                  <a:schemeClr val="accent1"/>
                </a:solidFill>
              </a:endParaRPr>
            </a:p>
          </p:txBody>
        </p:sp>
      </p:grpSp>
      <p:grpSp>
        <p:nvGrpSpPr>
          <p:cNvPr id="50" name="Group 49">
            <a:extLst>
              <a:ext uri="{FF2B5EF4-FFF2-40B4-BE49-F238E27FC236}">
                <a16:creationId xmlns:a16="http://schemas.microsoft.com/office/drawing/2014/main" id="{3223E8D3-C2AE-9072-B2D9-F9AA77F41465}"/>
              </a:ext>
            </a:extLst>
          </p:cNvPr>
          <p:cNvGrpSpPr/>
          <p:nvPr/>
        </p:nvGrpSpPr>
        <p:grpSpPr>
          <a:xfrm>
            <a:off x="6176663" y="4901420"/>
            <a:ext cx="5193289" cy="1072030"/>
            <a:chOff x="6529088" y="4329920"/>
            <a:chExt cx="5193289" cy="1072030"/>
          </a:xfrm>
        </p:grpSpPr>
        <p:sp>
          <p:nvSpPr>
            <p:cNvPr id="29" name="Rectangle 28">
              <a:extLst>
                <a:ext uri="{FF2B5EF4-FFF2-40B4-BE49-F238E27FC236}">
                  <a16:creationId xmlns:a16="http://schemas.microsoft.com/office/drawing/2014/main" id="{46FCA20F-BD95-13E7-BF64-438538308204}"/>
                </a:ext>
              </a:extLst>
            </p:cNvPr>
            <p:cNvSpPr/>
            <p:nvPr/>
          </p:nvSpPr>
          <p:spPr>
            <a:xfrm>
              <a:off x="6529088" y="4329920"/>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S&amp;P 500</a:t>
              </a:r>
            </a:p>
            <a:p>
              <a:pPr algn="ctr"/>
              <a:r>
                <a:rPr lang="fr-FR" sz="1100" b="1" dirty="0">
                  <a:solidFill>
                    <a:schemeClr val="accent1"/>
                  </a:solidFill>
                </a:rPr>
                <a:t>1871-2022</a:t>
              </a:r>
            </a:p>
            <a:p>
              <a:pPr algn="ctr"/>
              <a:r>
                <a:rPr lang="fr-FR" sz="1100" b="1" dirty="0" err="1">
                  <a:solidFill>
                    <a:schemeClr val="accent1"/>
                  </a:solidFill>
                </a:rPr>
                <a:t>Monthly</a:t>
              </a:r>
              <a:endParaRPr lang="en-US" sz="1100" b="1" dirty="0">
                <a:solidFill>
                  <a:schemeClr val="accent1"/>
                </a:solidFill>
              </a:endParaRPr>
            </a:p>
          </p:txBody>
        </p:sp>
        <p:sp>
          <p:nvSpPr>
            <p:cNvPr id="30" name="Rectangle 29">
              <a:extLst>
                <a:ext uri="{FF2B5EF4-FFF2-40B4-BE49-F238E27FC236}">
                  <a16:creationId xmlns:a16="http://schemas.microsoft.com/office/drawing/2014/main" id="{3C50D72F-CA66-22D5-DDCC-812D4BDB534D}"/>
                </a:ext>
              </a:extLst>
            </p:cNvPr>
            <p:cNvSpPr/>
            <p:nvPr/>
          </p:nvSpPr>
          <p:spPr>
            <a:xfrm>
              <a:off x="7612771" y="4329920"/>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S&amp;P 500 is an equity index made up of 500 of the largest companies traded on either the NYSE, Nasdaq, or </a:t>
              </a:r>
              <a:r>
                <a:rPr lang="en-GB" sz="1000" dirty="0" err="1">
                  <a:solidFill>
                    <a:schemeClr val="tx1"/>
                  </a:solidFill>
                </a:rPr>
                <a:t>Cboe</a:t>
              </a:r>
              <a:r>
                <a:rPr lang="en-GB" sz="1000" dirty="0">
                  <a:solidFill>
                    <a:schemeClr val="tx1"/>
                  </a:solidFill>
                </a:rPr>
                <a:t>. The S&amp;P 500 is calculated by adding each company's float-adjusted market capitalization</a:t>
              </a:r>
              <a:endParaRPr lang="en-US" sz="1000" dirty="0">
                <a:solidFill>
                  <a:schemeClr val="tx1"/>
                </a:solidFill>
              </a:endParaRPr>
            </a:p>
          </p:txBody>
        </p:sp>
      </p:grpSp>
      <p:grpSp>
        <p:nvGrpSpPr>
          <p:cNvPr id="40" name="Group 39">
            <a:extLst>
              <a:ext uri="{FF2B5EF4-FFF2-40B4-BE49-F238E27FC236}">
                <a16:creationId xmlns:a16="http://schemas.microsoft.com/office/drawing/2014/main" id="{849F9700-AA90-7AE5-4585-F15863D991FD}"/>
              </a:ext>
            </a:extLst>
          </p:cNvPr>
          <p:cNvGrpSpPr/>
          <p:nvPr/>
        </p:nvGrpSpPr>
        <p:grpSpPr>
          <a:xfrm>
            <a:off x="838200" y="863129"/>
            <a:ext cx="5174239" cy="1072030"/>
            <a:chOff x="838200" y="774229"/>
            <a:chExt cx="5174239" cy="1072030"/>
          </a:xfrm>
        </p:grpSpPr>
        <p:sp>
          <p:nvSpPr>
            <p:cNvPr id="32" name="Rectangle 31">
              <a:extLst>
                <a:ext uri="{FF2B5EF4-FFF2-40B4-BE49-F238E27FC236}">
                  <a16:creationId xmlns:a16="http://schemas.microsoft.com/office/drawing/2014/main" id="{734711C6-6ED8-C666-695F-FC66670314E7}"/>
                </a:ext>
              </a:extLst>
            </p:cNvPr>
            <p:cNvSpPr/>
            <p:nvPr/>
          </p:nvSpPr>
          <p:spPr>
            <a:xfrm>
              <a:off x="838200" y="774229"/>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Big Mac Index  </a:t>
              </a:r>
            </a:p>
            <a:p>
              <a:pPr algn="ctr"/>
              <a:r>
                <a:rPr lang="fr-FR" sz="1100" b="1" dirty="0">
                  <a:solidFill>
                    <a:schemeClr val="accent1"/>
                  </a:solidFill>
                </a:rPr>
                <a:t>2000-2022</a:t>
              </a:r>
            </a:p>
            <a:p>
              <a:pPr algn="ctr"/>
              <a:r>
                <a:rPr lang="fr-FR" sz="1100" b="1" dirty="0" err="1">
                  <a:solidFill>
                    <a:schemeClr val="accent1"/>
                  </a:solidFill>
                </a:rPr>
                <a:t>Semi-annual</a:t>
              </a:r>
              <a:r>
                <a:rPr lang="fr-FR" sz="1100" b="1" dirty="0">
                  <a:solidFill>
                    <a:schemeClr val="accent1"/>
                  </a:solidFill>
                </a:rPr>
                <a:t> </a:t>
              </a:r>
              <a:endParaRPr lang="en-US" sz="1100" b="1" dirty="0">
                <a:solidFill>
                  <a:schemeClr val="accent1"/>
                </a:solidFill>
              </a:endParaRPr>
            </a:p>
          </p:txBody>
        </p:sp>
        <p:sp>
          <p:nvSpPr>
            <p:cNvPr id="33" name="Rectangle 32">
              <a:extLst>
                <a:ext uri="{FF2B5EF4-FFF2-40B4-BE49-F238E27FC236}">
                  <a16:creationId xmlns:a16="http://schemas.microsoft.com/office/drawing/2014/main" id="{AFE83A3E-C4B9-BB7D-CF2F-E8C11B584DC3}"/>
                </a:ext>
              </a:extLst>
            </p:cNvPr>
            <p:cNvSpPr/>
            <p:nvPr/>
          </p:nvSpPr>
          <p:spPr>
            <a:xfrm>
              <a:off x="1902833" y="774229"/>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big mac index was invented by The Economist in 1986 as a </a:t>
              </a:r>
              <a:r>
                <a:rPr lang="en-GB" sz="1000" dirty="0" err="1">
                  <a:solidFill>
                    <a:schemeClr val="tx1"/>
                  </a:solidFill>
                </a:rPr>
                <a:t>lighthearted</a:t>
              </a:r>
              <a:r>
                <a:rPr lang="en-GB" sz="1000" dirty="0">
                  <a:solidFill>
                    <a:schemeClr val="tx1"/>
                  </a:solidFill>
                </a:rPr>
                <a:t> guide to whether currencies are at their “correct” level. It is based on the theory of purchasing-power parity (PPP), the notion that in the long run exchange rates should move towards the rate that would equalise the prices of an identical basket of goods and services (in this case, a burger) in any two countries</a:t>
              </a:r>
              <a:endParaRPr lang="en-US" sz="1000" dirty="0">
                <a:solidFill>
                  <a:schemeClr val="tx1"/>
                </a:solidFill>
              </a:endParaRPr>
            </a:p>
          </p:txBody>
        </p:sp>
      </p:grpSp>
      <p:grpSp>
        <p:nvGrpSpPr>
          <p:cNvPr id="41" name="Group 40">
            <a:extLst>
              <a:ext uri="{FF2B5EF4-FFF2-40B4-BE49-F238E27FC236}">
                <a16:creationId xmlns:a16="http://schemas.microsoft.com/office/drawing/2014/main" id="{B95EFB69-7659-2132-3022-2A8E1815748E}"/>
              </a:ext>
            </a:extLst>
          </p:cNvPr>
          <p:cNvGrpSpPr/>
          <p:nvPr/>
        </p:nvGrpSpPr>
        <p:grpSpPr>
          <a:xfrm>
            <a:off x="838200" y="3159511"/>
            <a:ext cx="5174239" cy="1072030"/>
            <a:chOff x="838200" y="3001583"/>
            <a:chExt cx="5174239" cy="1072030"/>
          </a:xfrm>
        </p:grpSpPr>
        <p:sp>
          <p:nvSpPr>
            <p:cNvPr id="34" name="Rectangle 33">
              <a:extLst>
                <a:ext uri="{FF2B5EF4-FFF2-40B4-BE49-F238E27FC236}">
                  <a16:creationId xmlns:a16="http://schemas.microsoft.com/office/drawing/2014/main" id="{97608F44-7125-7C8E-5B54-25F353A1FC63}"/>
                </a:ext>
              </a:extLst>
            </p:cNvPr>
            <p:cNvSpPr/>
            <p:nvPr/>
          </p:nvSpPr>
          <p:spPr>
            <a:xfrm>
              <a:off x="838200" y="3001583"/>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CPI</a:t>
              </a:r>
            </a:p>
            <a:p>
              <a:pPr algn="ctr"/>
              <a:r>
                <a:rPr lang="fr-FR" sz="1100" b="1" dirty="0">
                  <a:solidFill>
                    <a:schemeClr val="accent1"/>
                  </a:solidFill>
                </a:rPr>
                <a:t>1913-2022</a:t>
              </a:r>
            </a:p>
            <a:p>
              <a:pPr algn="ctr"/>
              <a:r>
                <a:rPr lang="fr-FR" sz="1100" b="1" dirty="0" err="1">
                  <a:solidFill>
                    <a:schemeClr val="accent1"/>
                  </a:solidFill>
                </a:rPr>
                <a:t>Monthly</a:t>
              </a:r>
              <a:endParaRPr lang="en-US" sz="1100" b="1" dirty="0">
                <a:solidFill>
                  <a:schemeClr val="accent1"/>
                </a:solidFill>
              </a:endParaRPr>
            </a:p>
          </p:txBody>
        </p:sp>
        <p:sp>
          <p:nvSpPr>
            <p:cNvPr id="35" name="Rectangle 34">
              <a:extLst>
                <a:ext uri="{FF2B5EF4-FFF2-40B4-BE49-F238E27FC236}">
                  <a16:creationId xmlns:a16="http://schemas.microsoft.com/office/drawing/2014/main" id="{F803D17A-50A2-5269-AAAE-914FC75C8C17}"/>
                </a:ext>
              </a:extLst>
            </p:cNvPr>
            <p:cNvSpPr/>
            <p:nvPr/>
          </p:nvSpPr>
          <p:spPr>
            <a:xfrm>
              <a:off x="1902833" y="3001583"/>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Consumer Price Index (CPI) is a measure of the average change over time in the prices paid by urban consumers for a market basket of consumer goods and services. Indexes are available for the U.S. and various geographic areas. Average price data for select utility, automotive fuel, and food items are also available</a:t>
              </a:r>
              <a:endParaRPr lang="en-US" sz="1000" dirty="0">
                <a:solidFill>
                  <a:schemeClr val="tx1"/>
                </a:solidFill>
              </a:endParaRPr>
            </a:p>
          </p:txBody>
        </p:sp>
      </p:grpSp>
      <p:grpSp>
        <p:nvGrpSpPr>
          <p:cNvPr id="46" name="Group 45">
            <a:extLst>
              <a:ext uri="{FF2B5EF4-FFF2-40B4-BE49-F238E27FC236}">
                <a16:creationId xmlns:a16="http://schemas.microsoft.com/office/drawing/2014/main" id="{D04AFE28-8F04-FE3E-C0E0-0C24A38BFED8}"/>
              </a:ext>
            </a:extLst>
          </p:cNvPr>
          <p:cNvGrpSpPr/>
          <p:nvPr/>
        </p:nvGrpSpPr>
        <p:grpSpPr>
          <a:xfrm>
            <a:off x="838200" y="2011320"/>
            <a:ext cx="5174239" cy="1072030"/>
            <a:chOff x="838200" y="1887906"/>
            <a:chExt cx="5174239" cy="1072030"/>
          </a:xfrm>
        </p:grpSpPr>
        <p:sp>
          <p:nvSpPr>
            <p:cNvPr id="43" name="Rectangle 42">
              <a:extLst>
                <a:ext uri="{FF2B5EF4-FFF2-40B4-BE49-F238E27FC236}">
                  <a16:creationId xmlns:a16="http://schemas.microsoft.com/office/drawing/2014/main" id="{2815541C-BB0F-7C07-C6AA-6805C87B2977}"/>
                </a:ext>
              </a:extLst>
            </p:cNvPr>
            <p:cNvSpPr/>
            <p:nvPr/>
          </p:nvSpPr>
          <p:spPr>
            <a:xfrm>
              <a:off x="838200" y="1887906"/>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Consumer Sentiment</a:t>
              </a:r>
            </a:p>
            <a:p>
              <a:pPr algn="ctr"/>
              <a:r>
                <a:rPr lang="fr-FR" sz="1100" b="1" dirty="0">
                  <a:solidFill>
                    <a:schemeClr val="accent1"/>
                  </a:solidFill>
                </a:rPr>
                <a:t>1952-2022</a:t>
              </a:r>
            </a:p>
            <a:p>
              <a:pPr algn="ctr"/>
              <a:r>
                <a:rPr lang="fr-FR" sz="1100" b="1" dirty="0" err="1">
                  <a:solidFill>
                    <a:schemeClr val="accent1"/>
                  </a:solidFill>
                </a:rPr>
                <a:t>Quarterly</a:t>
              </a:r>
              <a:r>
                <a:rPr lang="fr-FR" sz="1100" b="1" dirty="0">
                  <a:solidFill>
                    <a:schemeClr val="accent1"/>
                  </a:solidFill>
                </a:rPr>
                <a:t>/</a:t>
              </a:r>
            </a:p>
            <a:p>
              <a:pPr algn="ctr"/>
              <a:r>
                <a:rPr lang="fr-FR" sz="1100" b="1" dirty="0" err="1">
                  <a:solidFill>
                    <a:schemeClr val="accent1"/>
                  </a:solidFill>
                </a:rPr>
                <a:t>Annual</a:t>
              </a:r>
              <a:endParaRPr lang="en-US" sz="1100" b="1" dirty="0">
                <a:solidFill>
                  <a:schemeClr val="accent1"/>
                </a:solidFill>
              </a:endParaRPr>
            </a:p>
          </p:txBody>
        </p:sp>
        <p:sp>
          <p:nvSpPr>
            <p:cNvPr id="44" name="Rectangle 43">
              <a:extLst>
                <a:ext uri="{FF2B5EF4-FFF2-40B4-BE49-F238E27FC236}">
                  <a16:creationId xmlns:a16="http://schemas.microsoft.com/office/drawing/2014/main" id="{B78B3678-C83A-0A99-FD5C-2502ABCE568B}"/>
                </a:ext>
              </a:extLst>
            </p:cNvPr>
            <p:cNvSpPr/>
            <p:nvPr/>
          </p:nvSpPr>
          <p:spPr>
            <a:xfrm>
              <a:off x="1902833" y="1887906"/>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US Index of Consumer Sentiment (ICS), as provided by University of Michigan, tracks consumer </a:t>
              </a:r>
              <a:r>
                <a:rPr lang="en-GB" sz="1000" dirty="0" err="1">
                  <a:solidFill>
                    <a:schemeClr val="tx1"/>
                  </a:solidFill>
                </a:rPr>
                <a:t>sen</a:t>
              </a:r>
              <a:r>
                <a:rPr lang="en-GB" sz="1000" dirty="0">
                  <a:solidFill>
                    <a:schemeClr val="tx1"/>
                  </a:solidFill>
                </a:rPr>
                <a:t>&lt;&lt;&lt;&lt;&lt;&lt;&lt;</a:t>
              </a:r>
              <a:r>
                <a:rPr lang="en-GB" sz="1000" dirty="0" err="1">
                  <a:solidFill>
                    <a:schemeClr val="tx1"/>
                  </a:solidFill>
                </a:rPr>
                <a:t>timent</a:t>
              </a:r>
              <a:r>
                <a:rPr lang="en-GB" sz="1000" dirty="0">
                  <a:solidFill>
                    <a:schemeClr val="tx1"/>
                  </a:solidFill>
                </a:rPr>
                <a:t> in the US, based on surveys on random samples of US households. The index aids in measuring consumer sentiments in personal finances, business conditions, among other topics. Historically, the index displays pessimism in consumers' confidence during recessionary periods, and increased consumer confidence in expansionary periods</a:t>
              </a:r>
              <a:endParaRPr lang="en-US" sz="1000" dirty="0">
                <a:solidFill>
                  <a:schemeClr val="tx1"/>
                </a:solidFill>
              </a:endParaRPr>
            </a:p>
          </p:txBody>
        </p:sp>
      </p:grpSp>
      <p:grpSp>
        <p:nvGrpSpPr>
          <p:cNvPr id="48" name="Group 47">
            <a:extLst>
              <a:ext uri="{FF2B5EF4-FFF2-40B4-BE49-F238E27FC236}">
                <a16:creationId xmlns:a16="http://schemas.microsoft.com/office/drawing/2014/main" id="{9362D585-74F5-6371-46E1-912E5096F933}"/>
              </a:ext>
            </a:extLst>
          </p:cNvPr>
          <p:cNvGrpSpPr/>
          <p:nvPr/>
        </p:nvGrpSpPr>
        <p:grpSpPr>
          <a:xfrm>
            <a:off x="6176663" y="2506713"/>
            <a:ext cx="5193289" cy="1072030"/>
            <a:chOff x="6529088" y="1961636"/>
            <a:chExt cx="5193289" cy="1072030"/>
          </a:xfrm>
        </p:grpSpPr>
        <p:sp>
          <p:nvSpPr>
            <p:cNvPr id="23" name="Rectangle 22">
              <a:extLst>
                <a:ext uri="{FF2B5EF4-FFF2-40B4-BE49-F238E27FC236}">
                  <a16:creationId xmlns:a16="http://schemas.microsoft.com/office/drawing/2014/main" id="{91C96ADE-BF71-0E30-8CA2-38A6EC0525E4}"/>
                </a:ext>
              </a:extLst>
            </p:cNvPr>
            <p:cNvSpPr/>
            <p:nvPr/>
          </p:nvSpPr>
          <p:spPr>
            <a:xfrm>
              <a:off x="6529088" y="1961636"/>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Initial Claims</a:t>
              </a:r>
            </a:p>
            <a:p>
              <a:pPr algn="ctr"/>
              <a:r>
                <a:rPr lang="fr-FR" sz="1100" b="1" dirty="0">
                  <a:solidFill>
                    <a:schemeClr val="accent1"/>
                  </a:solidFill>
                </a:rPr>
                <a:t>1967-2022</a:t>
              </a:r>
            </a:p>
            <a:p>
              <a:pPr algn="ctr"/>
              <a:r>
                <a:rPr lang="fr-FR" sz="1100" b="1" dirty="0">
                  <a:solidFill>
                    <a:schemeClr val="accent1"/>
                  </a:solidFill>
                </a:rPr>
                <a:t>Weekly</a:t>
              </a:r>
              <a:endParaRPr lang="en-US" sz="1100" b="1" dirty="0">
                <a:solidFill>
                  <a:schemeClr val="accent1"/>
                </a:solidFill>
              </a:endParaRPr>
            </a:p>
          </p:txBody>
        </p:sp>
        <p:sp>
          <p:nvSpPr>
            <p:cNvPr id="24" name="Rectangle 23">
              <a:extLst>
                <a:ext uri="{FF2B5EF4-FFF2-40B4-BE49-F238E27FC236}">
                  <a16:creationId xmlns:a16="http://schemas.microsoft.com/office/drawing/2014/main" id="{24D89563-20A9-A267-6292-1C911EFF5AEE}"/>
                </a:ext>
              </a:extLst>
            </p:cNvPr>
            <p:cNvSpPr/>
            <p:nvPr/>
          </p:nvSpPr>
          <p:spPr>
            <a:xfrm>
              <a:off x="7612771" y="1961636"/>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Jobless claims are a statistic reported weekly by the U.S. Department of </a:t>
              </a:r>
              <a:r>
                <a:rPr lang="en-GB" sz="1000" dirty="0" err="1">
                  <a:solidFill>
                    <a:schemeClr val="tx1"/>
                  </a:solidFill>
                </a:rPr>
                <a:t>Labor</a:t>
              </a:r>
              <a:r>
                <a:rPr lang="en-GB" sz="1000" dirty="0">
                  <a:solidFill>
                    <a:schemeClr val="tx1"/>
                  </a:solidFill>
                </a:rPr>
                <a:t> that counts people filing to receive unemployment insurance benefits. There are two categories of jobless claims—initial, which comprises people filing for the first time, and continuing, which consists of unemployed people who have already been receiving unemployment benefits. Jobless claims are an important leading indicator of the state of the employment situation and the health of the economy</a:t>
              </a:r>
              <a:endParaRPr lang="en-US" sz="1000" dirty="0">
                <a:solidFill>
                  <a:schemeClr val="tx1"/>
                </a:solidFill>
              </a:endParaRPr>
            </a:p>
          </p:txBody>
        </p:sp>
      </p:grpSp>
      <p:grpSp>
        <p:nvGrpSpPr>
          <p:cNvPr id="49" name="Group 48">
            <a:extLst>
              <a:ext uri="{FF2B5EF4-FFF2-40B4-BE49-F238E27FC236}">
                <a16:creationId xmlns:a16="http://schemas.microsoft.com/office/drawing/2014/main" id="{4D45F00C-9BE7-D77D-0A3F-62B1970A0789}"/>
              </a:ext>
            </a:extLst>
          </p:cNvPr>
          <p:cNvGrpSpPr/>
          <p:nvPr/>
        </p:nvGrpSpPr>
        <p:grpSpPr>
          <a:xfrm>
            <a:off x="6176663" y="3704067"/>
            <a:ext cx="5193289" cy="1072030"/>
            <a:chOff x="6529088" y="3145778"/>
            <a:chExt cx="5193289" cy="1072030"/>
          </a:xfrm>
        </p:grpSpPr>
        <p:sp>
          <p:nvSpPr>
            <p:cNvPr id="31" name="Rectangle 30">
              <a:extLst>
                <a:ext uri="{FF2B5EF4-FFF2-40B4-BE49-F238E27FC236}">
                  <a16:creationId xmlns:a16="http://schemas.microsoft.com/office/drawing/2014/main" id="{B14C76B5-BA28-C19E-0F31-88B03E14F3DB}"/>
                </a:ext>
              </a:extLst>
            </p:cNvPr>
            <p:cNvSpPr/>
            <p:nvPr/>
          </p:nvSpPr>
          <p:spPr>
            <a:xfrm>
              <a:off x="6529088" y="3145778"/>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Revolving </a:t>
              </a:r>
              <a:r>
                <a:rPr lang="fr-FR" sz="1100" b="1" dirty="0" err="1">
                  <a:solidFill>
                    <a:schemeClr val="accent1"/>
                  </a:solidFill>
                </a:rPr>
                <a:t>Credit</a:t>
              </a:r>
              <a:endParaRPr lang="fr-FR" sz="1100" b="1" dirty="0">
                <a:solidFill>
                  <a:schemeClr val="accent1"/>
                </a:solidFill>
              </a:endParaRPr>
            </a:p>
            <a:p>
              <a:pPr algn="ctr"/>
              <a:r>
                <a:rPr lang="fr-FR" sz="1100" b="1" dirty="0">
                  <a:solidFill>
                    <a:schemeClr val="accent1"/>
                  </a:solidFill>
                </a:rPr>
                <a:t>1968-2022</a:t>
              </a:r>
            </a:p>
            <a:p>
              <a:pPr algn="ctr"/>
              <a:r>
                <a:rPr lang="fr-FR" sz="1100" b="1" dirty="0" err="1">
                  <a:solidFill>
                    <a:schemeClr val="accent1"/>
                  </a:solidFill>
                </a:rPr>
                <a:t>Monthly</a:t>
              </a:r>
              <a:endParaRPr lang="en-US" sz="1100" b="1" dirty="0">
                <a:solidFill>
                  <a:schemeClr val="accent1"/>
                </a:solidFill>
              </a:endParaRPr>
            </a:p>
          </p:txBody>
        </p:sp>
        <p:sp>
          <p:nvSpPr>
            <p:cNvPr id="36" name="Rectangle 35">
              <a:extLst>
                <a:ext uri="{FF2B5EF4-FFF2-40B4-BE49-F238E27FC236}">
                  <a16:creationId xmlns:a16="http://schemas.microsoft.com/office/drawing/2014/main" id="{C10BDCF9-6EBA-190F-95D7-17C1BE0B6619}"/>
                </a:ext>
              </a:extLst>
            </p:cNvPr>
            <p:cNvSpPr/>
            <p:nvPr/>
          </p:nvSpPr>
          <p:spPr>
            <a:xfrm>
              <a:off x="7612771" y="3145778"/>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big mac index was invented by The Economist in 1986 as a </a:t>
              </a:r>
              <a:r>
                <a:rPr lang="en-GB" sz="1000" dirty="0" err="1">
                  <a:solidFill>
                    <a:schemeClr val="tx1"/>
                  </a:solidFill>
                </a:rPr>
                <a:t>lighthearted</a:t>
              </a:r>
              <a:r>
                <a:rPr lang="en-GB" sz="1000" dirty="0">
                  <a:solidFill>
                    <a:schemeClr val="tx1"/>
                  </a:solidFill>
                </a:rPr>
                <a:t> guide to whether currencies are at their “correct” level. It is based on the theory of purchasing-power parity (PPP), the notion that in the long run exchange rates should move towards the rate that would equalise the prices of an identical basket of goods and services (in this case, a burger) in any two countries</a:t>
              </a:r>
              <a:endParaRPr lang="en-US" sz="1000" dirty="0">
                <a:solidFill>
                  <a:schemeClr val="tx1"/>
                </a:solidFill>
              </a:endParaRPr>
            </a:p>
          </p:txBody>
        </p:sp>
      </p:grpSp>
      <p:grpSp>
        <p:nvGrpSpPr>
          <p:cNvPr id="45" name="Group 44">
            <a:extLst>
              <a:ext uri="{FF2B5EF4-FFF2-40B4-BE49-F238E27FC236}">
                <a16:creationId xmlns:a16="http://schemas.microsoft.com/office/drawing/2014/main" id="{A43B040E-7211-27D8-D97F-547AE80C61DD}"/>
              </a:ext>
            </a:extLst>
          </p:cNvPr>
          <p:cNvGrpSpPr/>
          <p:nvPr/>
        </p:nvGrpSpPr>
        <p:grpSpPr>
          <a:xfrm>
            <a:off x="838200" y="5455891"/>
            <a:ext cx="5174239" cy="1072030"/>
            <a:chOff x="838200" y="5366991"/>
            <a:chExt cx="5174239" cy="1072030"/>
          </a:xfrm>
        </p:grpSpPr>
        <p:sp>
          <p:nvSpPr>
            <p:cNvPr id="37" name="Rectangle 36">
              <a:extLst>
                <a:ext uri="{FF2B5EF4-FFF2-40B4-BE49-F238E27FC236}">
                  <a16:creationId xmlns:a16="http://schemas.microsoft.com/office/drawing/2014/main" id="{26C627E6-14D9-EB82-9C3B-227752C6ACC2}"/>
                </a:ext>
              </a:extLst>
            </p:cNvPr>
            <p:cNvSpPr/>
            <p:nvPr/>
          </p:nvSpPr>
          <p:spPr>
            <a:xfrm>
              <a:off x="838200" y="5366991"/>
              <a:ext cx="957392" cy="10720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accent1"/>
                  </a:solidFill>
                </a:rPr>
                <a:t>PMI</a:t>
              </a:r>
            </a:p>
            <a:p>
              <a:pPr algn="ctr"/>
              <a:r>
                <a:rPr lang="fr-FR" sz="1100" b="1" dirty="0">
                  <a:solidFill>
                    <a:schemeClr val="accent1"/>
                  </a:solidFill>
                </a:rPr>
                <a:t>1948-2022</a:t>
              </a:r>
            </a:p>
            <a:p>
              <a:pPr algn="ctr"/>
              <a:r>
                <a:rPr lang="fr-FR" sz="1100" b="1" dirty="0" err="1">
                  <a:solidFill>
                    <a:schemeClr val="accent1"/>
                  </a:solidFill>
                </a:rPr>
                <a:t>Monthly</a:t>
              </a:r>
              <a:endParaRPr lang="en-US" sz="1100" b="1" dirty="0">
                <a:solidFill>
                  <a:schemeClr val="accent1"/>
                </a:solidFill>
              </a:endParaRPr>
            </a:p>
          </p:txBody>
        </p:sp>
        <p:sp>
          <p:nvSpPr>
            <p:cNvPr id="39" name="Rectangle 38">
              <a:extLst>
                <a:ext uri="{FF2B5EF4-FFF2-40B4-BE49-F238E27FC236}">
                  <a16:creationId xmlns:a16="http://schemas.microsoft.com/office/drawing/2014/main" id="{0D4CE08F-31EA-5737-8E38-F77123C868B3}"/>
                </a:ext>
              </a:extLst>
            </p:cNvPr>
            <p:cNvSpPr/>
            <p:nvPr/>
          </p:nvSpPr>
          <p:spPr>
            <a:xfrm>
              <a:off x="1902833" y="5366991"/>
              <a:ext cx="4109606" cy="1072030"/>
            </a:xfrm>
            <a:prstGeom prst="rect">
              <a:avLst/>
            </a:prstGeom>
            <a:no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rPr>
                <a:t>The ISM manufacturing index, also known as the purchasing managers' index (PMI), is a monthly indicator of U.S. economic activity based on a survey of purchasing managers at more than 300 manufacturing firms. It is considered to be a key indicator of the state of the U.S. economy </a:t>
              </a:r>
              <a:endParaRPr lang="en-US" sz="1000" dirty="0">
                <a:solidFill>
                  <a:schemeClr val="tx1"/>
                </a:solidFill>
              </a:endParaRPr>
            </a:p>
          </p:txBody>
        </p:sp>
      </p:grpSp>
    </p:spTree>
    <p:extLst>
      <p:ext uri="{BB962C8B-B14F-4D97-AF65-F5344CB8AC3E}">
        <p14:creationId xmlns:p14="http://schemas.microsoft.com/office/powerpoint/2010/main" val="32730486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16315B"/>
      </a:accent1>
      <a:accent2>
        <a:srgbClr val="B5B086"/>
      </a:accent2>
      <a:accent3>
        <a:srgbClr val="679B9A"/>
      </a:accent3>
      <a:accent4>
        <a:srgbClr val="DDE9ED"/>
      </a:accent4>
      <a:accent5>
        <a:srgbClr val="000000"/>
      </a:accent5>
      <a:accent6>
        <a:srgbClr val="E7E6E6"/>
      </a:accent6>
      <a:hlink>
        <a:srgbClr val="0563C1"/>
      </a:hlink>
      <a:folHlink>
        <a:srgbClr val="954F72"/>
      </a:folHlink>
    </a:clrScheme>
    <a:fontScheme name="Custom 1">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A4506128C7144287ED14E2BECAE360" ma:contentTypeVersion="10" ma:contentTypeDescription="Crée un document." ma:contentTypeScope="" ma:versionID="caba0518bed1b8ebf029c17a58f78b11">
  <xsd:schema xmlns:xsd="http://www.w3.org/2001/XMLSchema" xmlns:xs="http://www.w3.org/2001/XMLSchema" xmlns:p="http://schemas.microsoft.com/office/2006/metadata/properties" xmlns:ns3="111d6b8f-20c5-4335-90ff-3ff362fcc384" xmlns:ns4="9e403c01-d497-4e2c-b52a-1fc0bca607de" targetNamespace="http://schemas.microsoft.com/office/2006/metadata/properties" ma:root="true" ma:fieldsID="57eaa02962922c88f3b90c25e08634d0" ns3:_="" ns4:_="">
    <xsd:import namespace="111d6b8f-20c5-4335-90ff-3ff362fcc384"/>
    <xsd:import namespace="9e403c01-d497-4e2c-b52a-1fc0bca607d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d6b8f-20c5-4335-90ff-3ff362fcc3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403c01-d497-4e2c-b52a-1fc0bca607d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C45871-5805-426A-99CC-AF2AA311274A}">
  <ds:schemaRefs>
    <ds:schemaRef ds:uri="http://schemas.microsoft.com/sharepoint/v3/contenttype/forms"/>
  </ds:schemaRefs>
</ds:datastoreItem>
</file>

<file path=customXml/itemProps2.xml><?xml version="1.0" encoding="utf-8"?>
<ds:datastoreItem xmlns:ds="http://schemas.openxmlformats.org/officeDocument/2006/customXml" ds:itemID="{69972ABB-A29A-465E-BBBC-B559948A0F63}">
  <ds:schemaRefs>
    <ds:schemaRef ds:uri="111d6b8f-20c5-4335-90ff-3ff362fcc384"/>
    <ds:schemaRef ds:uri="9e403c01-d497-4e2c-b52a-1fc0bca607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D62806E-C642-435B-A87D-E4993A5799B9}">
  <ds:schemaRefs>
    <ds:schemaRef ds:uri="111d6b8f-20c5-4335-90ff-3ff362fcc384"/>
    <ds:schemaRef ds:uri="9e403c01-d497-4e2c-b52a-1fc0bca607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Widescreen</PresentationFormat>
  <Paragraphs>278</Paragraphs>
  <Slides>28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Arial,Sans-Serif</vt:lpstr>
      <vt:lpstr>Calibri</vt:lpstr>
      <vt:lpstr>Courier New</vt:lpstr>
      <vt:lpstr>Gill Sans MT</vt:lpstr>
      <vt:lpstr>Trebuchet MS</vt:lpstr>
      <vt:lpstr>Office Theme</vt:lpstr>
      <vt:lpstr> Data Analytics Bootcamp  « Exploring the S&amp;P 500 »</vt:lpstr>
      <vt:lpstr>Agenda</vt:lpstr>
      <vt:lpstr>PowerPoint Presentation</vt:lpstr>
      <vt:lpstr>We are getting bombarded daily by anxious financial news</vt:lpstr>
      <vt:lpstr>What we are going to answer today</vt:lpstr>
      <vt:lpstr>PowerPoint Presentation</vt:lpstr>
      <vt:lpstr>Trying to get the data with traditional providers</vt:lpstr>
      <vt:lpstr>Quandl, an open free API, is the solution to all our problems</vt:lpstr>
      <vt:lpstr>These are the different indicators that were downloaded</vt:lpstr>
      <vt:lpstr>PowerPoint Presentation</vt:lpstr>
      <vt:lpstr>4 economic indicators seem to follow a similar pattern </vt:lpstr>
      <vt:lpstr>Consumer Sentiment and PMI are at an alarming level  </vt:lpstr>
      <vt:lpstr>We will not return to a subprime crisis, but cons. credits are at record levels </vt:lpstr>
      <vt:lpstr>S&amp;P 500 is highly correlated to M2, CPI and Revolving Credit…</vt:lpstr>
      <vt:lpstr>… and also to the GDP </vt:lpstr>
      <vt:lpstr>S&amp;P 500 returns over time and the sector distribution</vt:lpstr>
      <vt:lpstr>S&amp;P 500 is lower than its moving averages and was influenced by a M2 kick</vt:lpstr>
      <vt:lpstr>PowerPoint Presentation</vt:lpstr>
      <vt:lpstr>First Method: Linear Regression</vt:lpstr>
      <vt:lpstr>Second Method: Monte Carlo Simulation</vt:lpstr>
      <vt:lpstr>Third Method: Prophet</vt:lpstr>
      <vt:lpstr>PowerPoint Presentation</vt:lpstr>
      <vt:lpstr>Conclusion</vt:lpstr>
      <vt:lpstr>PowerPoint Presentation</vt:lpstr>
      <vt:lpstr>Code for the linear regression </vt:lpstr>
      <vt:lpstr>Code for the Monte Carlo Simulation</vt:lpstr>
      <vt:lpstr>Code for Prophet</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MobilePay</dc:title>
  <dc:creator>Richard Malha</dc:creator>
  <cp:lastModifiedBy>Raphael Hersant</cp:lastModifiedBy>
  <cp:revision>3</cp:revision>
  <dcterms:created xsi:type="dcterms:W3CDTF">2022-02-13T10:42:00Z</dcterms:created>
  <dcterms:modified xsi:type="dcterms:W3CDTF">2022-12-01T20:04:53Z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0x0101001AA4506128C7144287ED14E2BECAE360</vt:lpwstr>
  </property>
</Properties>
</file>