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handoutMasterIdLst>
    <p:handoutMasterId r:id="rId9"/>
  </p:handoutMasterIdLst>
  <p:sldIdLst>
    <p:sldId id="1161" r:id="rId2"/>
    <p:sldId id="1544" r:id="rId3"/>
    <p:sldId id="1758" r:id="rId4"/>
    <p:sldId id="1759" r:id="rId5"/>
    <p:sldId id="1743" r:id="rId6"/>
    <p:sldId id="1755" r:id="rId7"/>
  </p:sldIdLst>
  <p:sldSz cx="9144000" cy="6858000" type="screen4x3"/>
  <p:notesSz cx="9866313" cy="142954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FFFF99"/>
    <a:srgbClr val="FF00FF"/>
    <a:srgbClr val="FFFF00"/>
    <a:srgbClr val="00FF00"/>
    <a:srgbClr val="008000"/>
    <a:srgbClr val="CCFFCC"/>
    <a:srgbClr val="CCFF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94548" autoAdjust="0"/>
  </p:normalViewPr>
  <p:slideViewPr>
    <p:cSldViewPr>
      <p:cViewPr>
        <p:scale>
          <a:sx n="150" d="100"/>
          <a:sy n="150" d="100"/>
        </p:scale>
        <p:origin x="-1032" y="9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950" y="-108"/>
      </p:cViewPr>
      <p:guideLst>
        <p:guide orient="horz" pos="4502"/>
        <p:guide pos="31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255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t" anchorCtr="0" compatLnSpc="1">
            <a:prstTxWarp prst="textNoShape">
              <a:avLst/>
            </a:prstTxWarp>
          </a:bodyPr>
          <a:lstStyle>
            <a:lvl1pPr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7733" y="1"/>
            <a:ext cx="4276254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t" anchorCtr="0" compatLnSpc="1">
            <a:prstTxWarp prst="textNoShape">
              <a:avLst/>
            </a:prstTxWarp>
          </a:bodyPr>
          <a:lstStyle>
            <a:lvl1pPr algn="r"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580091"/>
            <a:ext cx="4276255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b" anchorCtr="0" compatLnSpc="1">
            <a:prstTxWarp prst="textNoShape">
              <a:avLst/>
            </a:prstTxWarp>
          </a:bodyPr>
          <a:lstStyle>
            <a:lvl1pPr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5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7733" y="13580091"/>
            <a:ext cx="4276254" cy="713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7444" tIns="63722" rIns="127444" bIns="63722" numCol="1" anchor="b" anchorCtr="0" compatLnSpc="1">
            <a:prstTxWarp prst="textNoShape">
              <a:avLst/>
            </a:prstTxWarp>
          </a:bodyPr>
          <a:lstStyle>
            <a:lvl1pPr algn="r" defTabSz="1275279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fld id="{A61D345C-E68B-4329-AC0F-C4C3B9CF378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0221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276255" cy="7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>
            <a:lvl1pPr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7733" y="1"/>
            <a:ext cx="4276254" cy="71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>
            <a:lvl1pPr algn="r"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62075" y="1074738"/>
            <a:ext cx="7145338" cy="5359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5934" y="6790045"/>
            <a:ext cx="7894446" cy="643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577791"/>
            <a:ext cx="4276255" cy="7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b" anchorCtr="0" compatLnSpc="1">
            <a:prstTxWarp prst="textNoShape">
              <a:avLst/>
            </a:prstTxWarp>
          </a:bodyPr>
          <a:lstStyle>
            <a:lvl1pPr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7733" y="13577791"/>
            <a:ext cx="4276254" cy="71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2082" tIns="66042" rIns="132082" bIns="66042" numCol="1" anchor="b" anchorCtr="0" compatLnSpc="1">
            <a:prstTxWarp prst="textNoShape">
              <a:avLst/>
            </a:prstTxWarp>
          </a:bodyPr>
          <a:lstStyle>
            <a:lvl1pPr algn="r" defTabSz="1321485">
              <a:defRPr kumimoji="0" sz="1600" b="0">
                <a:cs typeface="Arial" charset="0"/>
              </a:defRPr>
            </a:lvl1pPr>
          </a:lstStyle>
          <a:p>
            <a:pPr>
              <a:defRPr/>
            </a:pPr>
            <a:fld id="{D7998E3E-5623-489C-8648-2C38346DFE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9662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3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998E3E-5623-489C-8648-2C38346DFE17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13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TW" altLang="en-US" sz="2400" b="0">
                  <a:ea typeface="標楷體" pitchFamily="65" charset="-120"/>
                </a:endParaRPr>
              </a:p>
            </p:txBody>
          </p:sp>
        </p:grpSp>
      </p:grp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365760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graphicFrame>
        <p:nvGraphicFramePr>
          <p:cNvPr id="19" name="Object 24"/>
          <p:cNvGraphicFramePr>
            <a:graphicFrameLocks noChangeAspect="1"/>
          </p:cNvGraphicFramePr>
          <p:nvPr/>
        </p:nvGraphicFramePr>
        <p:xfrm>
          <a:off x="152400" y="304800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1" name="Photo Editor 影像 " r:id="rId3" imgW="11050542" imgH="2095793" progId="MSPhotoEd.3">
                  <p:embed/>
                </p:oleObj>
              </mc:Choice>
              <mc:Fallback>
                <p:oleObj name="Photo Editor 影像 " r:id="rId3" imgW="11050542" imgH="209579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289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  <a:ea typeface="新細明體" charset="-120"/>
              </a:defRPr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301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ea typeface="新細明體" charset="-120"/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ea typeface="+mn-ea"/>
              </a:defRPr>
            </a:lvl1pPr>
          </a:lstStyle>
          <a:p>
            <a:pPr>
              <a:defRPr/>
            </a:pPr>
            <a:fld id="{77A7E8C0-9A0D-4D03-A977-6C665D9EAC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6350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98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334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334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0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38862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17485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76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148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718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矩形 7"/>
          <p:cNvSpPr/>
          <p:nvPr userDrawn="1"/>
        </p:nvSpPr>
        <p:spPr bwMode="auto">
          <a:xfrm>
            <a:off x="304800" y="5969726"/>
            <a:ext cx="8686800" cy="838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75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33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752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3994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2103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hlink"/>
                </a:solidFill>
                <a:ea typeface="標楷體" pitchFamily="65" charset="-12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2400" b="0">
                <a:ea typeface="標楷體" pitchFamily="65" charset="-120"/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TW" altLang="en-US" sz="1800" b="0">
                <a:solidFill>
                  <a:schemeClr val="accent2"/>
                </a:solidFill>
                <a:ea typeface="標楷體" pitchFamily="65" charset="-120"/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Enabling Your Success</a:t>
            </a:r>
            <a:endParaRPr lang="zh-TW" altLang="en-US" smtClean="0"/>
          </a:p>
        </p:txBody>
      </p:sp>
      <p:sp>
        <p:nvSpPr>
          <p:cNvPr id="1030" name="Rectangle 17"/>
          <p:cNvSpPr>
            <a:spLocks noChangeArrowheads="1"/>
          </p:cNvSpPr>
          <p:nvPr/>
        </p:nvSpPr>
        <p:spPr bwMode="auto">
          <a:xfrm>
            <a:off x="365760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1032" name="Text Box 24"/>
          <p:cNvSpPr txBox="1">
            <a:spLocks noChangeArrowheads="1"/>
          </p:cNvSpPr>
          <p:nvPr/>
        </p:nvSpPr>
        <p:spPr bwMode="auto">
          <a:xfrm>
            <a:off x="6096000" y="152400"/>
            <a:ext cx="281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kumimoji="0" lang="en-US" altLang="zh-TW" sz="1400" smtClean="0">
                <a:solidFill>
                  <a:schemeClr val="accent2"/>
                </a:solidFill>
                <a:ea typeface="標楷體" pitchFamily="65" charset="-120"/>
              </a:rPr>
              <a:t>CALIN TECHNOLOGY CO.LTD.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+mn-lt"/>
          <a:ea typeface="新細明體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新細明體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+mn-lt"/>
          <a:ea typeface="新細明體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新細明體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14300" y="1499347"/>
            <a:ext cx="8915400" cy="144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150000"/>
              </a:lnSpc>
            </a:pPr>
            <a:r>
              <a:rPr lang="zh-TW" altLang="en-US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設備</a:t>
            </a:r>
            <a:r>
              <a:rPr lang="zh-TW" altLang="en-US" sz="44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部</a:t>
            </a:r>
            <a:r>
              <a:rPr lang="en-US" altLang="zh-TW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</a:t>
            </a:r>
            <a:endParaRPr lang="en-US" altLang="zh-TW" sz="44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zh-TW" altLang="en-US" sz="44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工具</a:t>
            </a:r>
            <a:r>
              <a:rPr lang="en-US" altLang="zh-TW" sz="44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4400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設計課</a:t>
            </a:r>
            <a:r>
              <a:rPr lang="zh-TW" altLang="en-US" sz="4400" b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</a:t>
            </a:r>
            <a:endParaRPr lang="en-US" altLang="zh-TW" sz="4400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 algn="ctr">
              <a:lnSpc>
                <a:spcPct val="150000"/>
              </a:lnSpc>
            </a:pPr>
            <a:endParaRPr lang="en-US" altLang="zh-TW" sz="4400" b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075" name="Text Box 4"/>
          <p:cNvSpPr>
            <a:spLocks noChangeArrowheads="1"/>
          </p:cNvSpPr>
          <p:nvPr/>
        </p:nvSpPr>
        <p:spPr bwMode="auto">
          <a:xfrm>
            <a:off x="3048000" y="4419600"/>
            <a:ext cx="3429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  <a:buSzPct val="75000"/>
            </a:pPr>
            <a:r>
              <a:rPr lang="zh-TW" altLang="en-US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報告人：吳仁中</a:t>
            </a:r>
            <a:endParaRPr lang="en-US" altLang="zh-TW" b="0" dirty="0" smtClean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buSzPct val="75000"/>
            </a:pPr>
            <a:r>
              <a:rPr lang="zh-TW" altLang="en-US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日期：</a:t>
            </a:r>
            <a:r>
              <a:rPr lang="en-US" altLang="zh-TW" b="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2025/08/27</a:t>
            </a:r>
            <a:endParaRPr lang="en-US" altLang="zh-TW" b="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97894"/>
              </p:ext>
            </p:extLst>
          </p:nvPr>
        </p:nvGraphicFramePr>
        <p:xfrm>
          <a:off x="76200" y="990600"/>
          <a:ext cx="8991602" cy="374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831"/>
                <a:gridCol w="1075169"/>
                <a:gridCol w="609600"/>
                <a:gridCol w="609600"/>
                <a:gridCol w="609600"/>
                <a:gridCol w="1676400"/>
                <a:gridCol w="1676400"/>
                <a:gridCol w="1224743"/>
                <a:gridCol w="1061259"/>
              </a:tblGrid>
              <a:tr h="546655">
                <a:tc>
                  <a:txBody>
                    <a:bodyPr/>
                    <a:lstStyle/>
                    <a:p>
                      <a:r>
                        <a:rPr lang="en-US" altLang="zh-TW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No.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專案名稱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需求單位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開始</a:t>
                      </a:r>
                      <a:endParaRPr lang="en-US" altLang="zh-TW" sz="1200" b="1" dirty="0" smtClean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時間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預計完成時間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本週工作項目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下週工作項目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效益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+mj-ea"/>
                          <a:cs typeface="Times New Roman" pitchFamily="18" charset="0"/>
                        </a:rPr>
                        <a:t>負責人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Times New Roman" pitchFamily="18" charset="0"/>
                        <a:ea typeface="+mj-ea"/>
                        <a:cs typeface="Times New Roman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10000"/>
                      </a:schemeClr>
                    </a:solidFill>
                  </a:tcPr>
                </a:tc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雷射測高設備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2025/08/25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2025/09/E</a:t>
                      </a:r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itchFamily="34" charset="0"/>
                        <a:buChar char="•"/>
                      </a:pP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endParaRPr lang="zh-TW" altLang="en-US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366</a:t>
                      </a: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Holder</a:t>
                      </a:r>
                      <a:r>
                        <a:rPr lang="zh-TW" altLang="en-US" sz="1200" b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旋入裝置</a:t>
                      </a:r>
                      <a:endParaRPr lang="en-US" altLang="zh-TW" sz="1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組立</a:t>
                      </a:r>
                      <a:endParaRPr lang="zh-TW" altLang="en-US" sz="12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zh-TW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itchFamily="2" charset="2"/>
                        </a:rPr>
                        <a:t>2025/8/24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strike="noStrike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2025/8/E</a:t>
                      </a:r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扭力感測器數據讀取</a:t>
                      </a: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Arial" pitchFamily="34" charset="0"/>
                        <a:buChar char="•"/>
                      </a:pPr>
                      <a:r>
                        <a:rPr lang="zh-TW" altLang="en-US" sz="1200" baseline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更新電料設計</a:t>
                      </a: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r>
                        <a:rPr lang="zh-TW" alt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扭力監控</a:t>
                      </a: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36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zh-TW" sz="1200" b="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itchFamily="2" charset="2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baseline="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AutoNum type="circleNumWdWhitePlain"/>
                        <a:tabLst/>
                        <a:defRPr/>
                      </a:pPr>
                      <a:endParaRPr lang="en-US" altLang="zh-TW" sz="12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zh-TW" sz="1200" dirty="0" smtClean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3" marB="4572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11843" y="3809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一、</a:t>
            </a:r>
            <a:r>
              <a:rPr lang="zh-TW" altLang="en-US" sz="20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專案列表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40399" y="516626"/>
            <a:ext cx="188925" cy="188925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083399" y="516626"/>
            <a:ext cx="188925" cy="188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161861" y="457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 smtClean="0">
                <a:latin typeface="標楷體" pitchFamily="65" charset="-120"/>
                <a:ea typeface="標楷體" pitchFamily="65" charset="-120"/>
              </a:rPr>
              <a:t>評估中</a:t>
            </a:r>
            <a:endParaRPr lang="zh-TW" altLang="en-US" sz="1400" b="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304861" y="457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 smtClean="0">
                <a:latin typeface="標楷體" pitchFamily="65" charset="-120"/>
                <a:ea typeface="標楷體" pitchFamily="65" charset="-120"/>
              </a:rPr>
              <a:t>執行中</a:t>
            </a:r>
            <a:endParaRPr lang="zh-TW" altLang="en-US" sz="1400" b="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8153400" y="516625"/>
            <a:ext cx="188925" cy="18892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  <a:cs typeface="Arial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419286" y="4677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0" dirty="0">
                <a:latin typeface="標楷體" pitchFamily="65" charset="-120"/>
                <a:ea typeface="標楷體" pitchFamily="65" charset="-120"/>
              </a:rPr>
              <a:t>暫停</a:t>
            </a:r>
          </a:p>
        </p:txBody>
      </p:sp>
    </p:spTree>
    <p:extLst>
      <p:ext uri="{BB962C8B-B14F-4D97-AF65-F5344CB8AC3E}">
        <p14:creationId xmlns:p14="http://schemas.microsoft.com/office/powerpoint/2010/main" val="35237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02304" y="2819400"/>
            <a:ext cx="8915400" cy="8382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TW" sz="4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TOYO</a:t>
            </a:r>
            <a:r>
              <a:rPr lang="zh-TW" altLang="en-US" sz="4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電動缸驅動控制</a:t>
            </a:r>
            <a:endParaRPr lang="zh-TW" altLang="en-US" sz="4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TOYO</a:t>
            </a:r>
            <a:r>
              <a:rPr lang="zh-TW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電動缸驅動</a:t>
            </a:r>
            <a:r>
              <a:rPr lang="zh-TW" altLang="en-US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控制</a:t>
            </a:r>
            <a:endParaRPr lang="zh-TW" alt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4800" y="1023100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本周初步電料設計。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大小為</a:t>
            </a:r>
            <a:r>
              <a:rPr lang="en-US" altLang="zh-TW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680×430(mm)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需更新電盤大小與設計外罩。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102304" y="2819400"/>
            <a:ext cx="8915400" cy="838200"/>
          </a:xfrm>
          <a:prstGeom prst="roundRect">
            <a:avLst>
              <a:gd name="adj" fmla="val 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TW" altLang="en-US" sz="4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治工具設計</a:t>
            </a:r>
            <a:endParaRPr lang="zh-TW" altLang="en-US" sz="4400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1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7159" y="533400"/>
            <a:ext cx="8778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XY</a:t>
            </a:r>
            <a:r>
              <a:rPr lang="zh-TW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點膠機</a:t>
            </a:r>
            <a:r>
              <a:rPr lang="en-US" altLang="zh-TW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lang="zh-TW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雙管膠改善設計</a:t>
            </a:r>
            <a:endParaRPr lang="zh-TW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4800" y="1023100"/>
            <a:ext cx="85344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本周電料設計完成。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大小為</a:t>
            </a:r>
            <a:r>
              <a:rPr lang="en-US" altLang="zh-TW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200×230×102(mm)</a:t>
            </a: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進度為暫時不發注。</a:t>
            </a:r>
            <a:endParaRPr lang="en-US" altLang="zh-TW" sz="2400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9" t="29647" r="35793" b="12645"/>
          <a:stretch/>
        </p:blipFill>
        <p:spPr bwMode="auto">
          <a:xfrm>
            <a:off x="762000" y="2895600"/>
            <a:ext cx="3048000" cy="373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群組 18"/>
          <p:cNvGrpSpPr/>
          <p:nvPr/>
        </p:nvGrpSpPr>
        <p:grpSpPr>
          <a:xfrm>
            <a:off x="4325682" y="2417188"/>
            <a:ext cx="4513518" cy="3808018"/>
            <a:chOff x="4198098" y="2710934"/>
            <a:chExt cx="4513518" cy="3808018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48" t="20476" r="26666" b="12787"/>
            <a:stretch/>
          </p:blipFill>
          <p:spPr bwMode="auto">
            <a:xfrm>
              <a:off x="4198098" y="2710934"/>
              <a:ext cx="4145802" cy="351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 rot="1840534">
              <a:off x="4570249" y="5531836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200mm</a:t>
              </a:r>
              <a:endParaRPr lang="zh-TW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 rot="19752286">
              <a:off x="6846716" y="5620062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230mm</a:t>
              </a:r>
              <a:endParaRPr lang="zh-TW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 rot="16200000">
              <a:off x="7816334" y="4337331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102mm</a:t>
              </a:r>
              <a:endParaRPr lang="zh-TW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>
              <a:off x="4198098" y="5286375"/>
              <a:ext cx="1897902" cy="1143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/>
            <p:nvPr/>
          </p:nvCxnSpPr>
          <p:spPr bwMode="auto">
            <a:xfrm flipV="1">
              <a:off x="6705600" y="5471041"/>
              <a:ext cx="1828800" cy="104791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單箭頭接點 20"/>
            <p:cNvCxnSpPr/>
            <p:nvPr/>
          </p:nvCxnSpPr>
          <p:spPr bwMode="auto">
            <a:xfrm flipV="1">
              <a:off x="8711615" y="3923994"/>
              <a:ext cx="1" cy="11960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91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標楷體"/>
        <a:cs typeface="Arial"/>
      </a:majorFont>
      <a:minorFont>
        <a:latin typeface="Arial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145626</TotalTime>
  <Words>145</Words>
  <Application>Microsoft Office PowerPoint</Application>
  <PresentationFormat>如螢幕大小 (4:3)</PresentationFormat>
  <Paragraphs>48</Paragraphs>
  <Slides>6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Pixel</vt:lpstr>
      <vt:lpstr>Photo Editor 影像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台和全球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mlee</dc:creator>
  <cp:lastModifiedBy>Raphael.wu(吳仁中)</cp:lastModifiedBy>
  <cp:revision>9780</cp:revision>
  <cp:lastPrinted>2019-02-20T00:08:27Z</cp:lastPrinted>
  <dcterms:created xsi:type="dcterms:W3CDTF">2003-08-13T01:23:13Z</dcterms:created>
  <dcterms:modified xsi:type="dcterms:W3CDTF">2025-08-25T06:17:49Z</dcterms:modified>
</cp:coreProperties>
</file>