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0B0C99-427D-4991-8414-8A30F524047F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281480" y="10155240"/>
            <a:ext cx="3276360" cy="534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C050F4-A16A-4539-B197-5AF5765A5C98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57120" y="260640"/>
            <a:ext cx="714960" cy="12218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1357200" y="620640"/>
            <a:ext cx="7356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Laboratório de Linguagens de Programação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"/>
          <p:cNvPicPr/>
          <p:nvPr/>
        </p:nvPicPr>
        <p:blipFill>
          <a:blip r:embed="rId2"/>
          <a:stretch/>
        </p:blipFill>
        <p:spPr>
          <a:xfrm>
            <a:off x="357120" y="260640"/>
            <a:ext cx="714960" cy="12218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357200" y="620640"/>
            <a:ext cx="7356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Laboratório de Linguagens de Programação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de Bloco e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Chamadas Encadeadas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107760" y="4797000"/>
            <a:ext cx="25934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André Pfeiffer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Letícia Bacoccoli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Raphael Americano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Imagem 131" descr=""/>
          <p:cNvPicPr/>
          <p:nvPr/>
        </p:nvPicPr>
        <p:blipFill>
          <a:blip r:embed="rId1"/>
          <a:stretch/>
        </p:blipFill>
        <p:spPr>
          <a:xfrm>
            <a:off x="1656000" y="1944000"/>
            <a:ext cx="6100920" cy="374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Dicas de leitura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Trabalhe da esquerda para a direita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Encontre o resultado do método mais à esquerda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Está confuso? Retire a chamada encadeada!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Imagem 135" descr=""/>
          <p:cNvPicPr/>
          <p:nvPr/>
        </p:nvPicPr>
        <p:blipFill>
          <a:blip r:embed="rId1"/>
          <a:stretch/>
        </p:blipFill>
        <p:spPr>
          <a:xfrm>
            <a:off x="675360" y="2376000"/>
            <a:ext cx="7819920" cy="295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136" descr=""/>
          <p:cNvPicPr/>
          <p:nvPr/>
        </p:nvPicPr>
        <p:blipFill>
          <a:blip r:embed="rId1"/>
          <a:stretch/>
        </p:blipFill>
        <p:spPr>
          <a:xfrm>
            <a:off x="216000" y="1656000"/>
            <a:ext cx="8715960" cy="51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2000" y="1944000"/>
            <a:ext cx="9004320" cy="390996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108360"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de bloco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variável pode existir em diversos escopos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Objeto, método e bloco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!= modificador de acesso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Imagem 118" descr=""/>
          <p:cNvPicPr/>
          <p:nvPr/>
        </p:nvPicPr>
        <p:blipFill>
          <a:blip r:embed="rId1"/>
          <a:stretch/>
        </p:blipFill>
        <p:spPr>
          <a:xfrm>
            <a:off x="1161000" y="1595880"/>
            <a:ext cx="6830640" cy="366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Imagem 120" descr=""/>
          <p:cNvPicPr/>
          <p:nvPr/>
        </p:nvPicPr>
        <p:blipFill>
          <a:blip r:embed="rId1"/>
          <a:stretch/>
        </p:blipFill>
        <p:spPr>
          <a:xfrm>
            <a:off x="1161360" y="1596240"/>
            <a:ext cx="6829920" cy="366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Imagem 122" descr=""/>
          <p:cNvPicPr/>
          <p:nvPr/>
        </p:nvPicPr>
        <p:blipFill>
          <a:blip r:embed="rId1"/>
          <a:stretch/>
        </p:blipFill>
        <p:spPr>
          <a:xfrm>
            <a:off x="1161720" y="1596600"/>
            <a:ext cx="6829200" cy="366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Imagem 124" descr=""/>
          <p:cNvPicPr/>
          <p:nvPr/>
        </p:nvPicPr>
        <p:blipFill>
          <a:blip r:embed="rId1"/>
          <a:stretch/>
        </p:blipFill>
        <p:spPr>
          <a:xfrm>
            <a:off x="1162080" y="1596960"/>
            <a:ext cx="6828480" cy="366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Imagem 126" descr=""/>
          <p:cNvPicPr/>
          <p:nvPr/>
        </p:nvPicPr>
        <p:blipFill>
          <a:blip r:embed="rId1"/>
          <a:stretch/>
        </p:blipFill>
        <p:spPr>
          <a:xfrm>
            <a:off x="1162440" y="1597320"/>
            <a:ext cx="6827760" cy="366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127" descr=""/>
          <p:cNvPicPr/>
          <p:nvPr/>
        </p:nvPicPr>
        <p:blipFill>
          <a:blip r:embed="rId1"/>
          <a:stretch/>
        </p:blipFill>
        <p:spPr>
          <a:xfrm>
            <a:off x="1368000" y="1447920"/>
            <a:ext cx="6645240" cy="531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357200" y="285840"/>
            <a:ext cx="737136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Chamadas Encadeadas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apenas uma maneira diferente de executar código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É muito utilizada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 ser difícil de entender sem prática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Application>LibreOffice/5.2.2.2$Windows_x86 LibreOffice_project/8f96e87c890bf8fa77463cd4b640a2312823f3ad</Application>
  <Words>78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2017-05-19T21:44:00Z</dcterms:created>
  <dc:creator>raphael.parkinson@gmail.com</dc:creator>
  <dc:description/>
  <dc:language>pt-BR</dc:language>
  <cp:lastModifiedBy/>
  <dcterms:modified xsi:type="dcterms:W3CDTF">2017-05-24T11:26:32Z</dcterms:modified>
  <cp:revision>39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