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21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82C6-9DFD-4CDF-BE1D-CE6AF157575C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AB6-9E2B-476A-91D7-8CE9DDA0A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98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8AB6-9E2B-476A-91D7-8CE9DDA0A2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1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15"/>
          <a:stretch/>
        </p:blipFill>
        <p:spPr>
          <a:xfrm>
            <a:off x="357120" y="260647"/>
            <a:ext cx="715234" cy="1222073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1357200" y="620688"/>
            <a:ext cx="7357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Laboratório de Linguagens de Programação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Escopo de Bloco e </a:t>
            </a:r>
          </a:p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Chamadas Encadeadas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096253" y="4797152"/>
            <a:ext cx="2617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pt-BR" dirty="0" smtClean="0"/>
          </a:p>
          <a:p>
            <a:pPr algn="r"/>
            <a:r>
              <a:rPr lang="pt-BR" sz="2400" dirty="0" smtClean="0">
                <a:latin typeface="Calibri" panose="020F0502020204030204" pitchFamily="34" charset="0"/>
              </a:rPr>
              <a:t>André Pfeiffer</a:t>
            </a:r>
          </a:p>
          <a:p>
            <a:pPr algn="r"/>
            <a:r>
              <a:rPr lang="pt-BR" sz="2400" dirty="0" smtClean="0">
                <a:latin typeface="Calibri" panose="020F0502020204030204" pitchFamily="34" charset="0"/>
              </a:rPr>
              <a:t>Letícia </a:t>
            </a:r>
            <a:r>
              <a:rPr lang="pt-BR" sz="2400" dirty="0" err="1" smtClean="0">
                <a:latin typeface="Calibri" panose="020F0502020204030204" pitchFamily="34" charset="0"/>
              </a:rPr>
              <a:t>Bacoccoli</a:t>
            </a:r>
            <a:endParaRPr lang="pt-BR" sz="2400" dirty="0" smtClean="0">
              <a:latin typeface="Calibri" panose="020F0502020204030204" pitchFamily="34" charset="0"/>
            </a:endParaRPr>
          </a:p>
          <a:p>
            <a:pPr algn="r"/>
            <a:r>
              <a:rPr lang="pt-BR" sz="2400" dirty="0" smtClean="0">
                <a:latin typeface="Calibri" panose="020F0502020204030204" pitchFamily="34" charset="0"/>
              </a:rPr>
              <a:t>Raphael Americano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Imagem 131"/>
          <p:cNvPicPr/>
          <p:nvPr/>
        </p:nvPicPr>
        <p:blipFill>
          <a:blip r:embed="rId2"/>
          <a:stretch/>
        </p:blipFill>
        <p:spPr>
          <a:xfrm>
            <a:off x="1656000" y="1944000"/>
            <a:ext cx="6101280" cy="374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Dicas de leitura</a:t>
            </a: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Trabalhe da esquerda para a direita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Encontre o resultado do método mais à esquerda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Está confuso? Retire a chamada encadeada!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Imagem 135"/>
          <p:cNvPicPr/>
          <p:nvPr/>
        </p:nvPicPr>
        <p:blipFill>
          <a:blip r:embed="rId2"/>
          <a:stretch/>
        </p:blipFill>
        <p:spPr>
          <a:xfrm>
            <a:off x="675360" y="2376000"/>
            <a:ext cx="7820280" cy="29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m 136"/>
          <p:cNvPicPr/>
          <p:nvPr/>
        </p:nvPicPr>
        <p:blipFill>
          <a:blip r:embed="rId2"/>
          <a:stretch/>
        </p:blipFill>
        <p:spPr>
          <a:xfrm>
            <a:off x="216000" y="1656000"/>
            <a:ext cx="8716320" cy="51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t-B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Escopo de bloco</a:t>
            </a: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 variável pode existir em diversos escopos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Objeto, método e bloco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Escopo != modificador de acesso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Imagem 118"/>
          <p:cNvPicPr/>
          <p:nvPr/>
        </p:nvPicPr>
        <p:blipFill>
          <a:blip r:embed="rId2"/>
          <a:stretch/>
        </p:blipFill>
        <p:spPr>
          <a:xfrm>
            <a:off x="1161000" y="1595880"/>
            <a:ext cx="6831000" cy="366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Imagem 120"/>
          <p:cNvPicPr/>
          <p:nvPr/>
        </p:nvPicPr>
        <p:blipFill>
          <a:blip r:embed="rId2"/>
          <a:stretch/>
        </p:blipFill>
        <p:spPr>
          <a:xfrm>
            <a:off x="1161360" y="1596240"/>
            <a:ext cx="6830280" cy="36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Imagem 122"/>
          <p:cNvPicPr/>
          <p:nvPr/>
        </p:nvPicPr>
        <p:blipFill>
          <a:blip r:embed="rId2"/>
          <a:stretch/>
        </p:blipFill>
        <p:spPr>
          <a:xfrm>
            <a:off x="1161720" y="1596600"/>
            <a:ext cx="6829560" cy="366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Imagem 124"/>
          <p:cNvPicPr/>
          <p:nvPr/>
        </p:nvPicPr>
        <p:blipFill>
          <a:blip r:embed="rId2"/>
          <a:stretch/>
        </p:blipFill>
        <p:spPr>
          <a:xfrm>
            <a:off x="1162080" y="1596960"/>
            <a:ext cx="6828840" cy="366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Imagem 126"/>
          <p:cNvPicPr/>
          <p:nvPr/>
        </p:nvPicPr>
        <p:blipFill>
          <a:blip r:embed="rId2"/>
          <a:stretch/>
        </p:blipFill>
        <p:spPr>
          <a:xfrm>
            <a:off x="1162440" y="1597320"/>
            <a:ext cx="6828120" cy="366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m 127"/>
          <p:cNvPicPr/>
          <p:nvPr/>
        </p:nvPicPr>
        <p:blipFill>
          <a:blip r:embed="rId2"/>
          <a:stretch/>
        </p:blipFill>
        <p:spPr>
          <a:xfrm>
            <a:off x="1368000" y="1447920"/>
            <a:ext cx="66456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357200" y="285840"/>
            <a:ext cx="7371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Chamadas </a:t>
            </a: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Encadeadas</a:t>
            </a:r>
            <a:endParaRPr lang="pt-BR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É apenas uma maneira diferente de executar código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É muito utilizada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Pode ser difícil de entender sem prática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78</Words>
  <Application>Microsoft Office PowerPoint</Application>
  <PresentationFormat>Apresentação na tela (4:3)</PresentationFormat>
  <Paragraphs>22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raphael.parkinson@gmail.com</dc:creator>
  <cp:lastModifiedBy>Leticia Bacoccoli</cp:lastModifiedBy>
  <cp:revision>38</cp:revision>
  <dcterms:created xsi:type="dcterms:W3CDTF">2017-05-19T21:44:00Z</dcterms:created>
  <dcterms:modified xsi:type="dcterms:W3CDTF">2017-05-24T14:02:04Z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