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A04E"/>
    <a:srgbClr val="BCE789"/>
    <a:srgbClr val="ABE169"/>
    <a:srgbClr val="77BA25"/>
    <a:srgbClr val="93D93F"/>
    <a:srgbClr val="81CB28"/>
    <a:srgbClr val="629A1E"/>
    <a:srgbClr val="339933"/>
    <a:srgbClr val="404137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404" autoAdjust="0"/>
  </p:normalViewPr>
  <p:slideViewPr>
    <p:cSldViewPr snapToGrid="0">
      <p:cViewPr varScale="1">
        <p:scale>
          <a:sx n="67" d="100"/>
          <a:sy n="67" d="100"/>
        </p:scale>
        <p:origin x="129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Tavares" userId="daa6ce70088ccd36" providerId="LiveId" clId="{CF87E07A-73CC-4098-933B-C64F0FCC605F}"/>
    <pc:docChg chg="modSld sldOrd">
      <pc:chgData name="Raphael Tavares" userId="daa6ce70088ccd36" providerId="LiveId" clId="{CF87E07A-73CC-4098-933B-C64F0FCC605F}" dt="2025-06-02T14:22:18.409" v="1"/>
      <pc:docMkLst>
        <pc:docMk/>
      </pc:docMkLst>
      <pc:sldChg chg="ord">
        <pc:chgData name="Raphael Tavares" userId="daa6ce70088ccd36" providerId="LiveId" clId="{CF87E07A-73CC-4098-933B-C64F0FCC605F}" dt="2025-06-02T14:22:18.409" v="1"/>
        <pc:sldMkLst>
          <pc:docMk/>
          <pc:sldMk cId="3566830849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768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9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7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4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7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7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6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1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12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7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13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220E13-F0D3-9DE0-DD54-863660534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63CD20-B346-8D40-6312-8914BEFA1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B869126-E944-A222-BB34-A439DE6CA4F1}"/>
              </a:ext>
            </a:extLst>
          </p:cNvPr>
          <p:cNvGrpSpPr/>
          <p:nvPr/>
        </p:nvGrpSpPr>
        <p:grpSpPr>
          <a:xfrm>
            <a:off x="10429545" y="-897509"/>
            <a:ext cx="2610179" cy="2699658"/>
            <a:chOff x="10429545" y="-897509"/>
            <a:chExt cx="2610179" cy="2699658"/>
          </a:xfrm>
          <a:gradFill>
            <a:gsLst>
              <a:gs pos="68000">
                <a:srgbClr val="77BA25"/>
              </a:gs>
              <a:gs pos="16000">
                <a:srgbClr val="BCE789"/>
              </a:gs>
            </a:gsLst>
            <a:lin ang="9000000" scaled="0"/>
          </a:gradFill>
        </p:grpSpPr>
        <p:sp>
          <p:nvSpPr>
            <p:cNvPr id="7" name="Hexágono 6">
              <a:extLst>
                <a:ext uri="{FF2B5EF4-FFF2-40B4-BE49-F238E27FC236}">
                  <a16:creationId xmlns:a16="http://schemas.microsoft.com/office/drawing/2014/main" id="{2C6C67EC-A6D5-8658-2F2E-8B13C8FFAC1B}"/>
                </a:ext>
              </a:extLst>
            </p:cNvPr>
            <p:cNvSpPr/>
            <p:nvPr/>
          </p:nvSpPr>
          <p:spPr>
            <a:xfrm rot="5400000">
              <a:off x="10326694" y="-794658"/>
              <a:ext cx="1491343" cy="128564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Hexágono 7">
              <a:extLst>
                <a:ext uri="{FF2B5EF4-FFF2-40B4-BE49-F238E27FC236}">
                  <a16:creationId xmlns:a16="http://schemas.microsoft.com/office/drawing/2014/main" id="{881831D1-2CC3-9153-E3E6-688F3DF4AE64}"/>
                </a:ext>
              </a:extLst>
            </p:cNvPr>
            <p:cNvSpPr/>
            <p:nvPr/>
          </p:nvSpPr>
          <p:spPr>
            <a:xfrm rot="5400000">
              <a:off x="11651232" y="-780769"/>
              <a:ext cx="1491343" cy="128564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Hexágono 5">
              <a:extLst>
                <a:ext uri="{FF2B5EF4-FFF2-40B4-BE49-F238E27FC236}">
                  <a16:creationId xmlns:a16="http://schemas.microsoft.com/office/drawing/2014/main" id="{1A7791BB-3293-B27B-749E-85231F0A84AE}"/>
                </a:ext>
              </a:extLst>
            </p:cNvPr>
            <p:cNvSpPr/>
            <p:nvPr/>
          </p:nvSpPr>
          <p:spPr>
            <a:xfrm rot="5400000">
              <a:off x="10969515" y="413657"/>
              <a:ext cx="1491343" cy="1285641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B6B9EC69-BD9E-E807-E7DE-6D9656B5CA1A}"/>
              </a:ext>
            </a:extLst>
          </p:cNvPr>
          <p:cNvGrpSpPr/>
          <p:nvPr/>
        </p:nvGrpSpPr>
        <p:grpSpPr>
          <a:xfrm>
            <a:off x="-1667112" y="-1215274"/>
            <a:ext cx="4810606" cy="9283785"/>
            <a:chOff x="-1667112" y="-1215274"/>
            <a:chExt cx="4810606" cy="9283785"/>
          </a:xfrm>
          <a:gradFill flip="none" rotWithShape="1">
            <a:gsLst>
              <a:gs pos="70000">
                <a:srgbClr val="5FA04E"/>
              </a:gs>
              <a:gs pos="5000">
                <a:srgbClr val="BCE789"/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0" name="Hexágono 9">
              <a:extLst>
                <a:ext uri="{FF2B5EF4-FFF2-40B4-BE49-F238E27FC236}">
                  <a16:creationId xmlns:a16="http://schemas.microsoft.com/office/drawing/2014/main" id="{76831287-1CDC-7823-1E9A-3F1A608519BA}"/>
                </a:ext>
              </a:extLst>
            </p:cNvPr>
            <p:cNvSpPr/>
            <p:nvPr/>
          </p:nvSpPr>
          <p:spPr>
            <a:xfrm rot="5400000">
              <a:off x="135882" y="4256857"/>
              <a:ext cx="2194132" cy="189149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Hexágono 10">
              <a:extLst>
                <a:ext uri="{FF2B5EF4-FFF2-40B4-BE49-F238E27FC236}">
                  <a16:creationId xmlns:a16="http://schemas.microsoft.com/office/drawing/2014/main" id="{9BB2D26F-97DF-C661-4C98-8B2817E62B91}"/>
                </a:ext>
              </a:extLst>
            </p:cNvPr>
            <p:cNvSpPr/>
            <p:nvPr/>
          </p:nvSpPr>
          <p:spPr>
            <a:xfrm rot="5400000">
              <a:off x="1100681" y="6025698"/>
              <a:ext cx="2194132" cy="189149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Hexágono 11">
              <a:extLst>
                <a:ext uri="{FF2B5EF4-FFF2-40B4-BE49-F238E27FC236}">
                  <a16:creationId xmlns:a16="http://schemas.microsoft.com/office/drawing/2014/main" id="{6F9E3203-CBE6-2D14-9879-6199C08074BD}"/>
                </a:ext>
              </a:extLst>
            </p:cNvPr>
            <p:cNvSpPr/>
            <p:nvPr/>
          </p:nvSpPr>
          <p:spPr>
            <a:xfrm rot="5400000">
              <a:off x="-1818431" y="4256857"/>
              <a:ext cx="2194132" cy="189149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Hexágono 1">
              <a:extLst>
                <a:ext uri="{FF2B5EF4-FFF2-40B4-BE49-F238E27FC236}">
                  <a16:creationId xmlns:a16="http://schemas.microsoft.com/office/drawing/2014/main" id="{8C2048DA-FE92-8F4C-904F-5867FA743F1E}"/>
                </a:ext>
              </a:extLst>
            </p:cNvPr>
            <p:cNvSpPr/>
            <p:nvPr/>
          </p:nvSpPr>
          <p:spPr>
            <a:xfrm rot="5400000">
              <a:off x="-838443" y="2483253"/>
              <a:ext cx="2194132" cy="189149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Hexágono 21">
              <a:extLst>
                <a:ext uri="{FF2B5EF4-FFF2-40B4-BE49-F238E27FC236}">
                  <a16:creationId xmlns:a16="http://schemas.microsoft.com/office/drawing/2014/main" id="{7FD2E9FD-FFB9-BCB8-5A31-6666F73FE65B}"/>
                </a:ext>
              </a:extLst>
            </p:cNvPr>
            <p:cNvSpPr/>
            <p:nvPr/>
          </p:nvSpPr>
          <p:spPr>
            <a:xfrm rot="5400000">
              <a:off x="-841761" y="6025698"/>
              <a:ext cx="2194132" cy="189149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Hexágono 22">
              <a:extLst>
                <a:ext uri="{FF2B5EF4-FFF2-40B4-BE49-F238E27FC236}">
                  <a16:creationId xmlns:a16="http://schemas.microsoft.com/office/drawing/2014/main" id="{14C4A6D1-9C13-3D0F-041A-723E48CF1A64}"/>
                </a:ext>
              </a:extLst>
            </p:cNvPr>
            <p:cNvSpPr/>
            <p:nvPr/>
          </p:nvSpPr>
          <p:spPr>
            <a:xfrm rot="5400000">
              <a:off x="134099" y="709649"/>
              <a:ext cx="2194132" cy="189149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Hexágono 25">
              <a:extLst>
                <a:ext uri="{FF2B5EF4-FFF2-40B4-BE49-F238E27FC236}">
                  <a16:creationId xmlns:a16="http://schemas.microsoft.com/office/drawing/2014/main" id="{E1A1EA0B-52EF-CBDE-5563-77F0E5E702F0}"/>
                </a:ext>
              </a:extLst>
            </p:cNvPr>
            <p:cNvSpPr/>
            <p:nvPr/>
          </p:nvSpPr>
          <p:spPr>
            <a:xfrm rot="5400000">
              <a:off x="-1803638" y="709649"/>
              <a:ext cx="2194132" cy="189149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Hexágono 26">
              <a:extLst>
                <a:ext uri="{FF2B5EF4-FFF2-40B4-BE49-F238E27FC236}">
                  <a16:creationId xmlns:a16="http://schemas.microsoft.com/office/drawing/2014/main" id="{3BD81108-6594-1196-E8E7-3A8B907266C7}"/>
                </a:ext>
              </a:extLst>
            </p:cNvPr>
            <p:cNvSpPr/>
            <p:nvPr/>
          </p:nvSpPr>
          <p:spPr>
            <a:xfrm rot="5400000">
              <a:off x="-834769" y="-1063955"/>
              <a:ext cx="2194132" cy="1891494"/>
            </a:xfrm>
            <a:prstGeom prst="hexagon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217B2D5-68FE-8CE0-FE93-03FF7F38F4DC}"/>
              </a:ext>
            </a:extLst>
          </p:cNvPr>
          <p:cNvSpPr txBox="1"/>
          <p:nvPr/>
        </p:nvSpPr>
        <p:spPr>
          <a:xfrm>
            <a:off x="3109460" y="2331934"/>
            <a:ext cx="597307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500" dirty="0">
                <a:solidFill>
                  <a:srgbClr val="5FA04E"/>
                </a:solidFill>
                <a:latin typeface="Power Red and Green" panose="01000000000000000000" pitchFamily="2" charset="0"/>
                <a:ea typeface="Power Red and Green" panose="01000000000000000000" pitchFamily="2" charset="0"/>
                <a:cs typeface="Miriam Fixed" panose="020F0502020204030204" pitchFamily="49" charset="-79"/>
              </a:rPr>
              <a:t>Senha, por favor: </a:t>
            </a:r>
          </a:p>
          <a:p>
            <a:pPr algn="ctr"/>
            <a:r>
              <a:rPr lang="pt-BR" sz="4500" dirty="0">
                <a:solidFill>
                  <a:srgbClr val="5FA04E"/>
                </a:solidFill>
                <a:latin typeface="Power Red and Green" panose="01000000000000000000" pitchFamily="2" charset="0"/>
                <a:ea typeface="Power Red and Green" panose="01000000000000000000" pitchFamily="2" charset="0"/>
                <a:cs typeface="Miriam Fixed" panose="020F0502020204030204" pitchFamily="49" charset="-79"/>
              </a:rPr>
              <a:t>Construindo um login com Node.js e Express</a:t>
            </a:r>
          </a:p>
        </p:txBody>
      </p:sp>
      <p:pic>
        <p:nvPicPr>
          <p:cNvPr id="41" name="Imagem 40" descr="Texto">
            <a:extLst>
              <a:ext uri="{FF2B5EF4-FFF2-40B4-BE49-F238E27FC236}">
                <a16:creationId xmlns:a16="http://schemas.microsoft.com/office/drawing/2014/main" id="{A929A1D8-1327-FF3F-D4A9-BE0268D18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900" y="5688405"/>
            <a:ext cx="4737100" cy="123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1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1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6359BB31-24EA-9F8F-EBE8-AA5684AE95D9}"/>
              </a:ext>
            </a:extLst>
          </p:cNvPr>
          <p:cNvSpPr/>
          <p:nvPr/>
        </p:nvSpPr>
        <p:spPr>
          <a:xfrm rot="5400000">
            <a:off x="10300503" y="-794658"/>
            <a:ext cx="1491343" cy="1285641"/>
          </a:xfrm>
          <a:prstGeom prst="hexagon">
            <a:avLst/>
          </a:prstGeom>
          <a:gradFill flip="none" rotWithShape="1">
            <a:gsLst>
              <a:gs pos="0">
                <a:srgbClr val="77BA25"/>
              </a:gs>
              <a:gs pos="100000">
                <a:srgbClr val="ABE169"/>
              </a:gs>
              <a:gs pos="72000">
                <a:srgbClr val="93D93F"/>
              </a:gs>
            </a:gsLst>
            <a:lin ang="90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FB1290EE-C5A4-D2F3-9C64-F9C22F968088}"/>
              </a:ext>
            </a:extLst>
          </p:cNvPr>
          <p:cNvSpPr/>
          <p:nvPr/>
        </p:nvSpPr>
        <p:spPr>
          <a:xfrm rot="5400000">
            <a:off x="11639327" y="-795055"/>
            <a:ext cx="1491343" cy="1285641"/>
          </a:xfrm>
          <a:prstGeom prst="hexagon">
            <a:avLst/>
          </a:prstGeom>
          <a:gradFill>
            <a:gsLst>
              <a:gs pos="0">
                <a:srgbClr val="77BA25"/>
              </a:gs>
              <a:gs pos="100000">
                <a:srgbClr val="93D93F"/>
              </a:gs>
            </a:gsLst>
            <a:lin ang="126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084BD1D9-C1D7-5D34-219A-6D8F947EB477}"/>
              </a:ext>
            </a:extLst>
          </p:cNvPr>
          <p:cNvSpPr/>
          <p:nvPr/>
        </p:nvSpPr>
        <p:spPr>
          <a:xfrm rot="5400000">
            <a:off x="10969515" y="413657"/>
            <a:ext cx="1491343" cy="1285641"/>
          </a:xfrm>
          <a:prstGeom prst="hexagon">
            <a:avLst/>
          </a:prstGeom>
          <a:gradFill flip="none" rotWithShape="1">
            <a:gsLst>
              <a:gs pos="0">
                <a:srgbClr val="629A1E"/>
              </a:gs>
              <a:gs pos="100000">
                <a:srgbClr val="77BA25"/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073AE3CA-E71D-77A7-9E72-5E9C7F14D8E8}"/>
              </a:ext>
            </a:extLst>
          </p:cNvPr>
          <p:cNvSpPr/>
          <p:nvPr/>
        </p:nvSpPr>
        <p:spPr>
          <a:xfrm rot="5400000">
            <a:off x="-938670" y="5282817"/>
            <a:ext cx="1491343" cy="1285641"/>
          </a:xfrm>
          <a:prstGeom prst="hexagon">
            <a:avLst/>
          </a:prstGeom>
          <a:gradFill flip="none" rotWithShape="1">
            <a:gsLst>
              <a:gs pos="0">
                <a:srgbClr val="77BA25"/>
              </a:gs>
              <a:gs pos="100000">
                <a:srgbClr val="ABE169"/>
              </a:gs>
              <a:gs pos="72000">
                <a:srgbClr val="93D93F"/>
              </a:gs>
            </a:gsLst>
            <a:lin ang="90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DE963DB6-574A-4DAC-3C39-699CF2C659D8}"/>
              </a:ext>
            </a:extLst>
          </p:cNvPr>
          <p:cNvSpPr/>
          <p:nvPr/>
        </p:nvSpPr>
        <p:spPr>
          <a:xfrm rot="5400000">
            <a:off x="394599" y="5282817"/>
            <a:ext cx="1491343" cy="1285641"/>
          </a:xfrm>
          <a:prstGeom prst="hexagon">
            <a:avLst/>
          </a:prstGeom>
          <a:gradFill>
            <a:gsLst>
              <a:gs pos="0">
                <a:srgbClr val="77BA25"/>
              </a:gs>
              <a:gs pos="100000">
                <a:srgbClr val="93D93F"/>
              </a:gs>
            </a:gsLst>
            <a:lin ang="126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B585AB02-471F-72D0-F128-86386EEBBFD0}"/>
              </a:ext>
            </a:extLst>
          </p:cNvPr>
          <p:cNvSpPr/>
          <p:nvPr/>
        </p:nvSpPr>
        <p:spPr>
          <a:xfrm rot="5400000">
            <a:off x="-272035" y="6496294"/>
            <a:ext cx="1491343" cy="1285641"/>
          </a:xfrm>
          <a:prstGeom prst="hexagon">
            <a:avLst/>
          </a:prstGeom>
          <a:gradFill flip="none" rotWithShape="1">
            <a:gsLst>
              <a:gs pos="0">
                <a:srgbClr val="629A1E"/>
              </a:gs>
              <a:gs pos="100000">
                <a:srgbClr val="77BA25"/>
              </a:gs>
            </a:gsLst>
            <a:lin ang="108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83084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Neue Haas Grotesk Text Pro</vt:lpstr>
      <vt:lpstr>Power Red and Green</vt:lpstr>
      <vt:lpstr>VanillaVTI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Raphael Tavares</dc:creator>
  <cp:lastModifiedBy>Raphael Tavares</cp:lastModifiedBy>
  <cp:revision>1</cp:revision>
  <dcterms:created xsi:type="dcterms:W3CDTF">2025-06-01T20:35:37Z</dcterms:created>
  <dcterms:modified xsi:type="dcterms:W3CDTF">2025-06-02T14:22:27Z</dcterms:modified>
</cp:coreProperties>
</file>