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780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12576-BC47-4736-B382-30E1C9E0685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E6786-B4AC-4614-B99A-56D3E1A6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6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1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6786-B4AC-4614-B99A-56D3E1A6E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  <a:br>
              <a:rPr lang="en-US" dirty="0"/>
            </a:br>
            <a:r>
              <a:rPr lang="en-US" dirty="0"/>
              <a:t>JSON as a Data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Sheffer</a:t>
            </a:r>
          </a:p>
        </p:txBody>
      </p:sp>
    </p:spTree>
    <p:extLst>
      <p:ext uri="{BB962C8B-B14F-4D97-AF65-F5344CB8AC3E}">
        <p14:creationId xmlns:p14="http://schemas.microsoft.com/office/powerpoint/2010/main" val="233796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0" y="1270000"/>
            <a:ext cx="8966093" cy="54834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173" y="345361"/>
            <a:ext cx="5821288" cy="2351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872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8" y="1312985"/>
            <a:ext cx="6942539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913" y="2530679"/>
            <a:ext cx="511945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726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</a:p>
          <a:p>
            <a:endParaRPr lang="en-US" dirty="0"/>
          </a:p>
          <a:p>
            <a:r>
              <a:rPr lang="en-US" dirty="0"/>
              <a:t>Data format - easy for humans/computers to read and manipulate</a:t>
            </a:r>
          </a:p>
          <a:p>
            <a:endParaRPr lang="en-US" dirty="0"/>
          </a:p>
          <a:p>
            <a:r>
              <a:rPr lang="en-US" dirty="0"/>
              <a:t>Follows a Key, Value structure</a:t>
            </a:r>
          </a:p>
        </p:txBody>
      </p:sp>
    </p:spTree>
    <p:extLst>
      <p:ext uri="{BB962C8B-B14F-4D97-AF65-F5344CB8AC3E}">
        <p14:creationId xmlns:p14="http://schemas.microsoft.com/office/powerpoint/2010/main" val="135273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: Value</a:t>
            </a:r>
          </a:p>
          <a:p>
            <a:pPr lvl="1"/>
            <a:r>
              <a:rPr lang="en-US" dirty="0"/>
              <a:t>Must be a pair</a:t>
            </a:r>
          </a:p>
          <a:p>
            <a:pPr lvl="1"/>
            <a:r>
              <a:rPr lang="en-US" dirty="0"/>
              <a:t>Keys must be unique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  “username” : “test_user1”, “password” : “tropical1”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Key-Value pair must be within braces { }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 { “username” : “test_user1”, “password” : “tropical1”}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– Must be string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Value – must be string, number, array, Boolean or 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r>
              <a:rPr lang="en-US" dirty="0">
                <a:sym typeface="Wingdings" panose="05000000000000000000" pitchFamily="2" charset="2"/>
              </a:rPr>
              <a:t> object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7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</p:spTree>
    <p:extLst>
      <p:ext uri="{BB962C8B-B14F-4D97-AF65-F5344CB8AC3E}">
        <p14:creationId xmlns:p14="http://schemas.microsoft.com/office/powerpoint/2010/main" val="33089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6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2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1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65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149</Words>
  <Application>Microsoft Office PowerPoint</Application>
  <PresentationFormat>Widescreen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Test Automation JSON as a Data Source</vt:lpstr>
      <vt:lpstr>What is JSON? </vt:lpstr>
      <vt:lpstr>What is JSON? </vt:lpstr>
      <vt:lpstr>What is JSON? 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JSON as a Data Source</dc:title>
  <dc:creator>Sheffer, Jared</dc:creator>
  <cp:lastModifiedBy>Sheffer, Jared</cp:lastModifiedBy>
  <cp:revision>7</cp:revision>
  <cp:lastPrinted>2017-05-18T15:20:05Z</cp:lastPrinted>
  <dcterms:created xsi:type="dcterms:W3CDTF">2017-05-03T17:04:59Z</dcterms:created>
  <dcterms:modified xsi:type="dcterms:W3CDTF">2017-05-18T15:21:15Z</dcterms:modified>
</cp:coreProperties>
</file>