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09/03/2024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09/03/2024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09/03/2024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09/03/2024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M2302 DHT22 Module numérique de température et d'humidité de capacité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5220072" y="620688"/>
            <a:ext cx="3456384" cy="3456384"/>
          </a:xfrm>
          <a:prstGeom prst="rect">
            <a:avLst/>
          </a:prstGeom>
          <a:noFill/>
        </p:spPr>
      </p:pic>
      <p:pic>
        <p:nvPicPr>
          <p:cNvPr id="1026" name="Picture 2" descr="C:\Users\BOICHOT\Desktop\SD_GB_Printer6\arduino-uno-r3-board-500x5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33389"/>
            <a:ext cx="4762500" cy="3800475"/>
          </a:xfrm>
          <a:prstGeom prst="rect">
            <a:avLst/>
          </a:prstGeom>
          <a:noFill/>
        </p:spPr>
      </p:pic>
      <p:cxnSp>
        <p:nvCxnSpPr>
          <p:cNvPr id="13" name="Connecteur droit 12"/>
          <p:cNvCxnSpPr/>
          <p:nvPr/>
        </p:nvCxnSpPr>
        <p:spPr>
          <a:xfrm flipV="1">
            <a:off x="3995936" y="2060848"/>
            <a:ext cx="0" cy="28803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588224" y="1916832"/>
            <a:ext cx="1368152" cy="923330"/>
          </a:xfrm>
          <a:prstGeom prst="rect">
            <a:avLst/>
          </a:prstGeom>
          <a:solidFill>
            <a:schemeClr val="bg1">
              <a:alpha val="43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GND to GND</a:t>
            </a:r>
          </a:p>
          <a:p>
            <a:r>
              <a:rPr lang="fr-FR" dirty="0" smtClean="0"/>
              <a:t>VCC to 5V</a:t>
            </a:r>
          </a:p>
          <a:p>
            <a:r>
              <a:rPr lang="fr-FR" dirty="0" smtClean="0"/>
              <a:t>DAT to D2</a:t>
            </a:r>
            <a:endParaRPr lang="fr-FR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3501008"/>
            <a:ext cx="3456989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Connecteur droit 28"/>
          <p:cNvCxnSpPr/>
          <p:nvPr/>
        </p:nvCxnSpPr>
        <p:spPr>
          <a:xfrm>
            <a:off x="2915816" y="5013176"/>
            <a:ext cx="0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915816" y="5301208"/>
            <a:ext cx="20162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4932040" y="4365104"/>
            <a:ext cx="5040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4932040" y="2348880"/>
            <a:ext cx="0" cy="29523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4716016" y="3645024"/>
            <a:ext cx="72008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4716016" y="1988840"/>
            <a:ext cx="0" cy="165618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843808" y="1988840"/>
            <a:ext cx="0" cy="36004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843808" y="1988840"/>
            <a:ext cx="187220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4788024" y="4725144"/>
            <a:ext cx="64807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4788024" y="1916832"/>
            <a:ext cx="0" cy="280831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2699792" y="1916832"/>
            <a:ext cx="0" cy="43204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2699792" y="1916832"/>
            <a:ext cx="208823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4860032" y="5013176"/>
            <a:ext cx="57606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4860032" y="1844824"/>
            <a:ext cx="0" cy="31683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1026" idx="0"/>
          </p:cNvCxnSpPr>
          <p:nvPr/>
        </p:nvCxnSpPr>
        <p:spPr>
          <a:xfrm>
            <a:off x="2632770" y="1833389"/>
            <a:ext cx="2227262" cy="114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2627784" y="1844824"/>
            <a:ext cx="0" cy="5040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>
            <a:off x="5004048" y="4869160"/>
            <a:ext cx="43204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5004048" y="1772816"/>
            <a:ext cx="0" cy="309634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2483768" y="1772816"/>
            <a:ext cx="252028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2483768" y="1772816"/>
            <a:ext cx="0" cy="5760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4860032" y="5157192"/>
            <a:ext cx="576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059832" y="5157192"/>
            <a:ext cx="180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3059832" y="5013176"/>
            <a:ext cx="0" cy="14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6695729" y="3573016"/>
            <a:ext cx="1548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CS to D10</a:t>
            </a:r>
          </a:p>
          <a:p>
            <a:r>
              <a:rPr lang="fr-FR" dirty="0" smtClean="0"/>
              <a:t>MOSI to D11</a:t>
            </a:r>
          </a:p>
          <a:p>
            <a:r>
              <a:rPr lang="fr-FR" dirty="0" smtClean="0"/>
              <a:t>MISO to D12</a:t>
            </a:r>
          </a:p>
          <a:p>
            <a:r>
              <a:rPr lang="fr-FR" dirty="0" smtClean="0"/>
              <a:t>SCK to D13</a:t>
            </a:r>
          </a:p>
          <a:p>
            <a:r>
              <a:rPr lang="fr-FR" dirty="0" smtClean="0"/>
              <a:t>GND to GND</a:t>
            </a:r>
          </a:p>
          <a:p>
            <a:r>
              <a:rPr lang="fr-FR" dirty="0" smtClean="0"/>
              <a:t>+5 to 5V</a:t>
            </a:r>
            <a:endParaRPr lang="fr-FR" dirty="0"/>
          </a:p>
        </p:txBody>
      </p:sp>
      <p:cxnSp>
        <p:nvCxnSpPr>
          <p:cNvPr id="45" name="Connecteur droit 44"/>
          <p:cNvCxnSpPr/>
          <p:nvPr/>
        </p:nvCxnSpPr>
        <p:spPr>
          <a:xfrm flipH="1">
            <a:off x="3995936" y="2060848"/>
            <a:ext cx="64807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4644008" y="2564904"/>
            <a:ext cx="7920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644008" y="2060848"/>
            <a:ext cx="0" cy="50405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H="1">
            <a:off x="4932040" y="2348880"/>
            <a:ext cx="5040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V="1">
            <a:off x="5076056" y="2132856"/>
            <a:ext cx="0" cy="3024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5076056" y="2132856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3980936" y="887320"/>
            <a:ext cx="252424" cy="51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3961334" y="1231354"/>
            <a:ext cx="312611" cy="53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3" name="Connecteur droit 82"/>
          <p:cNvCxnSpPr/>
          <p:nvPr/>
        </p:nvCxnSpPr>
        <p:spPr>
          <a:xfrm>
            <a:off x="2339752" y="1628800"/>
            <a:ext cx="0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111" idx="3"/>
          </p:cNvCxnSpPr>
          <p:nvPr/>
        </p:nvCxnSpPr>
        <p:spPr>
          <a:xfrm flipV="1">
            <a:off x="3059832" y="1556792"/>
            <a:ext cx="792088" cy="8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2339752" y="1196752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112" idx="3"/>
          </p:cNvCxnSpPr>
          <p:nvPr/>
        </p:nvCxnSpPr>
        <p:spPr>
          <a:xfrm flipV="1">
            <a:off x="3059832" y="1196752"/>
            <a:ext cx="792088" cy="8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flipV="1">
            <a:off x="3779912" y="1484784"/>
            <a:ext cx="0" cy="86409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75" idx="2"/>
          </p:cNvCxnSpPr>
          <p:nvPr/>
        </p:nvCxnSpPr>
        <p:spPr>
          <a:xfrm flipH="1" flipV="1">
            <a:off x="3779912" y="1484784"/>
            <a:ext cx="72008" cy="1229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V="1">
            <a:off x="3635896" y="1124744"/>
            <a:ext cx="0" cy="122413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 flipH="1">
            <a:off x="3635896" y="1124744"/>
            <a:ext cx="207640" cy="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4283968" y="980728"/>
            <a:ext cx="1368152" cy="646331"/>
          </a:xfrm>
          <a:prstGeom prst="rect">
            <a:avLst/>
          </a:prstGeom>
          <a:solidFill>
            <a:schemeClr val="bg1">
              <a:alpha val="43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Red</a:t>
            </a:r>
            <a:r>
              <a:rPr lang="fr-FR" dirty="0" smtClean="0"/>
              <a:t> to D5</a:t>
            </a:r>
          </a:p>
          <a:p>
            <a:r>
              <a:rPr lang="fr-FR" dirty="0" smtClean="0"/>
              <a:t>Green to D4</a:t>
            </a:r>
            <a:endParaRPr lang="fr-FR" dirty="0"/>
          </a:p>
        </p:txBody>
      </p:sp>
      <p:pic>
        <p:nvPicPr>
          <p:cNvPr id="111" name="Picture 3" descr="C:\Users\BOICHOT\Desktop\Sans titr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27784" y="1412776"/>
            <a:ext cx="432048" cy="305683"/>
          </a:xfrm>
          <a:prstGeom prst="rect">
            <a:avLst/>
          </a:prstGeom>
          <a:noFill/>
        </p:spPr>
      </p:pic>
      <p:pic>
        <p:nvPicPr>
          <p:cNvPr id="112" name="Picture 3" descr="C:\Users\BOICHOT\Desktop\Sans titr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27784" y="1052736"/>
            <a:ext cx="432048" cy="305683"/>
          </a:xfrm>
          <a:prstGeom prst="rect">
            <a:avLst/>
          </a:prstGeom>
          <a:noFill/>
        </p:spPr>
      </p:pic>
      <p:cxnSp>
        <p:nvCxnSpPr>
          <p:cNvPr id="116" name="Connecteur droit 115"/>
          <p:cNvCxnSpPr/>
          <p:nvPr/>
        </p:nvCxnSpPr>
        <p:spPr>
          <a:xfrm flipH="1">
            <a:off x="2339752" y="1196752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H="1">
            <a:off x="2339752" y="1556792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M2302 DHT22 Module numérique de température et d'humidité de capacité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>
            <a:off x="5076056" y="1772816"/>
            <a:ext cx="3456384" cy="3456384"/>
          </a:xfrm>
          <a:prstGeom prst="rect">
            <a:avLst/>
          </a:prstGeom>
          <a:noFill/>
        </p:spPr>
      </p:pic>
      <p:pic>
        <p:nvPicPr>
          <p:cNvPr id="1026" name="Picture 2" descr="C:\Users\BOICHOT\Desktop\SD_GB_Printer6\arduino-uno-r3-board-500x5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96" y="1725773"/>
            <a:ext cx="4762500" cy="3800475"/>
          </a:xfrm>
          <a:prstGeom prst="rect">
            <a:avLst/>
          </a:prstGeom>
          <a:noFill/>
        </p:spPr>
      </p:pic>
      <p:cxnSp>
        <p:nvCxnSpPr>
          <p:cNvPr id="13" name="Connecteur droit 12"/>
          <p:cNvCxnSpPr/>
          <p:nvPr/>
        </p:nvCxnSpPr>
        <p:spPr>
          <a:xfrm flipV="1">
            <a:off x="3779912" y="2132856"/>
            <a:ext cx="0" cy="14401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444208" y="3068960"/>
            <a:ext cx="1368152" cy="923330"/>
          </a:xfrm>
          <a:prstGeom prst="rect">
            <a:avLst/>
          </a:prstGeom>
          <a:solidFill>
            <a:schemeClr val="bg1">
              <a:alpha val="43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GND to GND</a:t>
            </a:r>
          </a:p>
          <a:p>
            <a:r>
              <a:rPr lang="fr-FR" dirty="0" smtClean="0"/>
              <a:t>VCC to 5V</a:t>
            </a:r>
          </a:p>
          <a:p>
            <a:r>
              <a:rPr lang="fr-FR" dirty="0" smtClean="0"/>
              <a:t>DAT to D2</a:t>
            </a:r>
            <a:endParaRPr lang="fr-FR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5491" y="476672"/>
            <a:ext cx="3456989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Connecteur droit 28"/>
          <p:cNvCxnSpPr/>
          <p:nvPr/>
        </p:nvCxnSpPr>
        <p:spPr>
          <a:xfrm>
            <a:off x="2699792" y="4797152"/>
            <a:ext cx="0" cy="7920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627784" y="1556792"/>
            <a:ext cx="0" cy="72008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627784" y="1556792"/>
            <a:ext cx="302433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2483768" y="1700808"/>
            <a:ext cx="0" cy="57606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2483768" y="1700808"/>
            <a:ext cx="316835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>
            <a:off x="2411760" y="1988840"/>
            <a:ext cx="324036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2411760" y="1988840"/>
            <a:ext cx="0" cy="28803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2267744" y="1844824"/>
            <a:ext cx="3384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2267744" y="1844824"/>
            <a:ext cx="0" cy="43204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2843808" y="4797152"/>
            <a:ext cx="0" cy="10081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6911148" y="548680"/>
            <a:ext cx="1548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+5 to 5V</a:t>
            </a:r>
          </a:p>
          <a:p>
            <a:r>
              <a:rPr lang="fr-FR" dirty="0" smtClean="0"/>
              <a:t>CS to D10</a:t>
            </a:r>
          </a:p>
          <a:p>
            <a:r>
              <a:rPr lang="fr-FR" dirty="0" smtClean="0"/>
              <a:t>MOSI to D11</a:t>
            </a:r>
          </a:p>
          <a:p>
            <a:r>
              <a:rPr lang="fr-FR" dirty="0" smtClean="0"/>
              <a:t>SCK to D13</a:t>
            </a:r>
          </a:p>
          <a:p>
            <a:r>
              <a:rPr lang="fr-FR" dirty="0" smtClean="0"/>
              <a:t>MISO to D12</a:t>
            </a:r>
          </a:p>
          <a:p>
            <a:r>
              <a:rPr lang="fr-FR" dirty="0" smtClean="0"/>
              <a:t>GND to GND</a:t>
            </a:r>
          </a:p>
        </p:txBody>
      </p:sp>
      <p:cxnSp>
        <p:nvCxnSpPr>
          <p:cNvPr id="45" name="Connecteur droit 44"/>
          <p:cNvCxnSpPr/>
          <p:nvPr/>
        </p:nvCxnSpPr>
        <p:spPr>
          <a:xfrm flipH="1">
            <a:off x="3779912" y="2132856"/>
            <a:ext cx="93610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2123728" y="764704"/>
            <a:ext cx="0" cy="14765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flipV="1">
            <a:off x="3563888" y="1052736"/>
            <a:ext cx="0" cy="122413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V="1">
            <a:off x="3419872" y="692696"/>
            <a:ext cx="0" cy="158417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4067944" y="622429"/>
            <a:ext cx="1368152" cy="646331"/>
          </a:xfrm>
          <a:prstGeom prst="rect">
            <a:avLst/>
          </a:prstGeom>
          <a:solidFill>
            <a:schemeClr val="bg1">
              <a:alpha val="43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Red</a:t>
            </a:r>
            <a:r>
              <a:rPr lang="fr-FR" dirty="0" smtClean="0"/>
              <a:t> to D5</a:t>
            </a:r>
          </a:p>
          <a:p>
            <a:r>
              <a:rPr lang="fr-FR" dirty="0" smtClean="0"/>
              <a:t>Green to D4</a:t>
            </a:r>
            <a:endParaRPr lang="fr-FR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677" y="4437112"/>
            <a:ext cx="3198511" cy="17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ZoneTexte 52"/>
          <p:cNvSpPr txBox="1"/>
          <p:nvPr/>
        </p:nvSpPr>
        <p:spPr>
          <a:xfrm>
            <a:off x="6142317" y="4725144"/>
            <a:ext cx="1368152" cy="1200329"/>
          </a:xfrm>
          <a:prstGeom prst="rect">
            <a:avLst/>
          </a:prstGeom>
          <a:solidFill>
            <a:schemeClr val="bg1">
              <a:alpha val="43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SCL to A5</a:t>
            </a:r>
          </a:p>
          <a:p>
            <a:r>
              <a:rPr lang="fr-FR" dirty="0" smtClean="0"/>
              <a:t>SDA to A4</a:t>
            </a:r>
          </a:p>
          <a:p>
            <a:r>
              <a:rPr lang="fr-FR" dirty="0" smtClean="0"/>
              <a:t>VCC to 5V</a:t>
            </a:r>
          </a:p>
          <a:p>
            <a:r>
              <a:rPr lang="fr-FR" dirty="0" smtClean="0"/>
              <a:t>GND to GND</a:t>
            </a:r>
          </a:p>
        </p:txBody>
      </p:sp>
      <p:cxnSp>
        <p:nvCxnSpPr>
          <p:cNvPr id="119" name="Connecteur droit 118"/>
          <p:cNvCxnSpPr/>
          <p:nvPr/>
        </p:nvCxnSpPr>
        <p:spPr>
          <a:xfrm flipV="1">
            <a:off x="3923928" y="4797152"/>
            <a:ext cx="0" cy="64807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3923928" y="5445224"/>
            <a:ext cx="136815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4067944" y="5229200"/>
            <a:ext cx="122413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4067944" y="4797152"/>
            <a:ext cx="0" cy="43204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3764912" y="491672"/>
            <a:ext cx="252424" cy="51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5400000">
            <a:off x="3745310" y="835706"/>
            <a:ext cx="312611" cy="53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4" name="Connecteur droit 43"/>
          <p:cNvCxnSpPr>
            <a:stCxn id="50" idx="3"/>
          </p:cNvCxnSpPr>
          <p:nvPr/>
        </p:nvCxnSpPr>
        <p:spPr>
          <a:xfrm flipV="1">
            <a:off x="2843808" y="1161144"/>
            <a:ext cx="792088" cy="8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51" idx="3"/>
          </p:cNvCxnSpPr>
          <p:nvPr/>
        </p:nvCxnSpPr>
        <p:spPr>
          <a:xfrm flipV="1">
            <a:off x="2843808" y="801104"/>
            <a:ext cx="792088" cy="8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 flipV="1">
            <a:off x="3563888" y="1052736"/>
            <a:ext cx="72008" cy="1229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419872" y="692696"/>
            <a:ext cx="207640" cy="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3" descr="C:\Users\BOICHOT\Desktop\Sans titr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11760" y="1017128"/>
            <a:ext cx="432048" cy="305683"/>
          </a:xfrm>
          <a:prstGeom prst="rect">
            <a:avLst/>
          </a:prstGeom>
          <a:noFill/>
        </p:spPr>
      </p:pic>
      <p:pic>
        <p:nvPicPr>
          <p:cNvPr id="51" name="Picture 3" descr="C:\Users\BOICHOT\Desktop\Sans titr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11760" y="657088"/>
            <a:ext cx="432048" cy="305683"/>
          </a:xfrm>
          <a:prstGeom prst="rect">
            <a:avLst/>
          </a:prstGeom>
          <a:noFill/>
        </p:spPr>
      </p:pic>
      <p:cxnSp>
        <p:nvCxnSpPr>
          <p:cNvPr id="52" name="Connecteur droit 51"/>
          <p:cNvCxnSpPr/>
          <p:nvPr/>
        </p:nvCxnSpPr>
        <p:spPr>
          <a:xfrm flipH="1">
            <a:off x="2123728" y="801104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H="1">
            <a:off x="2123728" y="1161144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V="1">
            <a:off x="4716016" y="2132856"/>
            <a:ext cx="0" cy="151216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4716016" y="3645024"/>
            <a:ext cx="57606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699792" y="5589240"/>
            <a:ext cx="25922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2843808" y="5805264"/>
            <a:ext cx="24482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4932040" y="1340768"/>
            <a:ext cx="0" cy="42484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4932040" y="1340768"/>
            <a:ext cx="7200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4932040" y="3501008"/>
            <a:ext cx="3600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>
            <a:off x="5076056" y="2132856"/>
            <a:ext cx="0" cy="367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>
            <a:off x="5076056" y="2132856"/>
            <a:ext cx="576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>
            <a:off x="5076056" y="3284984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80</Words>
  <Application>Microsoft Office PowerPoint</Application>
  <PresentationFormat>Affichage à l'écran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53</cp:revision>
  <dcterms:created xsi:type="dcterms:W3CDTF">2020-08-31T17:24:19Z</dcterms:created>
  <dcterms:modified xsi:type="dcterms:W3CDTF">2024-03-09T17:42:01Z</dcterms:modified>
</cp:coreProperties>
</file>