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20072" y="620688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33389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995936" y="2060848"/>
            <a:ext cx="0" cy="2880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588224" y="1916832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501008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2915816" y="5013176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915816" y="5301208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932040" y="4365104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4932040" y="2348880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716016" y="3645024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716016" y="1988840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843808" y="198884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843808" y="1988840"/>
            <a:ext cx="18722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788024" y="4725144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788024" y="1916832"/>
            <a:ext cx="0" cy="28083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699792" y="1916832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699792" y="1916832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860032" y="5013176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860032" y="1844824"/>
            <a:ext cx="0" cy="31683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632770" y="1833389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627784" y="1844824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004048" y="4869160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004048" y="1772816"/>
            <a:ext cx="0" cy="30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483768" y="1772816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483768" y="1772816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860032" y="5157192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059832" y="5157192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059832" y="5013176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695729" y="3573016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</a:t>
            </a:r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95936" y="2060848"/>
            <a:ext cx="64807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644008" y="2564904"/>
            <a:ext cx="7920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44008" y="2060848"/>
            <a:ext cx="0" cy="504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4932040" y="2348880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076056" y="2132856"/>
            <a:ext cx="0" cy="3024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076056" y="213285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980936" y="887320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961334" y="1231354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Connecteur droit 82"/>
          <p:cNvCxnSpPr/>
          <p:nvPr/>
        </p:nvCxnSpPr>
        <p:spPr>
          <a:xfrm>
            <a:off x="2339752" y="1628800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11" idx="3"/>
          </p:cNvCxnSpPr>
          <p:nvPr/>
        </p:nvCxnSpPr>
        <p:spPr>
          <a:xfrm flipV="1">
            <a:off x="3059832" y="155679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339752" y="1196752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12" idx="3"/>
          </p:cNvCxnSpPr>
          <p:nvPr/>
        </p:nvCxnSpPr>
        <p:spPr>
          <a:xfrm flipV="1">
            <a:off x="3059832" y="119675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779912" y="1484784"/>
            <a:ext cx="0" cy="8640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75" idx="2"/>
          </p:cNvCxnSpPr>
          <p:nvPr/>
        </p:nvCxnSpPr>
        <p:spPr>
          <a:xfrm flipH="1" flipV="1">
            <a:off x="3779912" y="1484784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635896" y="1124744"/>
            <a:ext cx="0" cy="1224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3635896" y="1124744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283968" y="980728"/>
            <a:ext cx="1368152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111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412776"/>
            <a:ext cx="432048" cy="305683"/>
          </a:xfrm>
          <a:prstGeom prst="rect">
            <a:avLst/>
          </a:prstGeom>
          <a:noFill/>
        </p:spPr>
      </p:pic>
      <p:pic>
        <p:nvPicPr>
          <p:cNvPr id="112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052736"/>
            <a:ext cx="432048" cy="305683"/>
          </a:xfrm>
          <a:prstGeom prst="rect">
            <a:avLst/>
          </a:prstGeom>
          <a:noFill/>
        </p:spPr>
      </p:pic>
      <p:cxnSp>
        <p:nvCxnSpPr>
          <p:cNvPr id="116" name="Connecteur droit 115"/>
          <p:cNvCxnSpPr/>
          <p:nvPr/>
        </p:nvCxnSpPr>
        <p:spPr>
          <a:xfrm flipH="1">
            <a:off x="2339752" y="119675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2339752" y="155679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5076056" y="1772816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725773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779912" y="2132856"/>
            <a:ext cx="0" cy="14401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444208" y="3068960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491" y="476672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2699792" y="4797152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627784" y="1556792"/>
            <a:ext cx="0" cy="7200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627784" y="1556792"/>
            <a:ext cx="302433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483768" y="1700808"/>
            <a:ext cx="0" cy="5760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483768" y="1700808"/>
            <a:ext cx="316835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2411760" y="1988840"/>
            <a:ext cx="32403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411760" y="1988840"/>
            <a:ext cx="0" cy="288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267744" y="1844824"/>
            <a:ext cx="3384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267744" y="1844824"/>
            <a:ext cx="0" cy="4320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2843808" y="4797152"/>
            <a:ext cx="0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148" y="548680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+5 to 5V</a:t>
            </a:r>
          </a:p>
          <a:p>
            <a:r>
              <a:rPr lang="fr-FR" dirty="0" smtClean="0"/>
              <a:t>CS to D10</a:t>
            </a:r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GND to GND</a:t>
            </a: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779912" y="2132856"/>
            <a:ext cx="9361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123728" y="764704"/>
            <a:ext cx="0" cy="147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563888" y="1052736"/>
            <a:ext cx="0" cy="1224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419872" y="692696"/>
            <a:ext cx="0" cy="15841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067944" y="622429"/>
            <a:ext cx="1368152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677" y="4437112"/>
            <a:ext cx="3198511" cy="17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6142317" y="4725144"/>
            <a:ext cx="1368152" cy="1200329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SCL to A5</a:t>
            </a:r>
          </a:p>
          <a:p>
            <a:r>
              <a:rPr lang="fr-FR" dirty="0" smtClean="0"/>
              <a:t>SDA to A4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GND to GND</a:t>
            </a:r>
          </a:p>
        </p:txBody>
      </p:sp>
      <p:cxnSp>
        <p:nvCxnSpPr>
          <p:cNvPr id="119" name="Connecteur droit 118"/>
          <p:cNvCxnSpPr/>
          <p:nvPr/>
        </p:nvCxnSpPr>
        <p:spPr>
          <a:xfrm flipV="1">
            <a:off x="3923928" y="4797152"/>
            <a:ext cx="0" cy="64807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3923928" y="5445224"/>
            <a:ext cx="136815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4067944" y="5229200"/>
            <a:ext cx="12241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067944" y="4797152"/>
            <a:ext cx="0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764912" y="491672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3745310" y="835706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Connecteur droit 43"/>
          <p:cNvCxnSpPr>
            <a:stCxn id="50" idx="3"/>
          </p:cNvCxnSpPr>
          <p:nvPr/>
        </p:nvCxnSpPr>
        <p:spPr>
          <a:xfrm flipV="1">
            <a:off x="2843808" y="1161144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1" idx="3"/>
          </p:cNvCxnSpPr>
          <p:nvPr/>
        </p:nvCxnSpPr>
        <p:spPr>
          <a:xfrm flipV="1">
            <a:off x="2843808" y="801104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3563888" y="1052736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419872" y="692696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BOICHOT\Desktop\Sans titr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760" y="1017128"/>
            <a:ext cx="432048" cy="305683"/>
          </a:xfrm>
          <a:prstGeom prst="rect">
            <a:avLst/>
          </a:prstGeom>
          <a:noFill/>
        </p:spPr>
      </p:pic>
      <p:pic>
        <p:nvPicPr>
          <p:cNvPr id="51" name="Picture 3" descr="C:\Users\BOICHOT\Desktop\Sans titr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760" y="657088"/>
            <a:ext cx="432048" cy="305683"/>
          </a:xfrm>
          <a:prstGeom prst="rect">
            <a:avLst/>
          </a:prstGeom>
          <a:noFill/>
        </p:spPr>
      </p:pic>
      <p:cxnSp>
        <p:nvCxnSpPr>
          <p:cNvPr id="52" name="Connecteur droit 51"/>
          <p:cNvCxnSpPr/>
          <p:nvPr/>
        </p:nvCxnSpPr>
        <p:spPr>
          <a:xfrm flipH="1">
            <a:off x="2123728" y="80110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2123728" y="1161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4716016" y="2132856"/>
            <a:ext cx="0" cy="15121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4716016" y="3645024"/>
            <a:ext cx="57606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699792" y="5589240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843808" y="5805264"/>
            <a:ext cx="24482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932040" y="1340768"/>
            <a:ext cx="0" cy="4248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4932040" y="1340768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932040" y="350100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5076056" y="2132856"/>
            <a:ext cx="0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5076056" y="2132856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5076056" y="328498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80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53</cp:revision>
  <dcterms:created xsi:type="dcterms:W3CDTF">2020-08-31T17:24:19Z</dcterms:created>
  <dcterms:modified xsi:type="dcterms:W3CDTF">2024-03-09T17:19:13Z</dcterms:modified>
</cp:coreProperties>
</file>