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20072" y="620688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33389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995936" y="2060848"/>
            <a:ext cx="0" cy="2880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88224" y="1916832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01008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915816" y="5013176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915816" y="5301208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932040" y="436510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932040" y="2348880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716016" y="3645024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716016" y="1988840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843808" y="198884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843808" y="1988840"/>
            <a:ext cx="18722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788024" y="4725144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788024" y="1916832"/>
            <a:ext cx="0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699792" y="1916832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699792" y="1916832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860032" y="5013176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860032" y="1844824"/>
            <a:ext cx="0" cy="31683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632770" y="1833389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627784" y="1844824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004048" y="4869160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004048" y="1772816"/>
            <a:ext cx="0" cy="30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483768" y="1772816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483768" y="1772816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860032" y="5157192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059832" y="5157192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059832" y="5013176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95729" y="3573016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</a:t>
            </a:r>
            <a:r>
              <a:rPr lang="fr-FR" dirty="0" smtClean="0"/>
              <a:t>D10</a:t>
            </a:r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95936" y="2060848"/>
            <a:ext cx="6480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644008" y="2564904"/>
            <a:ext cx="7920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44008" y="2060848"/>
            <a:ext cx="0" cy="504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4932040" y="2348880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076056" y="2132856"/>
            <a:ext cx="0" cy="302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076056" y="213285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80936" y="88732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961334" y="1231354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Connecteur droit 82"/>
          <p:cNvCxnSpPr/>
          <p:nvPr/>
        </p:nvCxnSpPr>
        <p:spPr>
          <a:xfrm>
            <a:off x="2339752" y="1628800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11" idx="3"/>
          </p:cNvCxnSpPr>
          <p:nvPr/>
        </p:nvCxnSpPr>
        <p:spPr>
          <a:xfrm flipV="1">
            <a:off x="3059832" y="155679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339752" y="119675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12" idx="3"/>
          </p:cNvCxnSpPr>
          <p:nvPr/>
        </p:nvCxnSpPr>
        <p:spPr>
          <a:xfrm flipV="1">
            <a:off x="3059832" y="119675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779912" y="1484784"/>
            <a:ext cx="0" cy="8640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5" idx="2"/>
          </p:cNvCxnSpPr>
          <p:nvPr/>
        </p:nvCxnSpPr>
        <p:spPr>
          <a:xfrm flipH="1" flipV="1">
            <a:off x="3779912" y="1484784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635896" y="1124744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3635896" y="1124744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283968" y="980728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111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412776"/>
            <a:ext cx="432048" cy="305683"/>
          </a:xfrm>
          <a:prstGeom prst="rect">
            <a:avLst/>
          </a:prstGeom>
          <a:noFill/>
        </p:spPr>
      </p:pic>
      <p:pic>
        <p:nvPicPr>
          <p:cNvPr id="112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052736"/>
            <a:ext cx="432048" cy="305683"/>
          </a:xfrm>
          <a:prstGeom prst="rect">
            <a:avLst/>
          </a:prstGeom>
          <a:noFill/>
        </p:spPr>
      </p:pic>
      <p:cxnSp>
        <p:nvCxnSpPr>
          <p:cNvPr id="116" name="Connecteur droit 115"/>
          <p:cNvCxnSpPr/>
          <p:nvPr/>
        </p:nvCxnSpPr>
        <p:spPr>
          <a:xfrm flipH="1">
            <a:off x="2339752" y="119675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2339752" y="155679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</Words>
  <Application>Microsoft Office PowerPoint</Application>
  <PresentationFormat>Affichage à l'écran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38</cp:revision>
  <dcterms:created xsi:type="dcterms:W3CDTF">2020-08-31T17:24:19Z</dcterms:created>
  <dcterms:modified xsi:type="dcterms:W3CDTF">2024-02-19T20:41:59Z</dcterms:modified>
</cp:coreProperties>
</file>