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AM2302 DHT22 Module numérique de température et d'humidité de capacité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5220072" y="620688"/>
            <a:ext cx="3456384" cy="3456384"/>
          </a:xfrm>
          <a:prstGeom prst="rect">
            <a:avLst/>
          </a:prstGeom>
          <a:noFill/>
        </p:spPr>
      </p:pic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833389"/>
            <a:ext cx="4762500" cy="3800475"/>
          </a:xfrm>
          <a:prstGeom prst="rect">
            <a:avLst/>
          </a:prstGeom>
          <a:noFill/>
        </p:spPr>
      </p:pic>
      <p:cxnSp>
        <p:nvCxnSpPr>
          <p:cNvPr id="13" name="Connecteur droit 12"/>
          <p:cNvCxnSpPr/>
          <p:nvPr/>
        </p:nvCxnSpPr>
        <p:spPr>
          <a:xfrm flipV="1">
            <a:off x="3995936" y="2060848"/>
            <a:ext cx="0" cy="288032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588224" y="1916832"/>
            <a:ext cx="1368152" cy="923330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GND to GND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DAT to D2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501008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2915816" y="5013176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915816" y="5301208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4932040" y="4365104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4932040" y="2348880"/>
            <a:ext cx="0" cy="2952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716016" y="3645024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716016" y="1988840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843808" y="198884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2843808" y="1988840"/>
            <a:ext cx="187220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788024" y="4725144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4788024" y="1916832"/>
            <a:ext cx="0" cy="280831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699792" y="1916832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699792" y="1916832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4860032" y="5013176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860032" y="1844824"/>
            <a:ext cx="0" cy="31683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632770" y="1833389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627784" y="1844824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004048" y="4869160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004048" y="1772816"/>
            <a:ext cx="0" cy="309634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483768" y="1772816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483768" y="1772816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4860032" y="5157192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059832" y="5157192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059832" y="5013176"/>
            <a:ext cx="0" cy="144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695729" y="3573016"/>
            <a:ext cx="1548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D10</a:t>
            </a:r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995936" y="2060848"/>
            <a:ext cx="648072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4644008" y="2564904"/>
            <a:ext cx="792088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44008" y="2060848"/>
            <a:ext cx="0" cy="50405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 flipH="1">
            <a:off x="4932040" y="2348880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V="1">
            <a:off x="5076056" y="2132856"/>
            <a:ext cx="0" cy="30243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>
            <a:off x="5076056" y="2132856"/>
            <a:ext cx="3600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5400000">
            <a:off x="3980936" y="887320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5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3961334" y="1231354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3" name="Connecteur droit 82"/>
          <p:cNvCxnSpPr/>
          <p:nvPr/>
        </p:nvCxnSpPr>
        <p:spPr>
          <a:xfrm>
            <a:off x="2339752" y="1628800"/>
            <a:ext cx="0" cy="7200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>
            <a:stCxn id="111" idx="3"/>
          </p:cNvCxnSpPr>
          <p:nvPr/>
        </p:nvCxnSpPr>
        <p:spPr>
          <a:xfrm flipV="1">
            <a:off x="3059832" y="1556792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2339752" y="1196752"/>
            <a:ext cx="0" cy="4320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>
            <a:stCxn id="112" idx="3"/>
          </p:cNvCxnSpPr>
          <p:nvPr/>
        </p:nvCxnSpPr>
        <p:spPr>
          <a:xfrm flipV="1">
            <a:off x="3059832" y="1196752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3779912" y="1484784"/>
            <a:ext cx="0" cy="86409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75" idx="2"/>
          </p:cNvCxnSpPr>
          <p:nvPr/>
        </p:nvCxnSpPr>
        <p:spPr>
          <a:xfrm flipH="1" flipV="1">
            <a:off x="3779912" y="1484784"/>
            <a:ext cx="72008" cy="122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3635896" y="1124744"/>
            <a:ext cx="0" cy="122413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/>
          <p:cNvCxnSpPr/>
          <p:nvPr/>
        </p:nvCxnSpPr>
        <p:spPr>
          <a:xfrm flipH="1">
            <a:off x="3635896" y="1124744"/>
            <a:ext cx="207640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4283968" y="980728"/>
            <a:ext cx="1368152" cy="646331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Red</a:t>
            </a:r>
            <a:r>
              <a:rPr lang="fr-FR" dirty="0" smtClean="0"/>
              <a:t> to D5</a:t>
            </a:r>
          </a:p>
          <a:p>
            <a:r>
              <a:rPr lang="fr-FR" dirty="0" smtClean="0"/>
              <a:t>Green to D4</a:t>
            </a:r>
            <a:endParaRPr lang="fr-FR" dirty="0"/>
          </a:p>
        </p:txBody>
      </p:sp>
      <p:pic>
        <p:nvPicPr>
          <p:cNvPr id="111" name="Picture 3" descr="C:\Users\BOICHOT\Desktop\Sans tit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412776"/>
            <a:ext cx="432048" cy="305683"/>
          </a:xfrm>
          <a:prstGeom prst="rect">
            <a:avLst/>
          </a:prstGeom>
          <a:noFill/>
        </p:spPr>
      </p:pic>
      <p:pic>
        <p:nvPicPr>
          <p:cNvPr id="112" name="Picture 3" descr="C:\Users\BOICHOT\Desktop\Sans titre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27784" y="1052736"/>
            <a:ext cx="432048" cy="305683"/>
          </a:xfrm>
          <a:prstGeom prst="rect">
            <a:avLst/>
          </a:prstGeom>
          <a:noFill/>
        </p:spPr>
      </p:pic>
      <p:cxnSp>
        <p:nvCxnSpPr>
          <p:cNvPr id="116" name="Connecteur droit 115"/>
          <p:cNvCxnSpPr/>
          <p:nvPr/>
        </p:nvCxnSpPr>
        <p:spPr>
          <a:xfrm flipH="1">
            <a:off x="2339752" y="119675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117"/>
          <p:cNvCxnSpPr/>
          <p:nvPr/>
        </p:nvCxnSpPr>
        <p:spPr>
          <a:xfrm flipH="1">
            <a:off x="2339752" y="155679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0092" y="620688"/>
            <a:ext cx="306034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 descr="AM2302 DHT22 Module numérique de température et d'humidité de capacité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 rot="5400000">
            <a:off x="5076056" y="1628800"/>
            <a:ext cx="3456384" cy="3456384"/>
          </a:xfrm>
          <a:prstGeom prst="rect">
            <a:avLst/>
          </a:prstGeom>
          <a:noFill/>
        </p:spPr>
      </p:pic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1932781"/>
            <a:ext cx="4762500" cy="3800475"/>
          </a:xfrm>
          <a:prstGeom prst="rect">
            <a:avLst/>
          </a:prstGeom>
          <a:noFill/>
        </p:spPr>
      </p:pic>
      <p:cxnSp>
        <p:nvCxnSpPr>
          <p:cNvPr id="13" name="Connecteur droit 12"/>
          <p:cNvCxnSpPr/>
          <p:nvPr/>
        </p:nvCxnSpPr>
        <p:spPr>
          <a:xfrm flipV="1">
            <a:off x="3779912" y="2276872"/>
            <a:ext cx="0" cy="144016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660232" y="2865710"/>
            <a:ext cx="1368152" cy="923330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GND to GND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DAT to D2</a:t>
            </a:r>
            <a:endParaRPr lang="fr-FR" dirty="0"/>
          </a:p>
        </p:txBody>
      </p:sp>
      <p:cxnSp>
        <p:nvCxnSpPr>
          <p:cNvPr id="29" name="Connecteur droit 28"/>
          <p:cNvCxnSpPr/>
          <p:nvPr/>
        </p:nvCxnSpPr>
        <p:spPr>
          <a:xfrm>
            <a:off x="2699792" y="5013176"/>
            <a:ext cx="0" cy="5760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2627784" y="1844824"/>
            <a:ext cx="0" cy="57606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483768" y="1556792"/>
            <a:ext cx="0" cy="86409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411760" y="1412776"/>
            <a:ext cx="0" cy="10081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267744" y="1700808"/>
            <a:ext cx="0" cy="72008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2843808" y="5013176"/>
            <a:ext cx="0" cy="7920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660232" y="692696"/>
            <a:ext cx="1440160" cy="15696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GND to GND</a:t>
            </a:r>
          </a:p>
          <a:p>
            <a:r>
              <a:rPr lang="fr-FR" sz="1600" dirty="0" smtClean="0"/>
              <a:t>VCC to 5V</a:t>
            </a:r>
          </a:p>
          <a:p>
            <a:r>
              <a:rPr lang="fr-FR" sz="1600" dirty="0" smtClean="0"/>
              <a:t>MISO to D12</a:t>
            </a:r>
          </a:p>
          <a:p>
            <a:r>
              <a:rPr lang="fr-FR" sz="1600" dirty="0" smtClean="0"/>
              <a:t>MOSI to D11</a:t>
            </a:r>
          </a:p>
          <a:p>
            <a:r>
              <a:rPr lang="fr-FR" sz="1600" dirty="0" smtClean="0"/>
              <a:t>SCK to D13</a:t>
            </a:r>
          </a:p>
          <a:p>
            <a:r>
              <a:rPr lang="fr-FR" sz="1600" dirty="0" smtClean="0"/>
              <a:t>CS to D10</a:t>
            </a:r>
          </a:p>
        </p:txBody>
      </p:sp>
      <p:cxnSp>
        <p:nvCxnSpPr>
          <p:cNvPr id="45" name="Connecteur droit 44"/>
          <p:cNvCxnSpPr/>
          <p:nvPr/>
        </p:nvCxnSpPr>
        <p:spPr>
          <a:xfrm flipH="1">
            <a:off x="3779912" y="2276872"/>
            <a:ext cx="93610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2123728" y="764704"/>
            <a:ext cx="0" cy="16561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 flipV="1">
            <a:off x="3563888" y="1052736"/>
            <a:ext cx="0" cy="136815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 flipV="1">
            <a:off x="3419872" y="692696"/>
            <a:ext cx="0" cy="17281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ZoneTexte 107"/>
          <p:cNvSpPr txBox="1"/>
          <p:nvPr/>
        </p:nvSpPr>
        <p:spPr>
          <a:xfrm>
            <a:off x="611560" y="694437"/>
            <a:ext cx="1440160" cy="646331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 smtClean="0"/>
              <a:t>Red</a:t>
            </a:r>
            <a:r>
              <a:rPr lang="fr-FR" dirty="0" smtClean="0"/>
              <a:t> to D5</a:t>
            </a:r>
          </a:p>
          <a:p>
            <a:r>
              <a:rPr lang="fr-FR" dirty="0" smtClean="0"/>
              <a:t>Green to D4</a:t>
            </a:r>
            <a:endParaRPr lang="fr-F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20677" y="4437112"/>
            <a:ext cx="3198511" cy="17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ZoneTexte 52"/>
          <p:cNvSpPr txBox="1"/>
          <p:nvPr/>
        </p:nvSpPr>
        <p:spPr>
          <a:xfrm>
            <a:off x="6300192" y="4725144"/>
            <a:ext cx="1872208" cy="1200329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SCL to A5 or SCL </a:t>
            </a:r>
          </a:p>
          <a:p>
            <a:r>
              <a:rPr lang="fr-FR" dirty="0" smtClean="0"/>
              <a:t>SDA to A4 or SDA</a:t>
            </a:r>
          </a:p>
          <a:p>
            <a:r>
              <a:rPr lang="fr-FR" dirty="0" smtClean="0"/>
              <a:t>VCC to 5V</a:t>
            </a:r>
          </a:p>
          <a:p>
            <a:r>
              <a:rPr lang="fr-FR" dirty="0" smtClean="0"/>
              <a:t>GND to GND</a:t>
            </a:r>
          </a:p>
        </p:txBody>
      </p:sp>
      <p:cxnSp>
        <p:nvCxnSpPr>
          <p:cNvPr id="119" name="Connecteur droit 118"/>
          <p:cNvCxnSpPr/>
          <p:nvPr/>
        </p:nvCxnSpPr>
        <p:spPr>
          <a:xfrm flipV="1">
            <a:off x="3923928" y="5013176"/>
            <a:ext cx="0" cy="43204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4572000" y="5445224"/>
            <a:ext cx="720080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/>
          <p:cNvCxnSpPr/>
          <p:nvPr/>
        </p:nvCxnSpPr>
        <p:spPr>
          <a:xfrm>
            <a:off x="4427984" y="5229200"/>
            <a:ext cx="86409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/>
          <p:cNvCxnSpPr/>
          <p:nvPr/>
        </p:nvCxnSpPr>
        <p:spPr>
          <a:xfrm flipV="1">
            <a:off x="4067944" y="5013176"/>
            <a:ext cx="0" cy="21602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3764912" y="491672"/>
            <a:ext cx="252424" cy="510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5400000">
            <a:off x="3745310" y="835706"/>
            <a:ext cx="31261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Connecteur droit 43"/>
          <p:cNvCxnSpPr>
            <a:stCxn id="50" idx="3"/>
          </p:cNvCxnSpPr>
          <p:nvPr/>
        </p:nvCxnSpPr>
        <p:spPr>
          <a:xfrm flipV="1">
            <a:off x="2843808" y="1161144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51" idx="3"/>
          </p:cNvCxnSpPr>
          <p:nvPr/>
        </p:nvCxnSpPr>
        <p:spPr>
          <a:xfrm flipV="1">
            <a:off x="2843808" y="801104"/>
            <a:ext cx="792088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3563888" y="1052736"/>
            <a:ext cx="72008" cy="1229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3419872" y="692696"/>
            <a:ext cx="207640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3" descr="C:\Users\BOICHOT\Desktop\Sans titr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11760" y="1017128"/>
            <a:ext cx="432048" cy="305683"/>
          </a:xfrm>
          <a:prstGeom prst="rect">
            <a:avLst/>
          </a:prstGeom>
          <a:noFill/>
        </p:spPr>
      </p:pic>
      <p:pic>
        <p:nvPicPr>
          <p:cNvPr id="51" name="Picture 3" descr="C:\Users\BOICHOT\Desktop\Sans titr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411760" y="657088"/>
            <a:ext cx="432048" cy="305683"/>
          </a:xfrm>
          <a:prstGeom prst="rect">
            <a:avLst/>
          </a:prstGeom>
          <a:noFill/>
        </p:spPr>
      </p:pic>
      <p:cxnSp>
        <p:nvCxnSpPr>
          <p:cNvPr id="52" name="Connecteur droit 51"/>
          <p:cNvCxnSpPr/>
          <p:nvPr/>
        </p:nvCxnSpPr>
        <p:spPr>
          <a:xfrm flipH="1">
            <a:off x="2123728" y="80110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>
            <a:off x="2123728" y="11611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4716016" y="2276872"/>
            <a:ext cx="0" cy="129614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/>
          <p:cNvCxnSpPr/>
          <p:nvPr/>
        </p:nvCxnSpPr>
        <p:spPr>
          <a:xfrm flipH="1">
            <a:off x="4716016" y="3573016"/>
            <a:ext cx="576064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2699792" y="5589240"/>
            <a:ext cx="25922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2843808" y="5805264"/>
            <a:ext cx="24482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131"/>
          <p:cNvCxnSpPr/>
          <p:nvPr/>
        </p:nvCxnSpPr>
        <p:spPr>
          <a:xfrm>
            <a:off x="4932040" y="1196752"/>
            <a:ext cx="0" cy="43924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/>
          <p:cNvCxnSpPr/>
          <p:nvPr/>
        </p:nvCxnSpPr>
        <p:spPr>
          <a:xfrm>
            <a:off x="4932040" y="1196752"/>
            <a:ext cx="7200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/>
          <p:cNvCxnSpPr/>
          <p:nvPr/>
        </p:nvCxnSpPr>
        <p:spPr>
          <a:xfrm>
            <a:off x="4932040" y="3369766"/>
            <a:ext cx="36004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/>
          <p:cNvCxnSpPr/>
          <p:nvPr/>
        </p:nvCxnSpPr>
        <p:spPr>
          <a:xfrm>
            <a:off x="5076056" y="1052736"/>
            <a:ext cx="0" cy="47525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141"/>
          <p:cNvCxnSpPr/>
          <p:nvPr/>
        </p:nvCxnSpPr>
        <p:spPr>
          <a:xfrm>
            <a:off x="5076056" y="1052736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 droit 145"/>
          <p:cNvCxnSpPr/>
          <p:nvPr/>
        </p:nvCxnSpPr>
        <p:spPr>
          <a:xfrm>
            <a:off x="5076056" y="3153742"/>
            <a:ext cx="2160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2411760" y="1412776"/>
            <a:ext cx="3240360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2483768" y="1556792"/>
            <a:ext cx="316835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/>
          <p:cNvCxnSpPr/>
          <p:nvPr/>
        </p:nvCxnSpPr>
        <p:spPr>
          <a:xfrm flipH="1">
            <a:off x="2267744" y="1700808"/>
            <a:ext cx="3384376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 flipH="1">
            <a:off x="2627784" y="1844824"/>
            <a:ext cx="302433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 flipV="1">
            <a:off x="1691680" y="1988840"/>
            <a:ext cx="0" cy="43204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/>
          <p:cNvCxnSpPr/>
          <p:nvPr/>
        </p:nvCxnSpPr>
        <p:spPr>
          <a:xfrm>
            <a:off x="1691680" y="1988840"/>
            <a:ext cx="2736304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 flipV="1">
            <a:off x="4427984" y="1988840"/>
            <a:ext cx="0" cy="324036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4067944" y="5229200"/>
            <a:ext cx="36004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/>
          <p:cNvCxnSpPr/>
          <p:nvPr/>
        </p:nvCxnSpPr>
        <p:spPr>
          <a:xfrm flipV="1">
            <a:off x="1835696" y="2132856"/>
            <a:ext cx="0" cy="288032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>
            <a:off x="1835696" y="2132856"/>
            <a:ext cx="2736304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>
            <a:off x="4572000" y="2132856"/>
            <a:ext cx="0" cy="3312368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3923928" y="5445224"/>
            <a:ext cx="648072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83</Words>
  <Application>Microsoft Office PowerPoint</Application>
  <PresentationFormat>Affichage à l'écran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59</cp:revision>
  <dcterms:created xsi:type="dcterms:W3CDTF">2020-08-31T17:24:19Z</dcterms:created>
  <dcterms:modified xsi:type="dcterms:W3CDTF">2024-03-13T17:38:17Z</dcterms:modified>
</cp:coreProperties>
</file>