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3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8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9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89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2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0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6EA3-669B-4E3D-96C5-819BDD393E77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4186-C43E-4DC3-BDD2-9C34C38665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800386" y="-3875712"/>
            <a:ext cx="3116179" cy="14117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alloy</a:t>
            </a:r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endParaRPr lang="fr-FR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dimension </a:t>
            </a:r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explore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7" name="Groupe 226"/>
          <p:cNvGrpSpPr/>
          <p:nvPr/>
        </p:nvGrpSpPr>
        <p:grpSpPr>
          <a:xfrm>
            <a:off x="7720039" y="2530627"/>
            <a:ext cx="5810681" cy="3145784"/>
            <a:chOff x="2710634" y="-507066"/>
            <a:chExt cx="5810681" cy="314578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F8E854E3-EB83-4B48-A3AB-5F42F5176A81}"/>
                </a:ext>
              </a:extLst>
            </p:cNvPr>
            <p:cNvGrpSpPr/>
            <p:nvPr/>
          </p:nvGrpSpPr>
          <p:grpSpPr>
            <a:xfrm>
              <a:off x="3015325" y="-332228"/>
              <a:ext cx="3136093" cy="2332908"/>
              <a:chOff x="2727035" y="744105"/>
              <a:chExt cx="6941127" cy="5372368"/>
            </a:xfrm>
          </p:grpSpPr>
          <p:sp>
            <p:nvSpPr>
              <p:cNvPr id="6" name="Rectangle à coins arrondis 161">
                <a:extLst>
                  <a:ext uri="{FF2B5EF4-FFF2-40B4-BE49-F238E27FC236}">
                    <a16:creationId xmlns:a16="http://schemas.microsoft.com/office/drawing/2014/main" id="{38FBDE49-96FE-EA40-BD70-6D3FBE8262D0}"/>
                  </a:ext>
                </a:extLst>
              </p:cNvPr>
              <p:cNvSpPr/>
              <p:nvPr/>
            </p:nvSpPr>
            <p:spPr>
              <a:xfrm>
                <a:off x="2727035" y="1627600"/>
                <a:ext cx="6941127" cy="4488873"/>
              </a:xfrm>
              <a:prstGeom prst="roundRect">
                <a:avLst/>
              </a:prstGeom>
              <a:gradFill>
                <a:gsLst>
                  <a:gs pos="36000">
                    <a:srgbClr val="CC99FF">
                      <a:alpha val="33000"/>
                    </a:srgbClr>
                  </a:gs>
                  <a:gs pos="91000">
                    <a:schemeClr val="bg1"/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sp>
            <p:nvSpPr>
              <p:cNvPr id="7" name="Organigramme : Données stockées 167">
                <a:extLst>
                  <a:ext uri="{FF2B5EF4-FFF2-40B4-BE49-F238E27FC236}">
                    <a16:creationId xmlns:a16="http://schemas.microsoft.com/office/drawing/2014/main" id="{179D0E4A-6F1B-9F4F-923C-0B375CA1F0BE}"/>
                  </a:ext>
                </a:extLst>
              </p:cNvPr>
              <p:cNvSpPr/>
              <p:nvPr/>
            </p:nvSpPr>
            <p:spPr>
              <a:xfrm rot="13803060">
                <a:off x="4304304" y="3148559"/>
                <a:ext cx="1228511" cy="1769882"/>
              </a:xfrm>
              <a:prstGeom prst="flowChartOnlineStorag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8" name="Organigramme : Données stockées 170">
                <a:extLst>
                  <a:ext uri="{FF2B5EF4-FFF2-40B4-BE49-F238E27FC236}">
                    <a16:creationId xmlns:a16="http://schemas.microsoft.com/office/drawing/2014/main" id="{985EFD02-97EB-634B-A5D0-9D1CACB879BF}"/>
                  </a:ext>
                </a:extLst>
              </p:cNvPr>
              <p:cNvSpPr/>
              <p:nvPr/>
            </p:nvSpPr>
            <p:spPr>
              <a:xfrm rot="7796940" flipH="1">
                <a:off x="7070925" y="3132570"/>
                <a:ext cx="1228511" cy="1769882"/>
              </a:xfrm>
              <a:prstGeom prst="flowChartOnlineStorag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9" name="Forme libre 8">
                <a:extLst>
                  <a:ext uri="{FF2B5EF4-FFF2-40B4-BE49-F238E27FC236}">
                    <a16:creationId xmlns:a16="http://schemas.microsoft.com/office/drawing/2014/main" id="{364E1DE4-C757-154C-869A-831703C05CE3}"/>
                  </a:ext>
                </a:extLst>
              </p:cNvPr>
              <p:cNvSpPr/>
              <p:nvPr/>
            </p:nvSpPr>
            <p:spPr>
              <a:xfrm flipH="1">
                <a:off x="8398035" y="762618"/>
                <a:ext cx="678180" cy="2339340"/>
              </a:xfrm>
              <a:custGeom>
                <a:avLst/>
                <a:gdLst>
                  <a:gd name="connsiteX0" fmla="*/ 678180 w 678180"/>
                  <a:gd name="connsiteY0" fmla="*/ 2339340 h 2339340"/>
                  <a:gd name="connsiteX1" fmla="*/ 99060 w 678180"/>
                  <a:gd name="connsiteY1" fmla="*/ 1539240 h 2339340"/>
                  <a:gd name="connsiteX2" fmla="*/ 0 w 678180"/>
                  <a:gd name="connsiteY2" fmla="*/ 0 h 233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8180" h="2339340">
                    <a:moveTo>
                      <a:pt x="678180" y="2339340"/>
                    </a:moveTo>
                    <a:lnTo>
                      <a:pt x="99060" y="1539240"/>
                    </a:lnTo>
                    <a:lnTo>
                      <a:pt x="0" y="0"/>
                    </a:lnTo>
                  </a:path>
                </a:pathLst>
              </a:custGeom>
              <a:noFill/>
              <a:ln w="292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7372D8-106C-2E43-96EB-0C1494F6CC6A}"/>
                  </a:ext>
                </a:extLst>
              </p:cNvPr>
              <p:cNvGrpSpPr/>
              <p:nvPr/>
            </p:nvGrpSpPr>
            <p:grpSpPr>
              <a:xfrm>
                <a:off x="3465259" y="744105"/>
                <a:ext cx="5449224" cy="5361834"/>
                <a:chOff x="5671431" y="627991"/>
                <a:chExt cx="5449224" cy="5361834"/>
              </a:xfrm>
            </p:grpSpPr>
            <p:sp>
              <p:nvSpPr>
                <p:cNvPr id="11" name="Organigramme : Disque magnétique 3">
                  <a:extLst>
                    <a:ext uri="{FF2B5EF4-FFF2-40B4-BE49-F238E27FC236}">
                      <a16:creationId xmlns:a16="http://schemas.microsoft.com/office/drawing/2014/main" id="{762D57C6-F19B-ED44-92FC-ADC074D394E2}"/>
                    </a:ext>
                  </a:extLst>
                </p:cNvPr>
                <p:cNvSpPr/>
                <p:nvPr/>
              </p:nvSpPr>
              <p:spPr>
                <a:xfrm>
                  <a:off x="6178162" y="4972788"/>
                  <a:ext cx="4615544" cy="1017037"/>
                </a:xfrm>
                <a:prstGeom prst="flowChartMagneticDisk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2" name="Organigramme : Disque magnétique 4">
                  <a:extLst>
                    <a:ext uri="{FF2B5EF4-FFF2-40B4-BE49-F238E27FC236}">
                      <a16:creationId xmlns:a16="http://schemas.microsoft.com/office/drawing/2014/main" id="{E996DDFA-4669-824F-BE5C-58753C79FC45}"/>
                    </a:ext>
                  </a:extLst>
                </p:cNvPr>
                <p:cNvSpPr/>
                <p:nvPr/>
              </p:nvSpPr>
              <p:spPr>
                <a:xfrm>
                  <a:off x="7007226" y="4906283"/>
                  <a:ext cx="2957416" cy="331644"/>
                </a:xfrm>
                <a:prstGeom prst="flowChartMagneticDisk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3" name="Forme libre 12">
                  <a:extLst>
                    <a:ext uri="{FF2B5EF4-FFF2-40B4-BE49-F238E27FC236}">
                      <a16:creationId xmlns:a16="http://schemas.microsoft.com/office/drawing/2014/main" id="{676B4C43-E5DE-8242-9E56-AF5E8D5578FB}"/>
                    </a:ext>
                  </a:extLst>
                </p:cNvPr>
                <p:cNvSpPr/>
                <p:nvPr/>
              </p:nvSpPr>
              <p:spPr>
                <a:xfrm>
                  <a:off x="5671431" y="635841"/>
                  <a:ext cx="678180" cy="2339340"/>
                </a:xfrm>
                <a:custGeom>
                  <a:avLst/>
                  <a:gdLst>
                    <a:gd name="connsiteX0" fmla="*/ 678180 w 678180"/>
                    <a:gd name="connsiteY0" fmla="*/ 2339340 h 2339340"/>
                    <a:gd name="connsiteX1" fmla="*/ 99060 w 678180"/>
                    <a:gd name="connsiteY1" fmla="*/ 1539240 h 2339340"/>
                    <a:gd name="connsiteX2" fmla="*/ 0 w 678180"/>
                    <a:gd name="connsiteY2" fmla="*/ 0 h 2339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8180" h="2339340">
                      <a:moveTo>
                        <a:pt x="678180" y="2339340"/>
                      </a:moveTo>
                      <a:lnTo>
                        <a:pt x="99060" y="15392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92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4A33CABC-0562-754C-A20C-1BF9A9AAE1BB}"/>
                    </a:ext>
                  </a:extLst>
                </p:cNvPr>
                <p:cNvSpPr/>
                <p:nvPr/>
              </p:nvSpPr>
              <p:spPr>
                <a:xfrm>
                  <a:off x="5835234" y="1830246"/>
                  <a:ext cx="411480" cy="441960"/>
                </a:xfrm>
                <a:prstGeom prst="arc">
                  <a:avLst>
                    <a:gd name="adj1" fmla="val 16200000"/>
                    <a:gd name="adj2" fmla="val 2161018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B3E4A9CF-DE0A-4C44-8B1E-00EB23CABE69}"/>
                    </a:ext>
                  </a:extLst>
                </p:cNvPr>
                <p:cNvSpPr txBox="1"/>
                <p:nvPr/>
              </p:nvSpPr>
              <p:spPr>
                <a:xfrm>
                  <a:off x="6165173" y="1523441"/>
                  <a:ext cx="663655" cy="921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000" dirty="0"/>
                    <a:t>α</a:t>
                  </a:r>
                  <a:endParaRPr lang="fr-FR" sz="2000" dirty="0"/>
                </a:p>
              </p:txBody>
            </p:sp>
            <p:cxnSp>
              <p:nvCxnSpPr>
                <p:cNvPr id="16" name="Connecteur droit avec flèche 15">
                  <a:extLst>
                    <a:ext uri="{FF2B5EF4-FFF2-40B4-BE49-F238E27FC236}">
                      <a16:creationId xmlns:a16="http://schemas.microsoft.com/office/drawing/2014/main" id="{3ED2D0DB-C8C2-7047-B40F-E7F4CF2C73CD}"/>
                    </a:ext>
                  </a:extLst>
                </p:cNvPr>
                <p:cNvCxnSpPr/>
                <p:nvPr/>
              </p:nvCxnSpPr>
              <p:spPr>
                <a:xfrm>
                  <a:off x="5863942" y="627991"/>
                  <a:ext cx="52633" cy="76303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Étoile à 4 branches 16">
                  <a:extLst>
                    <a:ext uri="{FF2B5EF4-FFF2-40B4-BE49-F238E27FC236}">
                      <a16:creationId xmlns:a16="http://schemas.microsoft.com/office/drawing/2014/main" id="{EFD17B6F-B6B2-2D45-AB0F-BD345C3E2268}"/>
                    </a:ext>
                  </a:extLst>
                </p:cNvPr>
                <p:cNvSpPr/>
                <p:nvPr/>
              </p:nvSpPr>
              <p:spPr>
                <a:xfrm>
                  <a:off x="7540802" y="4147849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8" name="Étoile à 4 branches 17">
                  <a:extLst>
                    <a:ext uri="{FF2B5EF4-FFF2-40B4-BE49-F238E27FC236}">
                      <a16:creationId xmlns:a16="http://schemas.microsoft.com/office/drawing/2014/main" id="{BAD8F857-E61C-1C43-960C-0E3D28C3BDCF}"/>
                    </a:ext>
                  </a:extLst>
                </p:cNvPr>
                <p:cNvSpPr/>
                <p:nvPr/>
              </p:nvSpPr>
              <p:spPr>
                <a:xfrm>
                  <a:off x="7448111" y="4078565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19" name="Étoile à 4 branches 18">
                  <a:extLst>
                    <a:ext uri="{FF2B5EF4-FFF2-40B4-BE49-F238E27FC236}">
                      <a16:creationId xmlns:a16="http://schemas.microsoft.com/office/drawing/2014/main" id="{DB5E0201-6788-BA46-B7F2-362F86C459A1}"/>
                    </a:ext>
                  </a:extLst>
                </p:cNvPr>
                <p:cNvSpPr/>
                <p:nvPr/>
              </p:nvSpPr>
              <p:spPr>
                <a:xfrm>
                  <a:off x="7569335" y="4260683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20" name="Étoile à 4 branches 19">
                  <a:extLst>
                    <a:ext uri="{FF2B5EF4-FFF2-40B4-BE49-F238E27FC236}">
                      <a16:creationId xmlns:a16="http://schemas.microsoft.com/office/drawing/2014/main" id="{E7A6B6CA-C1C2-334E-AD09-9C73139DC9FD}"/>
                    </a:ext>
                  </a:extLst>
                </p:cNvPr>
                <p:cNvSpPr/>
                <p:nvPr/>
              </p:nvSpPr>
              <p:spPr>
                <a:xfrm>
                  <a:off x="7340005" y="3995664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21" name="Étoile à 4 branches 20">
                  <a:extLst>
                    <a:ext uri="{FF2B5EF4-FFF2-40B4-BE49-F238E27FC236}">
                      <a16:creationId xmlns:a16="http://schemas.microsoft.com/office/drawing/2014/main" id="{548E24EC-2246-7C48-9E0D-AE93A67A0E08}"/>
                    </a:ext>
                  </a:extLst>
                </p:cNvPr>
                <p:cNvSpPr/>
                <p:nvPr/>
              </p:nvSpPr>
              <p:spPr>
                <a:xfrm>
                  <a:off x="7755146" y="3574109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22" name="Étoile à 4 branches 21">
                  <a:extLst>
                    <a:ext uri="{FF2B5EF4-FFF2-40B4-BE49-F238E27FC236}">
                      <a16:creationId xmlns:a16="http://schemas.microsoft.com/office/drawing/2014/main" id="{1104F8D0-D291-0C4F-89B9-3088C3075EE8}"/>
                    </a:ext>
                  </a:extLst>
                </p:cNvPr>
                <p:cNvSpPr/>
                <p:nvPr/>
              </p:nvSpPr>
              <p:spPr>
                <a:xfrm>
                  <a:off x="7600157" y="3696951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23" name="Étoile à 4 branches 22">
                  <a:extLst>
                    <a:ext uri="{FF2B5EF4-FFF2-40B4-BE49-F238E27FC236}">
                      <a16:creationId xmlns:a16="http://schemas.microsoft.com/office/drawing/2014/main" id="{634E8099-F9F4-C940-97A2-80BAE55ABAAB}"/>
                    </a:ext>
                  </a:extLst>
                </p:cNvPr>
                <p:cNvSpPr/>
                <p:nvPr/>
              </p:nvSpPr>
              <p:spPr>
                <a:xfrm>
                  <a:off x="7789961" y="3874275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24" name="Étoile à 4 branches 23">
                  <a:extLst>
                    <a:ext uri="{FF2B5EF4-FFF2-40B4-BE49-F238E27FC236}">
                      <a16:creationId xmlns:a16="http://schemas.microsoft.com/office/drawing/2014/main" id="{50EDD132-7FD3-9F40-91D4-C0262BAA4DA7}"/>
                    </a:ext>
                  </a:extLst>
                </p:cNvPr>
                <p:cNvSpPr/>
                <p:nvPr/>
              </p:nvSpPr>
              <p:spPr>
                <a:xfrm>
                  <a:off x="7470970" y="392140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25" name="Étoile à 4 branches 24">
                  <a:extLst>
                    <a:ext uri="{FF2B5EF4-FFF2-40B4-BE49-F238E27FC236}">
                      <a16:creationId xmlns:a16="http://schemas.microsoft.com/office/drawing/2014/main" id="{5213B6E2-4D3A-0D43-B7C0-363D39132E75}"/>
                    </a:ext>
                  </a:extLst>
                </p:cNvPr>
                <p:cNvSpPr/>
                <p:nvPr/>
              </p:nvSpPr>
              <p:spPr>
                <a:xfrm>
                  <a:off x="7674367" y="385681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26" name="Étoile à 4 branches 25">
                  <a:extLst>
                    <a:ext uri="{FF2B5EF4-FFF2-40B4-BE49-F238E27FC236}">
                      <a16:creationId xmlns:a16="http://schemas.microsoft.com/office/drawing/2014/main" id="{43C5132A-2DE8-4E4F-8212-65FE92A1BF89}"/>
                    </a:ext>
                  </a:extLst>
                </p:cNvPr>
                <p:cNvSpPr/>
                <p:nvPr/>
              </p:nvSpPr>
              <p:spPr>
                <a:xfrm>
                  <a:off x="7651048" y="4040541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27" name="Étoile à 4 branches 26">
                  <a:extLst>
                    <a:ext uri="{FF2B5EF4-FFF2-40B4-BE49-F238E27FC236}">
                      <a16:creationId xmlns:a16="http://schemas.microsoft.com/office/drawing/2014/main" id="{B188186E-AD99-2C4E-9B98-35D26BEEF875}"/>
                    </a:ext>
                  </a:extLst>
                </p:cNvPr>
                <p:cNvSpPr/>
                <p:nvPr/>
              </p:nvSpPr>
              <p:spPr>
                <a:xfrm>
                  <a:off x="7908938" y="4054634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28" name="Étoile à 4 branches 27">
                  <a:extLst>
                    <a:ext uri="{FF2B5EF4-FFF2-40B4-BE49-F238E27FC236}">
                      <a16:creationId xmlns:a16="http://schemas.microsoft.com/office/drawing/2014/main" id="{C8983DD9-9590-F848-BC4C-0B3F2F2AEB37}"/>
                    </a:ext>
                  </a:extLst>
                </p:cNvPr>
                <p:cNvSpPr/>
                <p:nvPr/>
              </p:nvSpPr>
              <p:spPr>
                <a:xfrm>
                  <a:off x="7846308" y="420693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29" name="Étoile à 4 branches 28">
                  <a:extLst>
                    <a:ext uri="{FF2B5EF4-FFF2-40B4-BE49-F238E27FC236}">
                      <a16:creationId xmlns:a16="http://schemas.microsoft.com/office/drawing/2014/main" id="{B9BADB08-2CFC-534F-8AAD-C3043FE5F017}"/>
                    </a:ext>
                  </a:extLst>
                </p:cNvPr>
                <p:cNvSpPr/>
                <p:nvPr/>
              </p:nvSpPr>
              <p:spPr>
                <a:xfrm>
                  <a:off x="7205081" y="4426595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0" name="Étoile à 4 branches 29">
                  <a:extLst>
                    <a:ext uri="{FF2B5EF4-FFF2-40B4-BE49-F238E27FC236}">
                      <a16:creationId xmlns:a16="http://schemas.microsoft.com/office/drawing/2014/main" id="{9A1DFA30-479E-ED44-BCDC-D71BDA2C2327}"/>
                    </a:ext>
                  </a:extLst>
                </p:cNvPr>
                <p:cNvSpPr/>
                <p:nvPr/>
              </p:nvSpPr>
              <p:spPr>
                <a:xfrm>
                  <a:off x="7130741" y="4264854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1" name="Étoile à 4 branches 30">
                  <a:extLst>
                    <a:ext uri="{FF2B5EF4-FFF2-40B4-BE49-F238E27FC236}">
                      <a16:creationId xmlns:a16="http://schemas.microsoft.com/office/drawing/2014/main" id="{B8D423F9-D617-9349-8046-855C0A455515}"/>
                    </a:ext>
                  </a:extLst>
                </p:cNvPr>
                <p:cNvSpPr/>
                <p:nvPr/>
              </p:nvSpPr>
              <p:spPr>
                <a:xfrm>
                  <a:off x="6853882" y="4332226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2" name="Étoile à 4 branches 31">
                  <a:extLst>
                    <a:ext uri="{FF2B5EF4-FFF2-40B4-BE49-F238E27FC236}">
                      <a16:creationId xmlns:a16="http://schemas.microsoft.com/office/drawing/2014/main" id="{4704943B-E417-284F-8121-C294EE0F4551}"/>
                    </a:ext>
                  </a:extLst>
                </p:cNvPr>
                <p:cNvSpPr/>
                <p:nvPr/>
              </p:nvSpPr>
              <p:spPr>
                <a:xfrm>
                  <a:off x="7255594" y="4095159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3" name="Étoile à 4 branches 32">
                  <a:extLst>
                    <a:ext uri="{FF2B5EF4-FFF2-40B4-BE49-F238E27FC236}">
                      <a16:creationId xmlns:a16="http://schemas.microsoft.com/office/drawing/2014/main" id="{6A06B6F4-317F-0E42-A537-975C51AE177B}"/>
                    </a:ext>
                  </a:extLst>
                </p:cNvPr>
                <p:cNvSpPr/>
                <p:nvPr/>
              </p:nvSpPr>
              <p:spPr>
                <a:xfrm>
                  <a:off x="7327178" y="4261909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34" name="Étoile à 4 branches 33">
                  <a:extLst>
                    <a:ext uri="{FF2B5EF4-FFF2-40B4-BE49-F238E27FC236}">
                      <a16:creationId xmlns:a16="http://schemas.microsoft.com/office/drawing/2014/main" id="{0313AB99-E633-B343-BEDD-36128944CB22}"/>
                    </a:ext>
                  </a:extLst>
                </p:cNvPr>
                <p:cNvSpPr/>
                <p:nvPr/>
              </p:nvSpPr>
              <p:spPr>
                <a:xfrm>
                  <a:off x="7440825" y="436376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35" name="Étoile à 4 branches 34">
                  <a:extLst>
                    <a:ext uri="{FF2B5EF4-FFF2-40B4-BE49-F238E27FC236}">
                      <a16:creationId xmlns:a16="http://schemas.microsoft.com/office/drawing/2014/main" id="{6E57B406-39CC-B049-A6B6-2C98E325F4F5}"/>
                    </a:ext>
                  </a:extLst>
                </p:cNvPr>
                <p:cNvSpPr/>
                <p:nvPr/>
              </p:nvSpPr>
              <p:spPr>
                <a:xfrm>
                  <a:off x="7466126" y="4479809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36" name="Étoile à 4 branches 35">
                  <a:extLst>
                    <a:ext uri="{FF2B5EF4-FFF2-40B4-BE49-F238E27FC236}">
                      <a16:creationId xmlns:a16="http://schemas.microsoft.com/office/drawing/2014/main" id="{926A5C24-0CD5-8D43-88E8-B518A3D34676}"/>
                    </a:ext>
                  </a:extLst>
                </p:cNvPr>
                <p:cNvSpPr/>
                <p:nvPr/>
              </p:nvSpPr>
              <p:spPr>
                <a:xfrm>
                  <a:off x="6691277" y="4511483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7" name="Étoile à 4 branches 36">
                  <a:extLst>
                    <a:ext uri="{FF2B5EF4-FFF2-40B4-BE49-F238E27FC236}">
                      <a16:creationId xmlns:a16="http://schemas.microsoft.com/office/drawing/2014/main" id="{31D5B8B2-05AA-0142-B659-A0738E445401}"/>
                    </a:ext>
                  </a:extLst>
                </p:cNvPr>
                <p:cNvSpPr/>
                <p:nvPr/>
              </p:nvSpPr>
              <p:spPr>
                <a:xfrm>
                  <a:off x="7010123" y="4430712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8" name="Étoile à 4 branches 37">
                  <a:extLst>
                    <a:ext uri="{FF2B5EF4-FFF2-40B4-BE49-F238E27FC236}">
                      <a16:creationId xmlns:a16="http://schemas.microsoft.com/office/drawing/2014/main" id="{FDED9FDF-A644-104B-A041-60788D1B9260}"/>
                    </a:ext>
                  </a:extLst>
                </p:cNvPr>
                <p:cNvSpPr/>
                <p:nvPr/>
              </p:nvSpPr>
              <p:spPr>
                <a:xfrm>
                  <a:off x="6874046" y="4569000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39" name="Étoile à 4 branches 38">
                  <a:extLst>
                    <a:ext uri="{FF2B5EF4-FFF2-40B4-BE49-F238E27FC236}">
                      <a16:creationId xmlns:a16="http://schemas.microsoft.com/office/drawing/2014/main" id="{A5B2405D-F645-1449-B36A-7D970C0276B3}"/>
                    </a:ext>
                  </a:extLst>
                </p:cNvPr>
                <p:cNvSpPr/>
                <p:nvPr/>
              </p:nvSpPr>
              <p:spPr>
                <a:xfrm>
                  <a:off x="7146648" y="4611838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64BE4E26-2224-7E47-AE42-580A4C04DACB}"/>
                    </a:ext>
                  </a:extLst>
                </p:cNvPr>
                <p:cNvSpPr/>
                <p:nvPr/>
              </p:nvSpPr>
              <p:spPr>
                <a:xfrm>
                  <a:off x="7007227" y="4906283"/>
                  <a:ext cx="2939696" cy="112277"/>
                </a:xfrm>
                <a:prstGeom prst="ellipse">
                  <a:avLst/>
                </a:prstGeom>
                <a:gradFill>
                  <a:gsLst>
                    <a:gs pos="0">
                      <a:srgbClr val="00B050"/>
                    </a:gs>
                    <a:gs pos="100000">
                      <a:srgbClr val="FF0000"/>
                    </a:gs>
                  </a:gsLst>
                  <a:lin ang="108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1" name="Étoile à 4 branches 40">
                  <a:extLst>
                    <a:ext uri="{FF2B5EF4-FFF2-40B4-BE49-F238E27FC236}">
                      <a16:creationId xmlns:a16="http://schemas.microsoft.com/office/drawing/2014/main" id="{FB930B5A-11A6-9D4B-8AC2-3C3AC67EF494}"/>
                    </a:ext>
                  </a:extLst>
                </p:cNvPr>
                <p:cNvSpPr/>
                <p:nvPr/>
              </p:nvSpPr>
              <p:spPr>
                <a:xfrm>
                  <a:off x="7477652" y="4632491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42" name="Étoile à 4 branches 41">
                  <a:extLst>
                    <a:ext uri="{FF2B5EF4-FFF2-40B4-BE49-F238E27FC236}">
                      <a16:creationId xmlns:a16="http://schemas.microsoft.com/office/drawing/2014/main" id="{AA638133-9B42-714D-B77B-2F8BC4BA99F0}"/>
                    </a:ext>
                  </a:extLst>
                </p:cNvPr>
                <p:cNvSpPr/>
                <p:nvPr/>
              </p:nvSpPr>
              <p:spPr>
                <a:xfrm>
                  <a:off x="6867049" y="4835192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3" name="Étoile à 4 branches 42">
                  <a:extLst>
                    <a:ext uri="{FF2B5EF4-FFF2-40B4-BE49-F238E27FC236}">
                      <a16:creationId xmlns:a16="http://schemas.microsoft.com/office/drawing/2014/main" id="{AB4AE239-683F-7A4B-B1BA-87A09CEB66A1}"/>
                    </a:ext>
                  </a:extLst>
                </p:cNvPr>
                <p:cNvSpPr/>
                <p:nvPr/>
              </p:nvSpPr>
              <p:spPr>
                <a:xfrm>
                  <a:off x="7065488" y="4759165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4" name="Étoile à 4 branches 43">
                  <a:extLst>
                    <a:ext uri="{FF2B5EF4-FFF2-40B4-BE49-F238E27FC236}">
                      <a16:creationId xmlns:a16="http://schemas.microsoft.com/office/drawing/2014/main" id="{1100E93C-0EF8-E64D-8DC9-83E06176553B}"/>
                    </a:ext>
                  </a:extLst>
                </p:cNvPr>
                <p:cNvSpPr/>
                <p:nvPr/>
              </p:nvSpPr>
              <p:spPr>
                <a:xfrm>
                  <a:off x="8162766" y="4313452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5" name="Étoile à 4 branches 44">
                  <a:extLst>
                    <a:ext uri="{FF2B5EF4-FFF2-40B4-BE49-F238E27FC236}">
                      <a16:creationId xmlns:a16="http://schemas.microsoft.com/office/drawing/2014/main" id="{615F25E6-6C2E-3D40-86C6-763810114D7F}"/>
                    </a:ext>
                  </a:extLst>
                </p:cNvPr>
                <p:cNvSpPr/>
                <p:nvPr/>
              </p:nvSpPr>
              <p:spPr>
                <a:xfrm>
                  <a:off x="7514007" y="478520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46" name="Étoile à 4 branches 45">
                  <a:extLst>
                    <a:ext uri="{FF2B5EF4-FFF2-40B4-BE49-F238E27FC236}">
                      <a16:creationId xmlns:a16="http://schemas.microsoft.com/office/drawing/2014/main" id="{B702015B-E420-BA4A-84A1-A1ADB7C3D52A}"/>
                    </a:ext>
                  </a:extLst>
                </p:cNvPr>
                <p:cNvSpPr/>
                <p:nvPr/>
              </p:nvSpPr>
              <p:spPr>
                <a:xfrm>
                  <a:off x="7373555" y="480806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47" name="Étoile à 4 branches 46">
                  <a:extLst>
                    <a:ext uri="{FF2B5EF4-FFF2-40B4-BE49-F238E27FC236}">
                      <a16:creationId xmlns:a16="http://schemas.microsoft.com/office/drawing/2014/main" id="{975AF610-C3FD-1E41-9C58-00D234246365}"/>
                    </a:ext>
                  </a:extLst>
                </p:cNvPr>
                <p:cNvSpPr/>
                <p:nvPr/>
              </p:nvSpPr>
              <p:spPr>
                <a:xfrm>
                  <a:off x="7767895" y="4320104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48" name="Étoile à 4 branches 47">
                  <a:extLst>
                    <a:ext uri="{FF2B5EF4-FFF2-40B4-BE49-F238E27FC236}">
                      <a16:creationId xmlns:a16="http://schemas.microsoft.com/office/drawing/2014/main" id="{31F80409-9D5B-F741-BC94-A4053AC47B3C}"/>
                    </a:ext>
                  </a:extLst>
                </p:cNvPr>
                <p:cNvSpPr/>
                <p:nvPr/>
              </p:nvSpPr>
              <p:spPr>
                <a:xfrm>
                  <a:off x="7908224" y="3731759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49" name="Étoile à 4 branches 48">
                  <a:extLst>
                    <a:ext uri="{FF2B5EF4-FFF2-40B4-BE49-F238E27FC236}">
                      <a16:creationId xmlns:a16="http://schemas.microsoft.com/office/drawing/2014/main" id="{2748E1CF-8322-FB43-B7DF-43EC699D27D5}"/>
                    </a:ext>
                  </a:extLst>
                </p:cNvPr>
                <p:cNvSpPr/>
                <p:nvPr/>
              </p:nvSpPr>
              <p:spPr>
                <a:xfrm>
                  <a:off x="7830400" y="467919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0" name="Étoile à 4 branches 49">
                  <a:extLst>
                    <a:ext uri="{FF2B5EF4-FFF2-40B4-BE49-F238E27FC236}">
                      <a16:creationId xmlns:a16="http://schemas.microsoft.com/office/drawing/2014/main" id="{E8C015BC-D08C-3944-B9B6-AE36B1CDAF8E}"/>
                    </a:ext>
                  </a:extLst>
                </p:cNvPr>
                <p:cNvSpPr/>
                <p:nvPr/>
              </p:nvSpPr>
              <p:spPr>
                <a:xfrm>
                  <a:off x="7630763" y="442794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1" name="Étoile à 4 branches 50">
                  <a:extLst>
                    <a:ext uri="{FF2B5EF4-FFF2-40B4-BE49-F238E27FC236}">
                      <a16:creationId xmlns:a16="http://schemas.microsoft.com/office/drawing/2014/main" id="{D2A9EBC1-55AA-BF4C-8B4E-9B11B8CDBAA9}"/>
                    </a:ext>
                  </a:extLst>
                </p:cNvPr>
                <p:cNvSpPr/>
                <p:nvPr/>
              </p:nvSpPr>
              <p:spPr>
                <a:xfrm>
                  <a:off x="7291135" y="4655350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2" name="Étoile à 4 branches 51">
                  <a:extLst>
                    <a:ext uri="{FF2B5EF4-FFF2-40B4-BE49-F238E27FC236}">
                      <a16:creationId xmlns:a16="http://schemas.microsoft.com/office/drawing/2014/main" id="{7579D872-5DA6-3D4B-89BC-48A01ABDEEAD}"/>
                    </a:ext>
                  </a:extLst>
                </p:cNvPr>
                <p:cNvSpPr/>
                <p:nvPr/>
              </p:nvSpPr>
              <p:spPr>
                <a:xfrm>
                  <a:off x="7202874" y="484639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3" name="Étoile à 4 branches 52">
                  <a:extLst>
                    <a:ext uri="{FF2B5EF4-FFF2-40B4-BE49-F238E27FC236}">
                      <a16:creationId xmlns:a16="http://schemas.microsoft.com/office/drawing/2014/main" id="{3E89B45F-230E-D640-A602-0A3B60E15338}"/>
                    </a:ext>
                  </a:extLst>
                </p:cNvPr>
                <p:cNvSpPr/>
                <p:nvPr/>
              </p:nvSpPr>
              <p:spPr>
                <a:xfrm>
                  <a:off x="7867107" y="4452749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54" name="Étoile à 4 branches 53">
                  <a:extLst>
                    <a:ext uri="{FF2B5EF4-FFF2-40B4-BE49-F238E27FC236}">
                      <a16:creationId xmlns:a16="http://schemas.microsoft.com/office/drawing/2014/main" id="{576F6214-EA0C-4A4D-B823-75568BF359A2}"/>
                    </a:ext>
                  </a:extLst>
                </p:cNvPr>
                <p:cNvSpPr/>
                <p:nvPr/>
              </p:nvSpPr>
              <p:spPr>
                <a:xfrm>
                  <a:off x="7854064" y="4587674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55" name="Étoile à 4 branches 54">
                  <a:extLst>
                    <a:ext uri="{FF2B5EF4-FFF2-40B4-BE49-F238E27FC236}">
                      <a16:creationId xmlns:a16="http://schemas.microsoft.com/office/drawing/2014/main" id="{74C22B27-BF0C-2D4F-98E7-0826C8717907}"/>
                    </a:ext>
                  </a:extLst>
                </p:cNvPr>
                <p:cNvSpPr/>
                <p:nvPr/>
              </p:nvSpPr>
              <p:spPr>
                <a:xfrm>
                  <a:off x="8132911" y="4815599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56" name="Étoile à 4 branches 55">
                  <a:extLst>
                    <a:ext uri="{FF2B5EF4-FFF2-40B4-BE49-F238E27FC236}">
                      <a16:creationId xmlns:a16="http://schemas.microsoft.com/office/drawing/2014/main" id="{F9B00FE7-F14E-914D-8C11-EC2ABFBDECBE}"/>
                    </a:ext>
                  </a:extLst>
                </p:cNvPr>
                <p:cNvSpPr/>
                <p:nvPr/>
              </p:nvSpPr>
              <p:spPr>
                <a:xfrm>
                  <a:off x="8038272" y="4275026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57" name="Étoile à 4 branches 56">
                  <a:extLst>
                    <a:ext uri="{FF2B5EF4-FFF2-40B4-BE49-F238E27FC236}">
                      <a16:creationId xmlns:a16="http://schemas.microsoft.com/office/drawing/2014/main" id="{8725A54D-01AC-114A-9D53-A7EC03B68551}"/>
                    </a:ext>
                  </a:extLst>
                </p:cNvPr>
                <p:cNvSpPr/>
                <p:nvPr/>
              </p:nvSpPr>
              <p:spPr>
                <a:xfrm>
                  <a:off x="8349932" y="3923152"/>
                  <a:ext cx="45719" cy="48735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8" name="Étoile à 4 branches 57">
                  <a:extLst>
                    <a:ext uri="{FF2B5EF4-FFF2-40B4-BE49-F238E27FC236}">
                      <a16:creationId xmlns:a16="http://schemas.microsoft.com/office/drawing/2014/main" id="{EC03CF25-4A67-1F43-95EF-4C9EA74C1E4D}"/>
                    </a:ext>
                  </a:extLst>
                </p:cNvPr>
                <p:cNvSpPr/>
                <p:nvPr/>
              </p:nvSpPr>
              <p:spPr>
                <a:xfrm>
                  <a:off x="8129692" y="3862243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59" name="Étoile à 4 branches 58">
                  <a:extLst>
                    <a:ext uri="{FF2B5EF4-FFF2-40B4-BE49-F238E27FC236}">
                      <a16:creationId xmlns:a16="http://schemas.microsoft.com/office/drawing/2014/main" id="{A80C1FF3-2C01-9C41-984C-2A2B60694D3F}"/>
                    </a:ext>
                  </a:extLst>
                </p:cNvPr>
                <p:cNvSpPr/>
                <p:nvPr/>
              </p:nvSpPr>
              <p:spPr>
                <a:xfrm>
                  <a:off x="8665034" y="3967125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60" name="Étoile à 4 branches 59">
                  <a:extLst>
                    <a:ext uri="{FF2B5EF4-FFF2-40B4-BE49-F238E27FC236}">
                      <a16:creationId xmlns:a16="http://schemas.microsoft.com/office/drawing/2014/main" id="{1C6C7B7F-1EAD-CB48-B98F-260158CEC323}"/>
                    </a:ext>
                  </a:extLst>
                </p:cNvPr>
                <p:cNvSpPr/>
                <p:nvPr/>
              </p:nvSpPr>
              <p:spPr>
                <a:xfrm>
                  <a:off x="7937013" y="4801528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61" name="Étoile à 4 branches 60">
                  <a:extLst>
                    <a:ext uri="{FF2B5EF4-FFF2-40B4-BE49-F238E27FC236}">
                      <a16:creationId xmlns:a16="http://schemas.microsoft.com/office/drawing/2014/main" id="{A71A7E3F-316E-F84D-BEFE-6C1F9FD70352}"/>
                    </a:ext>
                  </a:extLst>
                </p:cNvPr>
                <p:cNvSpPr/>
                <p:nvPr/>
              </p:nvSpPr>
              <p:spPr>
                <a:xfrm>
                  <a:off x="8190877" y="461732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62" name="Étoile à 4 branches 61">
                  <a:extLst>
                    <a:ext uri="{FF2B5EF4-FFF2-40B4-BE49-F238E27FC236}">
                      <a16:creationId xmlns:a16="http://schemas.microsoft.com/office/drawing/2014/main" id="{C49179F5-6F0D-1D4C-B3AF-DD8F8C267F73}"/>
                    </a:ext>
                  </a:extLst>
                </p:cNvPr>
                <p:cNvSpPr/>
                <p:nvPr/>
              </p:nvSpPr>
              <p:spPr>
                <a:xfrm>
                  <a:off x="8337470" y="4692475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63" name="Étoile à 4 branches 62">
                  <a:extLst>
                    <a:ext uri="{FF2B5EF4-FFF2-40B4-BE49-F238E27FC236}">
                      <a16:creationId xmlns:a16="http://schemas.microsoft.com/office/drawing/2014/main" id="{DF89F0FD-CB6C-6940-BBF3-493AB9B08FFE}"/>
                    </a:ext>
                  </a:extLst>
                </p:cNvPr>
                <p:cNvSpPr/>
                <p:nvPr/>
              </p:nvSpPr>
              <p:spPr>
                <a:xfrm>
                  <a:off x="8440215" y="4792740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64" name="Étoile à 4 branches 63">
                  <a:extLst>
                    <a:ext uri="{FF2B5EF4-FFF2-40B4-BE49-F238E27FC236}">
                      <a16:creationId xmlns:a16="http://schemas.microsoft.com/office/drawing/2014/main" id="{3434021A-CAB2-7C46-9773-EC1CE00C9B1C}"/>
                    </a:ext>
                  </a:extLst>
                </p:cNvPr>
                <p:cNvSpPr/>
                <p:nvPr/>
              </p:nvSpPr>
              <p:spPr>
                <a:xfrm>
                  <a:off x="8745580" y="477832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65" name="Étoile à 4 branches 64">
                  <a:extLst>
                    <a:ext uri="{FF2B5EF4-FFF2-40B4-BE49-F238E27FC236}">
                      <a16:creationId xmlns:a16="http://schemas.microsoft.com/office/drawing/2014/main" id="{5C9E83DB-55A0-834E-833F-563A22FA8363}"/>
                    </a:ext>
                  </a:extLst>
                </p:cNvPr>
                <p:cNvSpPr/>
                <p:nvPr/>
              </p:nvSpPr>
              <p:spPr>
                <a:xfrm>
                  <a:off x="8523838" y="464972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66" name="Étoile à 4 branches 65">
                  <a:extLst>
                    <a:ext uri="{FF2B5EF4-FFF2-40B4-BE49-F238E27FC236}">
                      <a16:creationId xmlns:a16="http://schemas.microsoft.com/office/drawing/2014/main" id="{2417B6B5-300B-0742-BC49-1C047A448305}"/>
                    </a:ext>
                  </a:extLst>
                </p:cNvPr>
                <p:cNvSpPr/>
                <p:nvPr/>
              </p:nvSpPr>
              <p:spPr>
                <a:xfrm>
                  <a:off x="8001831" y="4580294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67" name="Étoile à 4 branches 66">
                  <a:extLst>
                    <a:ext uri="{FF2B5EF4-FFF2-40B4-BE49-F238E27FC236}">
                      <a16:creationId xmlns:a16="http://schemas.microsoft.com/office/drawing/2014/main" id="{F73084E8-EEF3-9743-A9DD-7F2D984EC893}"/>
                    </a:ext>
                  </a:extLst>
                </p:cNvPr>
                <p:cNvSpPr/>
                <p:nvPr/>
              </p:nvSpPr>
              <p:spPr>
                <a:xfrm>
                  <a:off x="8084893" y="4094022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68" name="Étoile à 4 branches 67">
                  <a:extLst>
                    <a:ext uri="{FF2B5EF4-FFF2-40B4-BE49-F238E27FC236}">
                      <a16:creationId xmlns:a16="http://schemas.microsoft.com/office/drawing/2014/main" id="{3F5B673A-F341-B94F-A78E-DB9F4C742A95}"/>
                    </a:ext>
                  </a:extLst>
                </p:cNvPr>
                <p:cNvSpPr/>
                <p:nvPr/>
              </p:nvSpPr>
              <p:spPr>
                <a:xfrm>
                  <a:off x="8083991" y="4695447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69" name="Étoile à 4 branches 68">
                  <a:extLst>
                    <a:ext uri="{FF2B5EF4-FFF2-40B4-BE49-F238E27FC236}">
                      <a16:creationId xmlns:a16="http://schemas.microsoft.com/office/drawing/2014/main" id="{9E01EF51-9345-2F4E-AED4-2D99F86D6264}"/>
                    </a:ext>
                  </a:extLst>
                </p:cNvPr>
                <p:cNvSpPr/>
                <p:nvPr/>
              </p:nvSpPr>
              <p:spPr>
                <a:xfrm>
                  <a:off x="8670915" y="4503750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0" name="Étoile à 4 branches 69">
                  <a:extLst>
                    <a:ext uri="{FF2B5EF4-FFF2-40B4-BE49-F238E27FC236}">
                      <a16:creationId xmlns:a16="http://schemas.microsoft.com/office/drawing/2014/main" id="{E1C7C2EF-1E56-9A42-A0FE-B08CFC499ABC}"/>
                    </a:ext>
                  </a:extLst>
                </p:cNvPr>
                <p:cNvSpPr/>
                <p:nvPr/>
              </p:nvSpPr>
              <p:spPr>
                <a:xfrm>
                  <a:off x="8202656" y="419086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1" name="Étoile à 4 branches 70">
                  <a:extLst>
                    <a:ext uri="{FF2B5EF4-FFF2-40B4-BE49-F238E27FC236}">
                      <a16:creationId xmlns:a16="http://schemas.microsoft.com/office/drawing/2014/main" id="{C382344F-C0CD-AB48-96AE-9E19C6BD47E9}"/>
                    </a:ext>
                  </a:extLst>
                </p:cNvPr>
                <p:cNvSpPr/>
                <p:nvPr/>
              </p:nvSpPr>
              <p:spPr>
                <a:xfrm>
                  <a:off x="8063409" y="4437511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2" name="Étoile à 4 branches 71">
                  <a:extLst>
                    <a:ext uri="{FF2B5EF4-FFF2-40B4-BE49-F238E27FC236}">
                      <a16:creationId xmlns:a16="http://schemas.microsoft.com/office/drawing/2014/main" id="{74A04629-2963-B340-8261-667FEF536741}"/>
                    </a:ext>
                  </a:extLst>
                </p:cNvPr>
                <p:cNvSpPr/>
                <p:nvPr/>
              </p:nvSpPr>
              <p:spPr>
                <a:xfrm>
                  <a:off x="8435971" y="445758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3" name="Étoile à 4 branches 72">
                  <a:extLst>
                    <a:ext uri="{FF2B5EF4-FFF2-40B4-BE49-F238E27FC236}">
                      <a16:creationId xmlns:a16="http://schemas.microsoft.com/office/drawing/2014/main" id="{36BE79E5-F553-6B42-98BC-41D2853A620F}"/>
                    </a:ext>
                  </a:extLst>
                </p:cNvPr>
                <p:cNvSpPr/>
                <p:nvPr/>
              </p:nvSpPr>
              <p:spPr>
                <a:xfrm>
                  <a:off x="8871571" y="4449745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4" name="Étoile à 4 branches 73">
                  <a:extLst>
                    <a:ext uri="{FF2B5EF4-FFF2-40B4-BE49-F238E27FC236}">
                      <a16:creationId xmlns:a16="http://schemas.microsoft.com/office/drawing/2014/main" id="{035FE79C-E8C1-1647-8335-8B49F847B895}"/>
                    </a:ext>
                  </a:extLst>
                </p:cNvPr>
                <p:cNvSpPr/>
                <p:nvPr/>
              </p:nvSpPr>
              <p:spPr>
                <a:xfrm>
                  <a:off x="8454144" y="4308062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75" name="Étoile à 4 branches 74">
                  <a:extLst>
                    <a:ext uri="{FF2B5EF4-FFF2-40B4-BE49-F238E27FC236}">
                      <a16:creationId xmlns:a16="http://schemas.microsoft.com/office/drawing/2014/main" id="{FE18707F-A68C-E140-93D9-84C354F9D844}"/>
                    </a:ext>
                  </a:extLst>
                </p:cNvPr>
                <p:cNvSpPr/>
                <p:nvPr/>
              </p:nvSpPr>
              <p:spPr>
                <a:xfrm>
                  <a:off x="8848712" y="419086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6" name="Étoile à 4 branches 75">
                  <a:extLst>
                    <a:ext uri="{FF2B5EF4-FFF2-40B4-BE49-F238E27FC236}">
                      <a16:creationId xmlns:a16="http://schemas.microsoft.com/office/drawing/2014/main" id="{A58D7E59-FBA4-8640-8211-87145A536D87}"/>
                    </a:ext>
                  </a:extLst>
                </p:cNvPr>
                <p:cNvSpPr/>
                <p:nvPr/>
              </p:nvSpPr>
              <p:spPr>
                <a:xfrm>
                  <a:off x="8594586" y="4206722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7" name="Étoile à 4 branches 76">
                  <a:extLst>
                    <a:ext uri="{FF2B5EF4-FFF2-40B4-BE49-F238E27FC236}">
                      <a16:creationId xmlns:a16="http://schemas.microsoft.com/office/drawing/2014/main" id="{AEA7B3F8-41AE-D243-9EC1-9D13CC67D09B}"/>
                    </a:ext>
                  </a:extLst>
                </p:cNvPr>
                <p:cNvSpPr/>
                <p:nvPr/>
              </p:nvSpPr>
              <p:spPr>
                <a:xfrm>
                  <a:off x="9127440" y="444417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8" name="Étoile à 4 branches 77">
                  <a:extLst>
                    <a:ext uri="{FF2B5EF4-FFF2-40B4-BE49-F238E27FC236}">
                      <a16:creationId xmlns:a16="http://schemas.microsoft.com/office/drawing/2014/main" id="{CD6CF210-1FAB-7B45-82D6-3319E2A74DD4}"/>
                    </a:ext>
                  </a:extLst>
                </p:cNvPr>
                <p:cNvSpPr/>
                <p:nvPr/>
              </p:nvSpPr>
              <p:spPr>
                <a:xfrm>
                  <a:off x="8825852" y="4623626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79" name="Étoile à 4 branches 78">
                  <a:extLst>
                    <a:ext uri="{FF2B5EF4-FFF2-40B4-BE49-F238E27FC236}">
                      <a16:creationId xmlns:a16="http://schemas.microsoft.com/office/drawing/2014/main" id="{BC9CE6F7-FB3F-0D4A-AE79-10FF5FC82020}"/>
                    </a:ext>
                  </a:extLst>
                </p:cNvPr>
                <p:cNvSpPr/>
                <p:nvPr/>
              </p:nvSpPr>
              <p:spPr>
                <a:xfrm>
                  <a:off x="7710737" y="4581954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80" name="Étoile à 4 branches 79">
                  <a:extLst>
                    <a:ext uri="{FF2B5EF4-FFF2-40B4-BE49-F238E27FC236}">
                      <a16:creationId xmlns:a16="http://schemas.microsoft.com/office/drawing/2014/main" id="{543B513E-85BB-6342-93BB-8A1BA5AFE820}"/>
                    </a:ext>
                  </a:extLst>
                </p:cNvPr>
                <p:cNvSpPr/>
                <p:nvPr/>
              </p:nvSpPr>
              <p:spPr>
                <a:xfrm>
                  <a:off x="7673907" y="4799883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81" name="Étoile à 4 branches 80">
                  <a:extLst>
                    <a:ext uri="{FF2B5EF4-FFF2-40B4-BE49-F238E27FC236}">
                      <a16:creationId xmlns:a16="http://schemas.microsoft.com/office/drawing/2014/main" id="{2BD6F427-5ED7-4A48-9C7C-8E62DE99BA3A}"/>
                    </a:ext>
                  </a:extLst>
                </p:cNvPr>
                <p:cNvSpPr/>
                <p:nvPr/>
              </p:nvSpPr>
              <p:spPr>
                <a:xfrm>
                  <a:off x="7590911" y="4667786"/>
                  <a:ext cx="45719" cy="48328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C35A981C-4A5B-7048-8002-93D68B205098}"/>
                    </a:ext>
                  </a:extLst>
                </p:cNvPr>
                <p:cNvGrpSpPr/>
                <p:nvPr/>
              </p:nvGrpSpPr>
              <p:grpSpPr>
                <a:xfrm flipH="1">
                  <a:off x="7850925" y="3540828"/>
                  <a:ext cx="2462830" cy="1318006"/>
                  <a:chOff x="6843677" y="3726509"/>
                  <a:chExt cx="2462830" cy="1318006"/>
                </a:xfrm>
              </p:grpSpPr>
              <p:sp>
                <p:nvSpPr>
                  <p:cNvPr id="105" name="Étoile à 4 branches 104">
                    <a:extLst>
                      <a:ext uri="{FF2B5EF4-FFF2-40B4-BE49-F238E27FC236}">
                        <a16:creationId xmlns:a16="http://schemas.microsoft.com/office/drawing/2014/main" id="{4C74B418-B0F8-304D-A153-181CD71D80C9}"/>
                      </a:ext>
                    </a:extLst>
                  </p:cNvPr>
                  <p:cNvSpPr/>
                  <p:nvPr/>
                </p:nvSpPr>
                <p:spPr>
                  <a:xfrm>
                    <a:off x="7693202" y="4300249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06" name="Étoile à 4 branches 105">
                    <a:extLst>
                      <a:ext uri="{FF2B5EF4-FFF2-40B4-BE49-F238E27FC236}">
                        <a16:creationId xmlns:a16="http://schemas.microsoft.com/office/drawing/2014/main" id="{500D57DB-E5B5-DF4F-A311-B03E1261D966}"/>
                      </a:ext>
                    </a:extLst>
                  </p:cNvPr>
                  <p:cNvSpPr/>
                  <p:nvPr/>
                </p:nvSpPr>
                <p:spPr>
                  <a:xfrm>
                    <a:off x="7600511" y="4230965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07" name="Étoile à 4 branches 106">
                    <a:extLst>
                      <a:ext uri="{FF2B5EF4-FFF2-40B4-BE49-F238E27FC236}">
                        <a16:creationId xmlns:a16="http://schemas.microsoft.com/office/drawing/2014/main" id="{3ACB4279-5066-4A42-A5D0-F80F402B9039}"/>
                      </a:ext>
                    </a:extLst>
                  </p:cNvPr>
                  <p:cNvSpPr/>
                  <p:nvPr/>
                </p:nvSpPr>
                <p:spPr>
                  <a:xfrm>
                    <a:off x="7721735" y="4413083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08" name="Étoile à 4 branches 107">
                    <a:extLst>
                      <a:ext uri="{FF2B5EF4-FFF2-40B4-BE49-F238E27FC236}">
                        <a16:creationId xmlns:a16="http://schemas.microsoft.com/office/drawing/2014/main" id="{2A20400B-4DEB-644B-9962-83B7B7DBC1D8}"/>
                      </a:ext>
                    </a:extLst>
                  </p:cNvPr>
                  <p:cNvSpPr/>
                  <p:nvPr/>
                </p:nvSpPr>
                <p:spPr>
                  <a:xfrm>
                    <a:off x="7492405" y="4148064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09" name="Étoile à 4 branches 108">
                    <a:extLst>
                      <a:ext uri="{FF2B5EF4-FFF2-40B4-BE49-F238E27FC236}">
                        <a16:creationId xmlns:a16="http://schemas.microsoft.com/office/drawing/2014/main" id="{428FDC97-BFAD-2A4E-9554-64022CE60DD3}"/>
                      </a:ext>
                    </a:extLst>
                  </p:cNvPr>
                  <p:cNvSpPr/>
                  <p:nvPr/>
                </p:nvSpPr>
                <p:spPr>
                  <a:xfrm>
                    <a:off x="7907546" y="3726509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10" name="Étoile à 4 branches 109">
                    <a:extLst>
                      <a:ext uri="{FF2B5EF4-FFF2-40B4-BE49-F238E27FC236}">
                        <a16:creationId xmlns:a16="http://schemas.microsoft.com/office/drawing/2014/main" id="{FBEC77B5-8E0F-1843-8668-3D1F15343606}"/>
                      </a:ext>
                    </a:extLst>
                  </p:cNvPr>
                  <p:cNvSpPr/>
                  <p:nvPr/>
                </p:nvSpPr>
                <p:spPr>
                  <a:xfrm>
                    <a:off x="7752557" y="3849351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11" name="Étoile à 4 branches 110">
                    <a:extLst>
                      <a:ext uri="{FF2B5EF4-FFF2-40B4-BE49-F238E27FC236}">
                        <a16:creationId xmlns:a16="http://schemas.microsoft.com/office/drawing/2014/main" id="{3AB38003-133E-E248-BC5E-50FDAE513CEB}"/>
                      </a:ext>
                    </a:extLst>
                  </p:cNvPr>
                  <p:cNvSpPr/>
                  <p:nvPr/>
                </p:nvSpPr>
                <p:spPr>
                  <a:xfrm>
                    <a:off x="7942361" y="4026675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12" name="Étoile à 4 branches 111">
                    <a:extLst>
                      <a:ext uri="{FF2B5EF4-FFF2-40B4-BE49-F238E27FC236}">
                        <a16:creationId xmlns:a16="http://schemas.microsoft.com/office/drawing/2014/main" id="{9788021B-2C65-6343-B694-28EA1A155014}"/>
                      </a:ext>
                    </a:extLst>
                  </p:cNvPr>
                  <p:cNvSpPr/>
                  <p:nvPr/>
                </p:nvSpPr>
                <p:spPr>
                  <a:xfrm>
                    <a:off x="7623370" y="407380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13" name="Étoile à 4 branches 112">
                    <a:extLst>
                      <a:ext uri="{FF2B5EF4-FFF2-40B4-BE49-F238E27FC236}">
                        <a16:creationId xmlns:a16="http://schemas.microsoft.com/office/drawing/2014/main" id="{C2D29EEE-DF2D-5543-9C62-8DFFE54BEB5D}"/>
                      </a:ext>
                    </a:extLst>
                  </p:cNvPr>
                  <p:cNvSpPr/>
                  <p:nvPr/>
                </p:nvSpPr>
                <p:spPr>
                  <a:xfrm>
                    <a:off x="7826767" y="400921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14" name="Étoile à 4 branches 113">
                    <a:extLst>
                      <a:ext uri="{FF2B5EF4-FFF2-40B4-BE49-F238E27FC236}">
                        <a16:creationId xmlns:a16="http://schemas.microsoft.com/office/drawing/2014/main" id="{4C1704D9-993B-6D42-9F7F-37CAC2639ECB}"/>
                      </a:ext>
                    </a:extLst>
                  </p:cNvPr>
                  <p:cNvSpPr/>
                  <p:nvPr/>
                </p:nvSpPr>
                <p:spPr>
                  <a:xfrm>
                    <a:off x="7803448" y="4192941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15" name="Étoile à 4 branches 114">
                    <a:extLst>
                      <a:ext uri="{FF2B5EF4-FFF2-40B4-BE49-F238E27FC236}">
                        <a16:creationId xmlns:a16="http://schemas.microsoft.com/office/drawing/2014/main" id="{110C4AB8-07A4-3F43-B336-3795E4E228FF}"/>
                      </a:ext>
                    </a:extLst>
                  </p:cNvPr>
                  <p:cNvSpPr/>
                  <p:nvPr/>
                </p:nvSpPr>
                <p:spPr>
                  <a:xfrm>
                    <a:off x="8061338" y="4207034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16" name="Étoile à 4 branches 115">
                    <a:extLst>
                      <a:ext uri="{FF2B5EF4-FFF2-40B4-BE49-F238E27FC236}">
                        <a16:creationId xmlns:a16="http://schemas.microsoft.com/office/drawing/2014/main" id="{A070E359-3C31-354E-B5B5-2BF4CCD3C998}"/>
                      </a:ext>
                    </a:extLst>
                  </p:cNvPr>
                  <p:cNvSpPr/>
                  <p:nvPr/>
                </p:nvSpPr>
                <p:spPr>
                  <a:xfrm>
                    <a:off x="7998708" y="435933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17" name="Étoile à 4 branches 116">
                    <a:extLst>
                      <a:ext uri="{FF2B5EF4-FFF2-40B4-BE49-F238E27FC236}">
                        <a16:creationId xmlns:a16="http://schemas.microsoft.com/office/drawing/2014/main" id="{8215EE6B-10F2-C948-901B-CC17880441C2}"/>
                      </a:ext>
                    </a:extLst>
                  </p:cNvPr>
                  <p:cNvSpPr/>
                  <p:nvPr/>
                </p:nvSpPr>
                <p:spPr>
                  <a:xfrm>
                    <a:off x="7357481" y="4578995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18" name="Étoile à 4 branches 117">
                    <a:extLst>
                      <a:ext uri="{FF2B5EF4-FFF2-40B4-BE49-F238E27FC236}">
                        <a16:creationId xmlns:a16="http://schemas.microsoft.com/office/drawing/2014/main" id="{76DF02F7-18F2-8F42-9E79-CACF34C3C520}"/>
                      </a:ext>
                    </a:extLst>
                  </p:cNvPr>
                  <p:cNvSpPr/>
                  <p:nvPr/>
                </p:nvSpPr>
                <p:spPr>
                  <a:xfrm>
                    <a:off x="7283141" y="4417254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19" name="Étoile à 4 branches 118">
                    <a:extLst>
                      <a:ext uri="{FF2B5EF4-FFF2-40B4-BE49-F238E27FC236}">
                        <a16:creationId xmlns:a16="http://schemas.microsoft.com/office/drawing/2014/main" id="{A4354C68-E8A3-964E-B98A-FF80C4EB4AFE}"/>
                      </a:ext>
                    </a:extLst>
                  </p:cNvPr>
                  <p:cNvSpPr/>
                  <p:nvPr/>
                </p:nvSpPr>
                <p:spPr>
                  <a:xfrm>
                    <a:off x="7006282" y="4484626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0" name="Étoile à 4 branches 119">
                    <a:extLst>
                      <a:ext uri="{FF2B5EF4-FFF2-40B4-BE49-F238E27FC236}">
                        <a16:creationId xmlns:a16="http://schemas.microsoft.com/office/drawing/2014/main" id="{0A20B35A-73DA-444C-B989-5C9559DC422F}"/>
                      </a:ext>
                    </a:extLst>
                  </p:cNvPr>
                  <p:cNvSpPr/>
                  <p:nvPr/>
                </p:nvSpPr>
                <p:spPr>
                  <a:xfrm>
                    <a:off x="7407994" y="4247559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1" name="Étoile à 4 branches 120">
                    <a:extLst>
                      <a:ext uri="{FF2B5EF4-FFF2-40B4-BE49-F238E27FC236}">
                        <a16:creationId xmlns:a16="http://schemas.microsoft.com/office/drawing/2014/main" id="{292B028B-2D20-964D-92BD-CC6AA3A8A231}"/>
                      </a:ext>
                    </a:extLst>
                  </p:cNvPr>
                  <p:cNvSpPr/>
                  <p:nvPr/>
                </p:nvSpPr>
                <p:spPr>
                  <a:xfrm>
                    <a:off x="7479578" y="4414309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22" name="Étoile à 4 branches 121">
                    <a:extLst>
                      <a:ext uri="{FF2B5EF4-FFF2-40B4-BE49-F238E27FC236}">
                        <a16:creationId xmlns:a16="http://schemas.microsoft.com/office/drawing/2014/main" id="{AA34D10F-1D20-1B4B-8A17-15258216DB4C}"/>
                      </a:ext>
                    </a:extLst>
                  </p:cNvPr>
                  <p:cNvSpPr/>
                  <p:nvPr/>
                </p:nvSpPr>
                <p:spPr>
                  <a:xfrm>
                    <a:off x="7593225" y="451616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23" name="Étoile à 4 branches 122">
                    <a:extLst>
                      <a:ext uri="{FF2B5EF4-FFF2-40B4-BE49-F238E27FC236}">
                        <a16:creationId xmlns:a16="http://schemas.microsoft.com/office/drawing/2014/main" id="{312ED1E3-5CEF-2249-A753-5865EDDE59E6}"/>
                      </a:ext>
                    </a:extLst>
                  </p:cNvPr>
                  <p:cNvSpPr/>
                  <p:nvPr/>
                </p:nvSpPr>
                <p:spPr>
                  <a:xfrm>
                    <a:off x="7618526" y="4632209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24" name="Étoile à 4 branches 123">
                    <a:extLst>
                      <a:ext uri="{FF2B5EF4-FFF2-40B4-BE49-F238E27FC236}">
                        <a16:creationId xmlns:a16="http://schemas.microsoft.com/office/drawing/2014/main" id="{EDEF6204-71C0-394F-8144-5DB1F9EB79E2}"/>
                      </a:ext>
                    </a:extLst>
                  </p:cNvPr>
                  <p:cNvSpPr/>
                  <p:nvPr/>
                </p:nvSpPr>
                <p:spPr>
                  <a:xfrm>
                    <a:off x="6843677" y="4663883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5" name="Étoile à 4 branches 124">
                    <a:extLst>
                      <a:ext uri="{FF2B5EF4-FFF2-40B4-BE49-F238E27FC236}">
                        <a16:creationId xmlns:a16="http://schemas.microsoft.com/office/drawing/2014/main" id="{43BD0823-4DB7-1547-9886-C7067DF88B94}"/>
                      </a:ext>
                    </a:extLst>
                  </p:cNvPr>
                  <p:cNvSpPr/>
                  <p:nvPr/>
                </p:nvSpPr>
                <p:spPr>
                  <a:xfrm>
                    <a:off x="7162523" y="4583112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6" name="Étoile à 4 branches 125">
                    <a:extLst>
                      <a:ext uri="{FF2B5EF4-FFF2-40B4-BE49-F238E27FC236}">
                        <a16:creationId xmlns:a16="http://schemas.microsoft.com/office/drawing/2014/main" id="{0A6070C2-AFB6-4746-B200-F067D4B940C9}"/>
                      </a:ext>
                    </a:extLst>
                  </p:cNvPr>
                  <p:cNvSpPr/>
                  <p:nvPr/>
                </p:nvSpPr>
                <p:spPr>
                  <a:xfrm>
                    <a:off x="7026446" y="4721400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7" name="Étoile à 4 branches 126">
                    <a:extLst>
                      <a:ext uri="{FF2B5EF4-FFF2-40B4-BE49-F238E27FC236}">
                        <a16:creationId xmlns:a16="http://schemas.microsoft.com/office/drawing/2014/main" id="{9FFC3444-86C3-164E-BCFC-80594BA6CCD0}"/>
                      </a:ext>
                    </a:extLst>
                  </p:cNvPr>
                  <p:cNvSpPr/>
                  <p:nvPr/>
                </p:nvSpPr>
                <p:spPr>
                  <a:xfrm>
                    <a:off x="7299048" y="4764238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28" name="Étoile à 4 branches 127">
                    <a:extLst>
                      <a:ext uri="{FF2B5EF4-FFF2-40B4-BE49-F238E27FC236}">
                        <a16:creationId xmlns:a16="http://schemas.microsoft.com/office/drawing/2014/main" id="{DCA026B3-DAAC-914D-B9C8-6787F340F9E9}"/>
                      </a:ext>
                    </a:extLst>
                  </p:cNvPr>
                  <p:cNvSpPr/>
                  <p:nvPr/>
                </p:nvSpPr>
                <p:spPr>
                  <a:xfrm>
                    <a:off x="7630052" y="4784891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29" name="Étoile à 4 branches 128">
                    <a:extLst>
                      <a:ext uri="{FF2B5EF4-FFF2-40B4-BE49-F238E27FC236}">
                        <a16:creationId xmlns:a16="http://schemas.microsoft.com/office/drawing/2014/main" id="{EAA5F3A7-7632-E547-A209-AD041EEDE34A}"/>
                      </a:ext>
                    </a:extLst>
                  </p:cNvPr>
                  <p:cNvSpPr/>
                  <p:nvPr/>
                </p:nvSpPr>
                <p:spPr>
                  <a:xfrm>
                    <a:off x="7019449" y="4987592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30" name="Étoile à 4 branches 129">
                    <a:extLst>
                      <a:ext uri="{FF2B5EF4-FFF2-40B4-BE49-F238E27FC236}">
                        <a16:creationId xmlns:a16="http://schemas.microsoft.com/office/drawing/2014/main" id="{82E69DD8-1275-2C4C-8977-24A481F24942}"/>
                      </a:ext>
                    </a:extLst>
                  </p:cNvPr>
                  <p:cNvSpPr/>
                  <p:nvPr/>
                </p:nvSpPr>
                <p:spPr>
                  <a:xfrm>
                    <a:off x="7217888" y="4911565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31" name="Étoile à 4 branches 130">
                    <a:extLst>
                      <a:ext uri="{FF2B5EF4-FFF2-40B4-BE49-F238E27FC236}">
                        <a16:creationId xmlns:a16="http://schemas.microsoft.com/office/drawing/2014/main" id="{94F373DA-481C-5A49-9D52-53FBE3A69997}"/>
                      </a:ext>
                    </a:extLst>
                  </p:cNvPr>
                  <p:cNvSpPr/>
                  <p:nvPr/>
                </p:nvSpPr>
                <p:spPr>
                  <a:xfrm>
                    <a:off x="8315166" y="4465852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32" name="Étoile à 4 branches 131">
                    <a:extLst>
                      <a:ext uri="{FF2B5EF4-FFF2-40B4-BE49-F238E27FC236}">
                        <a16:creationId xmlns:a16="http://schemas.microsoft.com/office/drawing/2014/main" id="{EBBACC38-730C-5B4D-8540-F7CA7E644524}"/>
                      </a:ext>
                    </a:extLst>
                  </p:cNvPr>
                  <p:cNvSpPr/>
                  <p:nvPr/>
                </p:nvSpPr>
                <p:spPr>
                  <a:xfrm>
                    <a:off x="7666407" y="493760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3" name="Étoile à 4 branches 132">
                    <a:extLst>
                      <a:ext uri="{FF2B5EF4-FFF2-40B4-BE49-F238E27FC236}">
                        <a16:creationId xmlns:a16="http://schemas.microsoft.com/office/drawing/2014/main" id="{A579A838-B6D9-1844-9458-F388A01BC99C}"/>
                      </a:ext>
                    </a:extLst>
                  </p:cNvPr>
                  <p:cNvSpPr/>
                  <p:nvPr/>
                </p:nvSpPr>
                <p:spPr>
                  <a:xfrm>
                    <a:off x="7525955" y="496046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4" name="Étoile à 4 branches 133">
                    <a:extLst>
                      <a:ext uri="{FF2B5EF4-FFF2-40B4-BE49-F238E27FC236}">
                        <a16:creationId xmlns:a16="http://schemas.microsoft.com/office/drawing/2014/main" id="{89AF2120-5928-314E-A7CD-757F1AD50DFE}"/>
                      </a:ext>
                    </a:extLst>
                  </p:cNvPr>
                  <p:cNvSpPr/>
                  <p:nvPr/>
                </p:nvSpPr>
                <p:spPr>
                  <a:xfrm>
                    <a:off x="7920295" y="4472504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5" name="Étoile à 4 branches 134">
                    <a:extLst>
                      <a:ext uri="{FF2B5EF4-FFF2-40B4-BE49-F238E27FC236}">
                        <a16:creationId xmlns:a16="http://schemas.microsoft.com/office/drawing/2014/main" id="{37EC4BC4-5B0C-0042-BCD1-BD4CD13852DF}"/>
                      </a:ext>
                    </a:extLst>
                  </p:cNvPr>
                  <p:cNvSpPr/>
                  <p:nvPr/>
                </p:nvSpPr>
                <p:spPr>
                  <a:xfrm>
                    <a:off x="8060624" y="3884159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36" name="Étoile à 4 branches 135">
                    <a:extLst>
                      <a:ext uri="{FF2B5EF4-FFF2-40B4-BE49-F238E27FC236}">
                        <a16:creationId xmlns:a16="http://schemas.microsoft.com/office/drawing/2014/main" id="{A5C1C66D-87D9-1142-84D1-A79DD0DB1F17}"/>
                      </a:ext>
                    </a:extLst>
                  </p:cNvPr>
                  <p:cNvSpPr/>
                  <p:nvPr/>
                </p:nvSpPr>
                <p:spPr>
                  <a:xfrm>
                    <a:off x="7982800" y="483159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7" name="Étoile à 4 branches 136">
                    <a:extLst>
                      <a:ext uri="{FF2B5EF4-FFF2-40B4-BE49-F238E27FC236}">
                        <a16:creationId xmlns:a16="http://schemas.microsoft.com/office/drawing/2014/main" id="{2AA2F42C-2D9A-AF42-BC58-6A87840FFD54}"/>
                      </a:ext>
                    </a:extLst>
                  </p:cNvPr>
                  <p:cNvSpPr/>
                  <p:nvPr/>
                </p:nvSpPr>
                <p:spPr>
                  <a:xfrm>
                    <a:off x="7783163" y="458034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8" name="Étoile à 4 branches 137">
                    <a:extLst>
                      <a:ext uri="{FF2B5EF4-FFF2-40B4-BE49-F238E27FC236}">
                        <a16:creationId xmlns:a16="http://schemas.microsoft.com/office/drawing/2014/main" id="{F53C305A-E5EE-DA41-809B-88FEF33151EF}"/>
                      </a:ext>
                    </a:extLst>
                  </p:cNvPr>
                  <p:cNvSpPr/>
                  <p:nvPr/>
                </p:nvSpPr>
                <p:spPr>
                  <a:xfrm>
                    <a:off x="7443535" y="4807750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39" name="Étoile à 4 branches 138">
                    <a:extLst>
                      <a:ext uri="{FF2B5EF4-FFF2-40B4-BE49-F238E27FC236}">
                        <a16:creationId xmlns:a16="http://schemas.microsoft.com/office/drawing/2014/main" id="{A18084F5-2F80-254B-BACB-94C7FF32B290}"/>
                      </a:ext>
                    </a:extLst>
                  </p:cNvPr>
                  <p:cNvSpPr/>
                  <p:nvPr/>
                </p:nvSpPr>
                <p:spPr>
                  <a:xfrm>
                    <a:off x="7355274" y="499879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40" name="Étoile à 4 branches 139">
                    <a:extLst>
                      <a:ext uri="{FF2B5EF4-FFF2-40B4-BE49-F238E27FC236}">
                        <a16:creationId xmlns:a16="http://schemas.microsoft.com/office/drawing/2014/main" id="{36152874-1E0F-8444-BE40-E6871DA0754D}"/>
                      </a:ext>
                    </a:extLst>
                  </p:cNvPr>
                  <p:cNvSpPr/>
                  <p:nvPr/>
                </p:nvSpPr>
                <p:spPr>
                  <a:xfrm>
                    <a:off x="8019507" y="4605149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41" name="Étoile à 4 branches 140">
                    <a:extLst>
                      <a:ext uri="{FF2B5EF4-FFF2-40B4-BE49-F238E27FC236}">
                        <a16:creationId xmlns:a16="http://schemas.microsoft.com/office/drawing/2014/main" id="{18F4B6CA-FD47-8B45-B1C9-1352E0BDEE4B}"/>
                      </a:ext>
                    </a:extLst>
                  </p:cNvPr>
                  <p:cNvSpPr/>
                  <p:nvPr/>
                </p:nvSpPr>
                <p:spPr>
                  <a:xfrm>
                    <a:off x="8006464" y="4740074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42" name="Étoile à 4 branches 141">
                    <a:extLst>
                      <a:ext uri="{FF2B5EF4-FFF2-40B4-BE49-F238E27FC236}">
                        <a16:creationId xmlns:a16="http://schemas.microsoft.com/office/drawing/2014/main" id="{AC08F9FA-B323-7140-9C1A-3139900F6050}"/>
                      </a:ext>
                    </a:extLst>
                  </p:cNvPr>
                  <p:cNvSpPr/>
                  <p:nvPr/>
                </p:nvSpPr>
                <p:spPr>
                  <a:xfrm>
                    <a:off x="8285311" y="4967999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43" name="Étoile à 4 branches 142">
                    <a:extLst>
                      <a:ext uri="{FF2B5EF4-FFF2-40B4-BE49-F238E27FC236}">
                        <a16:creationId xmlns:a16="http://schemas.microsoft.com/office/drawing/2014/main" id="{740410D1-E3EF-1341-A322-CD60C7B1BC77}"/>
                      </a:ext>
                    </a:extLst>
                  </p:cNvPr>
                  <p:cNvSpPr/>
                  <p:nvPr/>
                </p:nvSpPr>
                <p:spPr>
                  <a:xfrm>
                    <a:off x="8138281" y="4427426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44" name="Étoile à 4 branches 143">
                    <a:extLst>
                      <a:ext uri="{FF2B5EF4-FFF2-40B4-BE49-F238E27FC236}">
                        <a16:creationId xmlns:a16="http://schemas.microsoft.com/office/drawing/2014/main" id="{BCE23656-31B3-634D-88DD-1ECC8C335127}"/>
                      </a:ext>
                    </a:extLst>
                  </p:cNvPr>
                  <p:cNvSpPr/>
                  <p:nvPr/>
                </p:nvSpPr>
                <p:spPr>
                  <a:xfrm>
                    <a:off x="8502332" y="4075552"/>
                    <a:ext cx="45719" cy="48735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45" name="Étoile à 4 branches 144">
                    <a:extLst>
                      <a:ext uri="{FF2B5EF4-FFF2-40B4-BE49-F238E27FC236}">
                        <a16:creationId xmlns:a16="http://schemas.microsoft.com/office/drawing/2014/main" id="{A1BC6C73-9E71-994D-995E-E3B95517EC90}"/>
                      </a:ext>
                    </a:extLst>
                  </p:cNvPr>
                  <p:cNvSpPr/>
                  <p:nvPr/>
                </p:nvSpPr>
                <p:spPr>
                  <a:xfrm>
                    <a:off x="8282092" y="4014643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46" name="Étoile à 4 branches 145">
                    <a:extLst>
                      <a:ext uri="{FF2B5EF4-FFF2-40B4-BE49-F238E27FC236}">
                        <a16:creationId xmlns:a16="http://schemas.microsoft.com/office/drawing/2014/main" id="{8ED19AD7-2DF9-2347-B413-820E86F08B3A}"/>
                      </a:ext>
                    </a:extLst>
                  </p:cNvPr>
                  <p:cNvSpPr/>
                  <p:nvPr/>
                </p:nvSpPr>
                <p:spPr>
                  <a:xfrm>
                    <a:off x="8817434" y="4119525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47" name="Étoile à 4 branches 146">
                    <a:extLst>
                      <a:ext uri="{FF2B5EF4-FFF2-40B4-BE49-F238E27FC236}">
                        <a16:creationId xmlns:a16="http://schemas.microsoft.com/office/drawing/2014/main" id="{58817DDB-AC28-A64C-97DC-0149107186F7}"/>
                      </a:ext>
                    </a:extLst>
                  </p:cNvPr>
                  <p:cNvSpPr/>
                  <p:nvPr/>
                </p:nvSpPr>
                <p:spPr>
                  <a:xfrm>
                    <a:off x="8089413" y="4953928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48" name="Étoile à 4 branches 147">
                    <a:extLst>
                      <a:ext uri="{FF2B5EF4-FFF2-40B4-BE49-F238E27FC236}">
                        <a16:creationId xmlns:a16="http://schemas.microsoft.com/office/drawing/2014/main" id="{BC3BCEAD-AAE1-604D-90AF-A329E8C1D1A5}"/>
                      </a:ext>
                    </a:extLst>
                  </p:cNvPr>
                  <p:cNvSpPr/>
                  <p:nvPr/>
                </p:nvSpPr>
                <p:spPr>
                  <a:xfrm>
                    <a:off x="8343277" y="476972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49" name="Étoile à 4 branches 148">
                    <a:extLst>
                      <a:ext uri="{FF2B5EF4-FFF2-40B4-BE49-F238E27FC236}">
                        <a16:creationId xmlns:a16="http://schemas.microsoft.com/office/drawing/2014/main" id="{6828849E-1F96-2340-80CD-C6C51397BB95}"/>
                      </a:ext>
                    </a:extLst>
                  </p:cNvPr>
                  <p:cNvSpPr/>
                  <p:nvPr/>
                </p:nvSpPr>
                <p:spPr>
                  <a:xfrm>
                    <a:off x="8489870" y="4844875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0" name="Étoile à 4 branches 149">
                    <a:extLst>
                      <a:ext uri="{FF2B5EF4-FFF2-40B4-BE49-F238E27FC236}">
                        <a16:creationId xmlns:a16="http://schemas.microsoft.com/office/drawing/2014/main" id="{1DBAE45A-972A-0344-B570-659978A1331F}"/>
                      </a:ext>
                    </a:extLst>
                  </p:cNvPr>
                  <p:cNvSpPr/>
                  <p:nvPr/>
                </p:nvSpPr>
                <p:spPr>
                  <a:xfrm>
                    <a:off x="8592615" y="4945140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1" name="Étoile à 4 branches 150">
                    <a:extLst>
                      <a:ext uri="{FF2B5EF4-FFF2-40B4-BE49-F238E27FC236}">
                        <a16:creationId xmlns:a16="http://schemas.microsoft.com/office/drawing/2014/main" id="{4FC24862-52C3-994D-B4AB-6352A2952313}"/>
                      </a:ext>
                    </a:extLst>
                  </p:cNvPr>
                  <p:cNvSpPr/>
                  <p:nvPr/>
                </p:nvSpPr>
                <p:spPr>
                  <a:xfrm>
                    <a:off x="8897980" y="493072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2" name="Étoile à 4 branches 151">
                    <a:extLst>
                      <a:ext uri="{FF2B5EF4-FFF2-40B4-BE49-F238E27FC236}">
                        <a16:creationId xmlns:a16="http://schemas.microsoft.com/office/drawing/2014/main" id="{9A63DA6C-05F9-4A47-8FC0-9956CEB0A3DD}"/>
                      </a:ext>
                    </a:extLst>
                  </p:cNvPr>
                  <p:cNvSpPr/>
                  <p:nvPr/>
                </p:nvSpPr>
                <p:spPr>
                  <a:xfrm>
                    <a:off x="8676238" y="4802128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53" name="Étoile à 4 branches 152">
                    <a:extLst>
                      <a:ext uri="{FF2B5EF4-FFF2-40B4-BE49-F238E27FC236}">
                        <a16:creationId xmlns:a16="http://schemas.microsoft.com/office/drawing/2014/main" id="{E7128DA7-51C6-6E46-A2B8-10E40DBAD4ED}"/>
                      </a:ext>
                    </a:extLst>
                  </p:cNvPr>
                  <p:cNvSpPr/>
                  <p:nvPr/>
                </p:nvSpPr>
                <p:spPr>
                  <a:xfrm>
                    <a:off x="8154231" y="4732694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54" name="Étoile à 4 branches 153">
                    <a:extLst>
                      <a:ext uri="{FF2B5EF4-FFF2-40B4-BE49-F238E27FC236}">
                        <a16:creationId xmlns:a16="http://schemas.microsoft.com/office/drawing/2014/main" id="{A0665611-FBD9-EC41-9ABC-9F8D25DF5649}"/>
                      </a:ext>
                    </a:extLst>
                  </p:cNvPr>
                  <p:cNvSpPr/>
                  <p:nvPr/>
                </p:nvSpPr>
                <p:spPr>
                  <a:xfrm>
                    <a:off x="8237293" y="4246422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55" name="Étoile à 4 branches 154">
                    <a:extLst>
                      <a:ext uri="{FF2B5EF4-FFF2-40B4-BE49-F238E27FC236}">
                        <a16:creationId xmlns:a16="http://schemas.microsoft.com/office/drawing/2014/main" id="{8AC6663E-C66D-A840-9108-CF6BE69AA06B}"/>
                      </a:ext>
                    </a:extLst>
                  </p:cNvPr>
                  <p:cNvSpPr/>
                  <p:nvPr/>
                </p:nvSpPr>
                <p:spPr>
                  <a:xfrm>
                    <a:off x="8236391" y="4847847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56" name="Étoile à 4 branches 155">
                    <a:extLst>
                      <a:ext uri="{FF2B5EF4-FFF2-40B4-BE49-F238E27FC236}">
                        <a16:creationId xmlns:a16="http://schemas.microsoft.com/office/drawing/2014/main" id="{BE61C91C-30C9-6440-990C-7D3C345729AA}"/>
                      </a:ext>
                    </a:extLst>
                  </p:cNvPr>
                  <p:cNvSpPr/>
                  <p:nvPr/>
                </p:nvSpPr>
                <p:spPr>
                  <a:xfrm>
                    <a:off x="8906058" y="4685724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7" name="Étoile à 4 branches 156">
                    <a:extLst>
                      <a:ext uri="{FF2B5EF4-FFF2-40B4-BE49-F238E27FC236}">
                        <a16:creationId xmlns:a16="http://schemas.microsoft.com/office/drawing/2014/main" id="{AE748D1B-4A80-0C4F-8C71-A62ABFE8E34F}"/>
                      </a:ext>
                    </a:extLst>
                  </p:cNvPr>
                  <p:cNvSpPr/>
                  <p:nvPr/>
                </p:nvSpPr>
                <p:spPr>
                  <a:xfrm>
                    <a:off x="8355056" y="434326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8" name="Étoile à 4 branches 157">
                    <a:extLst>
                      <a:ext uri="{FF2B5EF4-FFF2-40B4-BE49-F238E27FC236}">
                        <a16:creationId xmlns:a16="http://schemas.microsoft.com/office/drawing/2014/main" id="{DA4137BB-58A3-A648-AF89-8FBC3435E70F}"/>
                      </a:ext>
                    </a:extLst>
                  </p:cNvPr>
                  <p:cNvSpPr/>
                  <p:nvPr/>
                </p:nvSpPr>
                <p:spPr>
                  <a:xfrm>
                    <a:off x="8215809" y="4589911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59" name="Étoile à 4 branches 158">
                    <a:extLst>
                      <a:ext uri="{FF2B5EF4-FFF2-40B4-BE49-F238E27FC236}">
                        <a16:creationId xmlns:a16="http://schemas.microsoft.com/office/drawing/2014/main" id="{BC2DEA31-A98E-4543-B6CD-7E5FD7D24434}"/>
                      </a:ext>
                    </a:extLst>
                  </p:cNvPr>
                  <p:cNvSpPr/>
                  <p:nvPr/>
                </p:nvSpPr>
                <p:spPr>
                  <a:xfrm>
                    <a:off x="8402435" y="4580672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0" name="Étoile à 4 branches 159">
                    <a:extLst>
                      <a:ext uri="{FF2B5EF4-FFF2-40B4-BE49-F238E27FC236}">
                        <a16:creationId xmlns:a16="http://schemas.microsoft.com/office/drawing/2014/main" id="{70642FB7-4920-B741-BDC4-4DEB5D43A71F}"/>
                      </a:ext>
                    </a:extLst>
                  </p:cNvPr>
                  <p:cNvSpPr/>
                  <p:nvPr/>
                </p:nvSpPr>
                <p:spPr>
                  <a:xfrm>
                    <a:off x="8823316" y="4518254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1" name="Étoile à 4 branches 160">
                    <a:extLst>
                      <a:ext uri="{FF2B5EF4-FFF2-40B4-BE49-F238E27FC236}">
                        <a16:creationId xmlns:a16="http://schemas.microsoft.com/office/drawing/2014/main" id="{25D23FA6-BE2B-234A-85FE-C34C4E2AD518}"/>
                      </a:ext>
                    </a:extLst>
                  </p:cNvPr>
                  <p:cNvSpPr/>
                  <p:nvPr/>
                </p:nvSpPr>
                <p:spPr>
                  <a:xfrm>
                    <a:off x="8606544" y="4460462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62" name="Étoile à 4 branches 161">
                    <a:extLst>
                      <a:ext uri="{FF2B5EF4-FFF2-40B4-BE49-F238E27FC236}">
                        <a16:creationId xmlns:a16="http://schemas.microsoft.com/office/drawing/2014/main" id="{0142021E-F568-D741-87DF-EED06C074AF8}"/>
                      </a:ext>
                    </a:extLst>
                  </p:cNvPr>
                  <p:cNvSpPr/>
                  <p:nvPr/>
                </p:nvSpPr>
                <p:spPr>
                  <a:xfrm>
                    <a:off x="9001112" y="434326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3" name="Étoile à 4 branches 162">
                    <a:extLst>
                      <a:ext uri="{FF2B5EF4-FFF2-40B4-BE49-F238E27FC236}">
                        <a16:creationId xmlns:a16="http://schemas.microsoft.com/office/drawing/2014/main" id="{174A0AE3-B6E2-614E-9B6D-6812189273D0}"/>
                      </a:ext>
                    </a:extLst>
                  </p:cNvPr>
                  <p:cNvSpPr/>
                  <p:nvPr/>
                </p:nvSpPr>
                <p:spPr>
                  <a:xfrm>
                    <a:off x="8746986" y="4359122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4" name="Étoile à 4 branches 163">
                    <a:extLst>
                      <a:ext uri="{FF2B5EF4-FFF2-40B4-BE49-F238E27FC236}">
                        <a16:creationId xmlns:a16="http://schemas.microsoft.com/office/drawing/2014/main" id="{099D09FD-D73F-1C41-AED9-333D765224D7}"/>
                      </a:ext>
                    </a:extLst>
                  </p:cNvPr>
                  <p:cNvSpPr/>
                  <p:nvPr/>
                </p:nvSpPr>
                <p:spPr>
                  <a:xfrm>
                    <a:off x="9260788" y="4582289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5" name="Étoile à 4 branches 164">
                    <a:extLst>
                      <a:ext uri="{FF2B5EF4-FFF2-40B4-BE49-F238E27FC236}">
                        <a16:creationId xmlns:a16="http://schemas.microsoft.com/office/drawing/2014/main" id="{826C177E-7B54-8349-9EEC-10702721D9A1}"/>
                      </a:ext>
                    </a:extLst>
                  </p:cNvPr>
                  <p:cNvSpPr/>
                  <p:nvPr/>
                </p:nvSpPr>
                <p:spPr>
                  <a:xfrm>
                    <a:off x="8978252" y="4776026"/>
                    <a:ext cx="45719" cy="45719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 dirty="0"/>
                  </a:p>
                </p:txBody>
              </p:sp>
              <p:sp>
                <p:nvSpPr>
                  <p:cNvPr id="166" name="Étoile à 4 branches 165">
                    <a:extLst>
                      <a:ext uri="{FF2B5EF4-FFF2-40B4-BE49-F238E27FC236}">
                        <a16:creationId xmlns:a16="http://schemas.microsoft.com/office/drawing/2014/main" id="{7461F9CC-528A-484F-BFEF-AC2C9DF3550F}"/>
                      </a:ext>
                    </a:extLst>
                  </p:cNvPr>
                  <p:cNvSpPr/>
                  <p:nvPr/>
                </p:nvSpPr>
                <p:spPr>
                  <a:xfrm>
                    <a:off x="7863137" y="4734354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67" name="Étoile à 4 branches 166">
                    <a:extLst>
                      <a:ext uri="{FF2B5EF4-FFF2-40B4-BE49-F238E27FC236}">
                        <a16:creationId xmlns:a16="http://schemas.microsoft.com/office/drawing/2014/main" id="{4BE8C7F0-CC13-0340-A702-9E3D9DAFA6D5}"/>
                      </a:ext>
                    </a:extLst>
                  </p:cNvPr>
                  <p:cNvSpPr/>
                  <p:nvPr/>
                </p:nvSpPr>
                <p:spPr>
                  <a:xfrm>
                    <a:off x="7826307" y="4952283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  <p:sp>
                <p:nvSpPr>
                  <p:cNvPr id="168" name="Étoile à 4 branches 167">
                    <a:extLst>
                      <a:ext uri="{FF2B5EF4-FFF2-40B4-BE49-F238E27FC236}">
                        <a16:creationId xmlns:a16="http://schemas.microsoft.com/office/drawing/2014/main" id="{10693793-0CBD-5745-AF27-EED67C016D2E}"/>
                      </a:ext>
                    </a:extLst>
                  </p:cNvPr>
                  <p:cNvSpPr/>
                  <p:nvPr/>
                </p:nvSpPr>
                <p:spPr>
                  <a:xfrm>
                    <a:off x="7743311" y="4820186"/>
                    <a:ext cx="45719" cy="48328"/>
                  </a:xfrm>
                  <a:prstGeom prst="star4">
                    <a:avLst/>
                  </a:prstGeom>
                  <a:solidFill>
                    <a:srgbClr val="FF000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000"/>
                  </a:p>
                </p:txBody>
              </p: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34D1EA56-1E5C-1040-A264-B0EC08291E5F}"/>
                    </a:ext>
                  </a:extLst>
                </p:cNvPr>
                <p:cNvGrpSpPr/>
                <p:nvPr/>
              </p:nvGrpSpPr>
              <p:grpSpPr>
                <a:xfrm>
                  <a:off x="8749244" y="2788953"/>
                  <a:ext cx="2371411" cy="1985943"/>
                  <a:chOff x="8747705" y="2903825"/>
                  <a:chExt cx="2371411" cy="1985943"/>
                </a:xfrm>
              </p:grpSpPr>
              <p:grpSp>
                <p:nvGrpSpPr>
                  <p:cNvPr id="98" name="Groupe 97">
                    <a:extLst>
                      <a:ext uri="{FF2B5EF4-FFF2-40B4-BE49-F238E27FC236}">
                        <a16:creationId xmlns:a16="http://schemas.microsoft.com/office/drawing/2014/main" id="{8DCBACE8-BA30-B24E-84C0-4C2322223F59}"/>
                      </a:ext>
                    </a:extLst>
                  </p:cNvPr>
                  <p:cNvGrpSpPr/>
                  <p:nvPr/>
                </p:nvGrpSpPr>
                <p:grpSpPr>
                  <a:xfrm>
                    <a:off x="9061463" y="2903825"/>
                    <a:ext cx="2057653" cy="1379912"/>
                    <a:chOff x="8863343" y="3091011"/>
                    <a:chExt cx="2057653" cy="1379912"/>
                  </a:xfrm>
                </p:grpSpPr>
                <p:sp>
                  <p:nvSpPr>
                    <p:cNvPr id="103" name="Organigramme : Disque magnétique 95">
                      <a:extLst>
                        <a:ext uri="{FF2B5EF4-FFF2-40B4-BE49-F238E27FC236}">
                          <a16:creationId xmlns:a16="http://schemas.microsoft.com/office/drawing/2014/main" id="{4AD76856-744C-1A42-BB08-5C941363A9DD}"/>
                        </a:ext>
                      </a:extLst>
                    </p:cNvPr>
                    <p:cNvSpPr/>
                    <p:nvPr/>
                  </p:nvSpPr>
                  <p:spPr>
                    <a:xfrm rot="13215223">
                      <a:off x="9161718" y="3091011"/>
                      <a:ext cx="1759278" cy="1379912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  <p:sp>
                  <p:nvSpPr>
                    <p:cNvPr id="104" name="Ellipse 103">
                      <a:extLst>
                        <a:ext uri="{FF2B5EF4-FFF2-40B4-BE49-F238E27FC236}">
                          <a16:creationId xmlns:a16="http://schemas.microsoft.com/office/drawing/2014/main" id="{B70F11C9-1B6B-8945-999B-BB36ACF5B799}"/>
                        </a:ext>
                      </a:extLst>
                    </p:cNvPr>
                    <p:cNvSpPr/>
                    <p:nvPr/>
                  </p:nvSpPr>
                  <p:spPr>
                    <a:xfrm rot="2400000" flipH="1">
                      <a:off x="8863343" y="3903353"/>
                      <a:ext cx="1767840" cy="457983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</p:grpSp>
              <p:grpSp>
                <p:nvGrpSpPr>
                  <p:cNvPr id="99" name="Groupe 98">
                    <a:extLst>
                      <a:ext uri="{FF2B5EF4-FFF2-40B4-BE49-F238E27FC236}">
                        <a16:creationId xmlns:a16="http://schemas.microsoft.com/office/drawing/2014/main" id="{C277B362-474E-C840-BC02-C9860E072F0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747705" y="3345892"/>
                    <a:ext cx="1902708" cy="1543876"/>
                    <a:chOff x="6357231" y="3234452"/>
                    <a:chExt cx="1902708" cy="1543876"/>
                  </a:xfrm>
                </p:grpSpPr>
                <p:sp>
                  <p:nvSpPr>
                    <p:cNvPr id="100" name="Ellipse 99">
                      <a:extLst>
                        <a:ext uri="{FF2B5EF4-FFF2-40B4-BE49-F238E27FC236}">
                          <a16:creationId xmlns:a16="http://schemas.microsoft.com/office/drawing/2014/main" id="{160A066D-225D-F04C-B4A6-999533C3475F}"/>
                        </a:ext>
                      </a:extLst>
                    </p:cNvPr>
                    <p:cNvSpPr/>
                    <p:nvPr/>
                  </p:nvSpPr>
                  <p:spPr>
                    <a:xfrm rot="19200000">
                      <a:off x="6492099" y="3981163"/>
                      <a:ext cx="1767840" cy="45798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  <p:cxnSp>
                  <p:nvCxnSpPr>
                    <p:cNvPr id="101" name="Connecteur droit 100">
                      <a:extLst>
                        <a:ext uri="{FF2B5EF4-FFF2-40B4-BE49-F238E27FC236}">
                          <a16:creationId xmlns:a16="http://schemas.microsoft.com/office/drawing/2014/main" id="{FC66E5D9-99B4-454F-8DF0-FFAEDC2F45DA}"/>
                        </a:ext>
                      </a:extLst>
                    </p:cNvPr>
                    <p:cNvCxnSpPr>
                      <a:endCxn id="100" idx="2"/>
                    </p:cNvCxnSpPr>
                    <p:nvPr/>
                  </p:nvCxnSpPr>
                  <p:spPr>
                    <a:xfrm>
                      <a:off x="6357231" y="4359822"/>
                      <a:ext cx="341666" cy="4185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Connecteur droit 101">
                      <a:extLst>
                        <a:ext uri="{FF2B5EF4-FFF2-40B4-BE49-F238E27FC236}">
                          <a16:creationId xmlns:a16="http://schemas.microsoft.com/office/drawing/2014/main" id="{D3F52F21-3267-204A-B2AA-6904075E187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708561" y="3234452"/>
                      <a:ext cx="342900" cy="4117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e 83">
                  <a:extLst>
                    <a:ext uri="{FF2B5EF4-FFF2-40B4-BE49-F238E27FC236}">
                      <a16:creationId xmlns:a16="http://schemas.microsoft.com/office/drawing/2014/main" id="{E2D1CE78-4438-8F48-843B-BD3687CD4369}"/>
                    </a:ext>
                  </a:extLst>
                </p:cNvPr>
                <p:cNvGrpSpPr/>
                <p:nvPr/>
              </p:nvGrpSpPr>
              <p:grpSpPr>
                <a:xfrm>
                  <a:off x="5881300" y="2788953"/>
                  <a:ext cx="2371019" cy="1989375"/>
                  <a:chOff x="5888920" y="2788953"/>
                  <a:chExt cx="2371019" cy="1989375"/>
                </a:xfrm>
              </p:grpSpPr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17C8CF07-8CF4-9E4C-8875-5EF48EAA387C}"/>
                      </a:ext>
                    </a:extLst>
                  </p:cNvPr>
                  <p:cNvGrpSpPr/>
                  <p:nvPr/>
                </p:nvGrpSpPr>
                <p:grpSpPr>
                  <a:xfrm>
                    <a:off x="5888920" y="2788953"/>
                    <a:ext cx="2059631" cy="1379912"/>
                    <a:chOff x="6008290" y="2934251"/>
                    <a:chExt cx="2059631" cy="1379912"/>
                  </a:xfrm>
                </p:grpSpPr>
                <p:sp>
                  <p:nvSpPr>
                    <p:cNvPr id="96" name="Organigramme : Disque magnétique 88">
                      <a:extLst>
                        <a:ext uri="{FF2B5EF4-FFF2-40B4-BE49-F238E27FC236}">
                          <a16:creationId xmlns:a16="http://schemas.microsoft.com/office/drawing/2014/main" id="{76DA0F03-6D83-884C-8ADB-E982777D0B8D}"/>
                        </a:ext>
                      </a:extLst>
                    </p:cNvPr>
                    <p:cNvSpPr/>
                    <p:nvPr/>
                  </p:nvSpPr>
                  <p:spPr>
                    <a:xfrm rot="8411518">
                      <a:off x="6008290" y="2934251"/>
                      <a:ext cx="1756704" cy="1379912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  <p:sp>
                  <p:nvSpPr>
                    <p:cNvPr id="97" name="Ellipse 96">
                      <a:extLst>
                        <a:ext uri="{FF2B5EF4-FFF2-40B4-BE49-F238E27FC236}">
                          <a16:creationId xmlns:a16="http://schemas.microsoft.com/office/drawing/2014/main" id="{8B22DDCF-9B51-264E-A6AE-E8E768AAFEC9}"/>
                        </a:ext>
                      </a:extLst>
                    </p:cNvPr>
                    <p:cNvSpPr/>
                    <p:nvPr/>
                  </p:nvSpPr>
                  <p:spPr>
                    <a:xfrm rot="19200000">
                      <a:off x="6300081" y="3744704"/>
                      <a:ext cx="1767840" cy="457983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</p:grpSp>
              <p:grpSp>
                <p:nvGrpSpPr>
                  <p:cNvPr id="92" name="Groupe 91">
                    <a:extLst>
                      <a:ext uri="{FF2B5EF4-FFF2-40B4-BE49-F238E27FC236}">
                        <a16:creationId xmlns:a16="http://schemas.microsoft.com/office/drawing/2014/main" id="{4313ED7F-976F-A14D-BF29-FA20F6D3DD1D}"/>
                      </a:ext>
                    </a:extLst>
                  </p:cNvPr>
                  <p:cNvGrpSpPr/>
                  <p:nvPr/>
                </p:nvGrpSpPr>
                <p:grpSpPr>
                  <a:xfrm>
                    <a:off x="6357231" y="3234452"/>
                    <a:ext cx="1902708" cy="1543876"/>
                    <a:chOff x="6357231" y="3234452"/>
                    <a:chExt cx="1902708" cy="1543876"/>
                  </a:xfrm>
                </p:grpSpPr>
                <p:cxnSp>
                  <p:nvCxnSpPr>
                    <p:cNvPr id="93" name="Connecteur droit 92">
                      <a:extLst>
                        <a:ext uri="{FF2B5EF4-FFF2-40B4-BE49-F238E27FC236}">
                          <a16:creationId xmlns:a16="http://schemas.microsoft.com/office/drawing/2014/main" id="{845F9472-791B-634A-91B8-7795F7B88E6B}"/>
                        </a:ext>
                      </a:extLst>
                    </p:cNvPr>
                    <p:cNvCxnSpPr>
                      <a:endCxn id="95" idx="2"/>
                    </p:cNvCxnSpPr>
                    <p:nvPr/>
                  </p:nvCxnSpPr>
                  <p:spPr>
                    <a:xfrm>
                      <a:off x="6357231" y="4359822"/>
                      <a:ext cx="341666" cy="41850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>
                      <a:extLst>
                        <a:ext uri="{FF2B5EF4-FFF2-40B4-BE49-F238E27FC236}">
                          <a16:creationId xmlns:a16="http://schemas.microsoft.com/office/drawing/2014/main" id="{A6F4A623-6695-6644-85EF-A37494913E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708561" y="3234452"/>
                      <a:ext cx="342900" cy="4117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Ellipse 94">
                      <a:extLst>
                        <a:ext uri="{FF2B5EF4-FFF2-40B4-BE49-F238E27FC236}">
                          <a16:creationId xmlns:a16="http://schemas.microsoft.com/office/drawing/2014/main" id="{768A62CD-F675-1A40-A2AA-DAA0F1330ACE}"/>
                        </a:ext>
                      </a:extLst>
                    </p:cNvPr>
                    <p:cNvSpPr/>
                    <p:nvPr/>
                  </p:nvSpPr>
                  <p:spPr>
                    <a:xfrm rot="19200000">
                      <a:off x="6492099" y="3981163"/>
                      <a:ext cx="1767840" cy="45798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2000"/>
                    </a:p>
                  </p:txBody>
                </p:sp>
              </p:grpSp>
            </p:grpSp>
            <p:sp>
              <p:nvSpPr>
                <p:cNvPr id="85" name="Étoile à 4 branches 84">
                  <a:extLst>
                    <a:ext uri="{FF2B5EF4-FFF2-40B4-BE49-F238E27FC236}">
                      <a16:creationId xmlns:a16="http://schemas.microsoft.com/office/drawing/2014/main" id="{0B1C79EC-E909-9A49-8577-487E69E3BBC5}"/>
                    </a:ext>
                  </a:extLst>
                </p:cNvPr>
                <p:cNvSpPr/>
                <p:nvPr/>
              </p:nvSpPr>
              <p:spPr>
                <a:xfrm>
                  <a:off x="9123869" y="4818995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86" name="Étoile à 4 branches 85">
                  <a:extLst>
                    <a:ext uri="{FF2B5EF4-FFF2-40B4-BE49-F238E27FC236}">
                      <a16:creationId xmlns:a16="http://schemas.microsoft.com/office/drawing/2014/main" id="{1BC4AF1F-0620-C040-974A-44910B131628}"/>
                    </a:ext>
                  </a:extLst>
                </p:cNvPr>
                <p:cNvSpPr/>
                <p:nvPr/>
              </p:nvSpPr>
              <p:spPr>
                <a:xfrm>
                  <a:off x="9013840" y="464689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87" name="Étoile à 4 branches 86">
                  <a:extLst>
                    <a:ext uri="{FF2B5EF4-FFF2-40B4-BE49-F238E27FC236}">
                      <a16:creationId xmlns:a16="http://schemas.microsoft.com/office/drawing/2014/main" id="{A6E4A339-968A-0F47-9138-AFA0FECD46DB}"/>
                    </a:ext>
                  </a:extLst>
                </p:cNvPr>
                <p:cNvSpPr/>
                <p:nvPr/>
              </p:nvSpPr>
              <p:spPr>
                <a:xfrm flipH="1">
                  <a:off x="8308148" y="4640644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88" name="Étoile à 4 branches 87">
                  <a:extLst>
                    <a:ext uri="{FF2B5EF4-FFF2-40B4-BE49-F238E27FC236}">
                      <a16:creationId xmlns:a16="http://schemas.microsoft.com/office/drawing/2014/main" id="{9EDFCFB1-2B00-4449-A1C2-F45906B21973}"/>
                    </a:ext>
                  </a:extLst>
                </p:cNvPr>
                <p:cNvSpPr/>
                <p:nvPr/>
              </p:nvSpPr>
              <p:spPr>
                <a:xfrm flipH="1">
                  <a:off x="7829665" y="4809263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/>
                </a:p>
              </p:txBody>
            </p:sp>
            <p:sp>
              <p:nvSpPr>
                <p:cNvPr id="89" name="Étoile à 4 branches 88">
                  <a:extLst>
                    <a:ext uri="{FF2B5EF4-FFF2-40B4-BE49-F238E27FC236}">
                      <a16:creationId xmlns:a16="http://schemas.microsoft.com/office/drawing/2014/main" id="{E914C1D5-02E9-E14A-B7D2-FA0735216791}"/>
                    </a:ext>
                  </a:extLst>
                </p:cNvPr>
                <p:cNvSpPr/>
                <p:nvPr/>
              </p:nvSpPr>
              <p:spPr>
                <a:xfrm flipH="1">
                  <a:off x="7988060" y="4691225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  <p:sp>
              <p:nvSpPr>
                <p:cNvPr id="90" name="Étoile à 4 branches 89">
                  <a:extLst>
                    <a:ext uri="{FF2B5EF4-FFF2-40B4-BE49-F238E27FC236}">
                      <a16:creationId xmlns:a16="http://schemas.microsoft.com/office/drawing/2014/main" id="{72FFB1CF-2DD0-7247-A360-1EDAA344E0CB}"/>
                    </a:ext>
                  </a:extLst>
                </p:cNvPr>
                <p:cNvSpPr/>
                <p:nvPr/>
              </p:nvSpPr>
              <p:spPr>
                <a:xfrm>
                  <a:off x="8923753" y="4803918"/>
                  <a:ext cx="45719" cy="45719"/>
                </a:xfrm>
                <a:prstGeom prst="star4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000" dirty="0"/>
                </a:p>
              </p:txBody>
            </p:sp>
          </p:grpSp>
        </p:grpSp>
        <p:pic>
          <p:nvPicPr>
            <p:cNvPr id="169" name="Image 1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966481" y="-158418"/>
              <a:ext cx="2789181" cy="2091886"/>
            </a:xfrm>
            <a:prstGeom prst="rect">
              <a:avLst/>
            </a:prstGeom>
          </p:spPr>
        </p:pic>
        <p:sp>
          <p:nvSpPr>
            <p:cNvPr id="170" name="Rectangle 169"/>
            <p:cNvSpPr/>
            <p:nvPr/>
          </p:nvSpPr>
          <p:spPr>
            <a:xfrm>
              <a:off x="2710634" y="-507066"/>
              <a:ext cx="5696381" cy="3145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2710634" y="2231286"/>
              <a:ext cx="5810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Cosputtering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magnetron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sputtring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 or 3 cathodes 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5" name="Groupe 574"/>
          <p:cNvGrpSpPr/>
          <p:nvPr/>
        </p:nvGrpSpPr>
        <p:grpSpPr>
          <a:xfrm>
            <a:off x="-526710" y="-1341235"/>
            <a:ext cx="6002045" cy="3125491"/>
            <a:chOff x="-526710" y="-1341235"/>
            <a:chExt cx="6002045" cy="3125491"/>
          </a:xfrm>
        </p:grpSpPr>
        <p:grpSp>
          <p:nvGrpSpPr>
            <p:cNvPr id="228" name="Groupe 227"/>
            <p:cNvGrpSpPr/>
            <p:nvPr/>
          </p:nvGrpSpPr>
          <p:grpSpPr>
            <a:xfrm>
              <a:off x="-526710" y="-713428"/>
              <a:ext cx="6002045" cy="2497684"/>
              <a:chOff x="-1154066" y="2019545"/>
              <a:chExt cx="6002045" cy="2497684"/>
            </a:xfrm>
          </p:grpSpPr>
          <p:grpSp>
            <p:nvGrpSpPr>
              <p:cNvPr id="172" name="Groupe 171">
                <a:extLst>
                  <a:ext uri="{FF2B5EF4-FFF2-40B4-BE49-F238E27FC236}">
                    <a16:creationId xmlns:a16="http://schemas.microsoft.com/office/drawing/2014/main" id="{8233B521-2FFF-E344-8A4A-3186FCE7A374}"/>
                  </a:ext>
                </a:extLst>
              </p:cNvPr>
              <p:cNvGrpSpPr/>
              <p:nvPr/>
            </p:nvGrpSpPr>
            <p:grpSpPr>
              <a:xfrm>
                <a:off x="-1154066" y="2019545"/>
                <a:ext cx="2671642" cy="2472338"/>
                <a:chOff x="1590711" y="1689936"/>
                <a:chExt cx="2168849" cy="1974504"/>
              </a:xfrm>
            </p:grpSpPr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FC0CE3DA-1CE7-F248-B482-B70D5466FF78}"/>
                    </a:ext>
                  </a:extLst>
                </p:cNvPr>
                <p:cNvSpPr txBox="1"/>
                <p:nvPr/>
              </p:nvSpPr>
              <p:spPr>
                <a:xfrm>
                  <a:off x="2480471" y="1689936"/>
                  <a:ext cx="396509" cy="2703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latin typeface="Bell MT" panose="02020503060305020303" pitchFamily="18" charset="77"/>
                    </a:rPr>
                    <a:t>A</a:t>
                  </a:r>
                </a:p>
              </p:txBody>
            </p:sp>
            <p:grpSp>
              <p:nvGrpSpPr>
                <p:cNvPr id="174" name="Groupe 173">
                  <a:extLst>
                    <a:ext uri="{FF2B5EF4-FFF2-40B4-BE49-F238E27FC236}">
                      <a16:creationId xmlns:a16="http://schemas.microsoft.com/office/drawing/2014/main" id="{7DB7B60E-5371-6F47-A2F1-29C5224AED7D}"/>
                    </a:ext>
                  </a:extLst>
                </p:cNvPr>
                <p:cNvGrpSpPr/>
                <p:nvPr/>
              </p:nvGrpSpPr>
              <p:grpSpPr>
                <a:xfrm>
                  <a:off x="1590711" y="1845522"/>
                  <a:ext cx="2168849" cy="1818918"/>
                  <a:chOff x="1590711" y="1845522"/>
                  <a:chExt cx="2168849" cy="1818918"/>
                </a:xfrm>
              </p:grpSpPr>
              <p:grpSp>
                <p:nvGrpSpPr>
                  <p:cNvPr id="175" name="Groupe 174">
                    <a:extLst>
                      <a:ext uri="{FF2B5EF4-FFF2-40B4-BE49-F238E27FC236}">
                        <a16:creationId xmlns:a16="http://schemas.microsoft.com/office/drawing/2014/main" id="{BFC82C0A-E07F-BF49-842B-684FDD4799A9}"/>
                      </a:ext>
                    </a:extLst>
                  </p:cNvPr>
                  <p:cNvGrpSpPr/>
                  <p:nvPr/>
                </p:nvGrpSpPr>
                <p:grpSpPr>
                  <a:xfrm>
                    <a:off x="1694066" y="1845522"/>
                    <a:ext cx="1809329" cy="1559551"/>
                    <a:chOff x="6991330" y="2044360"/>
                    <a:chExt cx="1809329" cy="1559551"/>
                  </a:xfrm>
                </p:grpSpPr>
                <p:sp>
                  <p:nvSpPr>
                    <p:cNvPr id="182" name="Triangle isocèle 7">
                      <a:extLst>
                        <a:ext uri="{FF2B5EF4-FFF2-40B4-BE49-F238E27FC236}">
                          <a16:creationId xmlns:a16="http://schemas.microsoft.com/office/drawing/2014/main" id="{9AE0AD22-8B6B-6F4A-A1B8-F98E5E856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5893" y="2069357"/>
                      <a:ext cx="1729047" cy="1496291"/>
                    </a:xfrm>
                    <a:prstGeom prst="triangl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/>
                    </a:p>
                  </p:txBody>
                </p:sp>
                <p:sp>
                  <p:nvSpPr>
                    <p:cNvPr id="183" name="Ellipse 182">
                      <a:extLst>
                        <a:ext uri="{FF2B5EF4-FFF2-40B4-BE49-F238E27FC236}">
                          <a16:creationId xmlns:a16="http://schemas.microsoft.com/office/drawing/2014/main" id="{872D184F-D6F8-8945-914B-4355ED812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919" y="204436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4" name="Ellipse 183">
                      <a:extLst>
                        <a:ext uri="{FF2B5EF4-FFF2-40B4-BE49-F238E27FC236}">
                          <a16:creationId xmlns:a16="http://schemas.microsoft.com/office/drawing/2014/main" id="{C244E5DB-A31E-D946-A428-B24EEC59E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1330" y="352993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5" name="Ellipse 184">
                      <a:extLst>
                        <a:ext uri="{FF2B5EF4-FFF2-40B4-BE49-F238E27FC236}">
                          <a16:creationId xmlns:a16="http://schemas.microsoft.com/office/drawing/2014/main" id="{D28C5059-465E-4F4D-A9FF-4EFD3D025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221" y="353247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6" name="Ellipse 185">
                      <a:extLst>
                        <a:ext uri="{FF2B5EF4-FFF2-40B4-BE49-F238E27FC236}">
                          <a16:creationId xmlns:a16="http://schemas.microsoft.com/office/drawing/2014/main" id="{62D1E349-0E33-4848-96E5-225BB9FAC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697" y="352993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7" name="Ellipse 186">
                      <a:extLst>
                        <a:ext uri="{FF2B5EF4-FFF2-40B4-BE49-F238E27FC236}">
                          <a16:creationId xmlns:a16="http://schemas.microsoft.com/office/drawing/2014/main" id="{CA9EA4CB-9457-A140-8201-C417AE64B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231" y="2778611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8" name="Ellipse 187">
                      <a:extLst>
                        <a:ext uri="{FF2B5EF4-FFF2-40B4-BE49-F238E27FC236}">
                          <a16:creationId xmlns:a16="http://schemas.microsoft.com/office/drawing/2014/main" id="{DA375063-DC43-904F-8923-59559F829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7438" y="277298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89" name="Ellipse 188">
                      <a:extLst>
                        <a:ext uri="{FF2B5EF4-FFF2-40B4-BE49-F238E27FC236}">
                          <a16:creationId xmlns:a16="http://schemas.microsoft.com/office/drawing/2014/main" id="{592C10DE-455E-9740-9931-B24416BFF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697" y="3039684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176" name="ZoneTexte 175">
                    <a:extLst>
                      <a:ext uri="{FF2B5EF4-FFF2-40B4-BE49-F238E27FC236}">
                        <a16:creationId xmlns:a16="http://schemas.microsoft.com/office/drawing/2014/main" id="{E902A928-DF09-4F49-9035-5DD0C4727A73}"/>
                      </a:ext>
                    </a:extLst>
                  </p:cNvPr>
                  <p:cNvSpPr txBox="1"/>
                  <p:nvPr/>
                </p:nvSpPr>
                <p:spPr>
                  <a:xfrm>
                    <a:off x="1590711" y="3362357"/>
                    <a:ext cx="396509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B</a:t>
                    </a:r>
                  </a:p>
                </p:txBody>
              </p:sp>
              <p:sp>
                <p:nvSpPr>
                  <p:cNvPr id="177" name="ZoneTexte 176">
                    <a:extLst>
                      <a:ext uri="{FF2B5EF4-FFF2-40B4-BE49-F238E27FC236}">
                        <a16:creationId xmlns:a16="http://schemas.microsoft.com/office/drawing/2014/main" id="{E0E28E69-FED1-554D-9D0E-D195E87EC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51" y="3394058"/>
                    <a:ext cx="396509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C</a:t>
                    </a:r>
                  </a:p>
                </p:txBody>
              </p:sp>
              <p:sp>
                <p:nvSpPr>
                  <p:cNvPr id="178" name="ZoneTexte 177">
                    <a:extLst>
                      <a:ext uri="{FF2B5EF4-FFF2-40B4-BE49-F238E27FC236}">
                        <a16:creationId xmlns:a16="http://schemas.microsoft.com/office/drawing/2014/main" id="{6153CACF-F62A-6941-BB5F-9198CE88D5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90173" y="2436076"/>
                    <a:ext cx="520221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AC</a:t>
                    </a:r>
                  </a:p>
                </p:txBody>
              </p:sp>
              <p:sp>
                <p:nvSpPr>
                  <p:cNvPr id="179" name="ZoneTexte 178">
                    <a:extLst>
                      <a:ext uri="{FF2B5EF4-FFF2-40B4-BE49-F238E27FC236}">
                        <a16:creationId xmlns:a16="http://schemas.microsoft.com/office/drawing/2014/main" id="{AA622732-41F1-AA4C-8029-0271D36A2CB7}"/>
                      </a:ext>
                    </a:extLst>
                  </p:cNvPr>
                  <p:cNvSpPr txBox="1"/>
                  <p:nvPr/>
                </p:nvSpPr>
                <p:spPr>
                  <a:xfrm>
                    <a:off x="1838875" y="2421485"/>
                    <a:ext cx="520221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AB</a:t>
                    </a:r>
                  </a:p>
                </p:txBody>
              </p:sp>
              <p:sp>
                <p:nvSpPr>
                  <p:cNvPr id="180" name="ZoneTexte 179">
                    <a:extLst>
                      <a:ext uri="{FF2B5EF4-FFF2-40B4-BE49-F238E27FC236}">
                        <a16:creationId xmlns:a16="http://schemas.microsoft.com/office/drawing/2014/main" id="{85668321-5210-0D45-BC8D-154C270F7BE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931" y="3366810"/>
                    <a:ext cx="520221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BC</a:t>
                    </a:r>
                  </a:p>
                </p:txBody>
              </p:sp>
              <p:sp>
                <p:nvSpPr>
                  <p:cNvPr id="181" name="ZoneTexte 180">
                    <a:extLst>
                      <a:ext uri="{FF2B5EF4-FFF2-40B4-BE49-F238E27FC236}">
                        <a16:creationId xmlns:a16="http://schemas.microsoft.com/office/drawing/2014/main" id="{815FC15A-7B0F-424E-BB56-8CED74F2AA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280" y="2616287"/>
                    <a:ext cx="660027" cy="2703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ABC</a:t>
                    </a:r>
                  </a:p>
                </p:txBody>
              </p:sp>
            </p:grpSp>
          </p:grpSp>
          <p:grpSp>
            <p:nvGrpSpPr>
              <p:cNvPr id="190" name="Groupe 189"/>
              <p:cNvGrpSpPr/>
              <p:nvPr/>
            </p:nvGrpSpPr>
            <p:grpSpPr>
              <a:xfrm>
                <a:off x="1374358" y="2023270"/>
                <a:ext cx="3473621" cy="2493959"/>
                <a:chOff x="2979830" y="2219361"/>
                <a:chExt cx="4406592" cy="3163806"/>
              </a:xfrm>
            </p:grpSpPr>
            <p:grpSp>
              <p:nvGrpSpPr>
                <p:cNvPr id="191" name="Groupe 190">
                  <a:extLst>
                    <a:ext uri="{FF2B5EF4-FFF2-40B4-BE49-F238E27FC236}">
                      <a16:creationId xmlns:a16="http://schemas.microsoft.com/office/drawing/2014/main" id="{BB774FCB-78F3-8D4E-972E-2CD3781B1F71}"/>
                    </a:ext>
                  </a:extLst>
                </p:cNvPr>
                <p:cNvGrpSpPr/>
                <p:nvPr/>
              </p:nvGrpSpPr>
              <p:grpSpPr>
                <a:xfrm>
                  <a:off x="2979830" y="2219361"/>
                  <a:ext cx="4406592" cy="3163806"/>
                  <a:chOff x="4320457" y="1677409"/>
                  <a:chExt cx="2810644" cy="2017962"/>
                </a:xfrm>
              </p:grpSpPr>
              <p:sp>
                <p:nvSpPr>
                  <p:cNvPr id="193" name="ZoneTexte 192">
                    <a:extLst>
                      <a:ext uri="{FF2B5EF4-FFF2-40B4-BE49-F238E27FC236}">
                        <a16:creationId xmlns:a16="http://schemas.microsoft.com/office/drawing/2014/main" id="{CC205D0F-309F-A341-83FA-C23DC9C2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856" y="2626254"/>
                    <a:ext cx="736190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solidFill>
                          <a:srgbClr val="FF0000"/>
                        </a:solidFill>
                        <a:latin typeface="Bell MT" panose="02020503060305020303" pitchFamily="18" charset="77"/>
                      </a:rPr>
                      <a:t>ABCD</a:t>
                    </a:r>
                  </a:p>
                </p:txBody>
              </p:sp>
              <p:grpSp>
                <p:nvGrpSpPr>
                  <p:cNvPr id="194" name="Groupe 193">
                    <a:extLst>
                      <a:ext uri="{FF2B5EF4-FFF2-40B4-BE49-F238E27FC236}">
                        <a16:creationId xmlns:a16="http://schemas.microsoft.com/office/drawing/2014/main" id="{80E1DAE4-5F60-2B43-AB73-397C3863A7FD}"/>
                      </a:ext>
                    </a:extLst>
                  </p:cNvPr>
                  <p:cNvGrpSpPr/>
                  <p:nvPr/>
                </p:nvGrpSpPr>
                <p:grpSpPr>
                  <a:xfrm>
                    <a:off x="4367919" y="1866423"/>
                    <a:ext cx="2484014" cy="1559551"/>
                    <a:chOff x="4084698" y="1907712"/>
                    <a:chExt cx="2484014" cy="1559551"/>
                  </a:xfrm>
                </p:grpSpPr>
                <p:grpSp>
                  <p:nvGrpSpPr>
                    <p:cNvPr id="210" name="Groupe 209"/>
                    <p:cNvGrpSpPr/>
                    <p:nvPr/>
                  </p:nvGrpSpPr>
                  <p:grpSpPr>
                    <a:xfrm>
                      <a:off x="4129261" y="1932709"/>
                      <a:ext cx="2403731" cy="1496291"/>
                      <a:chOff x="4048298" y="1918441"/>
                      <a:chExt cx="2403731" cy="1496291"/>
                    </a:xfrm>
                  </p:grpSpPr>
                  <p:sp>
                    <p:nvSpPr>
                      <p:cNvPr id="224" name="Triangle isocèle 223"/>
                      <p:cNvSpPr/>
                      <p:nvPr/>
                    </p:nvSpPr>
                    <p:spPr>
                      <a:xfrm>
                        <a:off x="4048298" y="1918441"/>
                        <a:ext cx="1729047" cy="149629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/>
                      </a:p>
                    </p:txBody>
                  </p:sp>
                  <p:sp>
                    <p:nvSpPr>
                      <p:cNvPr id="225" name="Triangle isocèle 224"/>
                      <p:cNvSpPr/>
                      <p:nvPr/>
                    </p:nvSpPr>
                    <p:spPr>
                      <a:xfrm rot="18798864">
                        <a:off x="5023300" y="1667455"/>
                        <a:ext cx="983504" cy="1648253"/>
                      </a:xfrm>
                      <a:prstGeom prst="triangle">
                        <a:avLst>
                          <a:gd name="adj" fmla="val 50477"/>
                        </a:avLst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600" dirty="0"/>
                      </a:p>
                      <a:p>
                        <a:pPr algn="ctr"/>
                        <a:endParaRPr lang="fr-FR" sz="1600" dirty="0"/>
                      </a:p>
                    </p:txBody>
                  </p:sp>
                  <p:cxnSp>
                    <p:nvCxnSpPr>
                      <p:cNvPr id="226" name="Connecteur droit 225"/>
                      <p:cNvCxnSpPr>
                        <a:cxnSpLocks/>
                        <a:stCxn id="224" idx="2"/>
                        <a:endCxn id="225" idx="4"/>
                      </p:cNvCxnSpPr>
                      <p:nvPr/>
                    </p:nvCxnSpPr>
                    <p:spPr>
                      <a:xfrm flipV="1">
                        <a:off x="4048298" y="2699134"/>
                        <a:ext cx="2403731" cy="71559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1" name="Ellipse 210">
                      <a:extLst>
                        <a:ext uri="{FF2B5EF4-FFF2-40B4-BE49-F238E27FC236}">
                          <a16:creationId xmlns:a16="http://schemas.microsoft.com/office/drawing/2014/main" id="{9C081D0C-ED1A-1F41-9A3A-9B58375C5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7287" y="190771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2" name="Ellipse 211">
                      <a:extLst>
                        <a:ext uri="{FF2B5EF4-FFF2-40B4-BE49-F238E27FC236}">
                          <a16:creationId xmlns:a16="http://schemas.microsoft.com/office/drawing/2014/main" id="{4F8A6A57-D1BE-AB42-AA81-63BE16361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698" y="33932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3" name="Ellipse 212">
                      <a:extLst>
                        <a:ext uri="{FF2B5EF4-FFF2-40B4-BE49-F238E27FC236}">
                          <a16:creationId xmlns:a16="http://schemas.microsoft.com/office/drawing/2014/main" id="{4F58381A-8F87-1240-8AE5-ECD00F868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589" y="339582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4" name="Ellipse 213">
                      <a:extLst>
                        <a:ext uri="{FF2B5EF4-FFF2-40B4-BE49-F238E27FC236}">
                          <a16:creationId xmlns:a16="http://schemas.microsoft.com/office/drawing/2014/main" id="{A24DF3DA-8514-1942-B281-6D8E25F31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7274" y="267865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5" name="Ellipse 214">
                      <a:extLst>
                        <a:ext uri="{FF2B5EF4-FFF2-40B4-BE49-F238E27FC236}">
                          <a16:creationId xmlns:a16="http://schemas.microsoft.com/office/drawing/2014/main" id="{75FBE4EE-726A-A44C-AD39-024386303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126" y="30354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6" name="Ellipse 215">
                      <a:extLst>
                        <a:ext uri="{FF2B5EF4-FFF2-40B4-BE49-F238E27FC236}">
                          <a16:creationId xmlns:a16="http://schemas.microsoft.com/office/drawing/2014/main" id="{1F4780AF-05BE-534F-9930-93BBE808F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065" y="33932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7" name="Ellipse 216">
                      <a:extLst>
                        <a:ext uri="{FF2B5EF4-FFF2-40B4-BE49-F238E27FC236}">
                          <a16:creationId xmlns:a16="http://schemas.microsoft.com/office/drawing/2014/main" id="{FB95A9BB-18F1-B84D-967E-B6D0AC497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9599" y="264196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8" name="Ellipse 217">
                      <a:extLst>
                        <a:ext uri="{FF2B5EF4-FFF2-40B4-BE49-F238E27FC236}">
                          <a16:creationId xmlns:a16="http://schemas.microsoft.com/office/drawing/2014/main" id="{3655E010-4D40-A04E-847D-255156778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0806" y="263633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19" name="Ellipse 218">
                      <a:extLst>
                        <a:ext uri="{FF2B5EF4-FFF2-40B4-BE49-F238E27FC236}">
                          <a16:creationId xmlns:a16="http://schemas.microsoft.com/office/drawing/2014/main" id="{49DF48CC-85A1-B34C-B1D0-333BC92A5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065" y="2903036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0" name="Ellipse 219">
                      <a:extLst>
                        <a:ext uri="{FF2B5EF4-FFF2-40B4-BE49-F238E27FC236}">
                          <a16:creationId xmlns:a16="http://schemas.microsoft.com/office/drawing/2014/main" id="{C2523896-E360-9544-B96C-42DD3E86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6295" y="265469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1" name="Ellipse 220">
                      <a:extLst>
                        <a:ext uri="{FF2B5EF4-FFF2-40B4-BE49-F238E27FC236}">
                          <a16:creationId xmlns:a16="http://schemas.microsoft.com/office/drawing/2014/main" id="{7379378A-263C-A743-A1AA-10C1B19E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7438" y="227853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2" name="Ellipse 221">
                      <a:extLst>
                        <a:ext uri="{FF2B5EF4-FFF2-40B4-BE49-F238E27FC236}">
                          <a16:creationId xmlns:a16="http://schemas.microsoft.com/office/drawing/2014/main" id="{FFC05DAD-1277-6047-87AB-4CECACED6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8397" y="303207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223" name="Ellipse 222">
                      <a:extLst>
                        <a:ext uri="{FF2B5EF4-FFF2-40B4-BE49-F238E27FC236}">
                          <a16:creationId xmlns:a16="http://schemas.microsoft.com/office/drawing/2014/main" id="{09B77964-1757-7E43-88E6-5A1CEB9D7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284" y="2666587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6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195" name="ZoneTexte 194">
                    <a:extLst>
                      <a:ext uri="{FF2B5EF4-FFF2-40B4-BE49-F238E27FC236}">
                        <a16:creationId xmlns:a16="http://schemas.microsoft.com/office/drawing/2014/main" id="{A23B1DCF-0760-684B-826E-4C40AF1119D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750" y="1677409"/>
                    <a:ext cx="39650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</a:t>
                    </a:r>
                  </a:p>
                </p:txBody>
              </p:sp>
              <p:sp>
                <p:nvSpPr>
                  <p:cNvPr id="196" name="ZoneTexte 195">
                    <a:extLst>
                      <a:ext uri="{FF2B5EF4-FFF2-40B4-BE49-F238E27FC236}">
                        <a16:creationId xmlns:a16="http://schemas.microsoft.com/office/drawing/2014/main" id="{3B230272-53DC-804D-BFB7-08566FD28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320457" y="3418207"/>
                    <a:ext cx="39650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B</a:t>
                    </a:r>
                  </a:p>
                </p:txBody>
              </p:sp>
              <p:sp>
                <p:nvSpPr>
                  <p:cNvPr id="197" name="ZoneTexte 196">
                    <a:extLst>
                      <a:ext uri="{FF2B5EF4-FFF2-40B4-BE49-F238E27FC236}">
                        <a16:creationId xmlns:a16="http://schemas.microsoft.com/office/drawing/2014/main" id="{DD52A550-62AE-7543-BCDA-28F1849B061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6632" y="3421433"/>
                    <a:ext cx="39650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C</a:t>
                    </a:r>
                  </a:p>
                </p:txBody>
              </p:sp>
              <p:sp>
                <p:nvSpPr>
                  <p:cNvPr id="198" name="ZoneTexte 197">
                    <a:extLst>
                      <a:ext uri="{FF2B5EF4-FFF2-40B4-BE49-F238E27FC236}">
                        <a16:creationId xmlns:a16="http://schemas.microsoft.com/office/drawing/2014/main" id="{C728397E-B91C-4745-86FB-0444C292B6A3}"/>
                      </a:ext>
                    </a:extLst>
                  </p:cNvPr>
                  <p:cNvSpPr txBox="1"/>
                  <p:nvPr/>
                </p:nvSpPr>
                <p:spPr>
                  <a:xfrm>
                    <a:off x="5617934" y="2395251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AC</a:t>
                    </a:r>
                  </a:p>
                </p:txBody>
              </p:sp>
              <p:sp>
                <p:nvSpPr>
                  <p:cNvPr id="199" name="ZoneTexte 198">
                    <a:extLst>
                      <a:ext uri="{FF2B5EF4-FFF2-40B4-BE49-F238E27FC236}">
                        <a16:creationId xmlns:a16="http://schemas.microsoft.com/office/drawing/2014/main" id="{6629EC27-9620-CB4C-AEF5-30F57BF8303D}"/>
                      </a:ext>
                    </a:extLst>
                  </p:cNvPr>
                  <p:cNvSpPr txBox="1"/>
                  <p:nvPr/>
                </p:nvSpPr>
                <p:spPr>
                  <a:xfrm>
                    <a:off x="4509153" y="2468811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AB</a:t>
                    </a:r>
                  </a:p>
                </p:txBody>
              </p:sp>
              <p:sp>
                <p:nvSpPr>
                  <p:cNvPr id="200" name="ZoneTexte 199">
                    <a:extLst>
                      <a:ext uri="{FF2B5EF4-FFF2-40B4-BE49-F238E27FC236}">
                        <a16:creationId xmlns:a16="http://schemas.microsoft.com/office/drawing/2014/main" id="{C2A55C6B-B306-6040-A59A-C3009AEC204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872" y="3386643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BC</a:t>
                    </a:r>
                  </a:p>
                </p:txBody>
              </p:sp>
              <p:sp>
                <p:nvSpPr>
                  <p:cNvPr id="201" name="ZoneTexte 200">
                    <a:extLst>
                      <a:ext uri="{FF2B5EF4-FFF2-40B4-BE49-F238E27FC236}">
                        <a16:creationId xmlns:a16="http://schemas.microsoft.com/office/drawing/2014/main" id="{95DF0DA9-43BD-6F47-B93F-B3F9D3E419D2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040" y="2894432"/>
                    <a:ext cx="660027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ABC</a:t>
                    </a:r>
                  </a:p>
                </p:txBody>
              </p:sp>
              <p:sp>
                <p:nvSpPr>
                  <p:cNvPr id="202" name="Ellipse 201">
                    <a:extLst>
                      <a:ext uri="{FF2B5EF4-FFF2-40B4-BE49-F238E27FC236}">
                        <a16:creationId xmlns:a16="http://schemas.microsoft.com/office/drawing/2014/main" id="{4C35C7CA-AB14-254D-AE87-BAC4F19B6C5C}"/>
                      </a:ext>
                    </a:extLst>
                  </p:cNvPr>
                  <p:cNvSpPr/>
                  <p:nvPr/>
                </p:nvSpPr>
                <p:spPr>
                  <a:xfrm>
                    <a:off x="5739349" y="3082252"/>
                    <a:ext cx="71438" cy="714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3" name="ZoneTexte 202">
                    <a:extLst>
                      <a:ext uri="{FF2B5EF4-FFF2-40B4-BE49-F238E27FC236}">
                        <a16:creationId xmlns:a16="http://schemas.microsoft.com/office/drawing/2014/main" id="{6FC427E3-D622-FB40-88E7-99F602D5832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4592" y="2417461"/>
                    <a:ext cx="39650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D</a:t>
                    </a:r>
                  </a:p>
                </p:txBody>
              </p:sp>
              <p:sp>
                <p:nvSpPr>
                  <p:cNvPr id="204" name="ZoneTexte 203">
                    <a:extLst>
                      <a:ext uri="{FF2B5EF4-FFF2-40B4-BE49-F238E27FC236}">
                        <a16:creationId xmlns:a16="http://schemas.microsoft.com/office/drawing/2014/main" id="{8D3F2E68-E196-164E-ADD1-9DC5FA416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9664" y="3016644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CD</a:t>
                    </a:r>
                  </a:p>
                </p:txBody>
              </p:sp>
              <p:sp>
                <p:nvSpPr>
                  <p:cNvPr id="205" name="ZoneTexte 204">
                    <a:extLst>
                      <a:ext uri="{FF2B5EF4-FFF2-40B4-BE49-F238E27FC236}">
                        <a16:creationId xmlns:a16="http://schemas.microsoft.com/office/drawing/2014/main" id="{B9E20C80-B4B4-6745-AD3E-AA2DB5910DC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397" y="2042899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AD</a:t>
                    </a:r>
                  </a:p>
                </p:txBody>
              </p:sp>
              <p:sp>
                <p:nvSpPr>
                  <p:cNvPr id="206" name="ZoneTexte 205">
                    <a:extLst>
                      <a:ext uri="{FF2B5EF4-FFF2-40B4-BE49-F238E27FC236}">
                        <a16:creationId xmlns:a16="http://schemas.microsoft.com/office/drawing/2014/main" id="{B684C428-04C3-554C-9C73-993EEB73ED0F}"/>
                      </a:ext>
                    </a:extLst>
                  </p:cNvPr>
                  <p:cNvSpPr txBox="1"/>
                  <p:nvPr/>
                </p:nvSpPr>
                <p:spPr>
                  <a:xfrm>
                    <a:off x="5459911" y="2801582"/>
                    <a:ext cx="520221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ll MT" panose="02020503060305020303" pitchFamily="18" charset="77"/>
                      </a:rPr>
                      <a:t>BD</a:t>
                    </a:r>
                  </a:p>
                </p:txBody>
              </p:sp>
              <p:sp>
                <p:nvSpPr>
                  <p:cNvPr id="207" name="ZoneTexte 206">
                    <a:extLst>
                      <a:ext uri="{FF2B5EF4-FFF2-40B4-BE49-F238E27FC236}">
                        <a16:creationId xmlns:a16="http://schemas.microsoft.com/office/drawing/2014/main" id="{5E986A85-6830-0B4C-964A-605702341CEA}"/>
                      </a:ext>
                    </a:extLst>
                  </p:cNvPr>
                  <p:cNvSpPr txBox="1"/>
                  <p:nvPr/>
                </p:nvSpPr>
                <p:spPr>
                  <a:xfrm>
                    <a:off x="5239037" y="2412997"/>
                    <a:ext cx="58395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ll MT" panose="02020503060305020303" pitchFamily="18" charset="77"/>
                      </a:rPr>
                      <a:t>ABD</a:t>
                    </a:r>
                  </a:p>
                </p:txBody>
              </p:sp>
              <p:sp>
                <p:nvSpPr>
                  <p:cNvPr id="208" name="ZoneTexte 207">
                    <a:extLst>
                      <a:ext uri="{FF2B5EF4-FFF2-40B4-BE49-F238E27FC236}">
                        <a16:creationId xmlns:a16="http://schemas.microsoft.com/office/drawing/2014/main" id="{4E5EE2B6-78BC-6046-A85C-A1A6A3FF800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079" y="3120307"/>
                    <a:ext cx="583959" cy="2739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dirty="0">
                        <a:latin typeface="Bell MT" panose="02020503060305020303" pitchFamily="18" charset="77"/>
                      </a:rPr>
                      <a:t>BCD</a:t>
                    </a:r>
                  </a:p>
                </p:txBody>
              </p:sp>
              <p:sp>
                <p:nvSpPr>
                  <p:cNvPr id="209" name="Ellipse 208">
                    <a:extLst>
                      <a:ext uri="{FF2B5EF4-FFF2-40B4-BE49-F238E27FC236}">
                        <a16:creationId xmlns:a16="http://schemas.microsoft.com/office/drawing/2014/main" id="{FFC7A595-D730-B448-93A0-8ACB04731E5D}"/>
                      </a:ext>
                    </a:extLst>
                  </p:cNvPr>
                  <p:cNvSpPr/>
                  <p:nvPr/>
                </p:nvSpPr>
                <p:spPr>
                  <a:xfrm>
                    <a:off x="5628308" y="2816624"/>
                    <a:ext cx="71438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B9E20C80-B4B4-6745-AD3E-AA2DB5910DC6}"/>
                    </a:ext>
                  </a:extLst>
                </p:cNvPr>
                <p:cNvSpPr txBox="1"/>
                <p:nvPr/>
              </p:nvSpPr>
              <p:spPr>
                <a:xfrm>
                  <a:off x="5459568" y="3357846"/>
                  <a:ext cx="815614" cy="429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>
                      <a:latin typeface="Bell MT" panose="02020503060305020303" pitchFamily="18" charset="77"/>
                    </a:rPr>
                    <a:t>ACD</a:t>
                  </a:r>
                </a:p>
              </p:txBody>
            </p:sp>
          </p:grpSp>
        </p:grpSp>
        <p:sp>
          <p:nvSpPr>
            <p:cNvPr id="229" name="ZoneTexte 228"/>
            <p:cNvSpPr txBox="1"/>
            <p:nvPr/>
          </p:nvSpPr>
          <p:spPr>
            <a:xfrm>
              <a:off x="-269867" y="-1294321"/>
              <a:ext cx="5472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design: simplexe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centroide</a:t>
              </a:r>
              <a:endPara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3 and 4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elements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composition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-521376" y="-1341235"/>
              <a:ext cx="5735674" cy="3056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</p:grpSp>
      <p:cxnSp>
        <p:nvCxnSpPr>
          <p:cNvPr id="401" name="Connecteur droit avec flèche 400"/>
          <p:cNvCxnSpPr>
            <a:stCxn id="4" idx="4"/>
            <a:endCxn id="398" idx="0"/>
          </p:cNvCxnSpPr>
          <p:nvPr/>
        </p:nvCxnSpPr>
        <p:spPr>
          <a:xfrm flipH="1">
            <a:off x="2346461" y="-2463965"/>
            <a:ext cx="12015" cy="112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cteur droit avec flèche 401"/>
          <p:cNvCxnSpPr>
            <a:stCxn id="398" idx="2"/>
            <a:endCxn id="474" idx="0"/>
          </p:cNvCxnSpPr>
          <p:nvPr/>
        </p:nvCxnSpPr>
        <p:spPr>
          <a:xfrm>
            <a:off x="2346461" y="1715572"/>
            <a:ext cx="3144" cy="474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4" name="Groupe 573"/>
          <p:cNvGrpSpPr/>
          <p:nvPr/>
        </p:nvGrpSpPr>
        <p:grpSpPr>
          <a:xfrm>
            <a:off x="-930230" y="2190165"/>
            <a:ext cx="6890627" cy="5831470"/>
            <a:chOff x="-930230" y="2190165"/>
            <a:chExt cx="6890627" cy="5831470"/>
          </a:xfrm>
        </p:grpSpPr>
        <p:grpSp>
          <p:nvGrpSpPr>
            <p:cNvPr id="473" name="Groupe 472"/>
            <p:cNvGrpSpPr/>
            <p:nvPr/>
          </p:nvGrpSpPr>
          <p:grpSpPr>
            <a:xfrm>
              <a:off x="-857659" y="2204438"/>
              <a:ext cx="6818056" cy="2796129"/>
              <a:chOff x="339741" y="2013232"/>
              <a:chExt cx="6818056" cy="2796129"/>
            </a:xfrm>
          </p:grpSpPr>
          <p:sp>
            <p:nvSpPr>
              <p:cNvPr id="404" name="ZoneTexte 403">
                <a:extLst>
                  <a:ext uri="{FF2B5EF4-FFF2-40B4-BE49-F238E27FC236}">
                    <a16:creationId xmlns:a16="http://schemas.microsoft.com/office/drawing/2014/main" id="{62E78B1F-122E-B049-90D6-B611194F5047}"/>
                  </a:ext>
                </a:extLst>
              </p:cNvPr>
              <p:cNvSpPr txBox="1"/>
              <p:nvPr/>
            </p:nvSpPr>
            <p:spPr>
              <a:xfrm>
                <a:off x="6536141" y="3311833"/>
                <a:ext cx="6216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D</a:t>
                </a:r>
              </a:p>
            </p:txBody>
          </p:sp>
          <p:cxnSp>
            <p:nvCxnSpPr>
              <p:cNvPr id="405" name="Connecteur droit 404">
                <a:extLst>
                  <a:ext uri="{FF2B5EF4-FFF2-40B4-BE49-F238E27FC236}">
                    <a16:creationId xmlns:a16="http://schemas.microsoft.com/office/drawing/2014/main" id="{2DCD4D63-7206-414E-BE3F-926647B0D72F}"/>
                  </a:ext>
                </a:extLst>
              </p:cNvPr>
              <p:cNvCxnSpPr>
                <a:endCxn id="412" idx="2"/>
              </p:cNvCxnSpPr>
              <p:nvPr/>
            </p:nvCxnSpPr>
            <p:spPr>
              <a:xfrm flipV="1">
                <a:off x="4419849" y="3428107"/>
                <a:ext cx="2076591" cy="305487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Connecteur droit 405">
                <a:extLst>
                  <a:ext uri="{FF2B5EF4-FFF2-40B4-BE49-F238E27FC236}">
                    <a16:creationId xmlns:a16="http://schemas.microsoft.com/office/drawing/2014/main" id="{58D32696-79BB-144C-B47E-85438DF2BD41}"/>
                  </a:ext>
                </a:extLst>
              </p:cNvPr>
              <p:cNvCxnSpPr>
                <a:stCxn id="419" idx="4"/>
                <a:endCxn id="472" idx="1"/>
              </p:cNvCxnSpPr>
              <p:nvPr/>
            </p:nvCxnSpPr>
            <p:spPr>
              <a:xfrm>
                <a:off x="4676739" y="3440130"/>
                <a:ext cx="875826" cy="97119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necteur droit 406">
                <a:extLst>
                  <a:ext uri="{FF2B5EF4-FFF2-40B4-BE49-F238E27FC236}">
                    <a16:creationId xmlns:a16="http://schemas.microsoft.com/office/drawing/2014/main" id="{409C8FC0-A484-7445-B706-022B7FD9B5D9}"/>
                  </a:ext>
                </a:extLst>
              </p:cNvPr>
              <p:cNvCxnSpPr/>
              <p:nvPr/>
            </p:nvCxnSpPr>
            <p:spPr>
              <a:xfrm flipV="1">
                <a:off x="3169636" y="3429950"/>
                <a:ext cx="2302934" cy="1013655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Connecteur droit 407">
                <a:extLst>
                  <a:ext uri="{FF2B5EF4-FFF2-40B4-BE49-F238E27FC236}">
                    <a16:creationId xmlns:a16="http://schemas.microsoft.com/office/drawing/2014/main" id="{1492D120-8E40-AB4B-B42F-826132FE316E}"/>
                  </a:ext>
                </a:extLst>
              </p:cNvPr>
              <p:cNvCxnSpPr>
                <a:stCxn id="410" idx="4"/>
                <a:endCxn id="426" idx="1"/>
              </p:cNvCxnSpPr>
              <p:nvPr/>
            </p:nvCxnSpPr>
            <p:spPr>
              <a:xfrm>
                <a:off x="4373055" y="2383339"/>
                <a:ext cx="658761" cy="1641068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ZoneTexte 408">
                <a:extLst>
                  <a:ext uri="{FF2B5EF4-FFF2-40B4-BE49-F238E27FC236}">
                    <a16:creationId xmlns:a16="http://schemas.microsoft.com/office/drawing/2014/main" id="{1B486D03-AC6C-5C42-A93F-0FC38BA051F7}"/>
                  </a:ext>
                </a:extLst>
              </p:cNvPr>
              <p:cNvSpPr txBox="1"/>
              <p:nvPr/>
            </p:nvSpPr>
            <p:spPr>
              <a:xfrm>
                <a:off x="4564284" y="3404643"/>
                <a:ext cx="82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rgbClr val="FF0000"/>
                    </a:solidFill>
                    <a:latin typeface="Bell MT" panose="02020503060305020303" pitchFamily="18" charset="77"/>
                  </a:rPr>
                  <a:t>ABCD</a:t>
                </a:r>
              </a:p>
            </p:txBody>
          </p:sp>
          <p:sp>
            <p:nvSpPr>
              <p:cNvPr id="410" name="Ellipse 409">
                <a:extLst>
                  <a:ext uri="{FF2B5EF4-FFF2-40B4-BE49-F238E27FC236}">
                    <a16:creationId xmlns:a16="http://schemas.microsoft.com/office/drawing/2014/main" id="{C53F5432-F580-5B43-82F4-C233F3AD56C7}"/>
                  </a:ext>
                </a:extLst>
              </p:cNvPr>
              <p:cNvSpPr/>
              <p:nvPr/>
            </p:nvSpPr>
            <p:spPr>
              <a:xfrm>
                <a:off x="4322297" y="2281824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Ellipse 410">
                <a:extLst>
                  <a:ext uri="{FF2B5EF4-FFF2-40B4-BE49-F238E27FC236}">
                    <a16:creationId xmlns:a16="http://schemas.microsoft.com/office/drawing/2014/main" id="{5E09A656-402D-AA45-90C1-86A29160FCAE}"/>
                  </a:ext>
                </a:extLst>
              </p:cNvPr>
              <p:cNvSpPr/>
              <p:nvPr/>
            </p:nvSpPr>
            <p:spPr>
              <a:xfrm>
                <a:off x="3068121" y="4392848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Ellipse 411">
                <a:extLst>
                  <a:ext uri="{FF2B5EF4-FFF2-40B4-BE49-F238E27FC236}">
                    <a16:creationId xmlns:a16="http://schemas.microsoft.com/office/drawing/2014/main" id="{AC3BFDE9-52DC-C940-B76E-820E50EC4EAA}"/>
                  </a:ext>
                </a:extLst>
              </p:cNvPr>
              <p:cNvSpPr/>
              <p:nvPr/>
            </p:nvSpPr>
            <p:spPr>
              <a:xfrm>
                <a:off x="6496439" y="3377349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Ellipse 412">
                <a:extLst>
                  <a:ext uri="{FF2B5EF4-FFF2-40B4-BE49-F238E27FC236}">
                    <a16:creationId xmlns:a16="http://schemas.microsoft.com/office/drawing/2014/main" id="{E3878683-D5C1-3B43-9FE3-BE7A70C4ECDC}"/>
                  </a:ext>
                </a:extLst>
              </p:cNvPr>
              <p:cNvSpPr/>
              <p:nvPr/>
            </p:nvSpPr>
            <p:spPr>
              <a:xfrm>
                <a:off x="4839320" y="3884407"/>
                <a:ext cx="101515" cy="1015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Ellipse 413">
                <a:extLst>
                  <a:ext uri="{FF2B5EF4-FFF2-40B4-BE49-F238E27FC236}">
                    <a16:creationId xmlns:a16="http://schemas.microsoft.com/office/drawing/2014/main" id="{00BCFB32-DBA3-E44A-A90B-5E4DC7D4102C}"/>
                  </a:ext>
                </a:extLst>
              </p:cNvPr>
              <p:cNvSpPr/>
              <p:nvPr/>
            </p:nvSpPr>
            <p:spPr>
              <a:xfrm>
                <a:off x="4322144" y="4392848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Ellipse 414">
                <a:extLst>
                  <a:ext uri="{FF2B5EF4-FFF2-40B4-BE49-F238E27FC236}">
                    <a16:creationId xmlns:a16="http://schemas.microsoft.com/office/drawing/2014/main" id="{B2CBC5F6-0CE4-0B4A-9B03-31DF5CFDF6D6}"/>
                  </a:ext>
                </a:extLst>
              </p:cNvPr>
              <p:cNvSpPr/>
              <p:nvPr/>
            </p:nvSpPr>
            <p:spPr>
              <a:xfrm>
                <a:off x="3700334" y="3325209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Ellipse 415">
                <a:extLst>
                  <a:ext uri="{FF2B5EF4-FFF2-40B4-BE49-F238E27FC236}">
                    <a16:creationId xmlns:a16="http://schemas.microsoft.com/office/drawing/2014/main" id="{BAE5BF3D-6E33-2145-A39A-3656C3BB535E}"/>
                  </a:ext>
                </a:extLst>
              </p:cNvPr>
              <p:cNvSpPr/>
              <p:nvPr/>
            </p:nvSpPr>
            <p:spPr>
              <a:xfrm>
                <a:off x="4909916" y="3317207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Ellipse 416">
                <a:extLst>
                  <a:ext uri="{FF2B5EF4-FFF2-40B4-BE49-F238E27FC236}">
                    <a16:creationId xmlns:a16="http://schemas.microsoft.com/office/drawing/2014/main" id="{C4FE49A6-D456-2648-A018-811FCED82366}"/>
                  </a:ext>
                </a:extLst>
              </p:cNvPr>
              <p:cNvSpPr/>
              <p:nvPr/>
            </p:nvSpPr>
            <p:spPr>
              <a:xfrm>
                <a:off x="5388277" y="2808768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Ellipse 417">
                <a:extLst>
                  <a:ext uri="{FF2B5EF4-FFF2-40B4-BE49-F238E27FC236}">
                    <a16:creationId xmlns:a16="http://schemas.microsoft.com/office/drawing/2014/main" id="{D57A2F86-778B-3F4F-9852-36D3FFE5B072}"/>
                  </a:ext>
                </a:extLst>
              </p:cNvPr>
              <p:cNvSpPr/>
              <p:nvPr/>
            </p:nvSpPr>
            <p:spPr>
              <a:xfrm>
                <a:off x="6000679" y="3879559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Ellipse 418">
                <a:extLst>
                  <a:ext uri="{FF2B5EF4-FFF2-40B4-BE49-F238E27FC236}">
                    <a16:creationId xmlns:a16="http://schemas.microsoft.com/office/drawing/2014/main" id="{F917F354-D0F4-B948-BF8C-34AEADBA8A94}"/>
                  </a:ext>
                </a:extLst>
              </p:cNvPr>
              <p:cNvSpPr/>
              <p:nvPr/>
            </p:nvSpPr>
            <p:spPr>
              <a:xfrm>
                <a:off x="4625981" y="3338615"/>
                <a:ext cx="101515" cy="10151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ZoneTexte 419">
                <a:extLst>
                  <a:ext uri="{FF2B5EF4-FFF2-40B4-BE49-F238E27FC236}">
                    <a16:creationId xmlns:a16="http://schemas.microsoft.com/office/drawing/2014/main" id="{FF662995-0520-2B4B-B6D0-DF419A1E7BD0}"/>
                  </a:ext>
                </a:extLst>
              </p:cNvPr>
              <p:cNvSpPr txBox="1"/>
              <p:nvPr/>
            </p:nvSpPr>
            <p:spPr>
              <a:xfrm>
                <a:off x="4170593" y="2013232"/>
                <a:ext cx="563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A</a:t>
                </a:r>
              </a:p>
            </p:txBody>
          </p:sp>
          <p:sp>
            <p:nvSpPr>
              <p:cNvPr id="421" name="ZoneTexte 420">
                <a:extLst>
                  <a:ext uri="{FF2B5EF4-FFF2-40B4-BE49-F238E27FC236}">
                    <a16:creationId xmlns:a16="http://schemas.microsoft.com/office/drawing/2014/main" id="{81403D68-03E7-424C-BB0C-BF056E4D580C}"/>
                  </a:ext>
                </a:extLst>
              </p:cNvPr>
              <p:cNvSpPr txBox="1"/>
              <p:nvPr/>
            </p:nvSpPr>
            <p:spPr>
              <a:xfrm>
                <a:off x="3000677" y="4486939"/>
                <a:ext cx="563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B</a:t>
                </a:r>
              </a:p>
            </p:txBody>
          </p:sp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DB0E340-29E9-7C48-8D08-719D280E5DC0}"/>
                  </a:ext>
                </a:extLst>
              </p:cNvPr>
              <p:cNvSpPr txBox="1"/>
              <p:nvPr/>
            </p:nvSpPr>
            <p:spPr>
              <a:xfrm>
                <a:off x="5482026" y="4491524"/>
                <a:ext cx="5634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C</a:t>
                </a:r>
              </a:p>
            </p:txBody>
          </p:sp>
          <p:sp>
            <p:nvSpPr>
              <p:cNvPr id="423" name="ZoneTexte 422">
                <a:extLst>
                  <a:ext uri="{FF2B5EF4-FFF2-40B4-BE49-F238E27FC236}">
                    <a16:creationId xmlns:a16="http://schemas.microsoft.com/office/drawing/2014/main" id="{E090494C-5DD0-A845-B117-B2447726C7C9}"/>
                  </a:ext>
                </a:extLst>
              </p:cNvPr>
              <p:cNvSpPr txBox="1"/>
              <p:nvPr/>
            </p:nvSpPr>
            <p:spPr>
              <a:xfrm>
                <a:off x="4774815" y="3062165"/>
                <a:ext cx="739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AC</a:t>
                </a:r>
              </a:p>
            </p:txBody>
          </p:sp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7AB6ED42-AF03-724A-AD10-E92C8DDEA64D}"/>
                  </a:ext>
                </a:extLst>
              </p:cNvPr>
              <p:cNvSpPr txBox="1"/>
              <p:nvPr/>
            </p:nvSpPr>
            <p:spPr>
              <a:xfrm>
                <a:off x="3336007" y="3170974"/>
                <a:ext cx="739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AB</a:t>
                </a:r>
              </a:p>
            </p:txBody>
          </p:sp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A5D8E2E1-481D-B54E-9BF0-9DD522B98AB5}"/>
                  </a:ext>
                </a:extLst>
              </p:cNvPr>
              <p:cNvSpPr txBox="1"/>
              <p:nvPr/>
            </p:nvSpPr>
            <p:spPr>
              <a:xfrm>
                <a:off x="4140925" y="4442086"/>
                <a:ext cx="739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BC</a:t>
                </a:r>
              </a:p>
            </p:txBody>
          </p:sp>
          <p:sp>
            <p:nvSpPr>
              <p:cNvPr id="426" name="Ellipse 425">
                <a:extLst>
                  <a:ext uri="{FF2B5EF4-FFF2-40B4-BE49-F238E27FC236}">
                    <a16:creationId xmlns:a16="http://schemas.microsoft.com/office/drawing/2014/main" id="{23430C36-45A3-AE4E-BE5A-14B517234EBA}"/>
                  </a:ext>
                </a:extLst>
              </p:cNvPr>
              <p:cNvSpPr/>
              <p:nvPr/>
            </p:nvSpPr>
            <p:spPr>
              <a:xfrm>
                <a:off x="5016950" y="4009541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5C41E985-5E34-A34B-B4B4-253EF13229EA}"/>
                  </a:ext>
                </a:extLst>
              </p:cNvPr>
              <p:cNvSpPr txBox="1"/>
              <p:nvPr/>
            </p:nvSpPr>
            <p:spPr>
              <a:xfrm>
                <a:off x="5955272" y="3916310"/>
                <a:ext cx="4133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CD</a:t>
                </a:r>
              </a:p>
            </p:txBody>
          </p:sp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29BD68C2-A71C-CC43-A27C-97164E0DC2C0}"/>
                  </a:ext>
                </a:extLst>
              </p:cNvPr>
              <p:cNvSpPr txBox="1"/>
              <p:nvPr/>
            </p:nvSpPr>
            <p:spPr>
              <a:xfrm>
                <a:off x="5261434" y="2532600"/>
                <a:ext cx="739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AD</a:t>
                </a:r>
              </a:p>
            </p:txBody>
          </p:sp>
          <p:sp>
            <p:nvSpPr>
              <p:cNvPr id="429" name="ZoneTexte 428">
                <a:extLst>
                  <a:ext uri="{FF2B5EF4-FFF2-40B4-BE49-F238E27FC236}">
                    <a16:creationId xmlns:a16="http://schemas.microsoft.com/office/drawing/2014/main" id="{281EA5AF-76BE-B34C-8556-2912E389A78F}"/>
                  </a:ext>
                </a:extLst>
              </p:cNvPr>
              <p:cNvSpPr txBox="1"/>
              <p:nvPr/>
            </p:nvSpPr>
            <p:spPr>
              <a:xfrm>
                <a:off x="4621585" y="3643957"/>
                <a:ext cx="7392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77"/>
                  </a:rPr>
                  <a:t>BD</a:t>
                </a:r>
              </a:p>
            </p:txBody>
          </p: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8A3F61EB-B6F6-6E4F-9FEF-16005761ECCD}"/>
                  </a:ext>
                </a:extLst>
              </p:cNvPr>
              <p:cNvSpPr txBox="1"/>
              <p:nvPr/>
            </p:nvSpPr>
            <p:spPr>
              <a:xfrm>
                <a:off x="4380878" y="3093847"/>
                <a:ext cx="82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ll MT" panose="02020503060305020303" pitchFamily="18" charset="77"/>
                  </a:rPr>
                  <a:t>ABD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A9568C61-6797-3E42-87DB-FE7A38C880BD}"/>
                  </a:ext>
                </a:extLst>
              </p:cNvPr>
              <p:cNvSpPr txBox="1"/>
              <p:nvPr/>
            </p:nvSpPr>
            <p:spPr>
              <a:xfrm>
                <a:off x="4855991" y="4063618"/>
                <a:ext cx="829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BCD</a:t>
                </a:r>
              </a:p>
            </p:txBody>
          </p:sp>
          <p:sp>
            <p:nvSpPr>
              <p:cNvPr id="432" name="Ellipse 431">
                <a:extLst>
                  <a:ext uri="{FF2B5EF4-FFF2-40B4-BE49-F238E27FC236}">
                    <a16:creationId xmlns:a16="http://schemas.microsoft.com/office/drawing/2014/main" id="{97848B0E-64DB-5E43-93A9-0BB63AEF9880}"/>
                  </a:ext>
                </a:extLst>
              </p:cNvPr>
              <p:cNvSpPr/>
              <p:nvPr/>
            </p:nvSpPr>
            <p:spPr>
              <a:xfrm>
                <a:off x="4859159" y="3632079"/>
                <a:ext cx="101515" cy="10151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33" name="Groupe 432">
                <a:extLst>
                  <a:ext uri="{FF2B5EF4-FFF2-40B4-BE49-F238E27FC236}">
                    <a16:creationId xmlns:a16="http://schemas.microsoft.com/office/drawing/2014/main" id="{63BA0D86-3530-3747-BB45-867FE0C0A963}"/>
                  </a:ext>
                </a:extLst>
              </p:cNvPr>
              <p:cNvGrpSpPr/>
              <p:nvPr/>
            </p:nvGrpSpPr>
            <p:grpSpPr>
              <a:xfrm>
                <a:off x="3131446" y="2317346"/>
                <a:ext cx="3415748" cy="2126259"/>
                <a:chOff x="3124109" y="2554892"/>
                <a:chExt cx="3768624" cy="2345919"/>
              </a:xfrm>
            </p:grpSpPr>
            <p:grpSp>
              <p:nvGrpSpPr>
                <p:cNvPr id="434" name="Groupe 433">
                  <a:extLst>
                    <a:ext uri="{FF2B5EF4-FFF2-40B4-BE49-F238E27FC236}">
                      <a16:creationId xmlns:a16="http://schemas.microsoft.com/office/drawing/2014/main" id="{3A71255D-74AF-4C4A-BAC4-2DCB68284E79}"/>
                    </a:ext>
                  </a:extLst>
                </p:cNvPr>
                <p:cNvGrpSpPr/>
                <p:nvPr/>
              </p:nvGrpSpPr>
              <p:grpSpPr>
                <a:xfrm>
                  <a:off x="3124109" y="2554892"/>
                  <a:ext cx="3768624" cy="2345919"/>
                  <a:chOff x="4048298" y="1918441"/>
                  <a:chExt cx="2403731" cy="1496291"/>
                </a:xfrm>
              </p:grpSpPr>
              <p:sp>
                <p:nvSpPr>
                  <p:cNvPr id="436" name="Triangle isocèle 7">
                    <a:extLst>
                      <a:ext uri="{FF2B5EF4-FFF2-40B4-BE49-F238E27FC236}">
                        <a16:creationId xmlns:a16="http://schemas.microsoft.com/office/drawing/2014/main" id="{1B92E9A3-EE3C-C44F-BC3C-F70EB5E50304}"/>
                      </a:ext>
                    </a:extLst>
                  </p:cNvPr>
                  <p:cNvSpPr/>
                  <p:nvPr/>
                </p:nvSpPr>
                <p:spPr>
                  <a:xfrm>
                    <a:off x="4048298" y="1918441"/>
                    <a:ext cx="1729047" cy="1496291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/>
                  </a:p>
                </p:txBody>
              </p:sp>
              <p:sp>
                <p:nvSpPr>
                  <p:cNvPr id="437" name="Triangle isocèle 9">
                    <a:extLst>
                      <a:ext uri="{FF2B5EF4-FFF2-40B4-BE49-F238E27FC236}">
                        <a16:creationId xmlns:a16="http://schemas.microsoft.com/office/drawing/2014/main" id="{74CD508E-40B0-4E43-9AD3-714898DB8EE9}"/>
                      </a:ext>
                    </a:extLst>
                  </p:cNvPr>
                  <p:cNvSpPr/>
                  <p:nvPr/>
                </p:nvSpPr>
                <p:spPr>
                  <a:xfrm rot="18798864">
                    <a:off x="5023300" y="1667455"/>
                    <a:ext cx="983504" cy="1648253"/>
                  </a:xfrm>
                  <a:prstGeom prst="triangle">
                    <a:avLst>
                      <a:gd name="adj" fmla="val 50477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 dirty="0"/>
                  </a:p>
                  <a:p>
                    <a:pPr algn="ctr"/>
                    <a:endParaRPr lang="fr-FR" sz="1400" dirty="0"/>
                  </a:p>
                </p:txBody>
              </p:sp>
              <p:cxnSp>
                <p:nvCxnSpPr>
                  <p:cNvPr id="438" name="Connecteur droit 437">
                    <a:extLst>
                      <a:ext uri="{FF2B5EF4-FFF2-40B4-BE49-F238E27FC236}">
                        <a16:creationId xmlns:a16="http://schemas.microsoft.com/office/drawing/2014/main" id="{25108AAD-F267-6A44-8074-6DA3A5C3842C}"/>
                      </a:ext>
                    </a:extLst>
                  </p:cNvPr>
                  <p:cNvCxnSpPr>
                    <a:cxnSpLocks/>
                    <a:stCxn id="436" idx="2"/>
                    <a:endCxn id="437" idx="4"/>
                  </p:cNvCxnSpPr>
                  <p:nvPr/>
                </p:nvCxnSpPr>
                <p:spPr>
                  <a:xfrm flipV="1">
                    <a:off x="4048298" y="2699134"/>
                    <a:ext cx="2403731" cy="7155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5" name="ZoneTexte 434">
                  <a:extLst>
                    <a:ext uri="{FF2B5EF4-FFF2-40B4-BE49-F238E27FC236}">
                      <a16:creationId xmlns:a16="http://schemas.microsoft.com/office/drawing/2014/main" id="{F40D4AA5-5D0A-DC42-B555-D5C4172A2443}"/>
                    </a:ext>
                  </a:extLst>
                </p:cNvPr>
                <p:cNvSpPr txBox="1"/>
                <p:nvPr/>
              </p:nvSpPr>
              <p:spPr>
                <a:xfrm>
                  <a:off x="5518583" y="3453474"/>
                  <a:ext cx="815614" cy="339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ACD</a:t>
                  </a:r>
                </a:p>
              </p:txBody>
            </p:sp>
          </p:grpSp>
          <p:sp>
            <p:nvSpPr>
              <p:cNvPr id="439" name="Triangle isocèle 7">
                <a:extLst>
                  <a:ext uri="{FF2B5EF4-FFF2-40B4-BE49-F238E27FC236}">
                    <a16:creationId xmlns:a16="http://schemas.microsoft.com/office/drawing/2014/main" id="{AD016D29-DD93-9244-9EB3-6C7AD9B5A55C}"/>
                  </a:ext>
                </a:extLst>
              </p:cNvPr>
              <p:cNvSpPr/>
              <p:nvPr/>
            </p:nvSpPr>
            <p:spPr>
              <a:xfrm>
                <a:off x="441727" y="2319496"/>
                <a:ext cx="2444582" cy="21155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440" name="Connecteur droit 439">
                <a:extLst>
                  <a:ext uri="{FF2B5EF4-FFF2-40B4-BE49-F238E27FC236}">
                    <a16:creationId xmlns:a16="http://schemas.microsoft.com/office/drawing/2014/main" id="{57ED8466-7297-B14C-8D11-D8CEE1D37020}"/>
                  </a:ext>
                </a:extLst>
              </p:cNvPr>
              <p:cNvCxnSpPr>
                <a:cxnSpLocks/>
                <a:stCxn id="439" idx="0"/>
              </p:cNvCxnSpPr>
              <p:nvPr/>
            </p:nvCxnSpPr>
            <p:spPr>
              <a:xfrm flipH="1">
                <a:off x="1644632" y="2319496"/>
                <a:ext cx="19386" cy="2065005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onnecteur droit 440">
                <a:extLst>
                  <a:ext uri="{FF2B5EF4-FFF2-40B4-BE49-F238E27FC236}">
                    <a16:creationId xmlns:a16="http://schemas.microsoft.com/office/drawing/2014/main" id="{2856B3B5-0C24-7546-8056-047E0EB5D8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3254" y="3391719"/>
                <a:ext cx="1777345" cy="1011168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onnecteur droit 441">
                <a:extLst>
                  <a:ext uri="{FF2B5EF4-FFF2-40B4-BE49-F238E27FC236}">
                    <a16:creationId xmlns:a16="http://schemas.microsoft.com/office/drawing/2014/main" id="{62A717BD-E1C2-4142-B4FF-AC233A503920}"/>
                  </a:ext>
                </a:extLst>
              </p:cNvPr>
              <p:cNvCxnSpPr>
                <a:cxnSpLocks/>
                <a:endCxn id="439" idx="4"/>
              </p:cNvCxnSpPr>
              <p:nvPr/>
            </p:nvCxnSpPr>
            <p:spPr>
              <a:xfrm>
                <a:off x="1697996" y="2372898"/>
                <a:ext cx="1188313" cy="206210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onnecteur droit 442">
                <a:extLst>
                  <a:ext uri="{FF2B5EF4-FFF2-40B4-BE49-F238E27FC236}">
                    <a16:creationId xmlns:a16="http://schemas.microsoft.com/office/drawing/2014/main" id="{3DC27539-361C-4B41-B051-82B12D366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333" y="2372898"/>
                <a:ext cx="1166243" cy="202998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necteur droit 443">
                <a:extLst>
                  <a:ext uri="{FF2B5EF4-FFF2-40B4-BE49-F238E27FC236}">
                    <a16:creationId xmlns:a16="http://schemas.microsoft.com/office/drawing/2014/main" id="{44765CAC-1C8B-2E49-8321-F17914AAF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20" y="4430543"/>
                <a:ext cx="2377788" cy="805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Connecteur droit 444">
                <a:extLst>
                  <a:ext uri="{FF2B5EF4-FFF2-40B4-BE49-F238E27FC236}">
                    <a16:creationId xmlns:a16="http://schemas.microsoft.com/office/drawing/2014/main" id="{317E3248-C902-5647-A659-F6AF6987F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9224" y="3358142"/>
                <a:ext cx="1832479" cy="1080455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6" name="Groupe 445">
                <a:extLst>
                  <a:ext uri="{FF2B5EF4-FFF2-40B4-BE49-F238E27FC236}">
                    <a16:creationId xmlns:a16="http://schemas.microsoft.com/office/drawing/2014/main" id="{2C201067-7685-944A-BEE6-5BDE7AAACDC8}"/>
                  </a:ext>
                </a:extLst>
              </p:cNvPr>
              <p:cNvGrpSpPr/>
              <p:nvPr/>
            </p:nvGrpSpPr>
            <p:grpSpPr>
              <a:xfrm>
                <a:off x="339741" y="2047686"/>
                <a:ext cx="3814125" cy="2761675"/>
                <a:chOff x="750625" y="1644179"/>
                <a:chExt cx="4208157" cy="3046979"/>
              </a:xfrm>
            </p:grpSpPr>
            <p:sp>
              <p:nvSpPr>
                <p:cNvPr id="447" name="ZoneTexte 446">
                  <a:extLst>
                    <a:ext uri="{FF2B5EF4-FFF2-40B4-BE49-F238E27FC236}">
                      <a16:creationId xmlns:a16="http://schemas.microsoft.com/office/drawing/2014/main" id="{7E5290AD-61DE-964C-9416-3F10A0FC255C}"/>
                    </a:ext>
                  </a:extLst>
                </p:cNvPr>
                <p:cNvSpPr txBox="1"/>
                <p:nvPr/>
              </p:nvSpPr>
              <p:spPr>
                <a:xfrm>
                  <a:off x="4677071" y="3017182"/>
                  <a:ext cx="72" cy="2377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400" b="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48" name="Ellipse 447">
                  <a:extLst>
                    <a:ext uri="{FF2B5EF4-FFF2-40B4-BE49-F238E27FC236}">
                      <a16:creationId xmlns:a16="http://schemas.microsoft.com/office/drawing/2014/main" id="{0F529CD1-0879-5748-996C-1B429E7791AA}"/>
                    </a:ext>
                  </a:extLst>
                </p:cNvPr>
                <p:cNvSpPr/>
                <p:nvPr/>
              </p:nvSpPr>
              <p:spPr>
                <a:xfrm>
                  <a:off x="2134604" y="4222407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9" name="Ellipse 448">
                  <a:extLst>
                    <a:ext uri="{FF2B5EF4-FFF2-40B4-BE49-F238E27FC236}">
                      <a16:creationId xmlns:a16="http://schemas.microsoft.com/office/drawing/2014/main" id="{89496F3B-8170-294A-8817-8193D30996A4}"/>
                    </a:ext>
                  </a:extLst>
                </p:cNvPr>
                <p:cNvSpPr/>
                <p:nvPr/>
              </p:nvSpPr>
              <p:spPr>
                <a:xfrm>
                  <a:off x="1487632" y="3050430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0" name="Ellipse 449">
                  <a:extLst>
                    <a:ext uri="{FF2B5EF4-FFF2-40B4-BE49-F238E27FC236}">
                      <a16:creationId xmlns:a16="http://schemas.microsoft.com/office/drawing/2014/main" id="{FEE74B26-14F3-FC4D-A760-856377D249BE}"/>
                    </a:ext>
                  </a:extLst>
                </p:cNvPr>
                <p:cNvSpPr/>
                <p:nvPr/>
              </p:nvSpPr>
              <p:spPr>
                <a:xfrm>
                  <a:off x="2815423" y="3041646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1" name="Ellipse 450">
                  <a:extLst>
                    <a:ext uri="{FF2B5EF4-FFF2-40B4-BE49-F238E27FC236}">
                      <a16:creationId xmlns:a16="http://schemas.microsoft.com/office/drawing/2014/main" id="{023E36B1-35C7-7D4B-AE0F-92A9A986BE94}"/>
                    </a:ext>
                  </a:extLst>
                </p:cNvPr>
                <p:cNvSpPr/>
                <p:nvPr/>
              </p:nvSpPr>
              <p:spPr>
                <a:xfrm>
                  <a:off x="2155993" y="3441635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2" name="ZoneTexte 451">
                  <a:extLst>
                    <a:ext uri="{FF2B5EF4-FFF2-40B4-BE49-F238E27FC236}">
                      <a16:creationId xmlns:a16="http://schemas.microsoft.com/office/drawing/2014/main" id="{8DFE9CD4-697D-844E-AE56-B7DA385C52DF}"/>
                    </a:ext>
                  </a:extLst>
                </p:cNvPr>
                <p:cNvSpPr txBox="1"/>
                <p:nvPr/>
              </p:nvSpPr>
              <p:spPr>
                <a:xfrm>
                  <a:off x="750625" y="4339482"/>
                  <a:ext cx="618512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B</a:t>
                  </a:r>
                </a:p>
              </p:txBody>
            </p:sp>
            <p:sp>
              <p:nvSpPr>
                <p:cNvPr id="453" name="ZoneTexte 452">
                  <a:extLst>
                    <a:ext uri="{FF2B5EF4-FFF2-40B4-BE49-F238E27FC236}">
                      <a16:creationId xmlns:a16="http://schemas.microsoft.com/office/drawing/2014/main" id="{99A4D293-85AE-AF4A-AC85-AD9671178563}"/>
                    </a:ext>
                  </a:extLst>
                </p:cNvPr>
                <p:cNvSpPr txBox="1"/>
                <p:nvPr/>
              </p:nvSpPr>
              <p:spPr>
                <a:xfrm>
                  <a:off x="3424258" y="4351585"/>
                  <a:ext cx="618512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C</a:t>
                  </a:r>
                </a:p>
              </p:txBody>
            </p:sp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CA9FA1A7-6B3F-5249-9A66-05B7C4F77BA8}"/>
                    </a:ext>
                  </a:extLst>
                </p:cNvPr>
                <p:cNvSpPr txBox="1"/>
                <p:nvPr/>
              </p:nvSpPr>
              <p:spPr>
                <a:xfrm>
                  <a:off x="2815421" y="2826278"/>
                  <a:ext cx="811489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AC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0296CDDD-6CB1-2442-8554-4D45B8492DA9}"/>
                    </a:ext>
                  </a:extLst>
                </p:cNvPr>
                <p:cNvSpPr txBox="1"/>
                <p:nvPr/>
              </p:nvSpPr>
              <p:spPr>
                <a:xfrm>
                  <a:off x="1140185" y="2885974"/>
                  <a:ext cx="811489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AB</a:t>
                  </a:r>
                </a:p>
              </p:txBody>
            </p:sp>
            <p:sp>
              <p:nvSpPr>
                <p:cNvPr id="456" name="ZoneTexte 455">
                  <a:extLst>
                    <a:ext uri="{FF2B5EF4-FFF2-40B4-BE49-F238E27FC236}">
                      <a16:creationId xmlns:a16="http://schemas.microsoft.com/office/drawing/2014/main" id="{0E6FF540-DC22-7546-84E6-D4DAB2692712}"/>
                    </a:ext>
                  </a:extLst>
                </p:cNvPr>
                <p:cNvSpPr txBox="1"/>
                <p:nvPr/>
              </p:nvSpPr>
              <p:spPr>
                <a:xfrm>
                  <a:off x="2033171" y="4319689"/>
                  <a:ext cx="811489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BC</a:t>
                  </a:r>
                </a:p>
              </p:txBody>
            </p:sp>
            <p:sp>
              <p:nvSpPr>
                <p:cNvPr id="457" name="ZoneTexte 456">
                  <a:extLst>
                    <a:ext uri="{FF2B5EF4-FFF2-40B4-BE49-F238E27FC236}">
                      <a16:creationId xmlns:a16="http://schemas.microsoft.com/office/drawing/2014/main" id="{E8F594EC-78FD-C04F-857C-3FBD4B6F8A37}"/>
                    </a:ext>
                  </a:extLst>
                </p:cNvPr>
                <p:cNvSpPr txBox="1"/>
                <p:nvPr/>
              </p:nvSpPr>
              <p:spPr>
                <a:xfrm>
                  <a:off x="1961282" y="3165046"/>
                  <a:ext cx="1029571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ABC</a:t>
                  </a:r>
                </a:p>
              </p:txBody>
            </p:sp>
            <p:sp>
              <p:nvSpPr>
                <p:cNvPr id="458" name="ZoneTexte 457">
                  <a:extLst>
                    <a:ext uri="{FF2B5EF4-FFF2-40B4-BE49-F238E27FC236}">
                      <a16:creationId xmlns:a16="http://schemas.microsoft.com/office/drawing/2014/main" id="{4BA0237D-2189-384D-8E8E-F84E5D8DCE56}"/>
                    </a:ext>
                  </a:extLst>
                </p:cNvPr>
                <p:cNvSpPr txBox="1"/>
                <p:nvPr/>
              </p:nvSpPr>
              <p:spPr>
                <a:xfrm>
                  <a:off x="1976190" y="1644179"/>
                  <a:ext cx="618512" cy="339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</a:t>
                  </a:r>
                </a:p>
              </p:txBody>
            </p:sp>
            <p:sp>
              <p:nvSpPr>
                <p:cNvPr id="459" name="Ellipse 458">
                  <a:extLst>
                    <a:ext uri="{FF2B5EF4-FFF2-40B4-BE49-F238E27FC236}">
                      <a16:creationId xmlns:a16="http://schemas.microsoft.com/office/drawing/2014/main" id="{60B34851-6F98-A74E-AFEB-164D7FC0F5AC}"/>
                    </a:ext>
                  </a:extLst>
                </p:cNvPr>
                <p:cNvSpPr/>
                <p:nvPr/>
              </p:nvSpPr>
              <p:spPr>
                <a:xfrm>
                  <a:off x="2154082" y="1907871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0" name="Ellipse 459">
                  <a:extLst>
                    <a:ext uri="{FF2B5EF4-FFF2-40B4-BE49-F238E27FC236}">
                      <a16:creationId xmlns:a16="http://schemas.microsoft.com/office/drawing/2014/main" id="{ED789392-5098-544C-8844-D2E8B5D8C68D}"/>
                    </a:ext>
                  </a:extLst>
                </p:cNvPr>
                <p:cNvSpPr/>
                <p:nvPr/>
              </p:nvSpPr>
              <p:spPr>
                <a:xfrm>
                  <a:off x="793634" y="4222407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1" name="Ellipse 460">
                  <a:extLst>
                    <a:ext uri="{FF2B5EF4-FFF2-40B4-BE49-F238E27FC236}">
                      <a16:creationId xmlns:a16="http://schemas.microsoft.com/office/drawing/2014/main" id="{AB39CC95-F775-DD4E-A640-C2B4D281A341}"/>
                    </a:ext>
                  </a:extLst>
                </p:cNvPr>
                <p:cNvSpPr/>
                <p:nvPr/>
              </p:nvSpPr>
              <p:spPr>
                <a:xfrm>
                  <a:off x="3504557" y="4226373"/>
                  <a:ext cx="111436" cy="1114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2" name="ZoneTexte 461">
                  <a:extLst>
                    <a:ext uri="{FF2B5EF4-FFF2-40B4-BE49-F238E27FC236}">
                      <a16:creationId xmlns:a16="http://schemas.microsoft.com/office/drawing/2014/main" id="{68D6756B-E551-CC41-958D-A35714A0AAF3}"/>
                    </a:ext>
                  </a:extLst>
                </p:cNvPr>
                <p:cNvSpPr txBox="1"/>
                <p:nvPr/>
              </p:nvSpPr>
              <p:spPr>
                <a:xfrm>
                  <a:off x="4958710" y="3053765"/>
                  <a:ext cx="72" cy="2377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fr-FR" sz="1400" b="0" dirty="0"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463" name="Connecteur droit 462">
                <a:extLst>
                  <a:ext uri="{FF2B5EF4-FFF2-40B4-BE49-F238E27FC236}">
                    <a16:creationId xmlns:a16="http://schemas.microsoft.com/office/drawing/2014/main" id="{CEA27C1E-6FB3-FC45-BFB8-2A351811792F}"/>
                  </a:ext>
                </a:extLst>
              </p:cNvPr>
              <p:cNvCxnSpPr/>
              <p:nvPr/>
            </p:nvCxnSpPr>
            <p:spPr>
              <a:xfrm flipH="1">
                <a:off x="4375483" y="2370335"/>
                <a:ext cx="153" cy="2009509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necteur droit 463">
                <a:extLst>
                  <a:ext uri="{FF2B5EF4-FFF2-40B4-BE49-F238E27FC236}">
                    <a16:creationId xmlns:a16="http://schemas.microsoft.com/office/drawing/2014/main" id="{57239060-F492-FB48-A73A-2480DD385BA7}"/>
                  </a:ext>
                </a:extLst>
              </p:cNvPr>
              <p:cNvCxnSpPr>
                <a:stCxn id="411" idx="7"/>
                <a:endCxn id="416" idx="3"/>
              </p:cNvCxnSpPr>
              <p:nvPr/>
            </p:nvCxnSpPr>
            <p:spPr>
              <a:xfrm flipV="1">
                <a:off x="3154770" y="3403856"/>
                <a:ext cx="1770013" cy="1003858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necteur droit 464">
                <a:extLst>
                  <a:ext uri="{FF2B5EF4-FFF2-40B4-BE49-F238E27FC236}">
                    <a16:creationId xmlns:a16="http://schemas.microsoft.com/office/drawing/2014/main" id="{D8DF69E8-85F0-6949-B9A1-9C7FC7E97E59}"/>
                  </a:ext>
                </a:extLst>
              </p:cNvPr>
              <p:cNvCxnSpPr>
                <a:endCxn id="472" idx="1"/>
              </p:cNvCxnSpPr>
              <p:nvPr/>
            </p:nvCxnSpPr>
            <p:spPr>
              <a:xfrm>
                <a:off x="3801849" y="3358142"/>
                <a:ext cx="1750715" cy="1053186"/>
              </a:xfrm>
              <a:prstGeom prst="line">
                <a:avLst/>
              </a:prstGeom>
              <a:ln w="127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Ellipse 465">
                <a:extLst>
                  <a:ext uri="{FF2B5EF4-FFF2-40B4-BE49-F238E27FC236}">
                    <a16:creationId xmlns:a16="http://schemas.microsoft.com/office/drawing/2014/main" id="{5B5E26E6-2E34-8B40-913E-6FD8BBD62B46}"/>
                  </a:ext>
                </a:extLst>
              </p:cNvPr>
              <p:cNvSpPr/>
              <p:nvPr/>
            </p:nvSpPr>
            <p:spPr>
              <a:xfrm>
                <a:off x="4318334" y="3682691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Ellipse 466">
                <a:extLst>
                  <a:ext uri="{FF2B5EF4-FFF2-40B4-BE49-F238E27FC236}">
                    <a16:creationId xmlns:a16="http://schemas.microsoft.com/office/drawing/2014/main" id="{D2D5B0F3-755A-A342-A951-FE573D78EB20}"/>
                  </a:ext>
                </a:extLst>
              </p:cNvPr>
              <p:cNvSpPr/>
              <p:nvPr/>
            </p:nvSpPr>
            <p:spPr>
              <a:xfrm>
                <a:off x="5457703" y="3343302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ZoneTexte 467">
                <a:extLst>
                  <a:ext uri="{FF2B5EF4-FFF2-40B4-BE49-F238E27FC236}">
                    <a16:creationId xmlns:a16="http://schemas.microsoft.com/office/drawing/2014/main" id="{9DA7B4B9-25D9-554F-92C9-5E0A7CE3D00E}"/>
                  </a:ext>
                </a:extLst>
              </p:cNvPr>
              <p:cNvSpPr txBox="1"/>
              <p:nvPr/>
            </p:nvSpPr>
            <p:spPr>
              <a:xfrm>
                <a:off x="4193237" y="3713251"/>
                <a:ext cx="9379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Bell MT" panose="02020503060305020303" pitchFamily="18" charset="77"/>
                  </a:rPr>
                  <a:t>ABC</a:t>
                </a:r>
              </a:p>
            </p:txBody>
          </p:sp>
          <p:cxnSp>
            <p:nvCxnSpPr>
              <p:cNvPr id="469" name="Connecteur droit 468">
                <a:extLst>
                  <a:ext uri="{FF2B5EF4-FFF2-40B4-BE49-F238E27FC236}">
                    <a16:creationId xmlns:a16="http://schemas.microsoft.com/office/drawing/2014/main" id="{108FF1AD-1725-7F46-9CBC-D4D264BF1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9131" y="2380413"/>
                <a:ext cx="1188313" cy="206210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necteur droit 469">
                <a:extLst>
                  <a:ext uri="{FF2B5EF4-FFF2-40B4-BE49-F238E27FC236}">
                    <a16:creationId xmlns:a16="http://schemas.microsoft.com/office/drawing/2014/main" id="{3F1DAC85-F905-ED44-B4D4-E81B397F0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1468" y="2380413"/>
                <a:ext cx="1166243" cy="202998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necteur droit 470">
                <a:extLst>
                  <a:ext uri="{FF2B5EF4-FFF2-40B4-BE49-F238E27FC236}">
                    <a16:creationId xmlns:a16="http://schemas.microsoft.com/office/drawing/2014/main" id="{3911A015-2C82-2A43-8B8C-CFA34B56D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155" y="4438058"/>
                <a:ext cx="2377788" cy="805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Ellipse 471">
                <a:extLst>
                  <a:ext uri="{FF2B5EF4-FFF2-40B4-BE49-F238E27FC236}">
                    <a16:creationId xmlns:a16="http://schemas.microsoft.com/office/drawing/2014/main" id="{7F99D266-1E25-A741-95B5-FD49724561CA}"/>
                  </a:ext>
                </a:extLst>
              </p:cNvPr>
              <p:cNvSpPr/>
              <p:nvPr/>
            </p:nvSpPr>
            <p:spPr>
              <a:xfrm>
                <a:off x="5537698" y="4396462"/>
                <a:ext cx="101515" cy="1015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74" name="Rectangle 473"/>
            <p:cNvSpPr/>
            <p:nvPr/>
          </p:nvSpPr>
          <p:spPr>
            <a:xfrm>
              <a:off x="-930230" y="2190165"/>
              <a:ext cx="6559669" cy="5831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grpSp>
          <p:nvGrpSpPr>
            <p:cNvPr id="483" name="Groupe 482"/>
            <p:cNvGrpSpPr/>
            <p:nvPr/>
          </p:nvGrpSpPr>
          <p:grpSpPr>
            <a:xfrm>
              <a:off x="-537319" y="5390844"/>
              <a:ext cx="5935295" cy="2466907"/>
              <a:chOff x="-1088350" y="2019545"/>
              <a:chExt cx="5935295" cy="2466907"/>
            </a:xfrm>
          </p:grpSpPr>
          <p:grpSp>
            <p:nvGrpSpPr>
              <p:cNvPr id="486" name="Groupe 485">
                <a:extLst>
                  <a:ext uri="{FF2B5EF4-FFF2-40B4-BE49-F238E27FC236}">
                    <a16:creationId xmlns:a16="http://schemas.microsoft.com/office/drawing/2014/main" id="{8233B521-2FFF-E344-8A4A-3186FCE7A374}"/>
                  </a:ext>
                </a:extLst>
              </p:cNvPr>
              <p:cNvGrpSpPr/>
              <p:nvPr/>
            </p:nvGrpSpPr>
            <p:grpSpPr>
              <a:xfrm>
                <a:off x="-1088350" y="2019545"/>
                <a:ext cx="2605927" cy="2459650"/>
                <a:chOff x="1644059" y="1689936"/>
                <a:chExt cx="2115501" cy="1964371"/>
              </a:xfrm>
            </p:grpSpPr>
            <p:sp>
              <p:nvSpPr>
                <p:cNvPr id="524" name="ZoneTexte 523">
                  <a:extLst>
                    <a:ext uri="{FF2B5EF4-FFF2-40B4-BE49-F238E27FC236}">
                      <a16:creationId xmlns:a16="http://schemas.microsoft.com/office/drawing/2014/main" id="{FC0CE3DA-1CE7-F248-B482-B70D5466FF78}"/>
                    </a:ext>
                  </a:extLst>
                </p:cNvPr>
                <p:cNvSpPr txBox="1"/>
                <p:nvPr/>
              </p:nvSpPr>
              <p:spPr>
                <a:xfrm>
                  <a:off x="2480471" y="1689936"/>
                  <a:ext cx="396509" cy="245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</a:t>
                  </a:r>
                </a:p>
              </p:txBody>
            </p:sp>
            <p:grpSp>
              <p:nvGrpSpPr>
                <p:cNvPr id="525" name="Groupe 524">
                  <a:extLst>
                    <a:ext uri="{FF2B5EF4-FFF2-40B4-BE49-F238E27FC236}">
                      <a16:creationId xmlns:a16="http://schemas.microsoft.com/office/drawing/2014/main" id="{7DB7B60E-5371-6F47-A2F1-29C5224AED7D}"/>
                    </a:ext>
                  </a:extLst>
                </p:cNvPr>
                <p:cNvGrpSpPr/>
                <p:nvPr/>
              </p:nvGrpSpPr>
              <p:grpSpPr>
                <a:xfrm>
                  <a:off x="1644059" y="1845522"/>
                  <a:ext cx="2115501" cy="1808785"/>
                  <a:chOff x="1644059" y="1845522"/>
                  <a:chExt cx="2115501" cy="1808785"/>
                </a:xfrm>
              </p:grpSpPr>
              <p:grpSp>
                <p:nvGrpSpPr>
                  <p:cNvPr id="526" name="Groupe 525">
                    <a:extLst>
                      <a:ext uri="{FF2B5EF4-FFF2-40B4-BE49-F238E27FC236}">
                        <a16:creationId xmlns:a16="http://schemas.microsoft.com/office/drawing/2014/main" id="{BFC82C0A-E07F-BF49-842B-684FDD4799A9}"/>
                      </a:ext>
                    </a:extLst>
                  </p:cNvPr>
                  <p:cNvGrpSpPr/>
                  <p:nvPr/>
                </p:nvGrpSpPr>
                <p:grpSpPr>
                  <a:xfrm>
                    <a:off x="1694066" y="1845522"/>
                    <a:ext cx="1809329" cy="1559551"/>
                    <a:chOff x="6991330" y="2044360"/>
                    <a:chExt cx="1809329" cy="1559551"/>
                  </a:xfrm>
                </p:grpSpPr>
                <p:sp>
                  <p:nvSpPr>
                    <p:cNvPr id="533" name="Triangle isocèle 7">
                      <a:extLst>
                        <a:ext uri="{FF2B5EF4-FFF2-40B4-BE49-F238E27FC236}">
                          <a16:creationId xmlns:a16="http://schemas.microsoft.com/office/drawing/2014/main" id="{9AE0AD22-8B6B-6F4A-A1B8-F98E5E856B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5893" y="2069357"/>
                      <a:ext cx="1729047" cy="1496291"/>
                    </a:xfrm>
                    <a:prstGeom prst="triangle">
                      <a:avLst/>
                    </a:prstGeom>
                    <a:solidFill>
                      <a:srgbClr val="FF0000">
                        <a:alpha val="37000"/>
                      </a:srgb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/>
                    </a:p>
                  </p:txBody>
                </p:sp>
                <p:sp>
                  <p:nvSpPr>
                    <p:cNvPr id="534" name="Ellipse 533">
                      <a:extLst>
                        <a:ext uri="{FF2B5EF4-FFF2-40B4-BE49-F238E27FC236}">
                          <a16:creationId xmlns:a16="http://schemas.microsoft.com/office/drawing/2014/main" id="{872D184F-D6F8-8945-914B-4355ED812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3919" y="204436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5" name="Ellipse 534">
                      <a:extLst>
                        <a:ext uri="{FF2B5EF4-FFF2-40B4-BE49-F238E27FC236}">
                          <a16:creationId xmlns:a16="http://schemas.microsoft.com/office/drawing/2014/main" id="{C244E5DB-A31E-D946-A428-B24EEC59E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91330" y="352993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6" name="Ellipse 535">
                      <a:extLst>
                        <a:ext uri="{FF2B5EF4-FFF2-40B4-BE49-F238E27FC236}">
                          <a16:creationId xmlns:a16="http://schemas.microsoft.com/office/drawing/2014/main" id="{D28C5059-465E-4F4D-A9FF-4EFD3D025F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9221" y="353247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7" name="Ellipse 536">
                      <a:extLst>
                        <a:ext uri="{FF2B5EF4-FFF2-40B4-BE49-F238E27FC236}">
                          <a16:creationId xmlns:a16="http://schemas.microsoft.com/office/drawing/2014/main" id="{62D1E349-0E33-4848-96E5-225BB9FAC3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697" y="352993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8" name="Ellipse 537">
                      <a:extLst>
                        <a:ext uri="{FF2B5EF4-FFF2-40B4-BE49-F238E27FC236}">
                          <a16:creationId xmlns:a16="http://schemas.microsoft.com/office/drawing/2014/main" id="{CA9EA4CB-9457-A140-8201-C417AE64B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231" y="2778611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39" name="Ellipse 538">
                      <a:extLst>
                        <a:ext uri="{FF2B5EF4-FFF2-40B4-BE49-F238E27FC236}">
                          <a16:creationId xmlns:a16="http://schemas.microsoft.com/office/drawing/2014/main" id="{DA375063-DC43-904F-8923-59559F829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87438" y="277298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40" name="Ellipse 539">
                      <a:extLst>
                        <a:ext uri="{FF2B5EF4-FFF2-40B4-BE49-F238E27FC236}">
                          <a16:creationId xmlns:a16="http://schemas.microsoft.com/office/drawing/2014/main" id="{592C10DE-455E-9740-9931-B24416BFF5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697" y="3039684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527" name="ZoneTexte 526">
                    <a:extLst>
                      <a:ext uri="{FF2B5EF4-FFF2-40B4-BE49-F238E27FC236}">
                        <a16:creationId xmlns:a16="http://schemas.microsoft.com/office/drawing/2014/main" id="{E902A928-DF09-4F49-9035-5DD0C4727A73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059" y="3408505"/>
                    <a:ext cx="396509" cy="245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B</a:t>
                    </a:r>
                  </a:p>
                </p:txBody>
              </p:sp>
              <p:sp>
                <p:nvSpPr>
                  <p:cNvPr id="528" name="ZoneTexte 527">
                    <a:extLst>
                      <a:ext uri="{FF2B5EF4-FFF2-40B4-BE49-F238E27FC236}">
                        <a16:creationId xmlns:a16="http://schemas.microsoft.com/office/drawing/2014/main" id="{E0E28E69-FED1-554D-9D0E-D195E87EC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51" y="3394058"/>
                    <a:ext cx="396509" cy="245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C</a:t>
                    </a:r>
                  </a:p>
                </p:txBody>
              </p:sp>
              <p:sp>
                <p:nvSpPr>
                  <p:cNvPr id="529" name="ZoneTexte 528">
                    <a:extLst>
                      <a:ext uri="{FF2B5EF4-FFF2-40B4-BE49-F238E27FC236}">
                        <a16:creationId xmlns:a16="http://schemas.microsoft.com/office/drawing/2014/main" id="{6153CACF-F62A-6941-BB5F-9198CE88D5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90173" y="2436076"/>
                    <a:ext cx="520221" cy="245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AC</a:t>
                    </a:r>
                  </a:p>
                </p:txBody>
              </p:sp>
              <p:sp>
                <p:nvSpPr>
                  <p:cNvPr id="530" name="ZoneTexte 529">
                    <a:extLst>
                      <a:ext uri="{FF2B5EF4-FFF2-40B4-BE49-F238E27FC236}">
                        <a16:creationId xmlns:a16="http://schemas.microsoft.com/office/drawing/2014/main" id="{AA622732-41F1-AA4C-8029-0271D36A2CB7}"/>
                      </a:ext>
                    </a:extLst>
                  </p:cNvPr>
                  <p:cNvSpPr txBox="1"/>
                  <p:nvPr/>
                </p:nvSpPr>
                <p:spPr>
                  <a:xfrm>
                    <a:off x="1862939" y="2474345"/>
                    <a:ext cx="520221" cy="245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AB</a:t>
                    </a:r>
                  </a:p>
                </p:txBody>
              </p:sp>
              <p:sp>
                <p:nvSpPr>
                  <p:cNvPr id="531" name="ZoneTexte 530">
                    <a:extLst>
                      <a:ext uri="{FF2B5EF4-FFF2-40B4-BE49-F238E27FC236}">
                        <a16:creationId xmlns:a16="http://schemas.microsoft.com/office/drawing/2014/main" id="{85668321-5210-0D45-BC8D-154C270F7BEB}"/>
                      </a:ext>
                    </a:extLst>
                  </p:cNvPr>
                  <p:cNvSpPr txBox="1"/>
                  <p:nvPr/>
                </p:nvSpPr>
                <p:spPr>
                  <a:xfrm>
                    <a:off x="2470931" y="3366810"/>
                    <a:ext cx="520221" cy="245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BC</a:t>
                    </a:r>
                  </a:p>
                </p:txBody>
              </p:sp>
              <p:sp>
                <p:nvSpPr>
                  <p:cNvPr id="532" name="ZoneTexte 531">
                    <a:extLst>
                      <a:ext uri="{FF2B5EF4-FFF2-40B4-BE49-F238E27FC236}">
                        <a16:creationId xmlns:a16="http://schemas.microsoft.com/office/drawing/2014/main" id="{815FC15A-7B0F-424E-BB56-8CED74F2AAC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610" y="2653250"/>
                    <a:ext cx="660027" cy="245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ABC</a:t>
                    </a:r>
                  </a:p>
                </p:txBody>
              </p:sp>
            </p:grpSp>
          </p:grpSp>
          <p:grpSp>
            <p:nvGrpSpPr>
              <p:cNvPr id="487" name="Groupe 486"/>
              <p:cNvGrpSpPr/>
              <p:nvPr/>
            </p:nvGrpSpPr>
            <p:grpSpPr>
              <a:xfrm>
                <a:off x="1374358" y="2023270"/>
                <a:ext cx="3472587" cy="2463182"/>
                <a:chOff x="2979830" y="2219361"/>
                <a:chExt cx="4405280" cy="3124763"/>
              </a:xfrm>
            </p:grpSpPr>
            <p:grpSp>
              <p:nvGrpSpPr>
                <p:cNvPr id="488" name="Groupe 487">
                  <a:extLst>
                    <a:ext uri="{FF2B5EF4-FFF2-40B4-BE49-F238E27FC236}">
                      <a16:creationId xmlns:a16="http://schemas.microsoft.com/office/drawing/2014/main" id="{BB774FCB-78F3-8D4E-972E-2CD3781B1F71}"/>
                    </a:ext>
                  </a:extLst>
                </p:cNvPr>
                <p:cNvGrpSpPr/>
                <p:nvPr/>
              </p:nvGrpSpPr>
              <p:grpSpPr>
                <a:xfrm>
                  <a:off x="2979830" y="2219361"/>
                  <a:ext cx="4405280" cy="3124763"/>
                  <a:chOff x="4320457" y="1677409"/>
                  <a:chExt cx="2809807" cy="1993059"/>
                </a:xfrm>
              </p:grpSpPr>
              <p:sp>
                <p:nvSpPr>
                  <p:cNvPr id="490" name="ZoneTexte 489">
                    <a:extLst>
                      <a:ext uri="{FF2B5EF4-FFF2-40B4-BE49-F238E27FC236}">
                        <a16:creationId xmlns:a16="http://schemas.microsoft.com/office/drawing/2014/main" id="{CC205D0F-309F-A341-83FA-C23DC9C2AFC4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799" y="2656573"/>
                    <a:ext cx="58395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rgbClr val="FF0000"/>
                        </a:solidFill>
                        <a:latin typeface="Bell MT" panose="02020503060305020303" pitchFamily="18" charset="77"/>
                      </a:rPr>
                      <a:t>ABCD</a:t>
                    </a:r>
                  </a:p>
                </p:txBody>
              </p:sp>
              <p:grpSp>
                <p:nvGrpSpPr>
                  <p:cNvPr id="491" name="Groupe 490">
                    <a:extLst>
                      <a:ext uri="{FF2B5EF4-FFF2-40B4-BE49-F238E27FC236}">
                        <a16:creationId xmlns:a16="http://schemas.microsoft.com/office/drawing/2014/main" id="{80E1DAE4-5F60-2B43-AB73-397C3863A7FD}"/>
                      </a:ext>
                    </a:extLst>
                  </p:cNvPr>
                  <p:cNvGrpSpPr/>
                  <p:nvPr/>
                </p:nvGrpSpPr>
                <p:grpSpPr>
                  <a:xfrm>
                    <a:off x="4367919" y="1866423"/>
                    <a:ext cx="2484014" cy="1559551"/>
                    <a:chOff x="4084698" y="1907712"/>
                    <a:chExt cx="2484014" cy="1559551"/>
                  </a:xfrm>
                </p:grpSpPr>
                <p:grpSp>
                  <p:nvGrpSpPr>
                    <p:cNvPr id="507" name="Groupe 506"/>
                    <p:cNvGrpSpPr/>
                    <p:nvPr/>
                  </p:nvGrpSpPr>
                  <p:grpSpPr>
                    <a:xfrm>
                      <a:off x="4129261" y="1932709"/>
                      <a:ext cx="2403731" cy="1496291"/>
                      <a:chOff x="4048298" y="1918441"/>
                      <a:chExt cx="2403731" cy="1496291"/>
                    </a:xfrm>
                  </p:grpSpPr>
                  <p:sp>
                    <p:nvSpPr>
                      <p:cNvPr id="521" name="Triangle isocèle 520"/>
                      <p:cNvSpPr/>
                      <p:nvPr/>
                    </p:nvSpPr>
                    <p:spPr>
                      <a:xfrm>
                        <a:off x="4048298" y="1918441"/>
                        <a:ext cx="1729047" cy="1496291"/>
                      </a:xfrm>
                      <a:prstGeom prst="triangle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/>
                      </a:p>
                    </p:txBody>
                  </p:sp>
                  <p:sp>
                    <p:nvSpPr>
                      <p:cNvPr id="522" name="Triangle isocèle 521"/>
                      <p:cNvSpPr/>
                      <p:nvPr/>
                    </p:nvSpPr>
                    <p:spPr>
                      <a:xfrm rot="18798864">
                        <a:off x="5023300" y="1667455"/>
                        <a:ext cx="983504" cy="1648253"/>
                      </a:xfrm>
                      <a:prstGeom prst="triangle">
                        <a:avLst>
                          <a:gd name="adj" fmla="val 50477"/>
                        </a:avLst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1400" dirty="0"/>
                      </a:p>
                      <a:p>
                        <a:pPr algn="ctr"/>
                        <a:endParaRPr lang="fr-FR" sz="1400" dirty="0"/>
                      </a:p>
                    </p:txBody>
                  </p:sp>
                  <p:cxnSp>
                    <p:nvCxnSpPr>
                      <p:cNvPr id="523" name="Connecteur droit 522"/>
                      <p:cNvCxnSpPr>
                        <a:cxnSpLocks/>
                        <a:stCxn id="521" idx="2"/>
                        <a:endCxn id="522" idx="4"/>
                      </p:cNvCxnSpPr>
                      <p:nvPr/>
                    </p:nvCxnSpPr>
                    <p:spPr>
                      <a:xfrm flipV="1">
                        <a:off x="4048298" y="2699134"/>
                        <a:ext cx="2403731" cy="715598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8" name="Ellipse 507">
                      <a:extLst>
                        <a:ext uri="{FF2B5EF4-FFF2-40B4-BE49-F238E27FC236}">
                          <a16:creationId xmlns:a16="http://schemas.microsoft.com/office/drawing/2014/main" id="{9C081D0C-ED1A-1F41-9A3A-9B58375C58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7287" y="190771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09" name="Ellipse 508">
                      <a:extLst>
                        <a:ext uri="{FF2B5EF4-FFF2-40B4-BE49-F238E27FC236}">
                          <a16:creationId xmlns:a16="http://schemas.microsoft.com/office/drawing/2014/main" id="{4F8A6A57-D1BE-AB42-AA81-63BE16361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698" y="33932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0" name="Ellipse 509">
                      <a:extLst>
                        <a:ext uri="{FF2B5EF4-FFF2-40B4-BE49-F238E27FC236}">
                          <a16:creationId xmlns:a16="http://schemas.microsoft.com/office/drawing/2014/main" id="{4F58381A-8F87-1240-8AE5-ECD00F868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2589" y="339582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1" name="Ellipse 510">
                      <a:extLst>
                        <a:ext uri="{FF2B5EF4-FFF2-40B4-BE49-F238E27FC236}">
                          <a16:creationId xmlns:a16="http://schemas.microsoft.com/office/drawing/2014/main" id="{A24DF3DA-8514-1942-B281-6D8E25F31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7274" y="267865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2" name="Ellipse 511">
                      <a:extLst>
                        <a:ext uri="{FF2B5EF4-FFF2-40B4-BE49-F238E27FC236}">
                          <a16:creationId xmlns:a16="http://schemas.microsoft.com/office/drawing/2014/main" id="{75FBE4EE-726A-A44C-AD39-024386303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126" y="30354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3" name="Ellipse 512">
                      <a:extLst>
                        <a:ext uri="{FF2B5EF4-FFF2-40B4-BE49-F238E27FC236}">
                          <a16:creationId xmlns:a16="http://schemas.microsoft.com/office/drawing/2014/main" id="{1F4780AF-05BE-534F-9930-93BBE808F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065" y="339328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4" name="Ellipse 513">
                      <a:extLst>
                        <a:ext uri="{FF2B5EF4-FFF2-40B4-BE49-F238E27FC236}">
                          <a16:creationId xmlns:a16="http://schemas.microsoft.com/office/drawing/2014/main" id="{FB95A9BB-18F1-B84D-967E-B6D0AC497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9599" y="264196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5" name="Ellipse 514">
                      <a:extLst>
                        <a:ext uri="{FF2B5EF4-FFF2-40B4-BE49-F238E27FC236}">
                          <a16:creationId xmlns:a16="http://schemas.microsoft.com/office/drawing/2014/main" id="{3655E010-4D40-A04E-847D-2551567780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0806" y="2636332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6" name="Ellipse 515">
                      <a:extLst>
                        <a:ext uri="{FF2B5EF4-FFF2-40B4-BE49-F238E27FC236}">
                          <a16:creationId xmlns:a16="http://schemas.microsoft.com/office/drawing/2014/main" id="{49DF48CC-85A1-B34C-B1D0-333BC92A5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065" y="2903036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7" name="Ellipse 516">
                      <a:extLst>
                        <a:ext uri="{FF2B5EF4-FFF2-40B4-BE49-F238E27FC236}">
                          <a16:creationId xmlns:a16="http://schemas.microsoft.com/office/drawing/2014/main" id="{C2523896-E360-9544-B96C-42DD3E86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6295" y="2654695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8" name="Ellipse 517">
                      <a:extLst>
                        <a:ext uri="{FF2B5EF4-FFF2-40B4-BE49-F238E27FC236}">
                          <a16:creationId xmlns:a16="http://schemas.microsoft.com/office/drawing/2014/main" id="{7379378A-263C-A743-A1AA-10C1B19EE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7438" y="2278533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19" name="Ellipse 518">
                      <a:extLst>
                        <a:ext uri="{FF2B5EF4-FFF2-40B4-BE49-F238E27FC236}">
                          <a16:creationId xmlns:a16="http://schemas.microsoft.com/office/drawing/2014/main" id="{FFC05DAD-1277-6047-87AB-4CECACED6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8397" y="3032070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520" name="Ellipse 519">
                      <a:extLst>
                        <a:ext uri="{FF2B5EF4-FFF2-40B4-BE49-F238E27FC236}">
                          <a16:creationId xmlns:a16="http://schemas.microsoft.com/office/drawing/2014/main" id="{09B77964-1757-7E43-88E6-5A1CEB9D7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4284" y="2666587"/>
                      <a:ext cx="71438" cy="71438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sz="14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p:grpSp>
              <p:sp>
                <p:nvSpPr>
                  <p:cNvPr id="492" name="ZoneTexte 491">
                    <a:extLst>
                      <a:ext uri="{FF2B5EF4-FFF2-40B4-BE49-F238E27FC236}">
                        <a16:creationId xmlns:a16="http://schemas.microsoft.com/office/drawing/2014/main" id="{A23B1DCF-0760-684B-826E-4C40AF1119D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3750" y="1677409"/>
                    <a:ext cx="39650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</a:t>
                    </a:r>
                  </a:p>
                </p:txBody>
              </p:sp>
              <p:sp>
                <p:nvSpPr>
                  <p:cNvPr id="493" name="ZoneTexte 492">
                    <a:extLst>
                      <a:ext uri="{FF2B5EF4-FFF2-40B4-BE49-F238E27FC236}">
                        <a16:creationId xmlns:a16="http://schemas.microsoft.com/office/drawing/2014/main" id="{3B230272-53DC-804D-BFB7-08566FD283C1}"/>
                      </a:ext>
                    </a:extLst>
                  </p:cNvPr>
                  <p:cNvSpPr txBox="1"/>
                  <p:nvPr/>
                </p:nvSpPr>
                <p:spPr>
                  <a:xfrm>
                    <a:off x="4320457" y="3418207"/>
                    <a:ext cx="39650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B</a:t>
                    </a:r>
                  </a:p>
                </p:txBody>
              </p:sp>
              <p:sp>
                <p:nvSpPr>
                  <p:cNvPr id="494" name="ZoneTexte 493">
                    <a:extLst>
                      <a:ext uri="{FF2B5EF4-FFF2-40B4-BE49-F238E27FC236}">
                        <a16:creationId xmlns:a16="http://schemas.microsoft.com/office/drawing/2014/main" id="{DD52A550-62AE-7543-BCDA-28F1849B061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6632" y="3421433"/>
                    <a:ext cx="39650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C</a:t>
                    </a:r>
                  </a:p>
                </p:txBody>
              </p:sp>
              <p:sp>
                <p:nvSpPr>
                  <p:cNvPr id="495" name="ZoneTexte 494">
                    <a:extLst>
                      <a:ext uri="{FF2B5EF4-FFF2-40B4-BE49-F238E27FC236}">
                        <a16:creationId xmlns:a16="http://schemas.microsoft.com/office/drawing/2014/main" id="{C728397E-B91C-4745-86FB-0444C292B6A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8953" y="2415564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AC</a:t>
                    </a:r>
                  </a:p>
                </p:txBody>
              </p:sp>
              <p:sp>
                <p:nvSpPr>
                  <p:cNvPr id="496" name="ZoneTexte 495">
                    <a:extLst>
                      <a:ext uri="{FF2B5EF4-FFF2-40B4-BE49-F238E27FC236}">
                        <a16:creationId xmlns:a16="http://schemas.microsoft.com/office/drawing/2014/main" id="{6629EC27-9620-CB4C-AEF5-30F57BF8303D}"/>
                      </a:ext>
                    </a:extLst>
                  </p:cNvPr>
                  <p:cNvSpPr txBox="1"/>
                  <p:nvPr/>
                </p:nvSpPr>
                <p:spPr>
                  <a:xfrm>
                    <a:off x="4556435" y="2492135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AB</a:t>
                    </a:r>
                  </a:p>
                </p:txBody>
              </p: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C2A55C6B-B306-6040-A59A-C3009AEC204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872" y="3386643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BC</a:t>
                    </a:r>
                  </a:p>
                </p:txBody>
              </p:sp>
              <p:sp>
                <p:nvSpPr>
                  <p:cNvPr id="498" name="ZoneTexte 497">
                    <a:extLst>
                      <a:ext uri="{FF2B5EF4-FFF2-40B4-BE49-F238E27FC236}">
                        <a16:creationId xmlns:a16="http://schemas.microsoft.com/office/drawing/2014/main" id="{95DF0DA9-43BD-6F47-B93F-B3F9D3E419D2}"/>
                      </a:ext>
                    </a:extLst>
                  </p:cNvPr>
                  <p:cNvSpPr txBox="1"/>
                  <p:nvPr/>
                </p:nvSpPr>
                <p:spPr>
                  <a:xfrm>
                    <a:off x="5057040" y="2894432"/>
                    <a:ext cx="660027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ABC</a:t>
                    </a:r>
                  </a:p>
                </p:txBody>
              </p:sp>
              <p:sp>
                <p:nvSpPr>
                  <p:cNvPr id="499" name="Ellipse 498">
                    <a:extLst>
                      <a:ext uri="{FF2B5EF4-FFF2-40B4-BE49-F238E27FC236}">
                        <a16:creationId xmlns:a16="http://schemas.microsoft.com/office/drawing/2014/main" id="{4C35C7CA-AB14-254D-AE87-BAC4F19B6C5C}"/>
                      </a:ext>
                    </a:extLst>
                  </p:cNvPr>
                  <p:cNvSpPr/>
                  <p:nvPr/>
                </p:nvSpPr>
                <p:spPr>
                  <a:xfrm>
                    <a:off x="5762473" y="3082252"/>
                    <a:ext cx="71438" cy="7143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>
                      <a:ln>
                        <a:solidFill>
                          <a:sysClr val="windowText" lastClr="000000"/>
                        </a:solidFill>
                      </a:ln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00" name="ZoneTexte 499">
                    <a:extLst>
                      <a:ext uri="{FF2B5EF4-FFF2-40B4-BE49-F238E27FC236}">
                        <a16:creationId xmlns:a16="http://schemas.microsoft.com/office/drawing/2014/main" id="{6FC427E3-D622-FB40-88E7-99F602D5832B}"/>
                      </a:ext>
                    </a:extLst>
                  </p:cNvPr>
                  <p:cNvSpPr txBox="1"/>
                  <p:nvPr/>
                </p:nvSpPr>
                <p:spPr>
                  <a:xfrm>
                    <a:off x="6733755" y="2464560"/>
                    <a:ext cx="39650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D</a:t>
                    </a:r>
                  </a:p>
                </p:txBody>
              </p:sp>
              <p:sp>
                <p:nvSpPr>
                  <p:cNvPr id="501" name="ZoneTexte 500">
                    <a:extLst>
                      <a:ext uri="{FF2B5EF4-FFF2-40B4-BE49-F238E27FC236}">
                        <a16:creationId xmlns:a16="http://schemas.microsoft.com/office/drawing/2014/main" id="{8D3F2E68-E196-164E-ADD1-9DC5FA416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9664" y="3016644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CD</a:t>
                    </a:r>
                  </a:p>
                </p:txBody>
              </p:sp>
              <p:sp>
                <p:nvSpPr>
                  <p:cNvPr id="502" name="ZoneTexte 501">
                    <a:extLst>
                      <a:ext uri="{FF2B5EF4-FFF2-40B4-BE49-F238E27FC236}">
                        <a16:creationId xmlns:a16="http://schemas.microsoft.com/office/drawing/2014/main" id="{B9E20C80-B4B4-6745-AD3E-AA2DB5910DC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397" y="2042899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AD</a:t>
                    </a:r>
                  </a:p>
                </p:txBody>
              </p:sp>
              <p:sp>
                <p:nvSpPr>
                  <p:cNvPr id="503" name="ZoneTexte 502">
                    <a:extLst>
                      <a:ext uri="{FF2B5EF4-FFF2-40B4-BE49-F238E27FC236}">
                        <a16:creationId xmlns:a16="http://schemas.microsoft.com/office/drawing/2014/main" id="{B684C428-04C3-554C-9C73-993EEB73ED0F}"/>
                      </a:ext>
                    </a:extLst>
                  </p:cNvPr>
                  <p:cNvSpPr txBox="1"/>
                  <p:nvPr/>
                </p:nvSpPr>
                <p:spPr>
                  <a:xfrm>
                    <a:off x="5461122" y="2824983"/>
                    <a:ext cx="520221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ll MT" panose="02020503060305020303" pitchFamily="18" charset="77"/>
                      </a:rPr>
                      <a:t>BD</a:t>
                    </a:r>
                  </a:p>
                </p:txBody>
              </p:sp>
              <p:sp>
                <p:nvSpPr>
                  <p:cNvPr id="504" name="ZoneTexte 503">
                    <a:extLst>
                      <a:ext uri="{FF2B5EF4-FFF2-40B4-BE49-F238E27FC236}">
                        <a16:creationId xmlns:a16="http://schemas.microsoft.com/office/drawing/2014/main" id="{5E986A85-6830-0B4C-964A-605702341CEA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732" y="2437860"/>
                    <a:ext cx="58395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ell MT" panose="02020503060305020303" pitchFamily="18" charset="77"/>
                      </a:rPr>
                      <a:t>ABD</a:t>
                    </a:r>
                  </a:p>
                </p:txBody>
              </p:sp>
              <p:sp>
                <p:nvSpPr>
                  <p:cNvPr id="505" name="ZoneTexte 504">
                    <a:extLst>
                      <a:ext uri="{FF2B5EF4-FFF2-40B4-BE49-F238E27FC236}">
                        <a16:creationId xmlns:a16="http://schemas.microsoft.com/office/drawing/2014/main" id="{4E5EE2B6-78BC-6046-A85C-A1A6A3FF800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079" y="3120307"/>
                    <a:ext cx="583959" cy="2490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dirty="0">
                        <a:latin typeface="Bell MT" panose="02020503060305020303" pitchFamily="18" charset="77"/>
                      </a:rPr>
                      <a:t>BCD</a:t>
                    </a:r>
                  </a:p>
                </p:txBody>
              </p:sp>
              <p:sp>
                <p:nvSpPr>
                  <p:cNvPr id="506" name="Ellipse 505">
                    <a:extLst>
                      <a:ext uri="{FF2B5EF4-FFF2-40B4-BE49-F238E27FC236}">
                        <a16:creationId xmlns:a16="http://schemas.microsoft.com/office/drawing/2014/main" id="{FFC7A595-D730-B448-93A0-8ACB04731E5D}"/>
                      </a:ext>
                    </a:extLst>
                  </p:cNvPr>
                  <p:cNvSpPr/>
                  <p:nvPr/>
                </p:nvSpPr>
                <p:spPr>
                  <a:xfrm>
                    <a:off x="5628308" y="2816624"/>
                    <a:ext cx="71438" cy="71438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40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89" name="ZoneTexte 488">
                  <a:extLst>
                    <a:ext uri="{FF2B5EF4-FFF2-40B4-BE49-F238E27FC236}">
                      <a16:creationId xmlns:a16="http://schemas.microsoft.com/office/drawing/2014/main" id="{B9E20C80-B4B4-6745-AD3E-AA2DB5910DC6}"/>
                    </a:ext>
                  </a:extLst>
                </p:cNvPr>
                <p:cNvSpPr txBox="1"/>
                <p:nvPr/>
              </p:nvSpPr>
              <p:spPr>
                <a:xfrm>
                  <a:off x="5518583" y="3453473"/>
                  <a:ext cx="815614" cy="39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latin typeface="Bell MT" panose="02020503060305020303" pitchFamily="18" charset="77"/>
                    </a:rPr>
                    <a:t>ACD</a:t>
                  </a:r>
                </a:p>
              </p:txBody>
            </p:sp>
          </p:grpSp>
        </p:grpSp>
        <p:sp>
          <p:nvSpPr>
            <p:cNvPr id="541" name="Forme libre 540"/>
            <p:cNvSpPr/>
            <p:nvPr/>
          </p:nvSpPr>
          <p:spPr>
            <a:xfrm>
              <a:off x="3105414" y="5677075"/>
              <a:ext cx="1881188" cy="1819275"/>
            </a:xfrm>
            <a:custGeom>
              <a:avLst/>
              <a:gdLst>
                <a:gd name="connsiteX0" fmla="*/ 0 w 1881188"/>
                <a:gd name="connsiteY0" fmla="*/ 0 h 1819275"/>
                <a:gd name="connsiteX1" fmla="*/ 9525 w 1881188"/>
                <a:gd name="connsiteY1" fmla="*/ 1819275 h 1819275"/>
                <a:gd name="connsiteX2" fmla="*/ 1881188 w 1881188"/>
                <a:gd name="connsiteY2" fmla="*/ 942975 h 1819275"/>
                <a:gd name="connsiteX3" fmla="*/ 0 w 1881188"/>
                <a:gd name="connsiteY3" fmla="*/ 0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1188" h="1819275">
                  <a:moveTo>
                    <a:pt x="0" y="0"/>
                  </a:moveTo>
                  <a:lnTo>
                    <a:pt x="9525" y="1819275"/>
                  </a:lnTo>
                  <a:lnTo>
                    <a:pt x="1881188" y="942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543" name="Forme libre 542"/>
            <p:cNvSpPr/>
            <p:nvPr/>
          </p:nvSpPr>
          <p:spPr>
            <a:xfrm>
              <a:off x="3110660" y="5676717"/>
              <a:ext cx="1071563" cy="1828800"/>
            </a:xfrm>
            <a:custGeom>
              <a:avLst/>
              <a:gdLst>
                <a:gd name="connsiteX0" fmla="*/ 1071563 w 1071563"/>
                <a:gd name="connsiteY0" fmla="*/ 1828800 h 1828800"/>
                <a:gd name="connsiteX1" fmla="*/ 457200 w 1071563"/>
                <a:gd name="connsiteY1" fmla="*/ 1385888 h 1828800"/>
                <a:gd name="connsiteX2" fmla="*/ 0 w 1071563"/>
                <a:gd name="connsiteY2" fmla="*/ 0 h 1828800"/>
                <a:gd name="connsiteX3" fmla="*/ 1071563 w 1071563"/>
                <a:gd name="connsiteY3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1563" h="1828800">
                  <a:moveTo>
                    <a:pt x="1071563" y="1828800"/>
                  </a:moveTo>
                  <a:lnTo>
                    <a:pt x="457200" y="1385888"/>
                  </a:lnTo>
                  <a:lnTo>
                    <a:pt x="0" y="0"/>
                  </a:lnTo>
                  <a:lnTo>
                    <a:pt x="1071563" y="1828800"/>
                  </a:lnTo>
                  <a:close/>
                </a:path>
              </a:pathLst>
            </a:custGeom>
            <a:solidFill>
              <a:srgbClr val="FF0000">
                <a:alpha val="14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544" name="ZoneTexte 543"/>
            <p:cNvSpPr txBox="1"/>
            <p:nvPr/>
          </p:nvSpPr>
          <p:spPr>
            <a:xfrm>
              <a:off x="-924372" y="5061798"/>
              <a:ext cx="66120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gradients passing by 3 points or 2D planes passing by 7 points</a:t>
              </a: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2" name="Groupe 561"/>
          <p:cNvGrpSpPr/>
          <p:nvPr/>
        </p:nvGrpSpPr>
        <p:grpSpPr>
          <a:xfrm>
            <a:off x="7343125" y="6256355"/>
            <a:ext cx="6559669" cy="1899647"/>
            <a:chOff x="10625670" y="4614327"/>
            <a:chExt cx="6559669" cy="1899647"/>
          </a:xfrm>
        </p:grpSpPr>
        <p:sp>
          <p:nvSpPr>
            <p:cNvPr id="549" name="Rectangle 548"/>
            <p:cNvSpPr/>
            <p:nvPr/>
          </p:nvSpPr>
          <p:spPr>
            <a:xfrm>
              <a:off x="10625670" y="4614327"/>
              <a:ext cx="6559669" cy="18996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pic>
          <p:nvPicPr>
            <p:cNvPr id="550" name="Image 5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510" y="4873860"/>
              <a:ext cx="1691797" cy="1520165"/>
            </a:xfrm>
            <a:prstGeom prst="rect">
              <a:avLst/>
            </a:prstGeom>
          </p:spPr>
        </p:pic>
        <p:sp>
          <p:nvSpPr>
            <p:cNvPr id="551" name="ZoneTexte 550"/>
            <p:cNvSpPr txBox="1"/>
            <p:nvPr/>
          </p:nvSpPr>
          <p:spPr>
            <a:xfrm>
              <a:off x="12646897" y="4758614"/>
              <a:ext cx="440658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EXACTNESS interface</a:t>
              </a:r>
            </a:p>
            <a:p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gradients or planes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depending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on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magneton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cathodes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user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choices</a:t>
              </a:r>
              <a:endPara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65" name="Connecteur droit avec flèche 564"/>
          <p:cNvCxnSpPr>
            <a:stCxn id="549" idx="1"/>
          </p:cNvCxnSpPr>
          <p:nvPr/>
        </p:nvCxnSpPr>
        <p:spPr>
          <a:xfrm flipH="1" flipV="1">
            <a:off x="5688917" y="7177678"/>
            <a:ext cx="16542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onnecteur droit avec flèche 565"/>
          <p:cNvCxnSpPr>
            <a:stCxn id="171" idx="2"/>
            <a:endCxn id="549" idx="0"/>
          </p:cNvCxnSpPr>
          <p:nvPr/>
        </p:nvCxnSpPr>
        <p:spPr>
          <a:xfrm flipH="1">
            <a:off x="10622960" y="5669089"/>
            <a:ext cx="2420" cy="587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Connecteur droit avec flèche 568"/>
          <p:cNvCxnSpPr>
            <a:endCxn id="170" idx="1"/>
          </p:cNvCxnSpPr>
          <p:nvPr/>
        </p:nvCxnSpPr>
        <p:spPr>
          <a:xfrm flipV="1">
            <a:off x="5709164" y="4103519"/>
            <a:ext cx="2010875" cy="1388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Flèche droite 571"/>
          <p:cNvSpPr/>
          <p:nvPr/>
        </p:nvSpPr>
        <p:spPr>
          <a:xfrm rot="16200000">
            <a:off x="9841415" y="981213"/>
            <a:ext cx="1459877" cy="16487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fr-F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ectangle 579"/>
          <p:cNvSpPr/>
          <p:nvPr/>
        </p:nvSpPr>
        <p:spPr>
          <a:xfrm>
            <a:off x="7683158" y="-2119270"/>
            <a:ext cx="5696381" cy="3145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581" name="ZoneTexte 580"/>
          <p:cNvSpPr txBox="1"/>
          <p:nvPr/>
        </p:nvSpPr>
        <p:spPr>
          <a:xfrm>
            <a:off x="7662888" y="-2005098"/>
            <a:ext cx="581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2" name="Tableau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9658"/>
              </p:ext>
            </p:extLst>
          </p:nvPr>
        </p:nvGraphicFramePr>
        <p:xfrm>
          <a:off x="7736515" y="-1445243"/>
          <a:ext cx="56049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231">
                  <a:extLst>
                    <a:ext uri="{9D8B030D-6E8A-4147-A177-3AD203B41FA5}">
                      <a16:colId xmlns:a16="http://schemas.microsoft.com/office/drawing/2014/main" val="3498391408"/>
                    </a:ext>
                  </a:extLst>
                </a:gridCol>
                <a:gridCol w="1401231">
                  <a:extLst>
                    <a:ext uri="{9D8B030D-6E8A-4147-A177-3AD203B41FA5}">
                      <a16:colId xmlns:a16="http://schemas.microsoft.com/office/drawing/2014/main" val="519667751"/>
                    </a:ext>
                  </a:extLst>
                </a:gridCol>
                <a:gridCol w="1401231">
                  <a:extLst>
                    <a:ext uri="{9D8B030D-6E8A-4147-A177-3AD203B41FA5}">
                      <a16:colId xmlns:a16="http://schemas.microsoft.com/office/drawing/2014/main" val="178721425"/>
                    </a:ext>
                  </a:extLst>
                </a:gridCol>
                <a:gridCol w="1401231">
                  <a:extLst>
                    <a:ext uri="{9D8B030D-6E8A-4147-A177-3AD203B41FA5}">
                      <a16:colId xmlns:a16="http://schemas.microsoft.com/office/drawing/2014/main" val="135993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Composition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0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06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51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06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59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197786"/>
                  </a:ext>
                </a:extLst>
              </a:tr>
            </a:tbl>
          </a:graphicData>
        </a:graphic>
      </p:graphicFrame>
      <p:grpSp>
        <p:nvGrpSpPr>
          <p:cNvPr id="587" name="Groupe 586"/>
          <p:cNvGrpSpPr/>
          <p:nvPr/>
        </p:nvGrpSpPr>
        <p:grpSpPr>
          <a:xfrm>
            <a:off x="7669892" y="-4492506"/>
            <a:ext cx="5696382" cy="2015754"/>
            <a:chOff x="14674112" y="-3234508"/>
            <a:chExt cx="5696382" cy="2015754"/>
          </a:xfrm>
        </p:grpSpPr>
        <p:grpSp>
          <p:nvGrpSpPr>
            <p:cNvPr id="586" name="Groupe 585"/>
            <p:cNvGrpSpPr/>
            <p:nvPr/>
          </p:nvGrpSpPr>
          <p:grpSpPr>
            <a:xfrm>
              <a:off x="14674112" y="-3234508"/>
              <a:ext cx="5696381" cy="2015754"/>
              <a:chOff x="14674112" y="-3234508"/>
              <a:chExt cx="5696381" cy="2015754"/>
            </a:xfrm>
          </p:grpSpPr>
          <p:pic>
            <p:nvPicPr>
              <p:cNvPr id="576" name="Image 5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45132" y="-2463965"/>
                <a:ext cx="693781" cy="693781"/>
              </a:xfrm>
              <a:prstGeom prst="rect">
                <a:avLst/>
              </a:prstGeom>
            </p:spPr>
          </p:pic>
          <p:sp>
            <p:nvSpPr>
              <p:cNvPr id="583" name="Rectangle 582"/>
              <p:cNvSpPr/>
              <p:nvPr/>
            </p:nvSpPr>
            <p:spPr>
              <a:xfrm>
                <a:off x="14674112" y="-3234508"/>
                <a:ext cx="5696381" cy="20157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/>
              </a:p>
            </p:txBody>
          </p:sp>
        </p:grpSp>
        <p:sp>
          <p:nvSpPr>
            <p:cNvPr id="584" name="ZoneTexte 583"/>
            <p:cNvSpPr txBox="1"/>
            <p:nvPr/>
          </p:nvSpPr>
          <p:spPr>
            <a:xfrm>
              <a:off x="15939934" y="-3157746"/>
              <a:ext cx="44305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endPara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Multilinear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  <a:endPara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Tx/>
                <a:buChar char="-"/>
              </a:pP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</a:p>
            <a:p>
              <a:pPr marL="342900" indent="-342900">
                <a:buFontTx/>
                <a:buChar char="-"/>
              </a:pP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Forrest</a:t>
              </a:r>
            </a:p>
            <a:p>
              <a:pPr marL="342900" indent="-342900">
                <a:buFontTx/>
                <a:buChar char="-"/>
              </a:pPr>
              <a:endParaRPr lang="fr-F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</a:t>
              </a:r>
              <a:r>
                <a:rPr lang="fr-FR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Learning: Neural Network </a:t>
              </a:r>
              <a:r>
                <a:rPr lang="fr-FR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PyterK</a:t>
              </a:r>
              <a:endPara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88" name="Connecteur droit avec flèche 587"/>
          <p:cNvCxnSpPr/>
          <p:nvPr/>
        </p:nvCxnSpPr>
        <p:spPr>
          <a:xfrm flipV="1">
            <a:off x="10454165" y="-2486688"/>
            <a:ext cx="0" cy="4015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151</Words>
  <Application>Microsoft Office PowerPoint</Application>
  <PresentationFormat>Grand écran</PresentationFormat>
  <Paragraphs>88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Times New Roman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boichot</dc:creator>
  <cp:lastModifiedBy>boichot</cp:lastModifiedBy>
  <cp:revision>8</cp:revision>
  <dcterms:created xsi:type="dcterms:W3CDTF">2021-09-08T12:12:43Z</dcterms:created>
  <dcterms:modified xsi:type="dcterms:W3CDTF">2021-09-08T15:17:34Z</dcterms:modified>
</cp:coreProperties>
</file>