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D03C6-B7C6-4D54-8E69-F4362402F3FB}" type="datetimeFigureOut">
              <a:rPr lang="fr-FR" smtClean="0"/>
              <a:pPr/>
              <a:t>08/08/2024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A9848-1B97-4C5C-BFD7-EEB3B7C77D4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9848-1B97-4C5C-BFD7-EEB3B7C77D4F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08/08/2024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08/08/2024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08/08/2024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08/08/2024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08/08/2024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GB_Mini_Camera-main\Component_plac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620"/>
            <a:ext cx="7524882" cy="65933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532" y="769316"/>
            <a:ext cx="1476164" cy="259228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AM29F080B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1540" y="314096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2461504"/>
            <a:ext cx="1980220" cy="201622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MAC-GBD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425709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00192" y="1957448"/>
            <a:ext cx="1224136" cy="1728192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FM28V100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372200" y="346500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757648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7784" y="228148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3271530" y="165784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3509882" y="165141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3848" y="480176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83968" y="1705420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4088" y="46937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5886146" y="316358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6200000">
            <a:off x="2357754" y="100334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020272" y="1932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6200000">
            <a:off x="6390202" y="431571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5202070" y="82332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48164" y="589296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43608" y="1932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200000">
            <a:off x="5994158" y="204745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16200000">
            <a:off x="6138174" y="4347102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16200000">
            <a:off x="1169622" y="4711754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193252"/>
            <a:ext cx="648072" cy="3240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776356" y="2672916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76356" y="3032956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071655" y="25916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 nF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064388" y="295165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nF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776356" y="232216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64388" y="22408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39 pF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783623" y="3392996"/>
            <a:ext cx="360040" cy="18002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8104591" y="331169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µF</a:t>
            </a:r>
            <a:endParaRPr lang="fr-FR" dirty="0"/>
          </a:p>
        </p:txBody>
      </p:sp>
      <p:sp>
        <p:nvSpPr>
          <p:cNvPr id="43" name="Corde 42"/>
          <p:cNvSpPr/>
          <p:nvPr/>
        </p:nvSpPr>
        <p:spPr>
          <a:xfrm rot="6759918">
            <a:off x="6808230" y="3477519"/>
            <a:ext cx="292791" cy="28169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783623" y="3753036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107659" y="364502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k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789802" y="1826822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879812" y="124378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cathode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915816" y="213285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anode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5436096" y="188640"/>
            <a:ext cx="396044" cy="46805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056276" y="584684"/>
            <a:ext cx="288032" cy="216024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783623" y="4077072"/>
            <a:ext cx="360040" cy="18002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8143663" y="4005064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chips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 rot="16200000">
            <a:off x="5922150" y="4347102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263085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972" y="-1"/>
            <a:ext cx="4824028" cy="357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ownloads\IMG_20240725_2135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1763682" y="-1763683"/>
            <a:ext cx="5625244" cy="91526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BOICHOT\Downloads\IMG_20240726_1841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5" y="0"/>
            <a:ext cx="4237339" cy="6489340"/>
          </a:xfrm>
          <a:prstGeom prst="rect">
            <a:avLst/>
          </a:prstGeom>
          <a:noFill/>
        </p:spPr>
      </p:pic>
      <p:pic>
        <p:nvPicPr>
          <p:cNvPr id="1027" name="Picture 3" descr="C:\Users\BOICHOT\Downloads\IMG_20240808_09144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516" y="0"/>
            <a:ext cx="4439858" cy="6507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BBY_00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476672"/>
            <a:ext cx="5720123" cy="5148572"/>
          </a:xfrm>
          <a:prstGeom prst="rect">
            <a:avLst/>
          </a:prstGeom>
          <a:noFill/>
        </p:spPr>
      </p:pic>
      <p:pic>
        <p:nvPicPr>
          <p:cNvPr id="1027" name="Picture 3" descr="C:\Users\BOICHOT\Downloads\BBY_00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3" y="476673"/>
            <a:ext cx="2808311" cy="2527707"/>
          </a:xfrm>
          <a:prstGeom prst="rect">
            <a:avLst/>
          </a:prstGeom>
          <a:noFill/>
        </p:spPr>
      </p:pic>
      <p:pic>
        <p:nvPicPr>
          <p:cNvPr id="1028" name="Picture 4" descr="C:\Users\BOICHOT\Downloads\BBY_0004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0152" y="3104964"/>
            <a:ext cx="2800061" cy="2520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</Words>
  <Application>Microsoft Office PowerPoint</Application>
  <PresentationFormat>Affichage à l'écran (4:3)</PresentationFormat>
  <Paragraphs>12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Diapositive 1</vt:lpstr>
      <vt:lpstr>Diapositive 2</vt:lpstr>
      <vt:lpstr>Diapositive 3</vt:lpstr>
      <vt:lpstr>Diapositive 4</vt:lpstr>
      <vt:lpstr>Diapositive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25</cp:revision>
  <dcterms:created xsi:type="dcterms:W3CDTF">2024-06-17T18:48:42Z</dcterms:created>
  <dcterms:modified xsi:type="dcterms:W3CDTF">2024-08-08T07:43:43Z</dcterms:modified>
</cp:coreProperties>
</file>