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3" r:id="rId2"/>
    <p:sldId id="256" r:id="rId3"/>
    <p:sldId id="264" r:id="rId4"/>
    <p:sldId id="257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D03C6-B7C6-4D54-8E69-F4362402F3FB}" type="datetimeFigureOut">
              <a:rPr lang="fr-FR" smtClean="0"/>
              <a:pPr/>
              <a:t>31/08/2024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CA9848-1B97-4C5C-BFD7-EEB3B7C77D4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A9848-1B97-4C5C-BFD7-EEB3B7C77D4F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31/08/2024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31/08/2024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31/08/2024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31/08/2024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31/08/2024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31/08/2024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31/08/2024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31/08/2024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31/08/2024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31/08/2024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31/08/2024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31/08/2024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679303"/>
            <a:ext cx="3778090" cy="332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oneTexte 4"/>
          <p:cNvSpPr txBox="1"/>
          <p:nvPr/>
        </p:nvSpPr>
        <p:spPr>
          <a:xfrm>
            <a:off x="1223628" y="5919663"/>
            <a:ext cx="2484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/>
              <a:t>Short PCB</a:t>
            </a:r>
            <a:endParaRPr lang="fr-FR" sz="2400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5508104" y="5919663"/>
            <a:ext cx="2484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/>
              <a:t>Long PCB</a:t>
            </a:r>
            <a:endParaRPr lang="fr-FR" sz="2400" b="1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E7E9EC"/>
              </a:clrFrom>
              <a:clrTo>
                <a:srgbClr val="E7E9E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44008" y="879103"/>
            <a:ext cx="3939331" cy="5124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23628" y="980728"/>
            <a:ext cx="2376264" cy="1046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ZoneTexte 6"/>
          <p:cNvSpPr txBox="1"/>
          <p:nvPr/>
        </p:nvSpPr>
        <p:spPr>
          <a:xfrm>
            <a:off x="791580" y="620688"/>
            <a:ext cx="3636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>
                <a:solidFill>
                  <a:srgbClr val="FF0000"/>
                </a:solidFill>
              </a:rPr>
              <a:t>Footprint</a:t>
            </a:r>
            <a:r>
              <a:rPr lang="fr-FR" b="1" dirty="0" smtClean="0">
                <a:solidFill>
                  <a:srgbClr val="FF0000"/>
                </a:solidFill>
              </a:rPr>
              <a:t> for vertical JST </a:t>
            </a:r>
            <a:r>
              <a:rPr lang="fr-FR" b="1" dirty="0" err="1" smtClean="0">
                <a:solidFill>
                  <a:srgbClr val="FF0000"/>
                </a:solidFill>
              </a:rPr>
              <a:t>connector</a:t>
            </a:r>
            <a:r>
              <a:rPr lang="fr-FR" b="1" dirty="0" smtClean="0">
                <a:solidFill>
                  <a:srgbClr val="FF0000"/>
                </a:solidFill>
              </a:rPr>
              <a:t> 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83568" y="1907540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>
                <a:solidFill>
                  <a:srgbClr val="0000FF"/>
                </a:solidFill>
              </a:rPr>
              <a:t>Footprint</a:t>
            </a:r>
            <a:r>
              <a:rPr lang="fr-FR" b="1" dirty="0" smtClean="0">
                <a:solidFill>
                  <a:srgbClr val="0000FF"/>
                </a:solidFill>
              </a:rPr>
              <a:t> for horizontal JST </a:t>
            </a:r>
            <a:r>
              <a:rPr lang="fr-FR" b="1" dirty="0" err="1" smtClean="0">
                <a:solidFill>
                  <a:srgbClr val="0000FF"/>
                </a:solidFill>
              </a:rPr>
              <a:t>connector</a:t>
            </a:r>
            <a:r>
              <a:rPr lang="fr-FR" b="1" dirty="0" smtClean="0">
                <a:solidFill>
                  <a:srgbClr val="0000FF"/>
                </a:solidFill>
              </a:rPr>
              <a:t> </a:t>
            </a:r>
            <a:endParaRPr lang="fr-FR" b="1" dirty="0">
              <a:solidFill>
                <a:srgbClr val="0000FF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5436096" y="620688"/>
            <a:ext cx="2484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Vertical </a:t>
            </a:r>
            <a:r>
              <a:rPr lang="fr-FR" b="1" dirty="0" err="1" smtClean="0"/>
              <a:t>connector</a:t>
            </a:r>
            <a:r>
              <a:rPr lang="fr-FR" b="1" dirty="0" smtClean="0"/>
              <a:t> </a:t>
            </a:r>
            <a:r>
              <a:rPr lang="fr-FR" b="1" dirty="0" err="1" smtClean="0"/>
              <a:t>only</a:t>
            </a:r>
            <a:r>
              <a:rPr lang="fr-FR" b="1" dirty="0" smtClean="0"/>
              <a:t> </a:t>
            </a:r>
            <a:endParaRPr lang="fr-FR" b="1" dirty="0"/>
          </a:p>
        </p:txBody>
      </p:sp>
      <p:cxnSp>
        <p:nvCxnSpPr>
          <p:cNvPr id="11" name="Connecteur droit avec flèche 10"/>
          <p:cNvCxnSpPr/>
          <p:nvPr/>
        </p:nvCxnSpPr>
        <p:spPr>
          <a:xfrm flipH="1">
            <a:off x="7236296" y="2276872"/>
            <a:ext cx="324036" cy="32403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7488324" y="2024844"/>
            <a:ext cx="154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/>
              <a:t>Breaking</a:t>
            </a:r>
            <a:r>
              <a:rPr lang="fr-FR" b="1" dirty="0" smtClean="0"/>
              <a:t> area</a:t>
            </a:r>
            <a:endParaRPr lang="fr-F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OICHOT\Downloads\GB_Mini_Camera-main\Component_placem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4029"/>
            <a:ext cx="7524882" cy="6593343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359532" y="944725"/>
            <a:ext cx="1476164" cy="2592288"/>
          </a:xfrm>
          <a:prstGeom prst="rect">
            <a:avLst/>
          </a:prstGeom>
          <a:solidFill>
            <a:schemeClr val="accent1">
              <a:alpha val="8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431540" y="3316377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347864" y="2636913"/>
            <a:ext cx="1980220" cy="2016224"/>
          </a:xfrm>
          <a:prstGeom prst="rect">
            <a:avLst/>
          </a:prstGeom>
          <a:solidFill>
            <a:schemeClr val="accent1">
              <a:alpha val="8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MAC-GBD</a:t>
            </a:r>
          </a:p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Nintendo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3419872" y="4432501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6300192" y="2132857"/>
            <a:ext cx="1224136" cy="1728192"/>
          </a:xfrm>
          <a:prstGeom prst="rect">
            <a:avLst/>
          </a:prstGeom>
          <a:solidFill>
            <a:schemeClr val="accent1">
              <a:alpha val="8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6372200" y="3640413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755576" y="3933057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2627784" y="2456893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 rot="16200000">
            <a:off x="3271530" y="1833254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 rot="16200000">
            <a:off x="3509882" y="1826823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3203848" y="4977173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4283968" y="1880829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5364088" y="4869161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 rot="16200000">
            <a:off x="5886146" y="3338991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 rot="16200000">
            <a:off x="2357754" y="1178751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7020272" y="368661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 rot="16200000">
            <a:off x="6390202" y="4486508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 rot="16200000">
            <a:off x="5202070" y="998731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6048164" y="764705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1043608" y="368661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 rot="16200000">
            <a:off x="5994158" y="2222867"/>
            <a:ext cx="360040" cy="18002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 rot="16200000">
            <a:off x="6138174" y="4486508"/>
            <a:ext cx="360040" cy="18002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 rot="16200000">
            <a:off x="1169622" y="4887163"/>
            <a:ext cx="360040" cy="180020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6012160" y="368661"/>
            <a:ext cx="648072" cy="324036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7776356" y="2848325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7776356" y="3208365"/>
            <a:ext cx="360040" cy="180020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8071655" y="2767025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10 nF</a:t>
            </a:r>
            <a:endParaRPr 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8064388" y="3127065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100 nF</a:t>
            </a:r>
            <a:endParaRPr lang="fr-FR" dirty="0"/>
          </a:p>
        </p:txBody>
      </p:sp>
      <p:sp>
        <p:nvSpPr>
          <p:cNvPr id="38" name="Rectangle 37"/>
          <p:cNvSpPr/>
          <p:nvPr/>
        </p:nvSpPr>
        <p:spPr>
          <a:xfrm>
            <a:off x="7776356" y="2497577"/>
            <a:ext cx="360040" cy="18002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/>
          <p:cNvSpPr txBox="1"/>
          <p:nvPr/>
        </p:nvSpPr>
        <p:spPr>
          <a:xfrm>
            <a:off x="8064388" y="2416277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39 pF</a:t>
            </a:r>
            <a:endParaRPr lang="fr-FR" dirty="0"/>
          </a:p>
        </p:txBody>
      </p:sp>
      <p:sp>
        <p:nvSpPr>
          <p:cNvPr id="40" name="Rectangle 39"/>
          <p:cNvSpPr/>
          <p:nvPr/>
        </p:nvSpPr>
        <p:spPr>
          <a:xfrm>
            <a:off x="7783623" y="3568405"/>
            <a:ext cx="360040" cy="180020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ZoneTexte 40"/>
          <p:cNvSpPr txBox="1"/>
          <p:nvPr/>
        </p:nvSpPr>
        <p:spPr>
          <a:xfrm>
            <a:off x="8104591" y="3487105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22 µF</a:t>
            </a:r>
            <a:endParaRPr lang="fr-FR" dirty="0"/>
          </a:p>
        </p:txBody>
      </p:sp>
      <p:sp>
        <p:nvSpPr>
          <p:cNvPr id="43" name="Corde 42"/>
          <p:cNvSpPr/>
          <p:nvPr/>
        </p:nvSpPr>
        <p:spPr>
          <a:xfrm rot="6759918">
            <a:off x="6808230" y="3652928"/>
            <a:ext cx="292791" cy="281690"/>
          </a:xfrm>
          <a:prstGeom prst="cho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/>
          <p:cNvSpPr/>
          <p:nvPr/>
        </p:nvSpPr>
        <p:spPr>
          <a:xfrm>
            <a:off x="7783623" y="3928445"/>
            <a:ext cx="360040" cy="180020"/>
          </a:xfrm>
          <a:prstGeom prst="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/>
          <p:cNvSpPr txBox="1"/>
          <p:nvPr/>
        </p:nvSpPr>
        <p:spPr>
          <a:xfrm>
            <a:off x="8107659" y="3820433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 k</a:t>
            </a:r>
            <a:r>
              <a:rPr lang="el-GR" dirty="0" smtClean="0"/>
              <a:t>Ω</a:t>
            </a:r>
            <a:endParaRPr lang="fr-FR" dirty="0"/>
          </a:p>
        </p:txBody>
      </p:sp>
      <p:sp>
        <p:nvSpPr>
          <p:cNvPr id="47" name="Rectangle 46"/>
          <p:cNvSpPr/>
          <p:nvPr/>
        </p:nvSpPr>
        <p:spPr>
          <a:xfrm rot="5400000">
            <a:off x="2789802" y="2002231"/>
            <a:ext cx="360040" cy="180020"/>
          </a:xfrm>
          <a:prstGeom prst="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ZoneTexte 47"/>
          <p:cNvSpPr txBox="1"/>
          <p:nvPr/>
        </p:nvSpPr>
        <p:spPr>
          <a:xfrm>
            <a:off x="2879812" y="1419198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cathode</a:t>
            </a:r>
            <a:endParaRPr lang="fr-FR" sz="1200" dirty="0"/>
          </a:p>
        </p:txBody>
      </p:sp>
      <p:sp>
        <p:nvSpPr>
          <p:cNvPr id="49" name="ZoneTexte 48"/>
          <p:cNvSpPr txBox="1"/>
          <p:nvPr/>
        </p:nvSpPr>
        <p:spPr>
          <a:xfrm>
            <a:off x="2915816" y="2308265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anode</a:t>
            </a:r>
            <a:endParaRPr lang="fr-FR" sz="1200" dirty="0"/>
          </a:p>
        </p:txBody>
      </p:sp>
      <p:sp>
        <p:nvSpPr>
          <p:cNvPr id="24" name="Rectangle 23"/>
          <p:cNvSpPr/>
          <p:nvPr/>
        </p:nvSpPr>
        <p:spPr>
          <a:xfrm>
            <a:off x="5436096" y="364049"/>
            <a:ext cx="396044" cy="468052"/>
          </a:xfrm>
          <a:prstGeom prst="rect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7056276" y="760093"/>
            <a:ext cx="288032" cy="216024"/>
          </a:xfrm>
          <a:prstGeom prst="rect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/>
          <p:cNvSpPr/>
          <p:nvPr/>
        </p:nvSpPr>
        <p:spPr>
          <a:xfrm>
            <a:off x="7783623" y="4252481"/>
            <a:ext cx="360040" cy="180020"/>
          </a:xfrm>
          <a:prstGeom prst="rect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/>
          <p:cNvSpPr txBox="1"/>
          <p:nvPr/>
        </p:nvSpPr>
        <p:spPr>
          <a:xfrm>
            <a:off x="8143663" y="4180473"/>
            <a:ext cx="667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chips</a:t>
            </a:r>
            <a:endParaRPr lang="fr-FR" dirty="0"/>
          </a:p>
        </p:txBody>
      </p:sp>
      <p:sp>
        <p:nvSpPr>
          <p:cNvPr id="53" name="Rectangle 52"/>
          <p:cNvSpPr/>
          <p:nvPr/>
        </p:nvSpPr>
        <p:spPr>
          <a:xfrm rot="16200000">
            <a:off x="5922150" y="4486508"/>
            <a:ext cx="360040" cy="18002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ZoneTexte 53"/>
          <p:cNvSpPr txBox="1"/>
          <p:nvPr/>
        </p:nvSpPr>
        <p:spPr>
          <a:xfrm>
            <a:off x="503548" y="3244369"/>
            <a:ext cx="468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dot</a:t>
            </a:r>
            <a:endParaRPr lang="fr-FR" sz="1200" dirty="0"/>
          </a:p>
        </p:txBody>
      </p:sp>
      <p:sp>
        <p:nvSpPr>
          <p:cNvPr id="56" name="ZoneTexte 55"/>
          <p:cNvSpPr txBox="1"/>
          <p:nvPr/>
        </p:nvSpPr>
        <p:spPr>
          <a:xfrm>
            <a:off x="6444208" y="3579438"/>
            <a:ext cx="468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dot</a:t>
            </a:r>
            <a:endParaRPr lang="fr-FR" sz="1200" dirty="0"/>
          </a:p>
        </p:txBody>
      </p:sp>
      <p:sp>
        <p:nvSpPr>
          <p:cNvPr id="57" name="ZoneTexte 56"/>
          <p:cNvSpPr txBox="1"/>
          <p:nvPr/>
        </p:nvSpPr>
        <p:spPr>
          <a:xfrm>
            <a:off x="7020272" y="3579438"/>
            <a:ext cx="584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notch</a:t>
            </a:r>
            <a:endParaRPr lang="fr-FR" sz="1200" dirty="0"/>
          </a:p>
        </p:txBody>
      </p:sp>
      <p:sp>
        <p:nvSpPr>
          <p:cNvPr id="58" name="ZoneTexte 57"/>
          <p:cNvSpPr txBox="1"/>
          <p:nvPr/>
        </p:nvSpPr>
        <p:spPr>
          <a:xfrm>
            <a:off x="3491880" y="4371526"/>
            <a:ext cx="468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dot</a:t>
            </a:r>
            <a:endParaRPr lang="fr-FR" sz="1200" dirty="0"/>
          </a:p>
        </p:txBody>
      </p:sp>
      <p:sp>
        <p:nvSpPr>
          <p:cNvPr id="55" name="ZoneTexte 54"/>
          <p:cNvSpPr txBox="1"/>
          <p:nvPr/>
        </p:nvSpPr>
        <p:spPr>
          <a:xfrm rot="16200000">
            <a:off x="95043" y="1996691"/>
            <a:ext cx="1710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smtClean="0"/>
              <a:t>AM29F080B</a:t>
            </a:r>
            <a:endParaRPr lang="fr-FR" sz="2400" dirty="0"/>
          </a:p>
        </p:txBody>
      </p:sp>
      <p:sp>
        <p:nvSpPr>
          <p:cNvPr id="59" name="ZoneTexte 58"/>
          <p:cNvSpPr txBox="1"/>
          <p:nvPr/>
        </p:nvSpPr>
        <p:spPr>
          <a:xfrm rot="16200000">
            <a:off x="5976646" y="2667815"/>
            <a:ext cx="1540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smtClean="0"/>
              <a:t>FM28V100</a:t>
            </a:r>
            <a:endParaRPr lang="fr-FR" sz="2400" dirty="0"/>
          </a:p>
        </p:txBody>
      </p:sp>
      <p:sp>
        <p:nvSpPr>
          <p:cNvPr id="60" name="ZoneTexte 59"/>
          <p:cNvSpPr txBox="1"/>
          <p:nvPr/>
        </p:nvSpPr>
        <p:spPr>
          <a:xfrm rot="16200000">
            <a:off x="185028" y="2061753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Text</a:t>
            </a:r>
            <a:r>
              <a:rPr lang="fr-FR" sz="1200" dirty="0" smtClean="0"/>
              <a:t> orientation must </a:t>
            </a:r>
            <a:r>
              <a:rPr lang="fr-FR" sz="1200" dirty="0" err="1" smtClean="0"/>
              <a:t>coincide</a:t>
            </a:r>
            <a:endParaRPr lang="fr-FR" sz="1200" dirty="0"/>
          </a:p>
        </p:txBody>
      </p:sp>
      <p:sp>
        <p:nvSpPr>
          <p:cNvPr id="61" name="ZoneTexte 60"/>
          <p:cNvSpPr txBox="1"/>
          <p:nvPr/>
        </p:nvSpPr>
        <p:spPr>
          <a:xfrm rot="16200000">
            <a:off x="6387008" y="2725504"/>
            <a:ext cx="1440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/>
              <a:t>Text</a:t>
            </a:r>
            <a:r>
              <a:rPr lang="fr-FR" sz="1200" dirty="0" smtClean="0"/>
              <a:t> orientation must </a:t>
            </a:r>
            <a:r>
              <a:rPr lang="fr-FR" sz="1200" dirty="0" err="1" smtClean="0"/>
              <a:t>coincide</a:t>
            </a:r>
            <a:endParaRPr lang="fr-FR" sz="1200" dirty="0"/>
          </a:p>
        </p:txBody>
      </p:sp>
      <p:sp>
        <p:nvSpPr>
          <p:cNvPr id="62" name="ZoneTexte 61"/>
          <p:cNvSpPr txBox="1"/>
          <p:nvPr/>
        </p:nvSpPr>
        <p:spPr>
          <a:xfrm>
            <a:off x="6840252" y="976117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Inverter</a:t>
            </a:r>
            <a:endParaRPr lang="fr-FR" sz="1200" dirty="0"/>
          </a:p>
        </p:txBody>
      </p:sp>
      <p:sp>
        <p:nvSpPr>
          <p:cNvPr id="63" name="ZoneTexte 62"/>
          <p:cNvSpPr txBox="1"/>
          <p:nvPr/>
        </p:nvSpPr>
        <p:spPr>
          <a:xfrm>
            <a:off x="5256076" y="8620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Regulator</a:t>
            </a:r>
            <a:endParaRPr lang="fr-FR" sz="1200" dirty="0"/>
          </a:p>
        </p:txBody>
      </p:sp>
      <p:sp>
        <p:nvSpPr>
          <p:cNvPr id="64" name="ZoneTexte 63"/>
          <p:cNvSpPr txBox="1"/>
          <p:nvPr/>
        </p:nvSpPr>
        <p:spPr>
          <a:xfrm>
            <a:off x="3239852" y="3969060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/>
              <a:t>Text</a:t>
            </a:r>
            <a:r>
              <a:rPr lang="fr-FR" sz="1200" dirty="0" smtClean="0"/>
              <a:t> orientation must </a:t>
            </a:r>
            <a:r>
              <a:rPr lang="fr-FR" sz="1200" dirty="0" err="1" smtClean="0"/>
              <a:t>coincide</a:t>
            </a:r>
            <a:endParaRPr lang="fr-FR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OICHOT\Downloads\GB_Mini_Camera-main\Component_placem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4029"/>
            <a:ext cx="7524882" cy="6593343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359532" y="944725"/>
            <a:ext cx="1476164" cy="2592288"/>
          </a:xfrm>
          <a:prstGeom prst="rect">
            <a:avLst/>
          </a:prstGeom>
          <a:solidFill>
            <a:schemeClr val="accent1">
              <a:alpha val="8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431540" y="3316377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347864" y="2636913"/>
            <a:ext cx="1980220" cy="2016224"/>
          </a:xfrm>
          <a:prstGeom prst="rect">
            <a:avLst/>
          </a:prstGeom>
          <a:solidFill>
            <a:schemeClr val="accent1">
              <a:alpha val="8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MAC-GBD</a:t>
            </a:r>
          </a:p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Nintendo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3419872" y="4432501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6300192" y="2132857"/>
            <a:ext cx="1224136" cy="1728192"/>
          </a:xfrm>
          <a:prstGeom prst="rect">
            <a:avLst/>
          </a:prstGeom>
          <a:solidFill>
            <a:schemeClr val="accent1">
              <a:alpha val="8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6372200" y="3640413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755576" y="3933057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2627784" y="2456893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 rot="16200000">
            <a:off x="3271530" y="1833254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 rot="16200000">
            <a:off x="3509882" y="1826823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3203848" y="4977173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4283968" y="1880829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5364088" y="4869161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 rot="16200000">
            <a:off x="5886146" y="3338991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 rot="16200000">
            <a:off x="2357754" y="1178751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7020272" y="368661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 rot="16200000">
            <a:off x="6390202" y="4486508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 rot="16200000">
            <a:off x="5202070" y="998731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6048164" y="764705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1043608" y="368661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 rot="16200000">
            <a:off x="5994158" y="2222867"/>
            <a:ext cx="360040" cy="18002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 rot="16200000">
            <a:off x="6138174" y="4486508"/>
            <a:ext cx="360040" cy="18002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6012160" y="368661"/>
            <a:ext cx="648072" cy="324036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7776356" y="2996952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8071655" y="2915652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100 </a:t>
            </a:r>
            <a:r>
              <a:rPr lang="fr-FR" dirty="0" smtClean="0"/>
              <a:t>nF</a:t>
            </a:r>
            <a:endParaRPr lang="fr-FR" dirty="0"/>
          </a:p>
        </p:txBody>
      </p:sp>
      <p:sp>
        <p:nvSpPr>
          <p:cNvPr id="38" name="Rectangle 37"/>
          <p:cNvSpPr/>
          <p:nvPr/>
        </p:nvSpPr>
        <p:spPr>
          <a:xfrm>
            <a:off x="7776356" y="2646204"/>
            <a:ext cx="360040" cy="18002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/>
          <p:cNvSpPr txBox="1"/>
          <p:nvPr/>
        </p:nvSpPr>
        <p:spPr>
          <a:xfrm>
            <a:off x="8064388" y="256490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39 pF</a:t>
            </a:r>
            <a:endParaRPr lang="fr-FR" dirty="0"/>
          </a:p>
        </p:txBody>
      </p:sp>
      <p:sp>
        <p:nvSpPr>
          <p:cNvPr id="40" name="Rectangle 39"/>
          <p:cNvSpPr/>
          <p:nvPr/>
        </p:nvSpPr>
        <p:spPr>
          <a:xfrm>
            <a:off x="7783623" y="3366284"/>
            <a:ext cx="360040" cy="180020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ZoneTexte 40"/>
          <p:cNvSpPr txBox="1"/>
          <p:nvPr/>
        </p:nvSpPr>
        <p:spPr>
          <a:xfrm>
            <a:off x="8104591" y="3284984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22 µF</a:t>
            </a:r>
            <a:endParaRPr lang="fr-FR" dirty="0"/>
          </a:p>
        </p:txBody>
      </p:sp>
      <p:sp>
        <p:nvSpPr>
          <p:cNvPr id="43" name="Corde 42"/>
          <p:cNvSpPr/>
          <p:nvPr/>
        </p:nvSpPr>
        <p:spPr>
          <a:xfrm rot="6759918">
            <a:off x="6808230" y="3652928"/>
            <a:ext cx="292791" cy="281690"/>
          </a:xfrm>
          <a:prstGeom prst="cho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/>
          <p:cNvSpPr/>
          <p:nvPr/>
        </p:nvSpPr>
        <p:spPr>
          <a:xfrm>
            <a:off x="7783623" y="3726324"/>
            <a:ext cx="360040" cy="180020"/>
          </a:xfrm>
          <a:prstGeom prst="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/>
          <p:cNvSpPr txBox="1"/>
          <p:nvPr/>
        </p:nvSpPr>
        <p:spPr>
          <a:xfrm>
            <a:off x="8107659" y="3618312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 k</a:t>
            </a:r>
            <a:r>
              <a:rPr lang="el-GR" dirty="0" smtClean="0"/>
              <a:t>Ω</a:t>
            </a:r>
            <a:endParaRPr lang="fr-FR" dirty="0"/>
          </a:p>
        </p:txBody>
      </p:sp>
      <p:sp>
        <p:nvSpPr>
          <p:cNvPr id="47" name="Rectangle 46"/>
          <p:cNvSpPr/>
          <p:nvPr/>
        </p:nvSpPr>
        <p:spPr>
          <a:xfrm rot="5400000">
            <a:off x="2789802" y="2002231"/>
            <a:ext cx="360040" cy="180020"/>
          </a:xfrm>
          <a:prstGeom prst="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ZoneTexte 47"/>
          <p:cNvSpPr txBox="1"/>
          <p:nvPr/>
        </p:nvSpPr>
        <p:spPr>
          <a:xfrm>
            <a:off x="2879812" y="1419198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cathode</a:t>
            </a:r>
            <a:endParaRPr lang="fr-FR" sz="1200" dirty="0"/>
          </a:p>
        </p:txBody>
      </p:sp>
      <p:sp>
        <p:nvSpPr>
          <p:cNvPr id="49" name="ZoneTexte 48"/>
          <p:cNvSpPr txBox="1"/>
          <p:nvPr/>
        </p:nvSpPr>
        <p:spPr>
          <a:xfrm>
            <a:off x="2915816" y="2308265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anode</a:t>
            </a:r>
            <a:endParaRPr lang="fr-FR" sz="1200" dirty="0"/>
          </a:p>
        </p:txBody>
      </p:sp>
      <p:sp>
        <p:nvSpPr>
          <p:cNvPr id="24" name="Rectangle 23"/>
          <p:cNvSpPr/>
          <p:nvPr/>
        </p:nvSpPr>
        <p:spPr>
          <a:xfrm>
            <a:off x="5436096" y="364049"/>
            <a:ext cx="396044" cy="468052"/>
          </a:xfrm>
          <a:prstGeom prst="rect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/>
          <p:cNvSpPr/>
          <p:nvPr/>
        </p:nvSpPr>
        <p:spPr>
          <a:xfrm>
            <a:off x="7783623" y="4050360"/>
            <a:ext cx="360040" cy="180020"/>
          </a:xfrm>
          <a:prstGeom prst="rect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/>
          <p:cNvSpPr txBox="1"/>
          <p:nvPr/>
        </p:nvSpPr>
        <p:spPr>
          <a:xfrm>
            <a:off x="8143663" y="3978352"/>
            <a:ext cx="667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chips</a:t>
            </a:r>
            <a:endParaRPr lang="fr-FR" dirty="0"/>
          </a:p>
        </p:txBody>
      </p:sp>
      <p:sp>
        <p:nvSpPr>
          <p:cNvPr id="53" name="Rectangle 52"/>
          <p:cNvSpPr/>
          <p:nvPr/>
        </p:nvSpPr>
        <p:spPr>
          <a:xfrm rot="16200000">
            <a:off x="5922150" y="4486508"/>
            <a:ext cx="360040" cy="18002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ZoneTexte 53"/>
          <p:cNvSpPr txBox="1"/>
          <p:nvPr/>
        </p:nvSpPr>
        <p:spPr>
          <a:xfrm>
            <a:off x="503548" y="3244369"/>
            <a:ext cx="468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dot</a:t>
            </a:r>
            <a:endParaRPr lang="fr-FR" sz="1200" dirty="0"/>
          </a:p>
        </p:txBody>
      </p:sp>
      <p:sp>
        <p:nvSpPr>
          <p:cNvPr id="56" name="ZoneTexte 55"/>
          <p:cNvSpPr txBox="1"/>
          <p:nvPr/>
        </p:nvSpPr>
        <p:spPr>
          <a:xfrm>
            <a:off x="6444208" y="3579438"/>
            <a:ext cx="468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dot</a:t>
            </a:r>
            <a:endParaRPr lang="fr-FR" sz="1200" dirty="0"/>
          </a:p>
        </p:txBody>
      </p:sp>
      <p:sp>
        <p:nvSpPr>
          <p:cNvPr id="57" name="ZoneTexte 56"/>
          <p:cNvSpPr txBox="1"/>
          <p:nvPr/>
        </p:nvSpPr>
        <p:spPr>
          <a:xfrm>
            <a:off x="7020272" y="3579438"/>
            <a:ext cx="584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notch</a:t>
            </a:r>
            <a:endParaRPr lang="fr-FR" sz="1200" dirty="0"/>
          </a:p>
        </p:txBody>
      </p:sp>
      <p:sp>
        <p:nvSpPr>
          <p:cNvPr id="58" name="ZoneTexte 57"/>
          <p:cNvSpPr txBox="1"/>
          <p:nvPr/>
        </p:nvSpPr>
        <p:spPr>
          <a:xfrm>
            <a:off x="3491880" y="4371526"/>
            <a:ext cx="468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dot</a:t>
            </a:r>
            <a:endParaRPr lang="fr-FR" sz="1200" dirty="0"/>
          </a:p>
        </p:txBody>
      </p:sp>
      <p:sp>
        <p:nvSpPr>
          <p:cNvPr id="55" name="ZoneTexte 54"/>
          <p:cNvSpPr txBox="1"/>
          <p:nvPr/>
        </p:nvSpPr>
        <p:spPr>
          <a:xfrm rot="16200000">
            <a:off x="95043" y="1996691"/>
            <a:ext cx="1710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smtClean="0"/>
              <a:t>AM29F080B</a:t>
            </a:r>
            <a:endParaRPr lang="fr-FR" sz="2400" dirty="0"/>
          </a:p>
        </p:txBody>
      </p:sp>
      <p:sp>
        <p:nvSpPr>
          <p:cNvPr id="59" name="ZoneTexte 58"/>
          <p:cNvSpPr txBox="1"/>
          <p:nvPr/>
        </p:nvSpPr>
        <p:spPr>
          <a:xfrm rot="16200000">
            <a:off x="5976646" y="2667815"/>
            <a:ext cx="1540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smtClean="0"/>
              <a:t>FM28V100</a:t>
            </a:r>
            <a:endParaRPr lang="fr-FR" sz="2400" dirty="0"/>
          </a:p>
        </p:txBody>
      </p:sp>
      <p:sp>
        <p:nvSpPr>
          <p:cNvPr id="60" name="ZoneTexte 59"/>
          <p:cNvSpPr txBox="1"/>
          <p:nvPr/>
        </p:nvSpPr>
        <p:spPr>
          <a:xfrm rot="16200000">
            <a:off x="185028" y="2061753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Text</a:t>
            </a:r>
            <a:r>
              <a:rPr lang="fr-FR" sz="1200" dirty="0" smtClean="0"/>
              <a:t> orientation must </a:t>
            </a:r>
            <a:r>
              <a:rPr lang="fr-FR" sz="1200" dirty="0" err="1" smtClean="0"/>
              <a:t>coincide</a:t>
            </a:r>
            <a:endParaRPr lang="fr-FR" sz="1200" dirty="0"/>
          </a:p>
        </p:txBody>
      </p:sp>
      <p:sp>
        <p:nvSpPr>
          <p:cNvPr id="61" name="ZoneTexte 60"/>
          <p:cNvSpPr txBox="1"/>
          <p:nvPr/>
        </p:nvSpPr>
        <p:spPr>
          <a:xfrm rot="16200000">
            <a:off x="6387008" y="2725504"/>
            <a:ext cx="1440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/>
              <a:t>Text</a:t>
            </a:r>
            <a:r>
              <a:rPr lang="fr-FR" sz="1200" dirty="0" smtClean="0"/>
              <a:t> orientation must </a:t>
            </a:r>
            <a:r>
              <a:rPr lang="fr-FR" sz="1200" dirty="0" err="1" smtClean="0"/>
              <a:t>coincide</a:t>
            </a:r>
            <a:endParaRPr lang="fr-FR" sz="1200" dirty="0"/>
          </a:p>
        </p:txBody>
      </p:sp>
      <p:sp>
        <p:nvSpPr>
          <p:cNvPr id="62" name="ZoneTexte 61"/>
          <p:cNvSpPr txBox="1"/>
          <p:nvPr/>
        </p:nvSpPr>
        <p:spPr>
          <a:xfrm>
            <a:off x="7056276" y="1016732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Wire</a:t>
            </a:r>
            <a:endParaRPr lang="fr-FR" sz="1200" dirty="0"/>
          </a:p>
        </p:txBody>
      </p:sp>
      <p:sp>
        <p:nvSpPr>
          <p:cNvPr id="63" name="ZoneTexte 62"/>
          <p:cNvSpPr txBox="1"/>
          <p:nvPr/>
        </p:nvSpPr>
        <p:spPr>
          <a:xfrm>
            <a:off x="5256076" y="8620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Regulator</a:t>
            </a:r>
            <a:endParaRPr lang="fr-FR" sz="1200" dirty="0"/>
          </a:p>
        </p:txBody>
      </p:sp>
      <p:sp>
        <p:nvSpPr>
          <p:cNvPr id="64" name="ZoneTexte 63"/>
          <p:cNvSpPr txBox="1"/>
          <p:nvPr/>
        </p:nvSpPr>
        <p:spPr>
          <a:xfrm>
            <a:off x="3239852" y="3969060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/>
              <a:t>Text</a:t>
            </a:r>
            <a:r>
              <a:rPr lang="fr-FR" sz="1200" dirty="0" smtClean="0"/>
              <a:t> orientation must </a:t>
            </a:r>
            <a:r>
              <a:rPr lang="fr-FR" sz="1200" dirty="0" err="1" smtClean="0"/>
              <a:t>coincide</a:t>
            </a:r>
            <a:endParaRPr lang="fr-FR" sz="1200" dirty="0"/>
          </a:p>
        </p:txBody>
      </p:sp>
      <p:sp>
        <p:nvSpPr>
          <p:cNvPr id="65" name="Rectangle 64"/>
          <p:cNvSpPr/>
          <p:nvPr/>
        </p:nvSpPr>
        <p:spPr>
          <a:xfrm rot="16200000">
            <a:off x="1133618" y="4887162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7" name="Connecteur droit 66"/>
          <p:cNvCxnSpPr/>
          <p:nvPr/>
        </p:nvCxnSpPr>
        <p:spPr>
          <a:xfrm>
            <a:off x="7308304" y="728700"/>
            <a:ext cx="0" cy="288032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4263085" cy="3573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19972" y="-1"/>
            <a:ext cx="4824028" cy="3573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BOICHOT\Downloads\IMG_20240725_21355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1763682" y="-1763683"/>
            <a:ext cx="5625244" cy="915260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BOICHOT\Downloads\IMG_20240808_09144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4328911" cy="6345324"/>
          </a:xfrm>
          <a:prstGeom prst="rect">
            <a:avLst/>
          </a:prstGeom>
          <a:noFill/>
        </p:spPr>
      </p:pic>
      <p:pic>
        <p:nvPicPr>
          <p:cNvPr id="1026" name="Picture 2" descr="C:\Users\BOICHOT\Desktop\IMG_20240818_10020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7984" y="0"/>
            <a:ext cx="4716016" cy="628802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OICHOT\Downloads\BBY_00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476672"/>
            <a:ext cx="5720123" cy="5148572"/>
          </a:xfrm>
          <a:prstGeom prst="rect">
            <a:avLst/>
          </a:prstGeom>
          <a:noFill/>
        </p:spPr>
      </p:pic>
      <p:pic>
        <p:nvPicPr>
          <p:cNvPr id="1027" name="Picture 3" descr="C:\Users\BOICHOT\Downloads\BBY_00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3" y="476673"/>
            <a:ext cx="2808311" cy="2527707"/>
          </a:xfrm>
          <a:prstGeom prst="rect">
            <a:avLst/>
          </a:prstGeom>
          <a:noFill/>
        </p:spPr>
      </p:pic>
      <p:pic>
        <p:nvPicPr>
          <p:cNvPr id="1028" name="Picture 4" descr="C:\Users\BOICHOT\Downloads\BBY_0004-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0152" y="3104964"/>
            <a:ext cx="2800061" cy="25202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90</Words>
  <Application>Microsoft Office PowerPoint</Application>
  <PresentationFormat>Affichage à l'écran (4:3)</PresentationFormat>
  <Paragraphs>48</Paragraphs>
  <Slides>7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BOICHOT</dc:creator>
  <cp:lastModifiedBy>BOICHOT</cp:lastModifiedBy>
  <cp:revision>38</cp:revision>
  <dcterms:created xsi:type="dcterms:W3CDTF">2024-06-17T18:48:42Z</dcterms:created>
  <dcterms:modified xsi:type="dcterms:W3CDTF">2024-08-31T14:49:56Z</dcterms:modified>
</cp:coreProperties>
</file>