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09/08/2024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570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650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1099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311099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03295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59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29516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32216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2408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39299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3116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477519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753036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6450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1826822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2437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132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188640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584684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077072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00506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311099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503548" y="3068960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444208" y="3404029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020272" y="3404029"/>
            <a:ext cx="5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notch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3491880" y="4196117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dot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OICHOT\Downloads\IMG_20240726_1841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0"/>
            <a:ext cx="4237339" cy="6489340"/>
          </a:xfrm>
          <a:prstGeom prst="rect">
            <a:avLst/>
          </a:prstGeom>
          <a:noFill/>
        </p:spPr>
      </p:pic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0"/>
            <a:ext cx="4439858" cy="650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</Words>
  <Application>Microsoft Office PowerPoint</Application>
  <PresentationFormat>Affichage à l'écran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27</cp:revision>
  <dcterms:created xsi:type="dcterms:W3CDTF">2024-06-17T18:48:42Z</dcterms:created>
  <dcterms:modified xsi:type="dcterms:W3CDTF">2024-08-09T08:46:20Z</dcterms:modified>
</cp:coreProperties>
</file>