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64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D03C6-B7C6-4D54-8E69-F4362402F3FB}" type="datetimeFigureOut">
              <a:rPr lang="fr-FR" smtClean="0"/>
              <a:pPr/>
              <a:t>01/09/2024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A9848-1B97-4C5C-BFD7-EEB3B7C77D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9848-1B97-4C5C-BFD7-EEB3B7C77D4F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01/09/2024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79303"/>
            <a:ext cx="3778090" cy="33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223628" y="5919663"/>
            <a:ext cx="24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Short PCB</a:t>
            </a:r>
            <a:endParaRPr lang="fr-FR" sz="2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508104" y="5919663"/>
            <a:ext cx="24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Long PCB</a:t>
            </a:r>
            <a:endParaRPr lang="fr-FR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7E9EC"/>
              </a:clrFrom>
              <a:clrTo>
                <a:srgbClr val="E7E9E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879103"/>
            <a:ext cx="3939331" cy="51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3628" y="980728"/>
            <a:ext cx="2376264" cy="104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791580" y="620688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Footprint</a:t>
            </a:r>
            <a:r>
              <a:rPr lang="fr-FR" b="1" dirty="0" smtClean="0">
                <a:solidFill>
                  <a:srgbClr val="FF0000"/>
                </a:solidFill>
              </a:rPr>
              <a:t> for vertical JST </a:t>
            </a:r>
            <a:r>
              <a:rPr lang="fr-FR" b="1" dirty="0" err="1" smtClean="0">
                <a:solidFill>
                  <a:srgbClr val="FF0000"/>
                </a:solidFill>
              </a:rPr>
              <a:t>connector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3568" y="19075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0000FF"/>
                </a:solidFill>
              </a:rPr>
              <a:t>Footprint</a:t>
            </a:r>
            <a:r>
              <a:rPr lang="fr-FR" b="1" dirty="0" smtClean="0">
                <a:solidFill>
                  <a:srgbClr val="0000FF"/>
                </a:solidFill>
              </a:rPr>
              <a:t> for horizontal JST </a:t>
            </a:r>
            <a:r>
              <a:rPr lang="fr-FR" b="1" dirty="0" err="1" smtClean="0">
                <a:solidFill>
                  <a:srgbClr val="0000FF"/>
                </a:solidFill>
              </a:rPr>
              <a:t>connector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endParaRPr lang="fr-FR" b="1" dirty="0">
              <a:solidFill>
                <a:srgbClr val="0000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436096" y="620688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Vertical </a:t>
            </a:r>
            <a:r>
              <a:rPr lang="fr-FR" b="1" dirty="0" err="1" smtClean="0"/>
              <a:t>connector</a:t>
            </a:r>
            <a:r>
              <a:rPr lang="fr-FR" b="1" dirty="0" smtClean="0"/>
              <a:t> </a:t>
            </a:r>
            <a:r>
              <a:rPr lang="fr-FR" b="1" dirty="0" err="1" smtClean="0"/>
              <a:t>only</a:t>
            </a:r>
            <a:r>
              <a:rPr lang="fr-FR" b="1" dirty="0" smtClean="0"/>
              <a:t> </a:t>
            </a:r>
            <a:endParaRPr lang="fr-FR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7236296" y="2276872"/>
            <a:ext cx="324036" cy="3240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488324" y="2024844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Breaking</a:t>
            </a:r>
            <a:r>
              <a:rPr lang="fr-FR" b="1" dirty="0" smtClean="0"/>
              <a:t> area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GB_Mini_Camera-main\Component_plac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029"/>
            <a:ext cx="7524882" cy="65933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532" y="944725"/>
            <a:ext cx="1476164" cy="259228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1540" y="331637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2636913"/>
            <a:ext cx="1980220" cy="201622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MAC-GBD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Nintendo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4432501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00192" y="2132857"/>
            <a:ext cx="1224136" cy="1728192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372200" y="3640413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933057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7784" y="245689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3271530" y="183325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3509882" y="182682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3848" y="497717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83968" y="1880829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4088" y="48691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5886146" y="333899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6200000">
            <a:off x="2357754" y="117875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020272" y="3686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6200000">
            <a:off x="6390202" y="4486508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5202070" y="99873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48164" y="76470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43608" y="3686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200000">
            <a:off x="5994158" y="2222867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16200000">
            <a:off x="6138174" y="448650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16200000">
            <a:off x="1169622" y="4887163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368661"/>
            <a:ext cx="648072" cy="3240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776356" y="284832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76356" y="3208365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071655" y="276702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 nF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064388" y="31270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nF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776356" y="2497577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64388" y="2416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39 pF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783623" y="3568405"/>
            <a:ext cx="360040" cy="18002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8104591" y="348710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µF</a:t>
            </a:r>
            <a:endParaRPr lang="fr-FR" dirty="0"/>
          </a:p>
        </p:txBody>
      </p:sp>
      <p:sp>
        <p:nvSpPr>
          <p:cNvPr id="43" name="Corde 42"/>
          <p:cNvSpPr/>
          <p:nvPr/>
        </p:nvSpPr>
        <p:spPr>
          <a:xfrm rot="6759918">
            <a:off x="6808230" y="3652928"/>
            <a:ext cx="292791" cy="28169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783623" y="3928445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107659" y="382043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k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789802" y="2002231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879812" y="141919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cathode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915816" y="230826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anode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5436096" y="364049"/>
            <a:ext cx="396044" cy="46805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056276" y="760093"/>
            <a:ext cx="288032" cy="216024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783623" y="4252481"/>
            <a:ext cx="360040" cy="18002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8143663" y="4180473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chips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 rot="16200000">
            <a:off x="5922150" y="448650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03548" y="3244369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444208" y="3579438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020272" y="3579438"/>
            <a:ext cx="58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notch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491880" y="4371526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 rot="16200000">
            <a:off x="95043" y="1996691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AM29F080B</a:t>
            </a:r>
            <a:endParaRPr lang="fr-FR" sz="2400" dirty="0"/>
          </a:p>
        </p:txBody>
      </p:sp>
      <p:sp>
        <p:nvSpPr>
          <p:cNvPr id="59" name="ZoneTexte 58"/>
          <p:cNvSpPr txBox="1"/>
          <p:nvPr/>
        </p:nvSpPr>
        <p:spPr>
          <a:xfrm rot="16200000">
            <a:off x="5976646" y="2667815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FM28V100</a:t>
            </a:r>
            <a:endParaRPr lang="fr-FR" sz="2400" dirty="0"/>
          </a:p>
        </p:txBody>
      </p:sp>
      <p:sp>
        <p:nvSpPr>
          <p:cNvPr id="60" name="ZoneTexte 59"/>
          <p:cNvSpPr txBox="1"/>
          <p:nvPr/>
        </p:nvSpPr>
        <p:spPr>
          <a:xfrm rot="16200000">
            <a:off x="185028" y="206175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 rot="16200000">
            <a:off x="6387008" y="2725504"/>
            <a:ext cx="144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6840252" y="97611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Inverter</a:t>
            </a:r>
            <a:endParaRPr lang="fr-FR" sz="12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256076" y="862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Regulator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3239852" y="3969060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GB_Mini_Camera-main\Component_plac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029"/>
            <a:ext cx="7524882" cy="65933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532" y="944725"/>
            <a:ext cx="1476164" cy="259228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1540" y="331637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2636913"/>
            <a:ext cx="1980220" cy="201622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MAC-GBD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Nintendo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4432501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00192" y="2132857"/>
            <a:ext cx="1224136" cy="1728192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372200" y="3640413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933057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7784" y="245689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3271530" y="183325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3509882" y="182682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3848" y="497717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83968" y="1880829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4088" y="48691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5886146" y="333899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6200000">
            <a:off x="2357754" y="117875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6200000">
            <a:off x="6390202" y="4486508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5202070" y="99873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48164" y="76470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43608" y="3686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200000">
            <a:off x="5994158" y="2222867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16200000">
            <a:off x="6138174" y="448650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368661"/>
            <a:ext cx="648072" cy="3240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776356" y="29969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071655" y="291565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nF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776356" y="2646204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64388" y="25649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39 pF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783623" y="3366284"/>
            <a:ext cx="360040" cy="18002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8104591" y="328498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µF</a:t>
            </a:r>
            <a:endParaRPr lang="fr-FR" dirty="0"/>
          </a:p>
        </p:txBody>
      </p:sp>
      <p:sp>
        <p:nvSpPr>
          <p:cNvPr id="43" name="Corde 42"/>
          <p:cNvSpPr/>
          <p:nvPr/>
        </p:nvSpPr>
        <p:spPr>
          <a:xfrm rot="6759918">
            <a:off x="6808230" y="3652928"/>
            <a:ext cx="292791" cy="28169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783623" y="3726324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107659" y="3618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k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789802" y="2002231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879812" y="141919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cathode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915816" y="230826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anode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5436096" y="364049"/>
            <a:ext cx="396044" cy="46805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783623" y="4050360"/>
            <a:ext cx="360040" cy="18002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8143663" y="3978352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chips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 rot="16200000">
            <a:off x="5922150" y="448650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03548" y="3244369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444208" y="3579438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020272" y="3579438"/>
            <a:ext cx="58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notch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491880" y="4371526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 rot="16200000">
            <a:off x="95043" y="1996691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AM29F080B</a:t>
            </a:r>
            <a:endParaRPr lang="fr-FR" sz="2400" dirty="0"/>
          </a:p>
        </p:txBody>
      </p:sp>
      <p:sp>
        <p:nvSpPr>
          <p:cNvPr id="59" name="ZoneTexte 58"/>
          <p:cNvSpPr txBox="1"/>
          <p:nvPr/>
        </p:nvSpPr>
        <p:spPr>
          <a:xfrm rot="16200000">
            <a:off x="5976646" y="2667815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FM28V100</a:t>
            </a:r>
            <a:endParaRPr lang="fr-FR" sz="2400" dirty="0"/>
          </a:p>
        </p:txBody>
      </p:sp>
      <p:sp>
        <p:nvSpPr>
          <p:cNvPr id="60" name="ZoneTexte 59"/>
          <p:cNvSpPr txBox="1"/>
          <p:nvPr/>
        </p:nvSpPr>
        <p:spPr>
          <a:xfrm rot="16200000">
            <a:off x="185028" y="206175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 rot="16200000">
            <a:off x="6387008" y="2725504"/>
            <a:ext cx="144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056276" y="101673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Wire</a:t>
            </a:r>
            <a:r>
              <a:rPr lang="fr-FR" sz="1200" dirty="0" smtClean="0"/>
              <a:t> or 1k</a:t>
            </a:r>
            <a:r>
              <a:rPr lang="el-GR" sz="1200" dirty="0" smtClean="0"/>
              <a:t>Ω</a:t>
            </a:r>
            <a:endParaRPr lang="fr-FR" sz="12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256076" y="862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Regulator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3239852" y="3969060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 rot="16200000">
            <a:off x="1133618" y="488716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7308304" y="728700"/>
            <a:ext cx="0" cy="28803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6984268" y="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C12 </a:t>
            </a:r>
            <a:r>
              <a:rPr lang="fr-FR" sz="1200" dirty="0" err="1" smtClean="0"/>
              <a:t>unpopulated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263085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972" y="-1"/>
            <a:ext cx="4824028" cy="357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ownloads\IMG_20240725_2135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763682" y="-1763683"/>
            <a:ext cx="5625244" cy="9152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ICHOT\Downloads\IMG_20240808_0914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28911" cy="6345324"/>
          </a:xfrm>
          <a:prstGeom prst="rect">
            <a:avLst/>
          </a:prstGeom>
          <a:noFill/>
        </p:spPr>
      </p:pic>
      <p:pic>
        <p:nvPicPr>
          <p:cNvPr id="1026" name="Picture 2" descr="C:\Users\BOICHOT\Desktop\IMG_20240818_1002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0"/>
            <a:ext cx="4716016" cy="6288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BBY_00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76672"/>
            <a:ext cx="5720123" cy="5148572"/>
          </a:xfrm>
          <a:prstGeom prst="rect">
            <a:avLst/>
          </a:prstGeom>
          <a:noFill/>
        </p:spPr>
      </p:pic>
      <p:pic>
        <p:nvPicPr>
          <p:cNvPr id="1027" name="Picture 3" descr="C:\Users\BOICHOT\Downloads\BBY_0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476673"/>
            <a:ext cx="2808311" cy="2527707"/>
          </a:xfrm>
          <a:prstGeom prst="rect">
            <a:avLst/>
          </a:prstGeom>
          <a:noFill/>
        </p:spPr>
      </p:pic>
      <p:pic>
        <p:nvPicPr>
          <p:cNvPr id="1028" name="Picture 4" descr="C:\Users\BOICHOT\Downloads\BBY_0004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104964"/>
            <a:ext cx="2800061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95</Words>
  <Application>Microsoft Office PowerPoint</Application>
  <PresentationFormat>Affichage à l'écran 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40</cp:revision>
  <dcterms:created xsi:type="dcterms:W3CDTF">2024-06-17T18:48:42Z</dcterms:created>
  <dcterms:modified xsi:type="dcterms:W3CDTF">2024-09-01T09:33:25Z</dcterms:modified>
</cp:coreProperties>
</file>