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03C6-B7C6-4D54-8E69-F4362402F3FB}" type="datetimeFigureOut">
              <a:rPr lang="fr-FR" smtClean="0"/>
              <a:pPr/>
              <a:t>20/08/2024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9848-1B97-4C5C-BFD7-EEB3B7C77D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9848-1B97-4C5C-BFD7-EEB3B7C77D4F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79303"/>
            <a:ext cx="3778090" cy="33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223628" y="5919663"/>
            <a:ext cx="24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Short PCB</a:t>
            </a:r>
            <a:endParaRPr lang="fr-FR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5919663"/>
            <a:ext cx="24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Long PCB</a:t>
            </a:r>
            <a:endParaRPr lang="fr-FR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7E9EC"/>
              </a:clrFrom>
              <a:clrTo>
                <a:srgbClr val="E7E9E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879103"/>
            <a:ext cx="3939331" cy="51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3628" y="980728"/>
            <a:ext cx="2376264" cy="104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791580" y="620688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Footprint</a:t>
            </a:r>
            <a:r>
              <a:rPr lang="fr-FR" b="1" dirty="0" smtClean="0">
                <a:solidFill>
                  <a:srgbClr val="FF0000"/>
                </a:solidFill>
              </a:rPr>
              <a:t> for vertical JST </a:t>
            </a:r>
            <a:r>
              <a:rPr lang="fr-FR" b="1" dirty="0" err="1" smtClean="0">
                <a:solidFill>
                  <a:srgbClr val="FF0000"/>
                </a:solidFill>
              </a:rPr>
              <a:t>connector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3568" y="19075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0000FF"/>
                </a:solidFill>
              </a:rPr>
              <a:t>Footprint</a:t>
            </a:r>
            <a:r>
              <a:rPr lang="fr-FR" b="1" dirty="0" smtClean="0">
                <a:solidFill>
                  <a:srgbClr val="0000FF"/>
                </a:solidFill>
              </a:rPr>
              <a:t> for horizontal JST </a:t>
            </a:r>
            <a:r>
              <a:rPr lang="fr-FR" b="1" dirty="0" err="1" smtClean="0">
                <a:solidFill>
                  <a:srgbClr val="0000FF"/>
                </a:solidFill>
              </a:rPr>
              <a:t>connector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436096" y="620688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Vertical </a:t>
            </a:r>
            <a:r>
              <a:rPr lang="fr-FR" b="1" dirty="0" err="1" smtClean="0"/>
              <a:t>connector</a:t>
            </a:r>
            <a:r>
              <a:rPr lang="fr-FR" b="1" dirty="0" smtClean="0"/>
              <a:t> </a:t>
            </a:r>
            <a:r>
              <a:rPr lang="fr-FR" b="1" dirty="0" err="1" smtClean="0"/>
              <a:t>only</a:t>
            </a:r>
            <a:r>
              <a:rPr lang="fr-FR" b="1" dirty="0" smtClean="0"/>
              <a:t> </a:t>
            </a:r>
            <a:endParaRPr lang="fr-FR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7236296" y="2276872"/>
            <a:ext cx="324036" cy="324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488324" y="2024844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Breaking</a:t>
            </a:r>
            <a:r>
              <a:rPr lang="fr-FR" b="1" dirty="0" smtClean="0"/>
              <a:t> area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029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944725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31637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636913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MAC-GBD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Nintendo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432501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2132857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64041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933057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45689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83325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82682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97717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880829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8691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33899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17875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48650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99873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76470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22286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38174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887163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368661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76356" y="284832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76356" y="3208365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71655" y="276702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64388" y="31270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49757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416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83623" y="3568405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104591" y="348710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652928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83623" y="3928445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7659" y="382043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2002231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41919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3082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364049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760093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83623" y="4252481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43663" y="4180473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922150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03548" y="3244369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444208" y="3579438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020272" y="3579438"/>
            <a:ext cx="5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notch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91880" y="4371526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95043" y="199669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AM29F080B</a:t>
            </a:r>
            <a:endParaRPr lang="fr-FR" sz="2400" dirty="0"/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5976646" y="2667815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FM28V100</a:t>
            </a:r>
            <a:endParaRPr lang="fr-FR" sz="2400" dirty="0"/>
          </a:p>
        </p:txBody>
      </p:sp>
      <p:sp>
        <p:nvSpPr>
          <p:cNvPr id="60" name="ZoneTexte 59"/>
          <p:cNvSpPr txBox="1"/>
          <p:nvPr/>
        </p:nvSpPr>
        <p:spPr>
          <a:xfrm rot="16200000">
            <a:off x="185028" y="206175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 rot="16200000">
            <a:off x="6387008" y="2725504"/>
            <a:ext cx="144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6840252" y="97611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Inverter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256076" y="86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Regulator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3239852" y="396906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6308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72" y="-1"/>
            <a:ext cx="4824028" cy="357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ownloads\IMG_20240725_2135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63682" y="-1763683"/>
            <a:ext cx="5625244" cy="9152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ICHOT\Downloads\IMG_20240808_0914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28911" cy="6345324"/>
          </a:xfrm>
          <a:prstGeom prst="rect">
            <a:avLst/>
          </a:prstGeom>
          <a:noFill/>
        </p:spPr>
      </p:pic>
      <p:pic>
        <p:nvPicPr>
          <p:cNvPr id="1026" name="Picture 2" descr="C:\Users\BOICHOT\Desktop\IMG_20240818_100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0"/>
            <a:ext cx="4716016" cy="6288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BBY_0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76672"/>
            <a:ext cx="5720123" cy="5148572"/>
          </a:xfrm>
          <a:prstGeom prst="rect">
            <a:avLst/>
          </a:prstGeom>
          <a:noFill/>
        </p:spPr>
      </p:pic>
      <p:pic>
        <p:nvPicPr>
          <p:cNvPr id="1027" name="Picture 3" descr="C:\Users\BOICHOT\Downloads\BBY_0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476673"/>
            <a:ext cx="2808311" cy="2527707"/>
          </a:xfrm>
          <a:prstGeom prst="rect">
            <a:avLst/>
          </a:prstGeom>
          <a:noFill/>
        </p:spPr>
      </p:pic>
      <p:pic>
        <p:nvPicPr>
          <p:cNvPr id="1028" name="Picture 4" descr="C:\Users\BOICHOT\Downloads\BBY_0004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104964"/>
            <a:ext cx="2800061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</Words>
  <Application>Microsoft Office PowerPoint</Application>
  <PresentationFormat>Affichage à l'écran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36</cp:revision>
  <dcterms:created xsi:type="dcterms:W3CDTF">2024-06-17T18:48:42Z</dcterms:created>
  <dcterms:modified xsi:type="dcterms:W3CDTF">2024-08-20T09:24:01Z</dcterms:modified>
</cp:coreProperties>
</file>