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601200" cy="12801600" type="A3"/>
  <p:notesSz cx="6858000" cy="9144000"/>
  <p:defaultTextStyle>
    <a:defPPr>
      <a:defRPr lang="fr-FR"/>
    </a:defPPr>
    <a:lvl1pPr marL="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>
          <p15:clr>
            <a:srgbClr val="A4A3A4"/>
          </p15:clr>
        </p15:guide>
        <p15:guide id="2" pos="30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15620"/>
    <p:restoredTop sz="97178" autoAdjust="0"/>
  </p:normalViewPr>
  <p:slideViewPr>
    <p:cSldViewPr snapToGrid="0">
      <p:cViewPr>
        <p:scale>
          <a:sx n="300" d="100"/>
          <a:sy n="300" d="100"/>
        </p:scale>
        <p:origin x="-5616" y="-9294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9E67F-EB4D-4349-B2E6-A7D5A9648485}" type="datetimeFigureOut">
              <a:rPr lang="fr-FR" smtClean="0"/>
              <a:pPr/>
              <a:t>12/04/2024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B76F80-C138-4B1D-9DDB-9E0EEA6AADD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800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76F80-C138-4B1D-9DDB-9E0EEA6AADD6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1521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8584-79EA-4E74-A2AC-97B0532CD50E}" type="datetimeFigureOut">
              <a:rPr lang="fr-FR" smtClean="0"/>
              <a:pPr/>
              <a:t>12/04/2024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1EE7-68EE-49CF-80FD-7F8289C7E67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4343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8584-79EA-4E74-A2AC-97B0532CD50E}" type="datetimeFigureOut">
              <a:rPr lang="fr-FR" smtClean="0"/>
              <a:pPr/>
              <a:t>12/04/2024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1EE7-68EE-49CF-80FD-7F8289C7E67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1303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8584-79EA-4E74-A2AC-97B0532CD50E}" type="datetimeFigureOut">
              <a:rPr lang="fr-FR" smtClean="0"/>
              <a:pPr/>
              <a:t>12/04/2024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1EE7-68EE-49CF-80FD-7F8289C7E67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0507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8584-79EA-4E74-A2AC-97B0532CD50E}" type="datetimeFigureOut">
              <a:rPr lang="fr-FR" smtClean="0"/>
              <a:pPr/>
              <a:t>12/04/2024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1EE7-68EE-49CF-80FD-7F8289C7E67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746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8584-79EA-4E74-A2AC-97B0532CD50E}" type="datetimeFigureOut">
              <a:rPr lang="fr-FR" smtClean="0"/>
              <a:pPr/>
              <a:t>12/04/2024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1EE7-68EE-49CF-80FD-7F8289C7E67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0027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8584-79EA-4E74-A2AC-97B0532CD50E}" type="datetimeFigureOut">
              <a:rPr lang="fr-FR" smtClean="0"/>
              <a:pPr/>
              <a:t>12/04/2024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1EE7-68EE-49CF-80FD-7F8289C7E67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4587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8584-79EA-4E74-A2AC-97B0532CD50E}" type="datetimeFigureOut">
              <a:rPr lang="fr-FR" smtClean="0"/>
              <a:pPr/>
              <a:t>12/04/2024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1EE7-68EE-49CF-80FD-7F8289C7E67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1087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8584-79EA-4E74-A2AC-97B0532CD50E}" type="datetimeFigureOut">
              <a:rPr lang="fr-FR" smtClean="0"/>
              <a:pPr/>
              <a:t>12/04/2024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1EE7-68EE-49CF-80FD-7F8289C7E67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3445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8584-79EA-4E74-A2AC-97B0532CD50E}" type="datetimeFigureOut">
              <a:rPr lang="fr-FR" smtClean="0"/>
              <a:pPr/>
              <a:t>12/04/2024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1EE7-68EE-49CF-80FD-7F8289C7E67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3962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8584-79EA-4E74-A2AC-97B0532CD50E}" type="datetimeFigureOut">
              <a:rPr lang="fr-FR" smtClean="0"/>
              <a:pPr/>
              <a:t>12/04/2024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1EE7-68EE-49CF-80FD-7F8289C7E67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206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8584-79EA-4E74-A2AC-97B0532CD50E}" type="datetimeFigureOut">
              <a:rPr lang="fr-FR" smtClean="0"/>
              <a:pPr/>
              <a:t>12/04/2024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1EE7-68EE-49CF-80FD-7F8289C7E67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1712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68584-79EA-4E74-A2AC-97B0532CD50E}" type="datetimeFigureOut">
              <a:rPr lang="fr-FR" smtClean="0"/>
              <a:pPr/>
              <a:t>12/04/2024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81EE7-68EE-49CF-80FD-7F8289C7E67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6767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 flipH="1">
            <a:off x="8372475" y="2147888"/>
            <a:ext cx="254794" cy="863917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H="1">
            <a:off x="8251031" y="2147887"/>
            <a:ext cx="250032" cy="864155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8134350" y="2147888"/>
            <a:ext cx="235746" cy="863917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H="1">
            <a:off x="8020050" y="2145507"/>
            <a:ext cx="223839" cy="864631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H="1">
            <a:off x="7900988" y="2145507"/>
            <a:ext cx="211933" cy="864631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H="1">
            <a:off x="7786688" y="2147888"/>
            <a:ext cx="202408" cy="86415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flipH="1">
            <a:off x="7667625" y="2150269"/>
            <a:ext cx="190501" cy="863679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H="1">
            <a:off x="7548563" y="2150269"/>
            <a:ext cx="178595" cy="864393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H="1">
            <a:off x="7431881" y="2152650"/>
            <a:ext cx="169070" cy="863917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 flipH="1">
            <a:off x="7315200" y="2147887"/>
            <a:ext cx="157164" cy="864155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 flipH="1">
            <a:off x="7193756" y="2412206"/>
            <a:ext cx="145258" cy="837723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 flipH="1">
            <a:off x="7077075" y="2893219"/>
            <a:ext cx="123827" cy="789384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 flipH="1">
            <a:off x="6960394" y="3328988"/>
            <a:ext cx="107156" cy="74604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 flipH="1">
            <a:off x="6843713" y="3745707"/>
            <a:ext cx="95252" cy="704373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 flipH="1">
            <a:off x="6722269" y="4143376"/>
            <a:ext cx="78584" cy="664606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>
            <a:off x="7398544" y="2214563"/>
            <a:ext cx="1226346" cy="238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>
            <a:off x="733426" y="10615613"/>
            <a:ext cx="7143" cy="19526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>
            <a:off x="847726" y="10594182"/>
            <a:ext cx="9524" cy="1928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>
            <a:off x="964407" y="10579894"/>
            <a:ext cx="11906" cy="20716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>
            <a:off x="1078707" y="10560844"/>
            <a:ext cx="11906" cy="22621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/>
          <p:nvPr/>
        </p:nvCxnSpPr>
        <p:spPr>
          <a:xfrm>
            <a:off x="1197770" y="10541794"/>
            <a:ext cx="11905" cy="24526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/>
          <p:cNvCxnSpPr/>
          <p:nvPr/>
        </p:nvCxnSpPr>
        <p:spPr>
          <a:xfrm>
            <a:off x="1316832" y="10520363"/>
            <a:ext cx="7143" cy="2690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>
            <a:off x="1431132" y="10494170"/>
            <a:ext cx="11906" cy="29527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/>
          <p:nvPr/>
        </p:nvCxnSpPr>
        <p:spPr>
          <a:xfrm>
            <a:off x="1547814" y="10465594"/>
            <a:ext cx="11905" cy="32385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/>
          <p:nvPr/>
        </p:nvCxnSpPr>
        <p:spPr>
          <a:xfrm>
            <a:off x="1666876" y="10434638"/>
            <a:ext cx="11905" cy="35242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/>
          <p:nvPr/>
        </p:nvCxnSpPr>
        <p:spPr>
          <a:xfrm>
            <a:off x="1781176" y="10398919"/>
            <a:ext cx="14287" cy="38576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/>
          <p:nvPr/>
        </p:nvCxnSpPr>
        <p:spPr>
          <a:xfrm>
            <a:off x="1900238" y="10360819"/>
            <a:ext cx="14287" cy="43100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/>
          <p:nvPr/>
        </p:nvCxnSpPr>
        <p:spPr>
          <a:xfrm>
            <a:off x="2019301" y="10320338"/>
            <a:ext cx="14287" cy="46672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/>
          <p:cNvCxnSpPr/>
          <p:nvPr/>
        </p:nvCxnSpPr>
        <p:spPr>
          <a:xfrm>
            <a:off x="2138364" y="10279856"/>
            <a:ext cx="14286" cy="50244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>
            <a:off x="2255045" y="10236994"/>
            <a:ext cx="14286" cy="55245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/>
          <p:cNvCxnSpPr/>
          <p:nvPr/>
        </p:nvCxnSpPr>
        <p:spPr>
          <a:xfrm>
            <a:off x="2364583" y="10191751"/>
            <a:ext cx="21430" cy="5953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/>
          <p:cNvCxnSpPr/>
          <p:nvPr/>
        </p:nvCxnSpPr>
        <p:spPr>
          <a:xfrm>
            <a:off x="2486026" y="10141744"/>
            <a:ext cx="19049" cy="64531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/>
          <p:cNvCxnSpPr/>
          <p:nvPr/>
        </p:nvCxnSpPr>
        <p:spPr>
          <a:xfrm>
            <a:off x="792957" y="10606088"/>
            <a:ext cx="9524" cy="18335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/>
          <p:cNvCxnSpPr/>
          <p:nvPr/>
        </p:nvCxnSpPr>
        <p:spPr>
          <a:xfrm>
            <a:off x="904875" y="10589419"/>
            <a:ext cx="9525" cy="20240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/>
          <p:cNvCxnSpPr/>
          <p:nvPr/>
        </p:nvCxnSpPr>
        <p:spPr>
          <a:xfrm>
            <a:off x="1023938" y="10570369"/>
            <a:ext cx="9525" cy="22145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/>
          <p:nvPr/>
        </p:nvCxnSpPr>
        <p:spPr>
          <a:xfrm>
            <a:off x="1140620" y="10544176"/>
            <a:ext cx="9524" cy="24764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/>
          <p:cNvCxnSpPr/>
          <p:nvPr/>
        </p:nvCxnSpPr>
        <p:spPr>
          <a:xfrm>
            <a:off x="1257301" y="10532270"/>
            <a:ext cx="14287" cy="25717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105"/>
          <p:cNvCxnSpPr/>
          <p:nvPr/>
        </p:nvCxnSpPr>
        <p:spPr>
          <a:xfrm>
            <a:off x="1376364" y="10503694"/>
            <a:ext cx="9524" cy="28575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/>
          <p:nvPr/>
        </p:nvCxnSpPr>
        <p:spPr>
          <a:xfrm>
            <a:off x="1490664" y="10479882"/>
            <a:ext cx="9524" cy="31194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109"/>
          <p:cNvCxnSpPr/>
          <p:nvPr/>
        </p:nvCxnSpPr>
        <p:spPr>
          <a:xfrm>
            <a:off x="1604963" y="10444163"/>
            <a:ext cx="14287" cy="35004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/>
          <p:cNvCxnSpPr/>
          <p:nvPr/>
        </p:nvCxnSpPr>
        <p:spPr>
          <a:xfrm>
            <a:off x="1726407" y="10415588"/>
            <a:ext cx="9524" cy="37861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113"/>
          <p:cNvCxnSpPr/>
          <p:nvPr/>
        </p:nvCxnSpPr>
        <p:spPr>
          <a:xfrm>
            <a:off x="1843088" y="10379869"/>
            <a:ext cx="14287" cy="40957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/>
          <p:cNvCxnSpPr/>
          <p:nvPr/>
        </p:nvCxnSpPr>
        <p:spPr>
          <a:xfrm>
            <a:off x="1957388" y="10341769"/>
            <a:ext cx="16668" cy="45243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/>
          <p:nvPr/>
        </p:nvCxnSpPr>
        <p:spPr>
          <a:xfrm>
            <a:off x="2078832" y="10303669"/>
            <a:ext cx="14287" cy="48815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>
            <a:off x="2195513" y="10263188"/>
            <a:ext cx="19050" cy="52863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>
            <a:off x="2307432" y="10220325"/>
            <a:ext cx="19049" cy="57388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/>
          <p:nvPr/>
        </p:nvCxnSpPr>
        <p:spPr>
          <a:xfrm>
            <a:off x="2424113" y="10165557"/>
            <a:ext cx="21431" cy="62864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/>
          <p:nvPr/>
        </p:nvCxnSpPr>
        <p:spPr>
          <a:xfrm>
            <a:off x="2540795" y="10122695"/>
            <a:ext cx="21430" cy="66913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/>
          <p:cNvCxnSpPr/>
          <p:nvPr/>
        </p:nvCxnSpPr>
        <p:spPr>
          <a:xfrm>
            <a:off x="2655094" y="10067926"/>
            <a:ext cx="23812" cy="72628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130"/>
          <p:cNvCxnSpPr/>
          <p:nvPr/>
        </p:nvCxnSpPr>
        <p:spPr>
          <a:xfrm>
            <a:off x="2602707" y="10086976"/>
            <a:ext cx="16668" cy="70008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/>
          <p:cNvCxnSpPr/>
          <p:nvPr/>
        </p:nvCxnSpPr>
        <p:spPr>
          <a:xfrm flipH="1">
            <a:off x="6607969" y="4519613"/>
            <a:ext cx="59535" cy="62722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/>
          <p:cNvCxnSpPr/>
          <p:nvPr/>
        </p:nvCxnSpPr>
        <p:spPr>
          <a:xfrm flipH="1">
            <a:off x="6491288" y="4886325"/>
            <a:ext cx="47626" cy="590311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/>
          <p:cNvCxnSpPr/>
          <p:nvPr/>
        </p:nvCxnSpPr>
        <p:spPr>
          <a:xfrm flipH="1">
            <a:off x="6374606" y="5212556"/>
            <a:ext cx="38101" cy="557926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148"/>
          <p:cNvCxnSpPr/>
          <p:nvPr/>
        </p:nvCxnSpPr>
        <p:spPr>
          <a:xfrm flipH="1">
            <a:off x="6255544" y="5519738"/>
            <a:ext cx="35719" cy="527208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 droit 150"/>
          <p:cNvCxnSpPr/>
          <p:nvPr/>
        </p:nvCxnSpPr>
        <p:spPr>
          <a:xfrm flipH="1">
            <a:off x="6141244" y="5829300"/>
            <a:ext cx="21431" cy="496252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droit 152"/>
          <p:cNvCxnSpPr/>
          <p:nvPr/>
        </p:nvCxnSpPr>
        <p:spPr>
          <a:xfrm flipH="1">
            <a:off x="6024563" y="6115050"/>
            <a:ext cx="14288" cy="467677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/>
          <p:cNvCxnSpPr/>
          <p:nvPr/>
        </p:nvCxnSpPr>
        <p:spPr>
          <a:xfrm flipH="1">
            <a:off x="5910263" y="6384131"/>
            <a:ext cx="4762" cy="440769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/>
          <p:cNvCxnSpPr/>
          <p:nvPr/>
        </p:nvCxnSpPr>
        <p:spPr>
          <a:xfrm flipH="1">
            <a:off x="5788819" y="6648450"/>
            <a:ext cx="2381" cy="414099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/>
          <p:cNvCxnSpPr/>
          <p:nvPr/>
        </p:nvCxnSpPr>
        <p:spPr>
          <a:xfrm>
            <a:off x="5664994" y="6886575"/>
            <a:ext cx="4762" cy="390525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162"/>
          <p:cNvCxnSpPr/>
          <p:nvPr/>
        </p:nvCxnSpPr>
        <p:spPr>
          <a:xfrm>
            <a:off x="5545931" y="7115174"/>
            <a:ext cx="9525" cy="367427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/>
          <p:cNvCxnSpPr/>
          <p:nvPr/>
        </p:nvCxnSpPr>
        <p:spPr>
          <a:xfrm>
            <a:off x="5426868" y="7341393"/>
            <a:ext cx="11907" cy="344567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/>
          <p:cNvCxnSpPr/>
          <p:nvPr/>
        </p:nvCxnSpPr>
        <p:spPr>
          <a:xfrm>
            <a:off x="5303043" y="7553325"/>
            <a:ext cx="16670" cy="323373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eur droit 169"/>
          <p:cNvCxnSpPr/>
          <p:nvPr/>
        </p:nvCxnSpPr>
        <p:spPr>
          <a:xfrm>
            <a:off x="5181599" y="7753350"/>
            <a:ext cx="21432" cy="303133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eur droit 171"/>
          <p:cNvCxnSpPr/>
          <p:nvPr/>
        </p:nvCxnSpPr>
        <p:spPr>
          <a:xfrm>
            <a:off x="5067299" y="7924800"/>
            <a:ext cx="19051" cy="286226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173"/>
          <p:cNvCxnSpPr/>
          <p:nvPr/>
        </p:nvCxnSpPr>
        <p:spPr>
          <a:xfrm>
            <a:off x="4950618" y="8089106"/>
            <a:ext cx="21432" cy="269795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eur droit 175"/>
          <p:cNvCxnSpPr/>
          <p:nvPr/>
        </p:nvCxnSpPr>
        <p:spPr>
          <a:xfrm>
            <a:off x="4831556" y="8262937"/>
            <a:ext cx="21432" cy="252650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eur droit 177"/>
          <p:cNvCxnSpPr/>
          <p:nvPr/>
        </p:nvCxnSpPr>
        <p:spPr>
          <a:xfrm>
            <a:off x="4707731" y="8429625"/>
            <a:ext cx="26194" cy="235981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eur droit 179"/>
          <p:cNvCxnSpPr/>
          <p:nvPr/>
        </p:nvCxnSpPr>
        <p:spPr>
          <a:xfrm>
            <a:off x="4591049" y="8570119"/>
            <a:ext cx="26195" cy="221694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181"/>
          <p:cNvCxnSpPr/>
          <p:nvPr/>
        </p:nvCxnSpPr>
        <p:spPr>
          <a:xfrm>
            <a:off x="4471987" y="8705849"/>
            <a:ext cx="28576" cy="208359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eur droit 183"/>
          <p:cNvCxnSpPr/>
          <p:nvPr/>
        </p:nvCxnSpPr>
        <p:spPr>
          <a:xfrm>
            <a:off x="4350544" y="8839199"/>
            <a:ext cx="33337" cy="194786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necteur droit 185"/>
          <p:cNvCxnSpPr/>
          <p:nvPr/>
        </p:nvCxnSpPr>
        <p:spPr>
          <a:xfrm>
            <a:off x="4238624" y="8960643"/>
            <a:ext cx="26195" cy="182403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eur droit 187"/>
          <p:cNvCxnSpPr/>
          <p:nvPr/>
        </p:nvCxnSpPr>
        <p:spPr>
          <a:xfrm>
            <a:off x="4117181" y="9077324"/>
            <a:ext cx="30957" cy="170973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189"/>
          <p:cNvCxnSpPr/>
          <p:nvPr/>
        </p:nvCxnSpPr>
        <p:spPr>
          <a:xfrm>
            <a:off x="4000499" y="9189243"/>
            <a:ext cx="30957" cy="160258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necteur droit 191"/>
          <p:cNvCxnSpPr/>
          <p:nvPr/>
        </p:nvCxnSpPr>
        <p:spPr>
          <a:xfrm>
            <a:off x="3881437" y="9294018"/>
            <a:ext cx="33338" cy="149304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necteur droit 193"/>
          <p:cNvCxnSpPr/>
          <p:nvPr/>
        </p:nvCxnSpPr>
        <p:spPr>
          <a:xfrm>
            <a:off x="3762374" y="9394031"/>
            <a:ext cx="33339" cy="139303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necteur droit 195"/>
          <p:cNvCxnSpPr/>
          <p:nvPr/>
        </p:nvCxnSpPr>
        <p:spPr>
          <a:xfrm>
            <a:off x="3648074" y="9482137"/>
            <a:ext cx="30957" cy="130730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eur droit 197"/>
          <p:cNvCxnSpPr/>
          <p:nvPr/>
        </p:nvCxnSpPr>
        <p:spPr>
          <a:xfrm>
            <a:off x="3531393" y="9567862"/>
            <a:ext cx="30957" cy="121920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necteur droit 199"/>
          <p:cNvCxnSpPr/>
          <p:nvPr/>
        </p:nvCxnSpPr>
        <p:spPr>
          <a:xfrm>
            <a:off x="3414712" y="9648825"/>
            <a:ext cx="30957" cy="11358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eur droit 201"/>
          <p:cNvCxnSpPr/>
          <p:nvPr/>
        </p:nvCxnSpPr>
        <p:spPr>
          <a:xfrm>
            <a:off x="3300411" y="9720262"/>
            <a:ext cx="26195" cy="106680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necteur droit 203"/>
          <p:cNvCxnSpPr/>
          <p:nvPr/>
        </p:nvCxnSpPr>
        <p:spPr>
          <a:xfrm>
            <a:off x="3178968" y="9791700"/>
            <a:ext cx="30957" cy="99774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necteur droit 206"/>
          <p:cNvCxnSpPr/>
          <p:nvPr/>
        </p:nvCxnSpPr>
        <p:spPr>
          <a:xfrm>
            <a:off x="3064669" y="9855994"/>
            <a:ext cx="28575" cy="92868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eur droit 208"/>
          <p:cNvCxnSpPr/>
          <p:nvPr/>
        </p:nvCxnSpPr>
        <p:spPr>
          <a:xfrm>
            <a:off x="2945606" y="9927431"/>
            <a:ext cx="28575" cy="85963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necteur droit 210"/>
          <p:cNvCxnSpPr/>
          <p:nvPr/>
        </p:nvCxnSpPr>
        <p:spPr>
          <a:xfrm>
            <a:off x="2833688" y="9984581"/>
            <a:ext cx="21431" cy="80486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necteur droit 212"/>
          <p:cNvCxnSpPr/>
          <p:nvPr/>
        </p:nvCxnSpPr>
        <p:spPr>
          <a:xfrm>
            <a:off x="2719387" y="10039350"/>
            <a:ext cx="19051" cy="75009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Connecteur droit 243"/>
          <p:cNvCxnSpPr/>
          <p:nvPr/>
        </p:nvCxnSpPr>
        <p:spPr>
          <a:xfrm>
            <a:off x="2774950" y="10013950"/>
            <a:ext cx="18256" cy="77946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necteur droit 245"/>
          <p:cNvCxnSpPr/>
          <p:nvPr/>
        </p:nvCxnSpPr>
        <p:spPr>
          <a:xfrm>
            <a:off x="2889250" y="9953625"/>
            <a:ext cx="22225" cy="83502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Connecteur droit 247"/>
          <p:cNvCxnSpPr/>
          <p:nvPr/>
        </p:nvCxnSpPr>
        <p:spPr>
          <a:xfrm>
            <a:off x="3009900" y="9886950"/>
            <a:ext cx="25400" cy="90487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Connecteur droit 249"/>
          <p:cNvCxnSpPr/>
          <p:nvPr/>
        </p:nvCxnSpPr>
        <p:spPr>
          <a:xfrm>
            <a:off x="3121025" y="9813925"/>
            <a:ext cx="28575" cy="98107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Connecteur droit 251"/>
          <p:cNvCxnSpPr/>
          <p:nvPr/>
        </p:nvCxnSpPr>
        <p:spPr>
          <a:xfrm>
            <a:off x="3241675" y="9750425"/>
            <a:ext cx="22225" cy="103505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Connecteur droit 253"/>
          <p:cNvCxnSpPr/>
          <p:nvPr/>
        </p:nvCxnSpPr>
        <p:spPr>
          <a:xfrm>
            <a:off x="3355975" y="9686925"/>
            <a:ext cx="25400" cy="11049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Connecteur droit 255"/>
          <p:cNvCxnSpPr/>
          <p:nvPr/>
        </p:nvCxnSpPr>
        <p:spPr>
          <a:xfrm>
            <a:off x="3476625" y="9607550"/>
            <a:ext cx="25400" cy="118427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Connecteur droit 281"/>
          <p:cNvCxnSpPr/>
          <p:nvPr/>
        </p:nvCxnSpPr>
        <p:spPr>
          <a:xfrm>
            <a:off x="3590925" y="9521825"/>
            <a:ext cx="28575" cy="126682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Connecteur droit 283"/>
          <p:cNvCxnSpPr/>
          <p:nvPr/>
        </p:nvCxnSpPr>
        <p:spPr>
          <a:xfrm>
            <a:off x="3705225" y="9439275"/>
            <a:ext cx="30956" cy="135016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onnecteur droit 287"/>
          <p:cNvCxnSpPr/>
          <p:nvPr/>
        </p:nvCxnSpPr>
        <p:spPr>
          <a:xfrm>
            <a:off x="3821906" y="9343231"/>
            <a:ext cx="30957" cy="145097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Connecteur droit 289"/>
          <p:cNvCxnSpPr/>
          <p:nvPr/>
        </p:nvCxnSpPr>
        <p:spPr>
          <a:xfrm>
            <a:off x="3940969" y="9240837"/>
            <a:ext cx="30956" cy="15509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Connecteur droit 291"/>
          <p:cNvCxnSpPr/>
          <p:nvPr/>
        </p:nvCxnSpPr>
        <p:spPr>
          <a:xfrm>
            <a:off x="4057650" y="9128918"/>
            <a:ext cx="28575" cy="166052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Connecteur droit 293"/>
          <p:cNvCxnSpPr/>
          <p:nvPr/>
        </p:nvCxnSpPr>
        <p:spPr>
          <a:xfrm>
            <a:off x="4176712" y="9024144"/>
            <a:ext cx="30957" cy="17653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Connecteur droit 295"/>
          <p:cNvCxnSpPr/>
          <p:nvPr/>
        </p:nvCxnSpPr>
        <p:spPr>
          <a:xfrm>
            <a:off x="4293393" y="8902700"/>
            <a:ext cx="30957" cy="188436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Connecteur droit 297"/>
          <p:cNvCxnSpPr/>
          <p:nvPr/>
        </p:nvCxnSpPr>
        <p:spPr>
          <a:xfrm>
            <a:off x="4412456" y="8771731"/>
            <a:ext cx="30957" cy="201771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Connecteur droit 299"/>
          <p:cNvCxnSpPr/>
          <p:nvPr/>
        </p:nvCxnSpPr>
        <p:spPr>
          <a:xfrm>
            <a:off x="4526756" y="8638381"/>
            <a:ext cx="30957" cy="215344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Connecteur droit 301"/>
          <p:cNvCxnSpPr/>
          <p:nvPr/>
        </p:nvCxnSpPr>
        <p:spPr>
          <a:xfrm>
            <a:off x="4650581" y="8490744"/>
            <a:ext cx="26194" cy="230108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Connecteur droit 303"/>
          <p:cNvCxnSpPr/>
          <p:nvPr/>
        </p:nvCxnSpPr>
        <p:spPr>
          <a:xfrm>
            <a:off x="4769644" y="8347869"/>
            <a:ext cx="23812" cy="244633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Connecteur droit 305"/>
          <p:cNvCxnSpPr/>
          <p:nvPr/>
        </p:nvCxnSpPr>
        <p:spPr>
          <a:xfrm>
            <a:off x="4890294" y="8176419"/>
            <a:ext cx="24606" cy="261223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Connecteur droit 307"/>
          <p:cNvCxnSpPr/>
          <p:nvPr/>
        </p:nvCxnSpPr>
        <p:spPr>
          <a:xfrm>
            <a:off x="5010944" y="8017669"/>
            <a:ext cx="18256" cy="277098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Connecteur droit 309"/>
          <p:cNvCxnSpPr/>
          <p:nvPr/>
        </p:nvCxnSpPr>
        <p:spPr>
          <a:xfrm>
            <a:off x="5128419" y="7833519"/>
            <a:ext cx="18256" cy="295830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Connecteur droit 311"/>
          <p:cNvCxnSpPr/>
          <p:nvPr/>
        </p:nvCxnSpPr>
        <p:spPr>
          <a:xfrm>
            <a:off x="5245894" y="7649369"/>
            <a:ext cx="15081" cy="313610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Connecteur droit 313"/>
          <p:cNvCxnSpPr/>
          <p:nvPr/>
        </p:nvCxnSpPr>
        <p:spPr>
          <a:xfrm>
            <a:off x="5365750" y="7446963"/>
            <a:ext cx="15081" cy="334565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Connecteur droit 315"/>
          <p:cNvCxnSpPr/>
          <p:nvPr/>
        </p:nvCxnSpPr>
        <p:spPr>
          <a:xfrm>
            <a:off x="5486400" y="7236619"/>
            <a:ext cx="15081" cy="355123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Connecteur droit 318"/>
          <p:cNvCxnSpPr/>
          <p:nvPr/>
        </p:nvCxnSpPr>
        <p:spPr>
          <a:xfrm>
            <a:off x="5605463" y="7005638"/>
            <a:ext cx="7143" cy="378142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Connecteur droit 321"/>
          <p:cNvCxnSpPr/>
          <p:nvPr/>
        </p:nvCxnSpPr>
        <p:spPr>
          <a:xfrm>
            <a:off x="5726906" y="6779419"/>
            <a:ext cx="3175" cy="401081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eur droit 324"/>
          <p:cNvCxnSpPr/>
          <p:nvPr/>
        </p:nvCxnSpPr>
        <p:spPr>
          <a:xfrm>
            <a:off x="5848350" y="6519863"/>
            <a:ext cx="794" cy="427513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Connecteur droit 326"/>
          <p:cNvCxnSpPr/>
          <p:nvPr/>
        </p:nvCxnSpPr>
        <p:spPr>
          <a:xfrm flipH="1">
            <a:off x="5968206" y="6243638"/>
            <a:ext cx="11113" cy="455136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Connecteur droit 328"/>
          <p:cNvCxnSpPr>
            <a:stCxn id="142" idx="4"/>
          </p:cNvCxnSpPr>
          <p:nvPr/>
        </p:nvCxnSpPr>
        <p:spPr>
          <a:xfrm flipH="1">
            <a:off x="6082506" y="5958342"/>
            <a:ext cx="21052" cy="483665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Connecteur droit 330"/>
          <p:cNvCxnSpPr/>
          <p:nvPr/>
        </p:nvCxnSpPr>
        <p:spPr>
          <a:xfrm flipH="1">
            <a:off x="6199187" y="5679281"/>
            <a:ext cx="27782" cy="511571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Connecteur droit 332"/>
          <p:cNvCxnSpPr/>
          <p:nvPr/>
        </p:nvCxnSpPr>
        <p:spPr>
          <a:xfrm flipH="1">
            <a:off x="6315869" y="5372100"/>
            <a:ext cx="34925" cy="541575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Connecteur droit 334"/>
          <p:cNvCxnSpPr/>
          <p:nvPr/>
        </p:nvCxnSpPr>
        <p:spPr>
          <a:xfrm flipH="1">
            <a:off x="6549232" y="4717256"/>
            <a:ext cx="56356" cy="607774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Connecteur droit 335"/>
          <p:cNvCxnSpPr/>
          <p:nvPr/>
        </p:nvCxnSpPr>
        <p:spPr>
          <a:xfrm flipH="1">
            <a:off x="6663533" y="4364832"/>
            <a:ext cx="68261" cy="643016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Connecteur droit 336"/>
          <p:cNvCxnSpPr/>
          <p:nvPr/>
        </p:nvCxnSpPr>
        <p:spPr>
          <a:xfrm flipH="1">
            <a:off x="6782595" y="3988594"/>
            <a:ext cx="87311" cy="680402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Connecteur droit 337"/>
          <p:cNvCxnSpPr/>
          <p:nvPr/>
        </p:nvCxnSpPr>
        <p:spPr>
          <a:xfrm flipH="1">
            <a:off x="6904039" y="3564731"/>
            <a:ext cx="99217" cy="72278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Connecteur droit 338"/>
          <p:cNvCxnSpPr/>
          <p:nvPr/>
        </p:nvCxnSpPr>
        <p:spPr>
          <a:xfrm flipH="1">
            <a:off x="7018338" y="3121819"/>
            <a:ext cx="115887" cy="767318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Connecteur droit 339"/>
          <p:cNvCxnSpPr/>
          <p:nvPr/>
        </p:nvCxnSpPr>
        <p:spPr>
          <a:xfrm flipH="1">
            <a:off x="7135020" y="2667000"/>
            <a:ext cx="134936" cy="812561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Connecteur droit 340"/>
          <p:cNvCxnSpPr/>
          <p:nvPr/>
        </p:nvCxnSpPr>
        <p:spPr>
          <a:xfrm flipH="1">
            <a:off x="7258845" y="2214563"/>
            <a:ext cx="144461" cy="857805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Connecteur droit 341"/>
          <p:cNvCxnSpPr/>
          <p:nvPr/>
        </p:nvCxnSpPr>
        <p:spPr>
          <a:xfrm flipH="1">
            <a:off x="7373145" y="2214563"/>
            <a:ext cx="163511" cy="857329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Connecteur droit 342"/>
          <p:cNvCxnSpPr/>
          <p:nvPr/>
        </p:nvCxnSpPr>
        <p:spPr>
          <a:xfrm flipH="1">
            <a:off x="7489826" y="2214563"/>
            <a:ext cx="173037" cy="857567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Connecteur droit 343"/>
          <p:cNvCxnSpPr/>
          <p:nvPr/>
        </p:nvCxnSpPr>
        <p:spPr>
          <a:xfrm flipH="1">
            <a:off x="7730332" y="2214563"/>
            <a:ext cx="192087" cy="857567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Connecteur droit 344"/>
          <p:cNvCxnSpPr/>
          <p:nvPr/>
        </p:nvCxnSpPr>
        <p:spPr>
          <a:xfrm flipH="1">
            <a:off x="7608889" y="2212182"/>
            <a:ext cx="180180" cy="858043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Connecteur droit 345"/>
          <p:cNvCxnSpPr/>
          <p:nvPr/>
        </p:nvCxnSpPr>
        <p:spPr>
          <a:xfrm flipH="1">
            <a:off x="8313739" y="2216944"/>
            <a:ext cx="246855" cy="857091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Connecteur droit 346"/>
          <p:cNvCxnSpPr/>
          <p:nvPr/>
        </p:nvCxnSpPr>
        <p:spPr>
          <a:xfrm flipH="1">
            <a:off x="8194676" y="2216944"/>
            <a:ext cx="234949" cy="857567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Connecteur droit 347"/>
          <p:cNvCxnSpPr/>
          <p:nvPr/>
        </p:nvCxnSpPr>
        <p:spPr>
          <a:xfrm flipH="1">
            <a:off x="8077995" y="2216944"/>
            <a:ext cx="225424" cy="857329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Connecteur droit 348"/>
          <p:cNvCxnSpPr/>
          <p:nvPr/>
        </p:nvCxnSpPr>
        <p:spPr>
          <a:xfrm flipH="1">
            <a:off x="7961313" y="2216944"/>
            <a:ext cx="215900" cy="857091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Connecteur droit 349"/>
          <p:cNvCxnSpPr/>
          <p:nvPr/>
        </p:nvCxnSpPr>
        <p:spPr>
          <a:xfrm flipH="1">
            <a:off x="7847013" y="2219325"/>
            <a:ext cx="201612" cy="857329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Connecteur droit 351"/>
          <p:cNvCxnSpPr/>
          <p:nvPr/>
        </p:nvCxnSpPr>
        <p:spPr>
          <a:xfrm flipH="1">
            <a:off x="6434932" y="5060156"/>
            <a:ext cx="42068" cy="572293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Connecteur droit 370"/>
          <p:cNvCxnSpPr/>
          <p:nvPr/>
        </p:nvCxnSpPr>
        <p:spPr>
          <a:xfrm flipH="1" flipV="1">
            <a:off x="5607844" y="1878806"/>
            <a:ext cx="2209800" cy="7144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Connecteur droit 372"/>
          <p:cNvCxnSpPr/>
          <p:nvPr/>
        </p:nvCxnSpPr>
        <p:spPr>
          <a:xfrm flipH="1">
            <a:off x="492919" y="1878807"/>
            <a:ext cx="5119691" cy="8884443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Connecteur droit 383"/>
          <p:cNvCxnSpPr/>
          <p:nvPr/>
        </p:nvCxnSpPr>
        <p:spPr>
          <a:xfrm>
            <a:off x="459581" y="10737056"/>
            <a:ext cx="88107" cy="547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Connecteur droit 384"/>
          <p:cNvCxnSpPr/>
          <p:nvPr/>
        </p:nvCxnSpPr>
        <p:spPr>
          <a:xfrm>
            <a:off x="531019" y="10634663"/>
            <a:ext cx="254794" cy="152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Connecteur droit 386"/>
          <p:cNvCxnSpPr/>
          <p:nvPr/>
        </p:nvCxnSpPr>
        <p:spPr>
          <a:xfrm>
            <a:off x="654844" y="10425111"/>
            <a:ext cx="616744" cy="3643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Connecteur droit 388"/>
          <p:cNvCxnSpPr/>
          <p:nvPr/>
        </p:nvCxnSpPr>
        <p:spPr>
          <a:xfrm>
            <a:off x="578643" y="10522743"/>
            <a:ext cx="461963" cy="2714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Connecteur droit 390"/>
          <p:cNvCxnSpPr/>
          <p:nvPr/>
        </p:nvCxnSpPr>
        <p:spPr>
          <a:xfrm>
            <a:off x="697706" y="10310812"/>
            <a:ext cx="831057" cy="4786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Connecteur droit 392"/>
          <p:cNvCxnSpPr/>
          <p:nvPr/>
        </p:nvCxnSpPr>
        <p:spPr>
          <a:xfrm>
            <a:off x="769144" y="10210800"/>
            <a:ext cx="1000125" cy="5810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Connecteur droit 394"/>
          <p:cNvCxnSpPr/>
          <p:nvPr/>
        </p:nvCxnSpPr>
        <p:spPr>
          <a:xfrm>
            <a:off x="823912" y="10101262"/>
            <a:ext cx="1197769" cy="6881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Connecteur droit 396"/>
          <p:cNvCxnSpPr/>
          <p:nvPr/>
        </p:nvCxnSpPr>
        <p:spPr>
          <a:xfrm>
            <a:off x="892969" y="10001249"/>
            <a:ext cx="1357312" cy="7834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Connecteur droit 398"/>
          <p:cNvCxnSpPr/>
          <p:nvPr/>
        </p:nvCxnSpPr>
        <p:spPr>
          <a:xfrm>
            <a:off x="940594" y="9884568"/>
            <a:ext cx="1564481" cy="9024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Connecteur droit 400"/>
          <p:cNvCxnSpPr/>
          <p:nvPr/>
        </p:nvCxnSpPr>
        <p:spPr>
          <a:xfrm>
            <a:off x="1016794" y="9791699"/>
            <a:ext cx="1724025" cy="10001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Connecteur droit 402"/>
          <p:cNvCxnSpPr/>
          <p:nvPr/>
        </p:nvCxnSpPr>
        <p:spPr>
          <a:xfrm>
            <a:off x="1071562" y="9675018"/>
            <a:ext cx="1905001" cy="11120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Connecteur droit 404"/>
          <p:cNvCxnSpPr/>
          <p:nvPr/>
        </p:nvCxnSpPr>
        <p:spPr>
          <a:xfrm>
            <a:off x="1135856" y="9579768"/>
            <a:ext cx="2093119" cy="12072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Connecteur droit 408"/>
          <p:cNvCxnSpPr/>
          <p:nvPr/>
        </p:nvCxnSpPr>
        <p:spPr>
          <a:xfrm>
            <a:off x="7817644" y="1883569"/>
            <a:ext cx="797719" cy="4643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Connecteur droit 409"/>
          <p:cNvCxnSpPr/>
          <p:nvPr/>
        </p:nvCxnSpPr>
        <p:spPr>
          <a:xfrm>
            <a:off x="7572376" y="1885950"/>
            <a:ext cx="1040605" cy="6119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Connecteur droit 411"/>
          <p:cNvCxnSpPr/>
          <p:nvPr/>
        </p:nvCxnSpPr>
        <p:spPr>
          <a:xfrm>
            <a:off x="7327107" y="1885950"/>
            <a:ext cx="1283493" cy="7429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Connecteur droit 413"/>
          <p:cNvCxnSpPr/>
          <p:nvPr/>
        </p:nvCxnSpPr>
        <p:spPr>
          <a:xfrm>
            <a:off x="7072313" y="1883569"/>
            <a:ext cx="1533525" cy="8834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Connecteur droit 415"/>
          <p:cNvCxnSpPr/>
          <p:nvPr/>
        </p:nvCxnSpPr>
        <p:spPr>
          <a:xfrm>
            <a:off x="6843713" y="1883569"/>
            <a:ext cx="1759743" cy="10239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Connecteur droit 417"/>
          <p:cNvCxnSpPr/>
          <p:nvPr/>
        </p:nvCxnSpPr>
        <p:spPr>
          <a:xfrm>
            <a:off x="6596063" y="1883569"/>
            <a:ext cx="2005012" cy="11620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Connecteur droit 419"/>
          <p:cNvCxnSpPr/>
          <p:nvPr/>
        </p:nvCxnSpPr>
        <p:spPr>
          <a:xfrm>
            <a:off x="6348413" y="1881188"/>
            <a:ext cx="2247900" cy="13049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Connecteur droit 422"/>
          <p:cNvCxnSpPr/>
          <p:nvPr/>
        </p:nvCxnSpPr>
        <p:spPr>
          <a:xfrm>
            <a:off x="6105525" y="1881188"/>
            <a:ext cx="2486025" cy="1447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Connecteur droit 424"/>
          <p:cNvCxnSpPr/>
          <p:nvPr/>
        </p:nvCxnSpPr>
        <p:spPr>
          <a:xfrm>
            <a:off x="5865019" y="1881188"/>
            <a:ext cx="2724150" cy="15882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Connecteur droit 426"/>
          <p:cNvCxnSpPr/>
          <p:nvPr/>
        </p:nvCxnSpPr>
        <p:spPr>
          <a:xfrm>
            <a:off x="5567363" y="1852613"/>
            <a:ext cx="3014662" cy="17478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Connecteur droit 428"/>
          <p:cNvCxnSpPr/>
          <p:nvPr/>
        </p:nvCxnSpPr>
        <p:spPr>
          <a:xfrm flipV="1">
            <a:off x="7817644" y="1864519"/>
            <a:ext cx="0" cy="190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Connecteur droit 431"/>
          <p:cNvCxnSpPr/>
          <p:nvPr/>
        </p:nvCxnSpPr>
        <p:spPr>
          <a:xfrm flipV="1">
            <a:off x="7572369" y="1833563"/>
            <a:ext cx="0" cy="500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Connecteur droit 433"/>
          <p:cNvCxnSpPr/>
          <p:nvPr/>
        </p:nvCxnSpPr>
        <p:spPr>
          <a:xfrm flipV="1">
            <a:off x="7074688" y="1835944"/>
            <a:ext cx="0" cy="500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Connecteur droit 435"/>
          <p:cNvCxnSpPr/>
          <p:nvPr/>
        </p:nvCxnSpPr>
        <p:spPr>
          <a:xfrm flipV="1">
            <a:off x="6594469" y="1833563"/>
            <a:ext cx="0" cy="500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Connecteur droit 436"/>
          <p:cNvCxnSpPr/>
          <p:nvPr/>
        </p:nvCxnSpPr>
        <p:spPr>
          <a:xfrm flipV="1">
            <a:off x="6103138" y="1831182"/>
            <a:ext cx="0" cy="500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Connecteur droit 437"/>
          <p:cNvCxnSpPr/>
          <p:nvPr/>
        </p:nvCxnSpPr>
        <p:spPr>
          <a:xfrm flipV="1">
            <a:off x="5612600" y="1828800"/>
            <a:ext cx="0" cy="500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Connecteur droit 442"/>
          <p:cNvCxnSpPr/>
          <p:nvPr/>
        </p:nvCxnSpPr>
        <p:spPr>
          <a:xfrm>
            <a:off x="5443538" y="2069306"/>
            <a:ext cx="3128962" cy="18073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Connecteur droit 443"/>
          <p:cNvCxnSpPr/>
          <p:nvPr/>
        </p:nvCxnSpPr>
        <p:spPr>
          <a:xfrm>
            <a:off x="5329238" y="2278856"/>
            <a:ext cx="3236118" cy="18811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Connecteur droit 446"/>
          <p:cNvCxnSpPr/>
          <p:nvPr/>
        </p:nvCxnSpPr>
        <p:spPr>
          <a:xfrm>
            <a:off x="5410200" y="2184400"/>
            <a:ext cx="3157537" cy="18327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Connecteur droit 447"/>
          <p:cNvCxnSpPr/>
          <p:nvPr/>
        </p:nvCxnSpPr>
        <p:spPr>
          <a:xfrm>
            <a:off x="5526881" y="1976438"/>
            <a:ext cx="3052762" cy="17645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Connecteur droit 452"/>
          <p:cNvCxnSpPr/>
          <p:nvPr/>
        </p:nvCxnSpPr>
        <p:spPr>
          <a:xfrm flipH="1" flipV="1">
            <a:off x="5555456" y="2205038"/>
            <a:ext cx="3259928" cy="14288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Connecteur droit 453"/>
          <p:cNvCxnSpPr/>
          <p:nvPr/>
        </p:nvCxnSpPr>
        <p:spPr>
          <a:xfrm flipH="1" flipV="1">
            <a:off x="5500688" y="2290763"/>
            <a:ext cx="3321846" cy="11906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Connecteur droit 454"/>
          <p:cNvCxnSpPr/>
          <p:nvPr/>
        </p:nvCxnSpPr>
        <p:spPr>
          <a:xfrm flipH="1" flipV="1">
            <a:off x="5445919" y="2381250"/>
            <a:ext cx="3371850" cy="714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Connecteur droit 455"/>
          <p:cNvCxnSpPr/>
          <p:nvPr/>
        </p:nvCxnSpPr>
        <p:spPr>
          <a:xfrm flipH="1" flipV="1">
            <a:off x="5398294" y="2469356"/>
            <a:ext cx="3421853" cy="7144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Connecteur droit 456"/>
          <p:cNvCxnSpPr/>
          <p:nvPr/>
        </p:nvCxnSpPr>
        <p:spPr>
          <a:xfrm flipH="1" flipV="1">
            <a:off x="5336381" y="2550319"/>
            <a:ext cx="3483774" cy="14289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Connecteur droit 457"/>
          <p:cNvCxnSpPr/>
          <p:nvPr/>
        </p:nvCxnSpPr>
        <p:spPr>
          <a:xfrm flipH="1" flipV="1">
            <a:off x="5288756" y="2636044"/>
            <a:ext cx="3531393" cy="14289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Connecteur droit 458"/>
          <p:cNvCxnSpPr/>
          <p:nvPr/>
        </p:nvCxnSpPr>
        <p:spPr>
          <a:xfrm flipH="1" flipV="1">
            <a:off x="5231606" y="2731294"/>
            <a:ext cx="3588547" cy="238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Connecteur droit 465"/>
          <p:cNvCxnSpPr/>
          <p:nvPr/>
        </p:nvCxnSpPr>
        <p:spPr>
          <a:xfrm flipH="1" flipV="1">
            <a:off x="5176838" y="2814638"/>
            <a:ext cx="3643316" cy="47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Connecteur droit 468"/>
          <p:cNvCxnSpPr/>
          <p:nvPr/>
        </p:nvCxnSpPr>
        <p:spPr>
          <a:xfrm>
            <a:off x="5210176" y="2500312"/>
            <a:ext cx="3343274" cy="192881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Connecteur droit 470"/>
          <p:cNvCxnSpPr/>
          <p:nvPr/>
        </p:nvCxnSpPr>
        <p:spPr>
          <a:xfrm>
            <a:off x="5276850" y="2390775"/>
            <a:ext cx="3283744" cy="19002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Connecteur droit 473"/>
          <p:cNvCxnSpPr/>
          <p:nvPr/>
        </p:nvCxnSpPr>
        <p:spPr>
          <a:xfrm>
            <a:off x="5153025" y="2609850"/>
            <a:ext cx="3395663" cy="19621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Connecteur droit 474"/>
          <p:cNvCxnSpPr/>
          <p:nvPr/>
        </p:nvCxnSpPr>
        <p:spPr>
          <a:xfrm>
            <a:off x="5083970" y="2709862"/>
            <a:ext cx="3464718" cy="19978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Connecteur droit 486"/>
          <p:cNvCxnSpPr/>
          <p:nvPr/>
        </p:nvCxnSpPr>
        <p:spPr>
          <a:xfrm flipH="1" flipV="1">
            <a:off x="5138738" y="2897981"/>
            <a:ext cx="3681411" cy="7144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Connecteur droit 488"/>
          <p:cNvCxnSpPr/>
          <p:nvPr/>
        </p:nvCxnSpPr>
        <p:spPr>
          <a:xfrm flipH="1" flipV="1">
            <a:off x="5098256" y="2978944"/>
            <a:ext cx="3719510" cy="11906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onnecteur droit 505"/>
          <p:cNvCxnSpPr/>
          <p:nvPr/>
        </p:nvCxnSpPr>
        <p:spPr>
          <a:xfrm>
            <a:off x="5032375" y="2816225"/>
            <a:ext cx="3511549" cy="20296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0" name="ZoneTexte 519"/>
          <p:cNvSpPr txBox="1"/>
          <p:nvPr/>
        </p:nvSpPr>
        <p:spPr>
          <a:xfrm>
            <a:off x="8382794" y="7752556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0,017</a:t>
            </a:r>
            <a:endParaRPr lang="fr-FR" sz="500" b="1" dirty="0"/>
          </a:p>
        </p:txBody>
      </p:sp>
      <p:sp>
        <p:nvSpPr>
          <p:cNvPr id="521" name="ZoneTexte 520"/>
          <p:cNvSpPr txBox="1"/>
          <p:nvPr/>
        </p:nvSpPr>
        <p:spPr>
          <a:xfrm>
            <a:off x="8376445" y="7927180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0,016</a:t>
            </a:r>
            <a:endParaRPr lang="fr-FR" sz="500" b="1" dirty="0"/>
          </a:p>
        </p:txBody>
      </p:sp>
      <p:sp>
        <p:nvSpPr>
          <p:cNvPr id="522" name="ZoneTexte 521"/>
          <p:cNvSpPr txBox="1"/>
          <p:nvPr/>
        </p:nvSpPr>
        <p:spPr>
          <a:xfrm>
            <a:off x="8372475" y="8093868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0,015</a:t>
            </a:r>
            <a:endParaRPr lang="fr-FR" sz="500" b="1" dirty="0"/>
          </a:p>
        </p:txBody>
      </p:sp>
      <p:cxnSp>
        <p:nvCxnSpPr>
          <p:cNvPr id="612" name="Connecteur droit 611"/>
          <p:cNvCxnSpPr/>
          <p:nvPr/>
        </p:nvCxnSpPr>
        <p:spPr>
          <a:xfrm>
            <a:off x="478631" y="1072038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Connecteur droit 613"/>
          <p:cNvCxnSpPr/>
          <p:nvPr/>
        </p:nvCxnSpPr>
        <p:spPr>
          <a:xfrm>
            <a:off x="492919" y="1070133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Connecteur droit 614"/>
          <p:cNvCxnSpPr/>
          <p:nvPr/>
        </p:nvCxnSpPr>
        <p:spPr>
          <a:xfrm>
            <a:off x="502444" y="1067990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Connecteur droit 615"/>
          <p:cNvCxnSpPr/>
          <p:nvPr/>
        </p:nvCxnSpPr>
        <p:spPr>
          <a:xfrm>
            <a:off x="519112" y="10656094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Connecteur droit 616"/>
          <p:cNvCxnSpPr/>
          <p:nvPr/>
        </p:nvCxnSpPr>
        <p:spPr>
          <a:xfrm>
            <a:off x="542925" y="1061561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Connecteur droit 618"/>
          <p:cNvCxnSpPr/>
          <p:nvPr/>
        </p:nvCxnSpPr>
        <p:spPr>
          <a:xfrm>
            <a:off x="557212" y="10594181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Connecteur droit 619"/>
          <p:cNvCxnSpPr/>
          <p:nvPr/>
        </p:nvCxnSpPr>
        <p:spPr>
          <a:xfrm>
            <a:off x="569119" y="10572751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2" name="Connecteur droit 621"/>
          <p:cNvCxnSpPr/>
          <p:nvPr/>
        </p:nvCxnSpPr>
        <p:spPr>
          <a:xfrm>
            <a:off x="581025" y="10551319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Connecteur droit 622"/>
          <p:cNvCxnSpPr/>
          <p:nvPr/>
        </p:nvCxnSpPr>
        <p:spPr>
          <a:xfrm>
            <a:off x="607219" y="10508456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4" name="Connecteur droit 623"/>
          <p:cNvCxnSpPr/>
          <p:nvPr/>
        </p:nvCxnSpPr>
        <p:spPr>
          <a:xfrm>
            <a:off x="619125" y="10489406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Connecteur droit 624"/>
          <p:cNvCxnSpPr/>
          <p:nvPr/>
        </p:nvCxnSpPr>
        <p:spPr>
          <a:xfrm>
            <a:off x="628650" y="10467976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Connecteur droit 625"/>
          <p:cNvCxnSpPr/>
          <p:nvPr/>
        </p:nvCxnSpPr>
        <p:spPr>
          <a:xfrm>
            <a:off x="640556" y="1044892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Connecteur droit 653"/>
          <p:cNvCxnSpPr/>
          <p:nvPr/>
        </p:nvCxnSpPr>
        <p:spPr>
          <a:xfrm>
            <a:off x="664369" y="1040606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Connecteur droit 654"/>
          <p:cNvCxnSpPr/>
          <p:nvPr/>
        </p:nvCxnSpPr>
        <p:spPr>
          <a:xfrm>
            <a:off x="678657" y="1038701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Connecteur droit 655"/>
          <p:cNvCxnSpPr/>
          <p:nvPr/>
        </p:nvCxnSpPr>
        <p:spPr>
          <a:xfrm>
            <a:off x="688182" y="1036558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7" name="Connecteur droit 656"/>
          <p:cNvCxnSpPr/>
          <p:nvPr/>
        </p:nvCxnSpPr>
        <p:spPr>
          <a:xfrm>
            <a:off x="704850" y="10341769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8" name="Connecteur droit 657"/>
          <p:cNvCxnSpPr/>
          <p:nvPr/>
        </p:nvCxnSpPr>
        <p:spPr>
          <a:xfrm>
            <a:off x="728663" y="1030128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Connecteur droit 658"/>
          <p:cNvCxnSpPr/>
          <p:nvPr/>
        </p:nvCxnSpPr>
        <p:spPr>
          <a:xfrm>
            <a:off x="742950" y="10279856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Connecteur droit 659"/>
          <p:cNvCxnSpPr/>
          <p:nvPr/>
        </p:nvCxnSpPr>
        <p:spPr>
          <a:xfrm>
            <a:off x="754857" y="10258426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1" name="Connecteur droit 660"/>
          <p:cNvCxnSpPr/>
          <p:nvPr/>
        </p:nvCxnSpPr>
        <p:spPr>
          <a:xfrm>
            <a:off x="766763" y="10236994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2" name="Connecteur droit 661"/>
          <p:cNvCxnSpPr/>
          <p:nvPr/>
        </p:nvCxnSpPr>
        <p:spPr>
          <a:xfrm>
            <a:off x="785812" y="10191751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3" name="Connecteur droit 662"/>
          <p:cNvCxnSpPr/>
          <p:nvPr/>
        </p:nvCxnSpPr>
        <p:spPr>
          <a:xfrm>
            <a:off x="800100" y="10172701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4" name="Connecteur droit 663"/>
          <p:cNvCxnSpPr/>
          <p:nvPr/>
        </p:nvCxnSpPr>
        <p:spPr>
          <a:xfrm>
            <a:off x="809625" y="1015127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Connecteur droit 664"/>
          <p:cNvCxnSpPr/>
          <p:nvPr/>
        </p:nvCxnSpPr>
        <p:spPr>
          <a:xfrm>
            <a:off x="826293" y="1012745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Connecteur droit 665"/>
          <p:cNvCxnSpPr/>
          <p:nvPr/>
        </p:nvCxnSpPr>
        <p:spPr>
          <a:xfrm>
            <a:off x="850106" y="1008697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7" name="Connecteur droit 666"/>
          <p:cNvCxnSpPr/>
          <p:nvPr/>
        </p:nvCxnSpPr>
        <p:spPr>
          <a:xfrm>
            <a:off x="864393" y="10065544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Connecteur droit 667"/>
          <p:cNvCxnSpPr/>
          <p:nvPr/>
        </p:nvCxnSpPr>
        <p:spPr>
          <a:xfrm>
            <a:off x="876300" y="10044114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9" name="Connecteur droit 668"/>
          <p:cNvCxnSpPr/>
          <p:nvPr/>
        </p:nvCxnSpPr>
        <p:spPr>
          <a:xfrm>
            <a:off x="888206" y="1002268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Connecteur droit 669"/>
          <p:cNvCxnSpPr/>
          <p:nvPr/>
        </p:nvCxnSpPr>
        <p:spPr>
          <a:xfrm>
            <a:off x="909637" y="998220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1" name="Connecteur droit 670"/>
          <p:cNvCxnSpPr/>
          <p:nvPr/>
        </p:nvCxnSpPr>
        <p:spPr>
          <a:xfrm>
            <a:off x="923925" y="996315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2" name="Connecteur droit 671"/>
          <p:cNvCxnSpPr/>
          <p:nvPr/>
        </p:nvCxnSpPr>
        <p:spPr>
          <a:xfrm>
            <a:off x="933450" y="9941719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Connecteur droit 672"/>
          <p:cNvCxnSpPr/>
          <p:nvPr/>
        </p:nvCxnSpPr>
        <p:spPr>
          <a:xfrm>
            <a:off x="950118" y="9917906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4" name="Connecteur droit 673"/>
          <p:cNvCxnSpPr/>
          <p:nvPr/>
        </p:nvCxnSpPr>
        <p:spPr>
          <a:xfrm>
            <a:off x="973931" y="9877424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5" name="Connecteur droit 674"/>
          <p:cNvCxnSpPr/>
          <p:nvPr/>
        </p:nvCxnSpPr>
        <p:spPr>
          <a:xfrm>
            <a:off x="988218" y="985599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Connecteur droit 675"/>
          <p:cNvCxnSpPr/>
          <p:nvPr/>
        </p:nvCxnSpPr>
        <p:spPr>
          <a:xfrm>
            <a:off x="1000125" y="983456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7" name="Connecteur droit 676"/>
          <p:cNvCxnSpPr/>
          <p:nvPr/>
        </p:nvCxnSpPr>
        <p:spPr>
          <a:xfrm>
            <a:off x="1012031" y="9813131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6" name="Connecteur droit 685"/>
          <p:cNvCxnSpPr/>
          <p:nvPr/>
        </p:nvCxnSpPr>
        <p:spPr>
          <a:xfrm>
            <a:off x="1031081" y="9770269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Connecteur droit 686"/>
          <p:cNvCxnSpPr/>
          <p:nvPr/>
        </p:nvCxnSpPr>
        <p:spPr>
          <a:xfrm>
            <a:off x="1045369" y="9751219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Connecteur droit 687"/>
          <p:cNvCxnSpPr/>
          <p:nvPr/>
        </p:nvCxnSpPr>
        <p:spPr>
          <a:xfrm>
            <a:off x="1054894" y="972978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9" name="Connecteur droit 688"/>
          <p:cNvCxnSpPr/>
          <p:nvPr/>
        </p:nvCxnSpPr>
        <p:spPr>
          <a:xfrm>
            <a:off x="1071562" y="970597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Connecteur droit 689"/>
          <p:cNvCxnSpPr/>
          <p:nvPr/>
        </p:nvCxnSpPr>
        <p:spPr>
          <a:xfrm>
            <a:off x="1095375" y="966549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Connecteur droit 690"/>
          <p:cNvCxnSpPr/>
          <p:nvPr/>
        </p:nvCxnSpPr>
        <p:spPr>
          <a:xfrm>
            <a:off x="1109662" y="964406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Connecteur droit 691"/>
          <p:cNvCxnSpPr/>
          <p:nvPr/>
        </p:nvCxnSpPr>
        <p:spPr>
          <a:xfrm>
            <a:off x="1121569" y="962263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3" name="Connecteur droit 692"/>
          <p:cNvCxnSpPr/>
          <p:nvPr/>
        </p:nvCxnSpPr>
        <p:spPr>
          <a:xfrm>
            <a:off x="1133475" y="960120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Connecteur droit 704"/>
          <p:cNvCxnSpPr/>
          <p:nvPr/>
        </p:nvCxnSpPr>
        <p:spPr>
          <a:xfrm flipH="1" flipV="1">
            <a:off x="5053013" y="3071813"/>
            <a:ext cx="3769520" cy="4764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6" name="Connecteur droit 705"/>
          <p:cNvCxnSpPr/>
          <p:nvPr/>
        </p:nvCxnSpPr>
        <p:spPr>
          <a:xfrm flipH="1" flipV="1">
            <a:off x="4995863" y="3155156"/>
            <a:ext cx="3824288" cy="7146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Connecteur droit 706"/>
          <p:cNvCxnSpPr/>
          <p:nvPr/>
        </p:nvCxnSpPr>
        <p:spPr>
          <a:xfrm flipH="1" flipV="1">
            <a:off x="4950619" y="3243263"/>
            <a:ext cx="3869532" cy="4764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8" name="Connecteur droit 707"/>
          <p:cNvCxnSpPr/>
          <p:nvPr/>
        </p:nvCxnSpPr>
        <p:spPr>
          <a:xfrm flipH="1" flipV="1">
            <a:off x="4910138" y="3326606"/>
            <a:ext cx="3910012" cy="9527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9" name="Connecteur droit 708"/>
          <p:cNvCxnSpPr/>
          <p:nvPr/>
        </p:nvCxnSpPr>
        <p:spPr>
          <a:xfrm flipH="1" flipV="1">
            <a:off x="4848225" y="3412331"/>
            <a:ext cx="3969540" cy="9528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Connecteur droit 709"/>
          <p:cNvCxnSpPr/>
          <p:nvPr/>
        </p:nvCxnSpPr>
        <p:spPr>
          <a:xfrm flipH="1" flipV="1">
            <a:off x="4802981" y="3500438"/>
            <a:ext cx="4017171" cy="4764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1" name="Connecteur droit 710"/>
          <p:cNvCxnSpPr/>
          <p:nvPr/>
        </p:nvCxnSpPr>
        <p:spPr>
          <a:xfrm flipH="1" flipV="1">
            <a:off x="4760119" y="3581400"/>
            <a:ext cx="4060033" cy="9527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Connecteur droit 711"/>
          <p:cNvCxnSpPr/>
          <p:nvPr/>
        </p:nvCxnSpPr>
        <p:spPr>
          <a:xfrm flipH="1" flipV="1">
            <a:off x="4698206" y="3674269"/>
            <a:ext cx="4124329" cy="238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3" name="Connecteur droit 712"/>
          <p:cNvCxnSpPr/>
          <p:nvPr/>
        </p:nvCxnSpPr>
        <p:spPr>
          <a:xfrm flipH="1" flipV="1">
            <a:off x="4652963" y="3755231"/>
            <a:ext cx="4167190" cy="4764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4" name="Connecteur droit 713"/>
          <p:cNvCxnSpPr/>
          <p:nvPr/>
        </p:nvCxnSpPr>
        <p:spPr>
          <a:xfrm flipH="1" flipV="1">
            <a:off x="4586288" y="3845719"/>
            <a:ext cx="4233856" cy="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ZoneTexte 300"/>
          <p:cNvSpPr txBox="1"/>
          <p:nvPr/>
        </p:nvSpPr>
        <p:spPr>
          <a:xfrm>
            <a:off x="8248650" y="10761660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50</a:t>
            </a:r>
            <a:endParaRPr lang="fr-FR" sz="500" b="1" dirty="0"/>
          </a:p>
        </p:txBody>
      </p:sp>
      <p:cxnSp>
        <p:nvCxnSpPr>
          <p:cNvPr id="334" name="Connecteur droit 333"/>
          <p:cNvCxnSpPr/>
          <p:nvPr/>
        </p:nvCxnSpPr>
        <p:spPr>
          <a:xfrm>
            <a:off x="1154112" y="955992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Connecteur droit 350"/>
          <p:cNvCxnSpPr/>
          <p:nvPr/>
        </p:nvCxnSpPr>
        <p:spPr>
          <a:xfrm>
            <a:off x="1168400" y="954087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Connecteur droit 352"/>
          <p:cNvCxnSpPr/>
          <p:nvPr/>
        </p:nvCxnSpPr>
        <p:spPr>
          <a:xfrm>
            <a:off x="1177925" y="9519444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Connecteur droit 353"/>
          <p:cNvCxnSpPr/>
          <p:nvPr/>
        </p:nvCxnSpPr>
        <p:spPr>
          <a:xfrm>
            <a:off x="1194593" y="9495631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Connecteur droit 354"/>
          <p:cNvCxnSpPr/>
          <p:nvPr/>
        </p:nvCxnSpPr>
        <p:spPr>
          <a:xfrm>
            <a:off x="1218406" y="9455149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Connecteur droit 355"/>
          <p:cNvCxnSpPr/>
          <p:nvPr/>
        </p:nvCxnSpPr>
        <p:spPr>
          <a:xfrm>
            <a:off x="1232693" y="943371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Connecteur droit 356"/>
          <p:cNvCxnSpPr/>
          <p:nvPr/>
        </p:nvCxnSpPr>
        <p:spPr>
          <a:xfrm>
            <a:off x="1244600" y="941228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Connecteur droit 357"/>
          <p:cNvCxnSpPr/>
          <p:nvPr/>
        </p:nvCxnSpPr>
        <p:spPr>
          <a:xfrm>
            <a:off x="1256506" y="9390856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Connecteur droit 358"/>
          <p:cNvCxnSpPr/>
          <p:nvPr/>
        </p:nvCxnSpPr>
        <p:spPr>
          <a:xfrm>
            <a:off x="1275556" y="9347994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Connecteur droit 359"/>
          <p:cNvCxnSpPr/>
          <p:nvPr/>
        </p:nvCxnSpPr>
        <p:spPr>
          <a:xfrm>
            <a:off x="1289844" y="9328944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Connecteur droit 360"/>
          <p:cNvCxnSpPr/>
          <p:nvPr/>
        </p:nvCxnSpPr>
        <p:spPr>
          <a:xfrm>
            <a:off x="1299369" y="930751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Connecteur droit 361"/>
          <p:cNvCxnSpPr/>
          <p:nvPr/>
        </p:nvCxnSpPr>
        <p:spPr>
          <a:xfrm>
            <a:off x="1316037" y="928370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Connecteur droit 362"/>
          <p:cNvCxnSpPr/>
          <p:nvPr/>
        </p:nvCxnSpPr>
        <p:spPr>
          <a:xfrm>
            <a:off x="1339850" y="924321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Connecteur droit 363"/>
          <p:cNvCxnSpPr/>
          <p:nvPr/>
        </p:nvCxnSpPr>
        <p:spPr>
          <a:xfrm>
            <a:off x="1354137" y="922178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Connecteur droit 364"/>
          <p:cNvCxnSpPr/>
          <p:nvPr/>
        </p:nvCxnSpPr>
        <p:spPr>
          <a:xfrm>
            <a:off x="1366044" y="920035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Connecteur droit 365"/>
          <p:cNvCxnSpPr/>
          <p:nvPr/>
        </p:nvCxnSpPr>
        <p:spPr>
          <a:xfrm>
            <a:off x="1377950" y="917892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Connecteur droit 366"/>
          <p:cNvCxnSpPr/>
          <p:nvPr/>
        </p:nvCxnSpPr>
        <p:spPr>
          <a:xfrm>
            <a:off x="1395412" y="913765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necteur droit 367"/>
          <p:cNvCxnSpPr/>
          <p:nvPr/>
        </p:nvCxnSpPr>
        <p:spPr>
          <a:xfrm>
            <a:off x="1409700" y="911860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Connecteur droit 368"/>
          <p:cNvCxnSpPr/>
          <p:nvPr/>
        </p:nvCxnSpPr>
        <p:spPr>
          <a:xfrm>
            <a:off x="1419225" y="9097169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Connecteur droit 369"/>
          <p:cNvCxnSpPr/>
          <p:nvPr/>
        </p:nvCxnSpPr>
        <p:spPr>
          <a:xfrm>
            <a:off x="1435893" y="9073356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Connecteur droit 371"/>
          <p:cNvCxnSpPr/>
          <p:nvPr/>
        </p:nvCxnSpPr>
        <p:spPr>
          <a:xfrm>
            <a:off x="1459706" y="9032874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Connecteur droit 373"/>
          <p:cNvCxnSpPr/>
          <p:nvPr/>
        </p:nvCxnSpPr>
        <p:spPr>
          <a:xfrm>
            <a:off x="1473993" y="901144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Connecteur droit 374"/>
          <p:cNvCxnSpPr/>
          <p:nvPr/>
        </p:nvCxnSpPr>
        <p:spPr>
          <a:xfrm>
            <a:off x="1485900" y="899001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Connecteur droit 375"/>
          <p:cNvCxnSpPr/>
          <p:nvPr/>
        </p:nvCxnSpPr>
        <p:spPr>
          <a:xfrm>
            <a:off x="1497806" y="8968581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Connecteur droit 376"/>
          <p:cNvCxnSpPr/>
          <p:nvPr/>
        </p:nvCxnSpPr>
        <p:spPr>
          <a:xfrm>
            <a:off x="1516856" y="8925719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Connecteur droit 377"/>
          <p:cNvCxnSpPr/>
          <p:nvPr/>
        </p:nvCxnSpPr>
        <p:spPr>
          <a:xfrm>
            <a:off x="1531144" y="8906669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Connecteur droit 378"/>
          <p:cNvCxnSpPr/>
          <p:nvPr/>
        </p:nvCxnSpPr>
        <p:spPr>
          <a:xfrm>
            <a:off x="1540669" y="888523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Connecteur droit 379"/>
          <p:cNvCxnSpPr/>
          <p:nvPr/>
        </p:nvCxnSpPr>
        <p:spPr>
          <a:xfrm>
            <a:off x="1557337" y="886142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Connecteur droit 380"/>
          <p:cNvCxnSpPr/>
          <p:nvPr/>
        </p:nvCxnSpPr>
        <p:spPr>
          <a:xfrm>
            <a:off x="1581150" y="882094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Connecteur droit 381"/>
          <p:cNvCxnSpPr/>
          <p:nvPr/>
        </p:nvCxnSpPr>
        <p:spPr>
          <a:xfrm>
            <a:off x="1595437" y="879951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Connecteur droit 382"/>
          <p:cNvCxnSpPr/>
          <p:nvPr/>
        </p:nvCxnSpPr>
        <p:spPr>
          <a:xfrm>
            <a:off x="1607344" y="877808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onnecteur droit 385"/>
          <p:cNvCxnSpPr/>
          <p:nvPr/>
        </p:nvCxnSpPr>
        <p:spPr>
          <a:xfrm>
            <a:off x="1619250" y="875665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Connecteur droit 387"/>
          <p:cNvCxnSpPr/>
          <p:nvPr/>
        </p:nvCxnSpPr>
        <p:spPr>
          <a:xfrm>
            <a:off x="1643062" y="871537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Connecteur droit 389"/>
          <p:cNvCxnSpPr/>
          <p:nvPr/>
        </p:nvCxnSpPr>
        <p:spPr>
          <a:xfrm>
            <a:off x="1657350" y="869632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Connecteur droit 391"/>
          <p:cNvCxnSpPr/>
          <p:nvPr/>
        </p:nvCxnSpPr>
        <p:spPr>
          <a:xfrm>
            <a:off x="1666875" y="8674894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Connecteur droit 393"/>
          <p:cNvCxnSpPr/>
          <p:nvPr/>
        </p:nvCxnSpPr>
        <p:spPr>
          <a:xfrm>
            <a:off x="1683543" y="8651081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Connecteur droit 395"/>
          <p:cNvCxnSpPr/>
          <p:nvPr/>
        </p:nvCxnSpPr>
        <p:spPr>
          <a:xfrm>
            <a:off x="1707356" y="8610599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Connecteur droit 397"/>
          <p:cNvCxnSpPr/>
          <p:nvPr/>
        </p:nvCxnSpPr>
        <p:spPr>
          <a:xfrm>
            <a:off x="1721643" y="858916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Connecteur droit 399"/>
          <p:cNvCxnSpPr/>
          <p:nvPr/>
        </p:nvCxnSpPr>
        <p:spPr>
          <a:xfrm>
            <a:off x="1733550" y="856773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Connecteur droit 401"/>
          <p:cNvCxnSpPr/>
          <p:nvPr/>
        </p:nvCxnSpPr>
        <p:spPr>
          <a:xfrm>
            <a:off x="1745456" y="8546306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Connecteur droit 403"/>
          <p:cNvCxnSpPr/>
          <p:nvPr/>
        </p:nvCxnSpPr>
        <p:spPr>
          <a:xfrm>
            <a:off x="1764506" y="8503444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Connecteur droit 405"/>
          <p:cNvCxnSpPr/>
          <p:nvPr/>
        </p:nvCxnSpPr>
        <p:spPr>
          <a:xfrm>
            <a:off x="1778794" y="8484394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Connecteur droit 406"/>
          <p:cNvCxnSpPr/>
          <p:nvPr/>
        </p:nvCxnSpPr>
        <p:spPr>
          <a:xfrm>
            <a:off x="1788319" y="846296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Connecteur droit 407"/>
          <p:cNvCxnSpPr/>
          <p:nvPr/>
        </p:nvCxnSpPr>
        <p:spPr>
          <a:xfrm>
            <a:off x="1804987" y="843915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Connecteur droit 410"/>
          <p:cNvCxnSpPr/>
          <p:nvPr/>
        </p:nvCxnSpPr>
        <p:spPr>
          <a:xfrm>
            <a:off x="1828800" y="839866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onnecteur droit 412"/>
          <p:cNvCxnSpPr/>
          <p:nvPr/>
        </p:nvCxnSpPr>
        <p:spPr>
          <a:xfrm>
            <a:off x="1843087" y="837723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Connecteur droit 414"/>
          <p:cNvCxnSpPr/>
          <p:nvPr/>
        </p:nvCxnSpPr>
        <p:spPr>
          <a:xfrm>
            <a:off x="1854994" y="835580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Connecteur droit 416"/>
          <p:cNvCxnSpPr/>
          <p:nvPr/>
        </p:nvCxnSpPr>
        <p:spPr>
          <a:xfrm>
            <a:off x="1866900" y="833437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Connecteur droit 418"/>
          <p:cNvCxnSpPr/>
          <p:nvPr/>
        </p:nvCxnSpPr>
        <p:spPr>
          <a:xfrm>
            <a:off x="1884362" y="829627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Connecteur droit 420"/>
          <p:cNvCxnSpPr/>
          <p:nvPr/>
        </p:nvCxnSpPr>
        <p:spPr>
          <a:xfrm>
            <a:off x="1898650" y="827722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Connecteur droit 421"/>
          <p:cNvCxnSpPr/>
          <p:nvPr/>
        </p:nvCxnSpPr>
        <p:spPr>
          <a:xfrm>
            <a:off x="1908175" y="8255794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Connecteur droit 423"/>
          <p:cNvCxnSpPr/>
          <p:nvPr/>
        </p:nvCxnSpPr>
        <p:spPr>
          <a:xfrm>
            <a:off x="1924843" y="8231981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Connecteur droit 425"/>
          <p:cNvCxnSpPr/>
          <p:nvPr/>
        </p:nvCxnSpPr>
        <p:spPr>
          <a:xfrm>
            <a:off x="1948656" y="8191499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Connecteur droit 427"/>
          <p:cNvCxnSpPr/>
          <p:nvPr/>
        </p:nvCxnSpPr>
        <p:spPr>
          <a:xfrm>
            <a:off x="1962943" y="817006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Connecteur droit 429"/>
          <p:cNvCxnSpPr/>
          <p:nvPr/>
        </p:nvCxnSpPr>
        <p:spPr>
          <a:xfrm>
            <a:off x="1974850" y="814863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Connecteur droit 430"/>
          <p:cNvCxnSpPr/>
          <p:nvPr/>
        </p:nvCxnSpPr>
        <p:spPr>
          <a:xfrm>
            <a:off x="1986756" y="8127206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Connecteur droit 432"/>
          <p:cNvCxnSpPr/>
          <p:nvPr/>
        </p:nvCxnSpPr>
        <p:spPr>
          <a:xfrm>
            <a:off x="2005806" y="8084344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Connecteur droit 434"/>
          <p:cNvCxnSpPr/>
          <p:nvPr/>
        </p:nvCxnSpPr>
        <p:spPr>
          <a:xfrm>
            <a:off x="2020094" y="8065294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Connecteur droit 438"/>
          <p:cNvCxnSpPr/>
          <p:nvPr/>
        </p:nvCxnSpPr>
        <p:spPr>
          <a:xfrm>
            <a:off x="2029619" y="804386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Connecteur droit 439"/>
          <p:cNvCxnSpPr/>
          <p:nvPr/>
        </p:nvCxnSpPr>
        <p:spPr>
          <a:xfrm>
            <a:off x="2046287" y="802005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Connecteur droit 440"/>
          <p:cNvCxnSpPr/>
          <p:nvPr/>
        </p:nvCxnSpPr>
        <p:spPr>
          <a:xfrm>
            <a:off x="2070100" y="797956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Connecteur droit 441"/>
          <p:cNvCxnSpPr/>
          <p:nvPr/>
        </p:nvCxnSpPr>
        <p:spPr>
          <a:xfrm>
            <a:off x="2084387" y="795813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Connecteur droit 444"/>
          <p:cNvCxnSpPr/>
          <p:nvPr/>
        </p:nvCxnSpPr>
        <p:spPr>
          <a:xfrm>
            <a:off x="2096294" y="793670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Connecteur droit 445"/>
          <p:cNvCxnSpPr/>
          <p:nvPr/>
        </p:nvCxnSpPr>
        <p:spPr>
          <a:xfrm>
            <a:off x="2108200" y="791527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Connecteur droit 448"/>
          <p:cNvCxnSpPr/>
          <p:nvPr/>
        </p:nvCxnSpPr>
        <p:spPr>
          <a:xfrm>
            <a:off x="2128837" y="787082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Connecteur droit 449"/>
          <p:cNvCxnSpPr/>
          <p:nvPr/>
        </p:nvCxnSpPr>
        <p:spPr>
          <a:xfrm>
            <a:off x="2143125" y="785177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Connecteur droit 450"/>
          <p:cNvCxnSpPr/>
          <p:nvPr/>
        </p:nvCxnSpPr>
        <p:spPr>
          <a:xfrm>
            <a:off x="2152650" y="7830344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Connecteur droit 451"/>
          <p:cNvCxnSpPr/>
          <p:nvPr/>
        </p:nvCxnSpPr>
        <p:spPr>
          <a:xfrm>
            <a:off x="2169318" y="7806531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Connecteur droit 459"/>
          <p:cNvCxnSpPr/>
          <p:nvPr/>
        </p:nvCxnSpPr>
        <p:spPr>
          <a:xfrm>
            <a:off x="2193131" y="7766049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Connecteur droit 460"/>
          <p:cNvCxnSpPr/>
          <p:nvPr/>
        </p:nvCxnSpPr>
        <p:spPr>
          <a:xfrm>
            <a:off x="2207418" y="774461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Connecteur droit 461"/>
          <p:cNvCxnSpPr/>
          <p:nvPr/>
        </p:nvCxnSpPr>
        <p:spPr>
          <a:xfrm>
            <a:off x="2219325" y="772318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Connecteur droit 462"/>
          <p:cNvCxnSpPr/>
          <p:nvPr/>
        </p:nvCxnSpPr>
        <p:spPr>
          <a:xfrm>
            <a:off x="2231231" y="7701756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Connecteur droit 463"/>
          <p:cNvCxnSpPr/>
          <p:nvPr/>
        </p:nvCxnSpPr>
        <p:spPr>
          <a:xfrm>
            <a:off x="2250281" y="7658894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Connecteur droit 464"/>
          <p:cNvCxnSpPr/>
          <p:nvPr/>
        </p:nvCxnSpPr>
        <p:spPr>
          <a:xfrm>
            <a:off x="2264569" y="7639844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Connecteur droit 466"/>
          <p:cNvCxnSpPr/>
          <p:nvPr/>
        </p:nvCxnSpPr>
        <p:spPr>
          <a:xfrm>
            <a:off x="2274094" y="761841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Connecteur droit 467"/>
          <p:cNvCxnSpPr/>
          <p:nvPr/>
        </p:nvCxnSpPr>
        <p:spPr>
          <a:xfrm>
            <a:off x="2290762" y="759460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Connecteur droit 469"/>
          <p:cNvCxnSpPr/>
          <p:nvPr/>
        </p:nvCxnSpPr>
        <p:spPr>
          <a:xfrm>
            <a:off x="2314575" y="755411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Connecteur droit 471"/>
          <p:cNvCxnSpPr/>
          <p:nvPr/>
        </p:nvCxnSpPr>
        <p:spPr>
          <a:xfrm>
            <a:off x="2328862" y="753268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Connecteur droit 472"/>
          <p:cNvCxnSpPr/>
          <p:nvPr/>
        </p:nvCxnSpPr>
        <p:spPr>
          <a:xfrm>
            <a:off x="2340769" y="751125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Connecteur droit 475"/>
          <p:cNvCxnSpPr/>
          <p:nvPr/>
        </p:nvCxnSpPr>
        <p:spPr>
          <a:xfrm>
            <a:off x="2352675" y="748982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Connecteur droit 545"/>
          <p:cNvCxnSpPr/>
          <p:nvPr/>
        </p:nvCxnSpPr>
        <p:spPr>
          <a:xfrm>
            <a:off x="1186656" y="9469437"/>
            <a:ext cx="2283619" cy="131921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Connecteur droit 546"/>
          <p:cNvCxnSpPr/>
          <p:nvPr/>
        </p:nvCxnSpPr>
        <p:spPr>
          <a:xfrm>
            <a:off x="1258094" y="9369425"/>
            <a:ext cx="2466181" cy="1422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Connecteur droit 547"/>
          <p:cNvCxnSpPr/>
          <p:nvPr/>
        </p:nvCxnSpPr>
        <p:spPr>
          <a:xfrm>
            <a:off x="1312862" y="9259887"/>
            <a:ext cx="2636838" cy="1525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Connecteur droit 548"/>
          <p:cNvCxnSpPr/>
          <p:nvPr/>
        </p:nvCxnSpPr>
        <p:spPr>
          <a:xfrm>
            <a:off x="1381919" y="9159874"/>
            <a:ext cx="2812256" cy="16224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Connecteur droit 549"/>
          <p:cNvCxnSpPr/>
          <p:nvPr/>
        </p:nvCxnSpPr>
        <p:spPr>
          <a:xfrm>
            <a:off x="1429544" y="9043193"/>
            <a:ext cx="3009106" cy="17422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Connecteur droit 550"/>
          <p:cNvCxnSpPr/>
          <p:nvPr/>
        </p:nvCxnSpPr>
        <p:spPr>
          <a:xfrm>
            <a:off x="1505744" y="8950324"/>
            <a:ext cx="3180556" cy="18351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Connecteur droit 551"/>
          <p:cNvCxnSpPr/>
          <p:nvPr/>
        </p:nvCxnSpPr>
        <p:spPr>
          <a:xfrm>
            <a:off x="1560512" y="8833643"/>
            <a:ext cx="3370263" cy="19518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Connecteur droit 552"/>
          <p:cNvCxnSpPr/>
          <p:nvPr/>
        </p:nvCxnSpPr>
        <p:spPr>
          <a:xfrm>
            <a:off x="1624806" y="8738393"/>
            <a:ext cx="3547269" cy="20439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Connecteur droit 562"/>
          <p:cNvCxnSpPr/>
          <p:nvPr/>
        </p:nvCxnSpPr>
        <p:spPr>
          <a:xfrm>
            <a:off x="1675606" y="8621712"/>
            <a:ext cx="3756819" cy="217011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Connecteur droit 563"/>
          <p:cNvCxnSpPr/>
          <p:nvPr/>
        </p:nvCxnSpPr>
        <p:spPr>
          <a:xfrm>
            <a:off x="1747044" y="8521700"/>
            <a:ext cx="3926681" cy="22669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Connecteur droit 564"/>
          <p:cNvCxnSpPr/>
          <p:nvPr/>
        </p:nvCxnSpPr>
        <p:spPr>
          <a:xfrm>
            <a:off x="1801812" y="8412162"/>
            <a:ext cx="4110038" cy="23764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Connecteur droit 565"/>
          <p:cNvCxnSpPr/>
          <p:nvPr/>
        </p:nvCxnSpPr>
        <p:spPr>
          <a:xfrm>
            <a:off x="1870869" y="8312149"/>
            <a:ext cx="4272756" cy="24701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Connecteur droit 566"/>
          <p:cNvCxnSpPr/>
          <p:nvPr/>
        </p:nvCxnSpPr>
        <p:spPr>
          <a:xfrm>
            <a:off x="1918494" y="8195468"/>
            <a:ext cx="4479131" cy="25900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Connecteur droit 567"/>
          <p:cNvCxnSpPr/>
          <p:nvPr/>
        </p:nvCxnSpPr>
        <p:spPr>
          <a:xfrm>
            <a:off x="1994694" y="8102599"/>
            <a:ext cx="4631531" cy="26797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Connecteur droit 568"/>
          <p:cNvCxnSpPr/>
          <p:nvPr/>
        </p:nvCxnSpPr>
        <p:spPr>
          <a:xfrm>
            <a:off x="2049462" y="7985918"/>
            <a:ext cx="4821238" cy="27963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Connecteur droit 569"/>
          <p:cNvCxnSpPr/>
          <p:nvPr/>
        </p:nvCxnSpPr>
        <p:spPr>
          <a:xfrm>
            <a:off x="2113756" y="7890668"/>
            <a:ext cx="5017294" cy="28979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Connecteur droit 578"/>
          <p:cNvCxnSpPr/>
          <p:nvPr/>
        </p:nvCxnSpPr>
        <p:spPr>
          <a:xfrm>
            <a:off x="2161381" y="7777162"/>
            <a:ext cx="5214144" cy="30051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Connecteur droit 579"/>
          <p:cNvCxnSpPr/>
          <p:nvPr/>
        </p:nvCxnSpPr>
        <p:spPr>
          <a:xfrm>
            <a:off x="2232819" y="7677150"/>
            <a:ext cx="5390356" cy="31083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Connecteur droit 580"/>
          <p:cNvCxnSpPr/>
          <p:nvPr/>
        </p:nvCxnSpPr>
        <p:spPr>
          <a:xfrm>
            <a:off x="2287587" y="7567612"/>
            <a:ext cx="5583238" cy="32146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Connecteur droit 581"/>
          <p:cNvCxnSpPr/>
          <p:nvPr/>
        </p:nvCxnSpPr>
        <p:spPr>
          <a:xfrm>
            <a:off x="2356644" y="7467599"/>
            <a:ext cx="5761831" cy="33210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Connecteur droit 582"/>
          <p:cNvCxnSpPr/>
          <p:nvPr/>
        </p:nvCxnSpPr>
        <p:spPr>
          <a:xfrm>
            <a:off x="2404269" y="7350918"/>
            <a:ext cx="5952331" cy="34345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Connecteur droit 583"/>
          <p:cNvCxnSpPr/>
          <p:nvPr/>
        </p:nvCxnSpPr>
        <p:spPr>
          <a:xfrm>
            <a:off x="2480469" y="7253287"/>
            <a:ext cx="5898356" cy="33940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Connecteur droit 584"/>
          <p:cNvCxnSpPr/>
          <p:nvPr/>
        </p:nvCxnSpPr>
        <p:spPr>
          <a:xfrm>
            <a:off x="2535237" y="7141368"/>
            <a:ext cx="5840413" cy="33710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Connecteur droit 585"/>
          <p:cNvCxnSpPr/>
          <p:nvPr/>
        </p:nvCxnSpPr>
        <p:spPr>
          <a:xfrm>
            <a:off x="2609850" y="7042150"/>
            <a:ext cx="5768975" cy="33305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Connecteur droit 596"/>
          <p:cNvCxnSpPr/>
          <p:nvPr/>
        </p:nvCxnSpPr>
        <p:spPr>
          <a:xfrm>
            <a:off x="2371725" y="744934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Connecteur droit 597"/>
          <p:cNvCxnSpPr/>
          <p:nvPr/>
        </p:nvCxnSpPr>
        <p:spPr>
          <a:xfrm>
            <a:off x="2386012" y="742791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Connecteur droit 598"/>
          <p:cNvCxnSpPr/>
          <p:nvPr/>
        </p:nvCxnSpPr>
        <p:spPr>
          <a:xfrm>
            <a:off x="2397919" y="740648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Connecteur droit 599"/>
          <p:cNvCxnSpPr/>
          <p:nvPr/>
        </p:nvCxnSpPr>
        <p:spPr>
          <a:xfrm>
            <a:off x="2409825" y="738505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Connecteur droit 600"/>
          <p:cNvCxnSpPr/>
          <p:nvPr/>
        </p:nvCxnSpPr>
        <p:spPr>
          <a:xfrm>
            <a:off x="2435225" y="734139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Connecteur droit 601"/>
          <p:cNvCxnSpPr/>
          <p:nvPr/>
        </p:nvCxnSpPr>
        <p:spPr>
          <a:xfrm>
            <a:off x="2449512" y="731996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Connecteur droit 602"/>
          <p:cNvCxnSpPr/>
          <p:nvPr/>
        </p:nvCxnSpPr>
        <p:spPr>
          <a:xfrm>
            <a:off x="2461419" y="729853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Connecteur droit 603"/>
          <p:cNvCxnSpPr/>
          <p:nvPr/>
        </p:nvCxnSpPr>
        <p:spPr>
          <a:xfrm>
            <a:off x="2473325" y="727710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Connecteur droit 604"/>
          <p:cNvCxnSpPr/>
          <p:nvPr/>
        </p:nvCxnSpPr>
        <p:spPr>
          <a:xfrm>
            <a:off x="2495550" y="723344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Connecteur droit 605"/>
          <p:cNvCxnSpPr/>
          <p:nvPr/>
        </p:nvCxnSpPr>
        <p:spPr>
          <a:xfrm>
            <a:off x="2509837" y="721201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Connecteur droit 606"/>
          <p:cNvCxnSpPr/>
          <p:nvPr/>
        </p:nvCxnSpPr>
        <p:spPr>
          <a:xfrm>
            <a:off x="2521744" y="719058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Connecteur droit 607"/>
          <p:cNvCxnSpPr/>
          <p:nvPr/>
        </p:nvCxnSpPr>
        <p:spPr>
          <a:xfrm>
            <a:off x="2533650" y="716915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Connecteur droit 608"/>
          <p:cNvCxnSpPr/>
          <p:nvPr/>
        </p:nvCxnSpPr>
        <p:spPr>
          <a:xfrm>
            <a:off x="2559050" y="712866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Connecteur droit 609"/>
          <p:cNvCxnSpPr/>
          <p:nvPr/>
        </p:nvCxnSpPr>
        <p:spPr>
          <a:xfrm>
            <a:off x="2573337" y="710723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Connecteur droit 610"/>
          <p:cNvCxnSpPr/>
          <p:nvPr/>
        </p:nvCxnSpPr>
        <p:spPr>
          <a:xfrm>
            <a:off x="2585244" y="708580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Connecteur droit 612"/>
          <p:cNvCxnSpPr/>
          <p:nvPr/>
        </p:nvCxnSpPr>
        <p:spPr>
          <a:xfrm>
            <a:off x="2597150" y="706437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Connecteur droit 617"/>
          <p:cNvCxnSpPr/>
          <p:nvPr/>
        </p:nvCxnSpPr>
        <p:spPr>
          <a:xfrm>
            <a:off x="2622550" y="701754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Connecteur droit 620"/>
          <p:cNvCxnSpPr/>
          <p:nvPr/>
        </p:nvCxnSpPr>
        <p:spPr>
          <a:xfrm>
            <a:off x="2636837" y="699611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Connecteur droit 626"/>
          <p:cNvCxnSpPr/>
          <p:nvPr/>
        </p:nvCxnSpPr>
        <p:spPr>
          <a:xfrm>
            <a:off x="2648744" y="697468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Connecteur droit 627"/>
          <p:cNvCxnSpPr/>
          <p:nvPr/>
        </p:nvCxnSpPr>
        <p:spPr>
          <a:xfrm>
            <a:off x="2660650" y="695325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Connecteur droit 628"/>
          <p:cNvCxnSpPr/>
          <p:nvPr/>
        </p:nvCxnSpPr>
        <p:spPr>
          <a:xfrm>
            <a:off x="2682875" y="691276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Connecteur droit 629"/>
          <p:cNvCxnSpPr/>
          <p:nvPr/>
        </p:nvCxnSpPr>
        <p:spPr>
          <a:xfrm>
            <a:off x="2697162" y="689133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Connecteur droit 630"/>
          <p:cNvCxnSpPr/>
          <p:nvPr/>
        </p:nvCxnSpPr>
        <p:spPr>
          <a:xfrm>
            <a:off x="2709069" y="686990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Connecteur droit 631"/>
          <p:cNvCxnSpPr/>
          <p:nvPr/>
        </p:nvCxnSpPr>
        <p:spPr>
          <a:xfrm>
            <a:off x="2720975" y="684847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Connecteur droit 632"/>
          <p:cNvCxnSpPr/>
          <p:nvPr/>
        </p:nvCxnSpPr>
        <p:spPr>
          <a:xfrm>
            <a:off x="2743200" y="680481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Connecteur droit 633"/>
          <p:cNvCxnSpPr/>
          <p:nvPr/>
        </p:nvCxnSpPr>
        <p:spPr>
          <a:xfrm>
            <a:off x="2757487" y="678338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5" name="Connecteur droit 634"/>
          <p:cNvCxnSpPr/>
          <p:nvPr/>
        </p:nvCxnSpPr>
        <p:spPr>
          <a:xfrm>
            <a:off x="2769394" y="676195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Connecteur droit 635"/>
          <p:cNvCxnSpPr/>
          <p:nvPr/>
        </p:nvCxnSpPr>
        <p:spPr>
          <a:xfrm>
            <a:off x="2781300" y="674052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" name="Connecteur droit 636"/>
          <p:cNvCxnSpPr/>
          <p:nvPr/>
        </p:nvCxnSpPr>
        <p:spPr>
          <a:xfrm>
            <a:off x="2803525" y="670004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8" name="Connecteur droit 637"/>
          <p:cNvCxnSpPr/>
          <p:nvPr/>
        </p:nvCxnSpPr>
        <p:spPr>
          <a:xfrm>
            <a:off x="2817812" y="667861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Connecteur droit 638"/>
          <p:cNvCxnSpPr/>
          <p:nvPr/>
        </p:nvCxnSpPr>
        <p:spPr>
          <a:xfrm>
            <a:off x="2829719" y="665718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Connecteur droit 639"/>
          <p:cNvCxnSpPr/>
          <p:nvPr/>
        </p:nvCxnSpPr>
        <p:spPr>
          <a:xfrm>
            <a:off x="2841625" y="663575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Connecteur droit 640"/>
          <p:cNvCxnSpPr/>
          <p:nvPr/>
        </p:nvCxnSpPr>
        <p:spPr>
          <a:xfrm>
            <a:off x="2867025" y="659526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Connecteur droit 641"/>
          <p:cNvCxnSpPr/>
          <p:nvPr/>
        </p:nvCxnSpPr>
        <p:spPr>
          <a:xfrm>
            <a:off x="2881312" y="657383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Connecteur droit 642"/>
          <p:cNvCxnSpPr/>
          <p:nvPr/>
        </p:nvCxnSpPr>
        <p:spPr>
          <a:xfrm>
            <a:off x="2893219" y="655240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Connecteur droit 643"/>
          <p:cNvCxnSpPr/>
          <p:nvPr/>
        </p:nvCxnSpPr>
        <p:spPr>
          <a:xfrm>
            <a:off x="2905125" y="653097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Connecteur droit 644"/>
          <p:cNvCxnSpPr/>
          <p:nvPr/>
        </p:nvCxnSpPr>
        <p:spPr>
          <a:xfrm>
            <a:off x="2927350" y="649049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Connecteur droit 645"/>
          <p:cNvCxnSpPr/>
          <p:nvPr/>
        </p:nvCxnSpPr>
        <p:spPr>
          <a:xfrm>
            <a:off x="2941637" y="646906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Connecteur droit 646"/>
          <p:cNvCxnSpPr/>
          <p:nvPr/>
        </p:nvCxnSpPr>
        <p:spPr>
          <a:xfrm>
            <a:off x="2953544" y="644763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Connecteur droit 647"/>
          <p:cNvCxnSpPr/>
          <p:nvPr/>
        </p:nvCxnSpPr>
        <p:spPr>
          <a:xfrm>
            <a:off x="2965450" y="642620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Connecteur droit 648"/>
          <p:cNvCxnSpPr/>
          <p:nvPr/>
        </p:nvCxnSpPr>
        <p:spPr>
          <a:xfrm>
            <a:off x="2987675" y="638889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Connecteur droit 649"/>
          <p:cNvCxnSpPr/>
          <p:nvPr/>
        </p:nvCxnSpPr>
        <p:spPr>
          <a:xfrm>
            <a:off x="3001962" y="636746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Connecteur droit 650"/>
          <p:cNvCxnSpPr/>
          <p:nvPr/>
        </p:nvCxnSpPr>
        <p:spPr>
          <a:xfrm>
            <a:off x="3013869" y="634603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Connecteur droit 651"/>
          <p:cNvCxnSpPr/>
          <p:nvPr/>
        </p:nvCxnSpPr>
        <p:spPr>
          <a:xfrm>
            <a:off x="3025775" y="632460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Connecteur droit 693"/>
          <p:cNvCxnSpPr/>
          <p:nvPr/>
        </p:nvCxnSpPr>
        <p:spPr>
          <a:xfrm>
            <a:off x="2726531" y="6823868"/>
            <a:ext cx="5658644" cy="32726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5" name="Connecteur droit 694"/>
          <p:cNvCxnSpPr/>
          <p:nvPr/>
        </p:nvCxnSpPr>
        <p:spPr>
          <a:xfrm>
            <a:off x="2774156" y="6710362"/>
            <a:ext cx="5620544" cy="32464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6" name="Connecteur droit 695"/>
          <p:cNvCxnSpPr/>
          <p:nvPr/>
        </p:nvCxnSpPr>
        <p:spPr>
          <a:xfrm>
            <a:off x="2845594" y="6610350"/>
            <a:ext cx="5549106" cy="32067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Connecteur droit 696"/>
          <p:cNvCxnSpPr/>
          <p:nvPr/>
        </p:nvCxnSpPr>
        <p:spPr>
          <a:xfrm>
            <a:off x="2900362" y="6500812"/>
            <a:ext cx="5497513" cy="3176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Connecteur droit 697"/>
          <p:cNvCxnSpPr/>
          <p:nvPr/>
        </p:nvCxnSpPr>
        <p:spPr>
          <a:xfrm>
            <a:off x="2969419" y="6400799"/>
            <a:ext cx="5434806" cy="31464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9" name="Connecteur droit 698"/>
          <p:cNvCxnSpPr/>
          <p:nvPr/>
        </p:nvCxnSpPr>
        <p:spPr>
          <a:xfrm>
            <a:off x="3016250" y="6292850"/>
            <a:ext cx="5391150" cy="31178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0" name="Connecteur droit 699"/>
          <p:cNvCxnSpPr/>
          <p:nvPr/>
        </p:nvCxnSpPr>
        <p:spPr>
          <a:xfrm>
            <a:off x="3093244" y="6191249"/>
            <a:ext cx="5323681" cy="30765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1" name="Connecteur droit 700"/>
          <p:cNvCxnSpPr/>
          <p:nvPr/>
        </p:nvCxnSpPr>
        <p:spPr>
          <a:xfrm>
            <a:off x="3144837" y="6077743"/>
            <a:ext cx="5272088" cy="30599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2" name="Connecteur droit 701"/>
          <p:cNvCxnSpPr/>
          <p:nvPr/>
        </p:nvCxnSpPr>
        <p:spPr>
          <a:xfrm>
            <a:off x="3216275" y="5981700"/>
            <a:ext cx="5207000" cy="30162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Connecteur droit 702"/>
          <p:cNvCxnSpPr/>
          <p:nvPr/>
        </p:nvCxnSpPr>
        <p:spPr>
          <a:xfrm>
            <a:off x="2653506" y="6926262"/>
            <a:ext cx="5731669" cy="33099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Connecteur droit 730"/>
          <p:cNvCxnSpPr/>
          <p:nvPr/>
        </p:nvCxnSpPr>
        <p:spPr>
          <a:xfrm>
            <a:off x="3044825" y="627776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2" name="Connecteur droit 731"/>
          <p:cNvCxnSpPr/>
          <p:nvPr/>
        </p:nvCxnSpPr>
        <p:spPr>
          <a:xfrm>
            <a:off x="3059112" y="625633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3" name="Connecteur droit 732"/>
          <p:cNvCxnSpPr/>
          <p:nvPr/>
        </p:nvCxnSpPr>
        <p:spPr>
          <a:xfrm>
            <a:off x="3071019" y="623490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4" name="Connecteur droit 733"/>
          <p:cNvCxnSpPr/>
          <p:nvPr/>
        </p:nvCxnSpPr>
        <p:spPr>
          <a:xfrm>
            <a:off x="3082925" y="621347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5" name="Connecteur droit 734"/>
          <p:cNvCxnSpPr/>
          <p:nvPr/>
        </p:nvCxnSpPr>
        <p:spPr>
          <a:xfrm>
            <a:off x="3105150" y="617616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" name="Connecteur droit 735"/>
          <p:cNvCxnSpPr/>
          <p:nvPr/>
        </p:nvCxnSpPr>
        <p:spPr>
          <a:xfrm>
            <a:off x="3119437" y="615473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Connecteur droit 736"/>
          <p:cNvCxnSpPr/>
          <p:nvPr/>
        </p:nvCxnSpPr>
        <p:spPr>
          <a:xfrm>
            <a:off x="3131344" y="613330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Connecteur droit 737"/>
          <p:cNvCxnSpPr/>
          <p:nvPr/>
        </p:nvCxnSpPr>
        <p:spPr>
          <a:xfrm>
            <a:off x="3143250" y="611187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9" name="Connecteur droit 738"/>
          <p:cNvCxnSpPr/>
          <p:nvPr/>
        </p:nvCxnSpPr>
        <p:spPr>
          <a:xfrm>
            <a:off x="3168650" y="606821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Connecteur droit 739"/>
          <p:cNvCxnSpPr/>
          <p:nvPr/>
        </p:nvCxnSpPr>
        <p:spPr>
          <a:xfrm>
            <a:off x="3182937" y="604678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1" name="Connecteur droit 740"/>
          <p:cNvCxnSpPr/>
          <p:nvPr/>
        </p:nvCxnSpPr>
        <p:spPr>
          <a:xfrm>
            <a:off x="3194844" y="602535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2" name="Connecteur droit 741"/>
          <p:cNvCxnSpPr/>
          <p:nvPr/>
        </p:nvCxnSpPr>
        <p:spPr>
          <a:xfrm>
            <a:off x="3206750" y="600392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Connecteur droit 742"/>
          <p:cNvCxnSpPr/>
          <p:nvPr/>
        </p:nvCxnSpPr>
        <p:spPr>
          <a:xfrm>
            <a:off x="3228975" y="596661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Connecteur droit 743"/>
          <p:cNvCxnSpPr/>
          <p:nvPr/>
        </p:nvCxnSpPr>
        <p:spPr>
          <a:xfrm>
            <a:off x="3243262" y="594518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5" name="Connecteur droit 744"/>
          <p:cNvCxnSpPr/>
          <p:nvPr/>
        </p:nvCxnSpPr>
        <p:spPr>
          <a:xfrm>
            <a:off x="3255169" y="592375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Connecteur droit 745"/>
          <p:cNvCxnSpPr/>
          <p:nvPr/>
        </p:nvCxnSpPr>
        <p:spPr>
          <a:xfrm>
            <a:off x="3267075" y="590232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Connecteur droit 746"/>
          <p:cNvCxnSpPr/>
          <p:nvPr/>
        </p:nvCxnSpPr>
        <p:spPr>
          <a:xfrm>
            <a:off x="3292475" y="585549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8" name="Connecteur droit 747"/>
          <p:cNvCxnSpPr/>
          <p:nvPr/>
        </p:nvCxnSpPr>
        <p:spPr>
          <a:xfrm>
            <a:off x="3306762" y="583406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Connecteur droit 748"/>
          <p:cNvCxnSpPr/>
          <p:nvPr/>
        </p:nvCxnSpPr>
        <p:spPr>
          <a:xfrm>
            <a:off x="3318669" y="581263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Connecteur droit 749"/>
          <p:cNvCxnSpPr/>
          <p:nvPr/>
        </p:nvCxnSpPr>
        <p:spPr>
          <a:xfrm>
            <a:off x="3330575" y="579120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1" name="Connecteur droit 750"/>
          <p:cNvCxnSpPr/>
          <p:nvPr/>
        </p:nvCxnSpPr>
        <p:spPr>
          <a:xfrm>
            <a:off x="3352800" y="575389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Connecteur droit 751"/>
          <p:cNvCxnSpPr/>
          <p:nvPr/>
        </p:nvCxnSpPr>
        <p:spPr>
          <a:xfrm>
            <a:off x="3367087" y="573246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3" name="Connecteur droit 752"/>
          <p:cNvCxnSpPr/>
          <p:nvPr/>
        </p:nvCxnSpPr>
        <p:spPr>
          <a:xfrm>
            <a:off x="3378994" y="571103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4" name="Connecteur droit 753"/>
          <p:cNvCxnSpPr/>
          <p:nvPr/>
        </p:nvCxnSpPr>
        <p:spPr>
          <a:xfrm>
            <a:off x="3390900" y="568960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5" name="Connecteur droit 754"/>
          <p:cNvCxnSpPr/>
          <p:nvPr/>
        </p:nvCxnSpPr>
        <p:spPr>
          <a:xfrm>
            <a:off x="3409950" y="564911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6" name="Connecteur droit 755"/>
          <p:cNvCxnSpPr/>
          <p:nvPr/>
        </p:nvCxnSpPr>
        <p:spPr>
          <a:xfrm>
            <a:off x="3424237" y="562768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7" name="Connecteur droit 756"/>
          <p:cNvCxnSpPr/>
          <p:nvPr/>
        </p:nvCxnSpPr>
        <p:spPr>
          <a:xfrm>
            <a:off x="3436144" y="560625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8" name="Connecteur droit 757"/>
          <p:cNvCxnSpPr/>
          <p:nvPr/>
        </p:nvCxnSpPr>
        <p:spPr>
          <a:xfrm>
            <a:off x="3448050" y="558482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9" name="Connecteur droit 758"/>
          <p:cNvCxnSpPr/>
          <p:nvPr/>
        </p:nvCxnSpPr>
        <p:spPr>
          <a:xfrm>
            <a:off x="3470275" y="554751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0" name="Connecteur droit 759"/>
          <p:cNvCxnSpPr/>
          <p:nvPr/>
        </p:nvCxnSpPr>
        <p:spPr>
          <a:xfrm>
            <a:off x="3484562" y="552608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1" name="Connecteur droit 760"/>
          <p:cNvCxnSpPr/>
          <p:nvPr/>
        </p:nvCxnSpPr>
        <p:spPr>
          <a:xfrm>
            <a:off x="3496469" y="550465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2" name="Connecteur droit 761"/>
          <p:cNvCxnSpPr/>
          <p:nvPr/>
        </p:nvCxnSpPr>
        <p:spPr>
          <a:xfrm>
            <a:off x="3508375" y="548322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3" name="Connecteur droit 762"/>
          <p:cNvCxnSpPr/>
          <p:nvPr/>
        </p:nvCxnSpPr>
        <p:spPr>
          <a:xfrm>
            <a:off x="3533775" y="543639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4" name="Connecteur droit 763"/>
          <p:cNvCxnSpPr/>
          <p:nvPr/>
        </p:nvCxnSpPr>
        <p:spPr>
          <a:xfrm>
            <a:off x="3548062" y="541496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5" name="Connecteur droit 764"/>
          <p:cNvCxnSpPr/>
          <p:nvPr/>
        </p:nvCxnSpPr>
        <p:spPr>
          <a:xfrm>
            <a:off x="3559969" y="539353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6" name="Connecteur droit 765"/>
          <p:cNvCxnSpPr/>
          <p:nvPr/>
        </p:nvCxnSpPr>
        <p:spPr>
          <a:xfrm>
            <a:off x="3571875" y="537210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7" name="Connecteur droit 766"/>
          <p:cNvCxnSpPr/>
          <p:nvPr/>
        </p:nvCxnSpPr>
        <p:spPr>
          <a:xfrm>
            <a:off x="3594100" y="533479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8" name="Connecteur droit 767"/>
          <p:cNvCxnSpPr/>
          <p:nvPr/>
        </p:nvCxnSpPr>
        <p:spPr>
          <a:xfrm>
            <a:off x="3608387" y="531336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9" name="Connecteur droit 768"/>
          <p:cNvCxnSpPr/>
          <p:nvPr/>
        </p:nvCxnSpPr>
        <p:spPr>
          <a:xfrm>
            <a:off x="3620294" y="529193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0" name="Connecteur droit 769"/>
          <p:cNvCxnSpPr/>
          <p:nvPr/>
        </p:nvCxnSpPr>
        <p:spPr>
          <a:xfrm>
            <a:off x="3632200" y="527050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1" name="Connecteur droit 770"/>
          <p:cNvCxnSpPr/>
          <p:nvPr/>
        </p:nvCxnSpPr>
        <p:spPr>
          <a:xfrm>
            <a:off x="3654425" y="522366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" name="Connecteur droit 771"/>
          <p:cNvCxnSpPr/>
          <p:nvPr/>
        </p:nvCxnSpPr>
        <p:spPr>
          <a:xfrm>
            <a:off x="3668712" y="520223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3" name="Connecteur droit 772"/>
          <p:cNvCxnSpPr/>
          <p:nvPr/>
        </p:nvCxnSpPr>
        <p:spPr>
          <a:xfrm>
            <a:off x="3680619" y="518080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Connecteur droit 773"/>
          <p:cNvCxnSpPr/>
          <p:nvPr/>
        </p:nvCxnSpPr>
        <p:spPr>
          <a:xfrm>
            <a:off x="3692525" y="515937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" name="Connecteur droit 774"/>
          <p:cNvCxnSpPr/>
          <p:nvPr/>
        </p:nvCxnSpPr>
        <p:spPr>
          <a:xfrm>
            <a:off x="3714750" y="512206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Connecteur droit 775"/>
          <p:cNvCxnSpPr/>
          <p:nvPr/>
        </p:nvCxnSpPr>
        <p:spPr>
          <a:xfrm>
            <a:off x="3729037" y="510063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" name="Connecteur droit 776"/>
          <p:cNvCxnSpPr/>
          <p:nvPr/>
        </p:nvCxnSpPr>
        <p:spPr>
          <a:xfrm>
            <a:off x="3740944" y="507920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" name="Connecteur droit 777"/>
          <p:cNvCxnSpPr/>
          <p:nvPr/>
        </p:nvCxnSpPr>
        <p:spPr>
          <a:xfrm>
            <a:off x="3752850" y="505777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" name="Connecteur droit 778"/>
          <p:cNvCxnSpPr/>
          <p:nvPr/>
        </p:nvCxnSpPr>
        <p:spPr>
          <a:xfrm>
            <a:off x="3775075" y="501729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0" name="Connecteur droit 779"/>
          <p:cNvCxnSpPr/>
          <p:nvPr/>
        </p:nvCxnSpPr>
        <p:spPr>
          <a:xfrm>
            <a:off x="3789362" y="499586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" name="Connecteur droit 780"/>
          <p:cNvCxnSpPr/>
          <p:nvPr/>
        </p:nvCxnSpPr>
        <p:spPr>
          <a:xfrm>
            <a:off x="3801269" y="497443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2" name="Connecteur droit 781"/>
          <p:cNvCxnSpPr/>
          <p:nvPr/>
        </p:nvCxnSpPr>
        <p:spPr>
          <a:xfrm>
            <a:off x="3813175" y="495300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" name="Connecteur droit 782"/>
          <p:cNvCxnSpPr/>
          <p:nvPr/>
        </p:nvCxnSpPr>
        <p:spPr>
          <a:xfrm>
            <a:off x="3835400" y="491569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" name="Connecteur droit 783"/>
          <p:cNvCxnSpPr/>
          <p:nvPr/>
        </p:nvCxnSpPr>
        <p:spPr>
          <a:xfrm>
            <a:off x="3849687" y="489426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5" name="Connecteur droit 784"/>
          <p:cNvCxnSpPr/>
          <p:nvPr/>
        </p:nvCxnSpPr>
        <p:spPr>
          <a:xfrm>
            <a:off x="3861594" y="487283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6" name="Connecteur droit 785"/>
          <p:cNvCxnSpPr/>
          <p:nvPr/>
        </p:nvCxnSpPr>
        <p:spPr>
          <a:xfrm>
            <a:off x="3873500" y="485140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7" name="Connecteur droit 786"/>
          <p:cNvCxnSpPr/>
          <p:nvPr/>
        </p:nvCxnSpPr>
        <p:spPr>
          <a:xfrm>
            <a:off x="3895725" y="480774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8" name="Connecteur droit 787"/>
          <p:cNvCxnSpPr/>
          <p:nvPr/>
        </p:nvCxnSpPr>
        <p:spPr>
          <a:xfrm>
            <a:off x="3910012" y="478631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9" name="Connecteur droit 788"/>
          <p:cNvCxnSpPr/>
          <p:nvPr/>
        </p:nvCxnSpPr>
        <p:spPr>
          <a:xfrm>
            <a:off x="3921919" y="476488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0" name="Connecteur droit 789"/>
          <p:cNvCxnSpPr/>
          <p:nvPr/>
        </p:nvCxnSpPr>
        <p:spPr>
          <a:xfrm>
            <a:off x="3933825" y="474345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1" name="Connecteur droit 790"/>
          <p:cNvCxnSpPr/>
          <p:nvPr/>
        </p:nvCxnSpPr>
        <p:spPr>
          <a:xfrm>
            <a:off x="3956050" y="470614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2" name="Connecteur droit 791"/>
          <p:cNvCxnSpPr/>
          <p:nvPr/>
        </p:nvCxnSpPr>
        <p:spPr>
          <a:xfrm>
            <a:off x="3970337" y="468471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3" name="Connecteur droit 792"/>
          <p:cNvCxnSpPr/>
          <p:nvPr/>
        </p:nvCxnSpPr>
        <p:spPr>
          <a:xfrm>
            <a:off x="3982244" y="466328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4" name="Connecteur droit 793"/>
          <p:cNvCxnSpPr/>
          <p:nvPr/>
        </p:nvCxnSpPr>
        <p:spPr>
          <a:xfrm>
            <a:off x="3994150" y="464185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6" name="Connecteur droit 815"/>
          <p:cNvCxnSpPr/>
          <p:nvPr/>
        </p:nvCxnSpPr>
        <p:spPr>
          <a:xfrm>
            <a:off x="4016375" y="459501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7" name="Connecteur droit 816"/>
          <p:cNvCxnSpPr/>
          <p:nvPr/>
        </p:nvCxnSpPr>
        <p:spPr>
          <a:xfrm>
            <a:off x="4030662" y="457358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8" name="Connecteur droit 817"/>
          <p:cNvCxnSpPr/>
          <p:nvPr/>
        </p:nvCxnSpPr>
        <p:spPr>
          <a:xfrm>
            <a:off x="4042569" y="455215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9" name="Connecteur droit 818"/>
          <p:cNvCxnSpPr/>
          <p:nvPr/>
        </p:nvCxnSpPr>
        <p:spPr>
          <a:xfrm>
            <a:off x="4054475" y="453072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0" name="Connecteur droit 819"/>
          <p:cNvCxnSpPr/>
          <p:nvPr/>
        </p:nvCxnSpPr>
        <p:spPr>
          <a:xfrm>
            <a:off x="4076700" y="449024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" name="Connecteur droit 820"/>
          <p:cNvCxnSpPr/>
          <p:nvPr/>
        </p:nvCxnSpPr>
        <p:spPr>
          <a:xfrm>
            <a:off x="4090987" y="446881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" name="Connecteur droit 821"/>
          <p:cNvCxnSpPr/>
          <p:nvPr/>
        </p:nvCxnSpPr>
        <p:spPr>
          <a:xfrm>
            <a:off x="4102894" y="444738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Connecteur droit 822"/>
          <p:cNvCxnSpPr/>
          <p:nvPr/>
        </p:nvCxnSpPr>
        <p:spPr>
          <a:xfrm>
            <a:off x="4114800" y="442595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4" name="Connecteur droit 823"/>
          <p:cNvCxnSpPr/>
          <p:nvPr/>
        </p:nvCxnSpPr>
        <p:spPr>
          <a:xfrm>
            <a:off x="4137025" y="438864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" name="Connecteur droit 824"/>
          <p:cNvCxnSpPr/>
          <p:nvPr/>
        </p:nvCxnSpPr>
        <p:spPr>
          <a:xfrm>
            <a:off x="4151312" y="436721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6" name="Connecteur droit 825"/>
          <p:cNvCxnSpPr/>
          <p:nvPr/>
        </p:nvCxnSpPr>
        <p:spPr>
          <a:xfrm>
            <a:off x="4163219" y="434578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7" name="Connecteur droit 826"/>
          <p:cNvCxnSpPr/>
          <p:nvPr/>
        </p:nvCxnSpPr>
        <p:spPr>
          <a:xfrm>
            <a:off x="4175125" y="432435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8" name="Connecteur droit 827"/>
          <p:cNvCxnSpPr/>
          <p:nvPr/>
        </p:nvCxnSpPr>
        <p:spPr>
          <a:xfrm>
            <a:off x="4197350" y="428069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9" name="Connecteur droit 828"/>
          <p:cNvCxnSpPr/>
          <p:nvPr/>
        </p:nvCxnSpPr>
        <p:spPr>
          <a:xfrm>
            <a:off x="4211637" y="425926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0" name="Connecteur droit 829"/>
          <p:cNvCxnSpPr/>
          <p:nvPr/>
        </p:nvCxnSpPr>
        <p:spPr>
          <a:xfrm>
            <a:off x="4223544" y="423783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1" name="Connecteur droit 830"/>
          <p:cNvCxnSpPr/>
          <p:nvPr/>
        </p:nvCxnSpPr>
        <p:spPr>
          <a:xfrm>
            <a:off x="4235450" y="421640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2" name="Connecteur droit 831"/>
          <p:cNvCxnSpPr/>
          <p:nvPr/>
        </p:nvCxnSpPr>
        <p:spPr>
          <a:xfrm>
            <a:off x="4257675" y="417909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" name="Connecteur droit 832"/>
          <p:cNvCxnSpPr/>
          <p:nvPr/>
        </p:nvCxnSpPr>
        <p:spPr>
          <a:xfrm>
            <a:off x="4271962" y="415766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Connecteur droit 833"/>
          <p:cNvCxnSpPr/>
          <p:nvPr/>
        </p:nvCxnSpPr>
        <p:spPr>
          <a:xfrm>
            <a:off x="4283869" y="413623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5" name="Connecteur droit 834"/>
          <p:cNvCxnSpPr/>
          <p:nvPr/>
        </p:nvCxnSpPr>
        <p:spPr>
          <a:xfrm>
            <a:off x="4295775" y="411480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6" name="Connecteur droit 855"/>
          <p:cNvCxnSpPr/>
          <p:nvPr/>
        </p:nvCxnSpPr>
        <p:spPr>
          <a:xfrm>
            <a:off x="4321969" y="406955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7" name="Connecteur droit 856"/>
          <p:cNvCxnSpPr/>
          <p:nvPr/>
        </p:nvCxnSpPr>
        <p:spPr>
          <a:xfrm>
            <a:off x="4336256" y="4048124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8" name="Connecteur droit 857"/>
          <p:cNvCxnSpPr/>
          <p:nvPr/>
        </p:nvCxnSpPr>
        <p:spPr>
          <a:xfrm>
            <a:off x="4348163" y="4026694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9" name="Connecteur droit 858"/>
          <p:cNvCxnSpPr/>
          <p:nvPr/>
        </p:nvCxnSpPr>
        <p:spPr>
          <a:xfrm>
            <a:off x="4360069" y="4002881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0" name="Connecteur droit 859"/>
          <p:cNvCxnSpPr/>
          <p:nvPr/>
        </p:nvCxnSpPr>
        <p:spPr>
          <a:xfrm>
            <a:off x="4384675" y="396001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1" name="Connecteur droit 860"/>
          <p:cNvCxnSpPr/>
          <p:nvPr/>
        </p:nvCxnSpPr>
        <p:spPr>
          <a:xfrm>
            <a:off x="4398962" y="393858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2" name="Connecteur droit 861"/>
          <p:cNvCxnSpPr/>
          <p:nvPr/>
        </p:nvCxnSpPr>
        <p:spPr>
          <a:xfrm>
            <a:off x="4410869" y="391715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3" name="Connecteur droit 862"/>
          <p:cNvCxnSpPr/>
          <p:nvPr/>
        </p:nvCxnSpPr>
        <p:spPr>
          <a:xfrm>
            <a:off x="4422775" y="389572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4" name="Connecteur droit 863"/>
          <p:cNvCxnSpPr/>
          <p:nvPr/>
        </p:nvCxnSpPr>
        <p:spPr>
          <a:xfrm>
            <a:off x="4445000" y="385841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5" name="Connecteur droit 864"/>
          <p:cNvCxnSpPr/>
          <p:nvPr/>
        </p:nvCxnSpPr>
        <p:spPr>
          <a:xfrm>
            <a:off x="4459287" y="383698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6" name="Connecteur droit 865"/>
          <p:cNvCxnSpPr/>
          <p:nvPr/>
        </p:nvCxnSpPr>
        <p:spPr>
          <a:xfrm>
            <a:off x="4471194" y="381555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7" name="Connecteur droit 866"/>
          <p:cNvCxnSpPr/>
          <p:nvPr/>
        </p:nvCxnSpPr>
        <p:spPr>
          <a:xfrm>
            <a:off x="4483100" y="379412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8" name="Connecteur droit 867"/>
          <p:cNvCxnSpPr/>
          <p:nvPr/>
        </p:nvCxnSpPr>
        <p:spPr>
          <a:xfrm>
            <a:off x="4505325" y="375046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" name="Connecteur droit 868"/>
          <p:cNvCxnSpPr/>
          <p:nvPr/>
        </p:nvCxnSpPr>
        <p:spPr>
          <a:xfrm>
            <a:off x="4519612" y="372903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0" name="Connecteur droit 869"/>
          <p:cNvCxnSpPr/>
          <p:nvPr/>
        </p:nvCxnSpPr>
        <p:spPr>
          <a:xfrm>
            <a:off x="4531519" y="370760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1" name="Connecteur droit 870"/>
          <p:cNvCxnSpPr/>
          <p:nvPr/>
        </p:nvCxnSpPr>
        <p:spPr>
          <a:xfrm>
            <a:off x="4543425" y="368617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2" name="Connecteur droit 871"/>
          <p:cNvCxnSpPr/>
          <p:nvPr/>
        </p:nvCxnSpPr>
        <p:spPr>
          <a:xfrm>
            <a:off x="4565650" y="364886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Connecteur droit 872"/>
          <p:cNvCxnSpPr/>
          <p:nvPr/>
        </p:nvCxnSpPr>
        <p:spPr>
          <a:xfrm>
            <a:off x="4579937" y="362743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4" name="Connecteur droit 873"/>
          <p:cNvCxnSpPr/>
          <p:nvPr/>
        </p:nvCxnSpPr>
        <p:spPr>
          <a:xfrm>
            <a:off x="4591844" y="360600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5" name="Connecteur droit 874"/>
          <p:cNvCxnSpPr/>
          <p:nvPr/>
        </p:nvCxnSpPr>
        <p:spPr>
          <a:xfrm>
            <a:off x="4603750" y="358457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6" name="Connecteur droit 875"/>
          <p:cNvCxnSpPr/>
          <p:nvPr/>
        </p:nvCxnSpPr>
        <p:spPr>
          <a:xfrm>
            <a:off x="4629150" y="353774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Connecteur droit 876"/>
          <p:cNvCxnSpPr/>
          <p:nvPr/>
        </p:nvCxnSpPr>
        <p:spPr>
          <a:xfrm>
            <a:off x="4643437" y="351631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8" name="Connecteur droit 877"/>
          <p:cNvCxnSpPr/>
          <p:nvPr/>
        </p:nvCxnSpPr>
        <p:spPr>
          <a:xfrm>
            <a:off x="4655344" y="349488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9" name="Connecteur droit 878"/>
          <p:cNvCxnSpPr/>
          <p:nvPr/>
        </p:nvCxnSpPr>
        <p:spPr>
          <a:xfrm>
            <a:off x="4667250" y="347345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Connecteur droit 879"/>
          <p:cNvCxnSpPr/>
          <p:nvPr/>
        </p:nvCxnSpPr>
        <p:spPr>
          <a:xfrm>
            <a:off x="4689475" y="343296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1" name="Connecteur droit 880"/>
          <p:cNvCxnSpPr/>
          <p:nvPr/>
        </p:nvCxnSpPr>
        <p:spPr>
          <a:xfrm>
            <a:off x="4703762" y="341153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2" name="Connecteur droit 881"/>
          <p:cNvCxnSpPr/>
          <p:nvPr/>
        </p:nvCxnSpPr>
        <p:spPr>
          <a:xfrm>
            <a:off x="4715669" y="339010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3" name="Connecteur droit 882"/>
          <p:cNvCxnSpPr/>
          <p:nvPr/>
        </p:nvCxnSpPr>
        <p:spPr>
          <a:xfrm>
            <a:off x="4727575" y="336867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4" name="Connecteur droit 883"/>
          <p:cNvCxnSpPr/>
          <p:nvPr/>
        </p:nvCxnSpPr>
        <p:spPr>
          <a:xfrm>
            <a:off x="4749800" y="333136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5" name="Connecteur droit 884"/>
          <p:cNvCxnSpPr/>
          <p:nvPr/>
        </p:nvCxnSpPr>
        <p:spPr>
          <a:xfrm>
            <a:off x="4764087" y="330993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6" name="Connecteur droit 885"/>
          <p:cNvCxnSpPr/>
          <p:nvPr/>
        </p:nvCxnSpPr>
        <p:spPr>
          <a:xfrm>
            <a:off x="4775994" y="328850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7" name="Connecteur droit 886"/>
          <p:cNvCxnSpPr/>
          <p:nvPr/>
        </p:nvCxnSpPr>
        <p:spPr>
          <a:xfrm>
            <a:off x="4787900" y="326707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8" name="Connecteur droit 887"/>
          <p:cNvCxnSpPr/>
          <p:nvPr/>
        </p:nvCxnSpPr>
        <p:spPr>
          <a:xfrm>
            <a:off x="4810125" y="322341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9" name="Connecteur droit 888"/>
          <p:cNvCxnSpPr/>
          <p:nvPr/>
        </p:nvCxnSpPr>
        <p:spPr>
          <a:xfrm>
            <a:off x="4824412" y="320198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0" name="Connecteur droit 889"/>
          <p:cNvCxnSpPr/>
          <p:nvPr/>
        </p:nvCxnSpPr>
        <p:spPr>
          <a:xfrm>
            <a:off x="4836319" y="318055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1" name="Connecteur droit 890"/>
          <p:cNvCxnSpPr/>
          <p:nvPr/>
        </p:nvCxnSpPr>
        <p:spPr>
          <a:xfrm>
            <a:off x="4848225" y="315912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Connecteur droit 891"/>
          <p:cNvCxnSpPr/>
          <p:nvPr/>
        </p:nvCxnSpPr>
        <p:spPr>
          <a:xfrm>
            <a:off x="4870450" y="312181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3" name="Connecteur droit 892"/>
          <p:cNvCxnSpPr/>
          <p:nvPr/>
        </p:nvCxnSpPr>
        <p:spPr>
          <a:xfrm>
            <a:off x="4884737" y="310038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4" name="Connecteur droit 893"/>
          <p:cNvCxnSpPr/>
          <p:nvPr/>
        </p:nvCxnSpPr>
        <p:spPr>
          <a:xfrm>
            <a:off x="4896644" y="307895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5" name="Connecteur droit 894"/>
          <p:cNvCxnSpPr/>
          <p:nvPr/>
        </p:nvCxnSpPr>
        <p:spPr>
          <a:xfrm>
            <a:off x="4908550" y="305752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6" name="Connecteur droit 895"/>
          <p:cNvCxnSpPr/>
          <p:nvPr/>
        </p:nvCxnSpPr>
        <p:spPr>
          <a:xfrm>
            <a:off x="4930775" y="301069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7" name="Connecteur droit 896"/>
          <p:cNvCxnSpPr/>
          <p:nvPr/>
        </p:nvCxnSpPr>
        <p:spPr>
          <a:xfrm>
            <a:off x="4945062" y="298926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Connecteur droit 897"/>
          <p:cNvCxnSpPr/>
          <p:nvPr/>
        </p:nvCxnSpPr>
        <p:spPr>
          <a:xfrm>
            <a:off x="4956969" y="296783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9" name="Connecteur droit 898"/>
          <p:cNvCxnSpPr/>
          <p:nvPr/>
        </p:nvCxnSpPr>
        <p:spPr>
          <a:xfrm>
            <a:off x="4968875" y="294640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Connecteur droit 899"/>
          <p:cNvCxnSpPr/>
          <p:nvPr/>
        </p:nvCxnSpPr>
        <p:spPr>
          <a:xfrm>
            <a:off x="4991100" y="290591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Connecteur droit 900"/>
          <p:cNvCxnSpPr/>
          <p:nvPr/>
        </p:nvCxnSpPr>
        <p:spPr>
          <a:xfrm>
            <a:off x="5005387" y="288448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2" name="Connecteur droit 901"/>
          <p:cNvCxnSpPr/>
          <p:nvPr/>
        </p:nvCxnSpPr>
        <p:spPr>
          <a:xfrm>
            <a:off x="5017294" y="286305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3" name="Connecteur droit 902"/>
          <p:cNvCxnSpPr/>
          <p:nvPr/>
        </p:nvCxnSpPr>
        <p:spPr>
          <a:xfrm>
            <a:off x="5029200" y="284162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4" name="Connecteur droit 903"/>
          <p:cNvCxnSpPr/>
          <p:nvPr/>
        </p:nvCxnSpPr>
        <p:spPr>
          <a:xfrm>
            <a:off x="5051425" y="280431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5" name="Connecteur droit 904"/>
          <p:cNvCxnSpPr/>
          <p:nvPr/>
        </p:nvCxnSpPr>
        <p:spPr>
          <a:xfrm>
            <a:off x="5065712" y="278288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6" name="Connecteur droit 905"/>
          <p:cNvCxnSpPr/>
          <p:nvPr/>
        </p:nvCxnSpPr>
        <p:spPr>
          <a:xfrm>
            <a:off x="5077619" y="276145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7" name="Connecteur droit 906"/>
          <p:cNvCxnSpPr/>
          <p:nvPr/>
        </p:nvCxnSpPr>
        <p:spPr>
          <a:xfrm>
            <a:off x="5089525" y="274002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8" name="Connecteur droit 907"/>
          <p:cNvCxnSpPr/>
          <p:nvPr/>
        </p:nvCxnSpPr>
        <p:spPr>
          <a:xfrm>
            <a:off x="5111750" y="269636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9" name="Connecteur droit 908"/>
          <p:cNvCxnSpPr/>
          <p:nvPr/>
        </p:nvCxnSpPr>
        <p:spPr>
          <a:xfrm>
            <a:off x="5126037" y="267493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0" name="Connecteur droit 909"/>
          <p:cNvCxnSpPr/>
          <p:nvPr/>
        </p:nvCxnSpPr>
        <p:spPr>
          <a:xfrm>
            <a:off x="5137944" y="265350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1" name="Connecteur droit 910"/>
          <p:cNvCxnSpPr/>
          <p:nvPr/>
        </p:nvCxnSpPr>
        <p:spPr>
          <a:xfrm>
            <a:off x="5149850" y="263207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2" name="Connecteur droit 911"/>
          <p:cNvCxnSpPr/>
          <p:nvPr/>
        </p:nvCxnSpPr>
        <p:spPr>
          <a:xfrm>
            <a:off x="5172075" y="259476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3" name="Connecteur droit 912"/>
          <p:cNvCxnSpPr/>
          <p:nvPr/>
        </p:nvCxnSpPr>
        <p:spPr>
          <a:xfrm>
            <a:off x="5186362" y="257333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Connecteur droit 913"/>
          <p:cNvCxnSpPr/>
          <p:nvPr/>
        </p:nvCxnSpPr>
        <p:spPr>
          <a:xfrm>
            <a:off x="5198269" y="255190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Connecteur droit 914"/>
          <p:cNvCxnSpPr/>
          <p:nvPr/>
        </p:nvCxnSpPr>
        <p:spPr>
          <a:xfrm>
            <a:off x="5210175" y="253047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" name="Connecteur droit 921"/>
          <p:cNvCxnSpPr/>
          <p:nvPr/>
        </p:nvCxnSpPr>
        <p:spPr>
          <a:xfrm>
            <a:off x="5235575" y="248681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3" name="Connecteur droit 922"/>
          <p:cNvCxnSpPr/>
          <p:nvPr/>
        </p:nvCxnSpPr>
        <p:spPr>
          <a:xfrm>
            <a:off x="5249862" y="246538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4" name="Connecteur droit 923"/>
          <p:cNvCxnSpPr/>
          <p:nvPr/>
        </p:nvCxnSpPr>
        <p:spPr>
          <a:xfrm>
            <a:off x="5261769" y="244395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Connecteur droit 924"/>
          <p:cNvCxnSpPr/>
          <p:nvPr/>
        </p:nvCxnSpPr>
        <p:spPr>
          <a:xfrm>
            <a:off x="5273675" y="242252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6" name="Connecteur droit 925"/>
          <p:cNvCxnSpPr/>
          <p:nvPr/>
        </p:nvCxnSpPr>
        <p:spPr>
          <a:xfrm>
            <a:off x="5299075" y="237569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7" name="Connecteur droit 926"/>
          <p:cNvCxnSpPr/>
          <p:nvPr/>
        </p:nvCxnSpPr>
        <p:spPr>
          <a:xfrm>
            <a:off x="5313362" y="235426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8" name="Connecteur droit 927"/>
          <p:cNvCxnSpPr/>
          <p:nvPr/>
        </p:nvCxnSpPr>
        <p:spPr>
          <a:xfrm>
            <a:off x="5325269" y="233283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9" name="Connecteur droit 928"/>
          <p:cNvCxnSpPr/>
          <p:nvPr/>
        </p:nvCxnSpPr>
        <p:spPr>
          <a:xfrm>
            <a:off x="5337175" y="231140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0" name="Connecteur droit 929"/>
          <p:cNvCxnSpPr/>
          <p:nvPr/>
        </p:nvCxnSpPr>
        <p:spPr>
          <a:xfrm>
            <a:off x="5359400" y="227091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1" name="Connecteur droit 930"/>
          <p:cNvCxnSpPr/>
          <p:nvPr/>
        </p:nvCxnSpPr>
        <p:spPr>
          <a:xfrm>
            <a:off x="5373687" y="224948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2" name="Connecteur droit 931"/>
          <p:cNvCxnSpPr/>
          <p:nvPr/>
        </p:nvCxnSpPr>
        <p:spPr>
          <a:xfrm>
            <a:off x="5385594" y="222805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" name="Connecteur droit 932"/>
          <p:cNvCxnSpPr/>
          <p:nvPr/>
        </p:nvCxnSpPr>
        <p:spPr>
          <a:xfrm>
            <a:off x="5397500" y="220662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4" name="Connecteur droit 933"/>
          <p:cNvCxnSpPr/>
          <p:nvPr/>
        </p:nvCxnSpPr>
        <p:spPr>
          <a:xfrm>
            <a:off x="5419725" y="216614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" name="Connecteur droit 934"/>
          <p:cNvCxnSpPr/>
          <p:nvPr/>
        </p:nvCxnSpPr>
        <p:spPr>
          <a:xfrm>
            <a:off x="5434012" y="214471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Connecteur droit 935"/>
          <p:cNvCxnSpPr/>
          <p:nvPr/>
        </p:nvCxnSpPr>
        <p:spPr>
          <a:xfrm>
            <a:off x="5445919" y="212328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Connecteur droit 936"/>
          <p:cNvCxnSpPr/>
          <p:nvPr/>
        </p:nvCxnSpPr>
        <p:spPr>
          <a:xfrm>
            <a:off x="5457825" y="210185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8" name="Connecteur droit 937"/>
          <p:cNvCxnSpPr/>
          <p:nvPr/>
        </p:nvCxnSpPr>
        <p:spPr>
          <a:xfrm>
            <a:off x="5480050" y="206136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9" name="Connecteur droit 938"/>
          <p:cNvCxnSpPr/>
          <p:nvPr/>
        </p:nvCxnSpPr>
        <p:spPr>
          <a:xfrm>
            <a:off x="5494337" y="203993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Connecteur droit 939"/>
          <p:cNvCxnSpPr/>
          <p:nvPr/>
        </p:nvCxnSpPr>
        <p:spPr>
          <a:xfrm>
            <a:off x="5506244" y="201850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" name="Connecteur droit 940"/>
          <p:cNvCxnSpPr/>
          <p:nvPr/>
        </p:nvCxnSpPr>
        <p:spPr>
          <a:xfrm>
            <a:off x="5518150" y="199707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Connecteur droit 941"/>
          <p:cNvCxnSpPr/>
          <p:nvPr/>
        </p:nvCxnSpPr>
        <p:spPr>
          <a:xfrm>
            <a:off x="5541169" y="1951831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" name="Connecteur droit 942"/>
          <p:cNvCxnSpPr/>
          <p:nvPr/>
        </p:nvCxnSpPr>
        <p:spPr>
          <a:xfrm>
            <a:off x="5555456" y="193040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" name="Connecteur droit 943"/>
          <p:cNvCxnSpPr/>
          <p:nvPr/>
        </p:nvCxnSpPr>
        <p:spPr>
          <a:xfrm>
            <a:off x="5567363" y="190897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" name="Connecteur droit 944"/>
          <p:cNvCxnSpPr/>
          <p:nvPr/>
        </p:nvCxnSpPr>
        <p:spPr>
          <a:xfrm>
            <a:off x="5579269" y="188753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5" name="Connecteur droit 954"/>
          <p:cNvCxnSpPr/>
          <p:nvPr/>
        </p:nvCxnSpPr>
        <p:spPr>
          <a:xfrm>
            <a:off x="3256756" y="5872162"/>
            <a:ext cx="5169694" cy="29860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6" name="Connecteur droit 955"/>
          <p:cNvCxnSpPr/>
          <p:nvPr/>
        </p:nvCxnSpPr>
        <p:spPr>
          <a:xfrm>
            <a:off x="3331369" y="5768975"/>
            <a:ext cx="5098256" cy="29495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7" name="Connecteur droit 956"/>
          <p:cNvCxnSpPr/>
          <p:nvPr/>
        </p:nvCxnSpPr>
        <p:spPr>
          <a:xfrm>
            <a:off x="3382962" y="5662612"/>
            <a:ext cx="5046663" cy="29162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8" name="Connecteur droit 957"/>
          <p:cNvCxnSpPr/>
          <p:nvPr/>
        </p:nvCxnSpPr>
        <p:spPr>
          <a:xfrm>
            <a:off x="3452019" y="5562599"/>
            <a:ext cx="4980781" cy="28797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9" name="Connecteur droit 958"/>
          <p:cNvCxnSpPr/>
          <p:nvPr/>
        </p:nvCxnSpPr>
        <p:spPr>
          <a:xfrm>
            <a:off x="3505200" y="5451475"/>
            <a:ext cx="4933950" cy="28575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0" name="Connecteur droit 959"/>
          <p:cNvCxnSpPr/>
          <p:nvPr/>
        </p:nvCxnSpPr>
        <p:spPr>
          <a:xfrm>
            <a:off x="3579019" y="5349874"/>
            <a:ext cx="4860131" cy="28162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1" name="Connecteur droit 960"/>
          <p:cNvCxnSpPr/>
          <p:nvPr/>
        </p:nvCxnSpPr>
        <p:spPr>
          <a:xfrm>
            <a:off x="3629025" y="5238750"/>
            <a:ext cx="4826000" cy="27971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2" name="Connecteur droit 961"/>
          <p:cNvCxnSpPr/>
          <p:nvPr/>
        </p:nvCxnSpPr>
        <p:spPr>
          <a:xfrm>
            <a:off x="3698875" y="5143500"/>
            <a:ext cx="4756150" cy="27527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5" name="Connecteur droit 974"/>
          <p:cNvCxnSpPr/>
          <p:nvPr/>
        </p:nvCxnSpPr>
        <p:spPr>
          <a:xfrm>
            <a:off x="3748881" y="5027612"/>
            <a:ext cx="4709319" cy="27257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6" name="Connecteur droit 975"/>
          <p:cNvCxnSpPr/>
          <p:nvPr/>
        </p:nvCxnSpPr>
        <p:spPr>
          <a:xfrm>
            <a:off x="3829050" y="4933950"/>
            <a:ext cx="4629150" cy="26765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7" name="Connecteur droit 976"/>
          <p:cNvCxnSpPr/>
          <p:nvPr/>
        </p:nvCxnSpPr>
        <p:spPr>
          <a:xfrm>
            <a:off x="3871912" y="4818062"/>
            <a:ext cx="4595813" cy="26590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8" name="Connecteur droit 977"/>
          <p:cNvCxnSpPr/>
          <p:nvPr/>
        </p:nvCxnSpPr>
        <p:spPr>
          <a:xfrm>
            <a:off x="3944144" y="4724399"/>
            <a:ext cx="4529931" cy="26098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9" name="Connecteur droit 978"/>
          <p:cNvCxnSpPr/>
          <p:nvPr/>
        </p:nvCxnSpPr>
        <p:spPr>
          <a:xfrm>
            <a:off x="3997325" y="4606925"/>
            <a:ext cx="4473575" cy="2590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0" name="Connecteur droit 979"/>
          <p:cNvCxnSpPr/>
          <p:nvPr/>
        </p:nvCxnSpPr>
        <p:spPr>
          <a:xfrm>
            <a:off x="4067969" y="4508499"/>
            <a:ext cx="4406106" cy="25495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1" name="Connecteur droit 980"/>
          <p:cNvCxnSpPr/>
          <p:nvPr/>
        </p:nvCxnSpPr>
        <p:spPr>
          <a:xfrm>
            <a:off x="4113212" y="4398168"/>
            <a:ext cx="4367213" cy="25138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2" name="Connecteur droit 981"/>
          <p:cNvCxnSpPr/>
          <p:nvPr/>
        </p:nvCxnSpPr>
        <p:spPr>
          <a:xfrm>
            <a:off x="4187825" y="4302125"/>
            <a:ext cx="4295775" cy="24796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0" name="Connecteur droit 999"/>
          <p:cNvCxnSpPr/>
          <p:nvPr/>
        </p:nvCxnSpPr>
        <p:spPr>
          <a:xfrm>
            <a:off x="4238625" y="4194175"/>
            <a:ext cx="4254500" cy="24479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1" name="Connecteur droit 1000"/>
          <p:cNvCxnSpPr/>
          <p:nvPr/>
        </p:nvCxnSpPr>
        <p:spPr>
          <a:xfrm>
            <a:off x="4311650" y="4095750"/>
            <a:ext cx="4181475" cy="24098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2" name="Connecteur droit 1001"/>
          <p:cNvCxnSpPr/>
          <p:nvPr/>
        </p:nvCxnSpPr>
        <p:spPr>
          <a:xfrm>
            <a:off x="4358481" y="3975100"/>
            <a:ext cx="4147344" cy="23891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3" name="Connecteur droit 1002"/>
          <p:cNvCxnSpPr/>
          <p:nvPr/>
        </p:nvCxnSpPr>
        <p:spPr>
          <a:xfrm>
            <a:off x="4435475" y="3879850"/>
            <a:ext cx="4070350" cy="23463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4" name="Connecteur droit 1003"/>
          <p:cNvCxnSpPr/>
          <p:nvPr/>
        </p:nvCxnSpPr>
        <p:spPr>
          <a:xfrm>
            <a:off x="4484687" y="3770312"/>
            <a:ext cx="4024313" cy="232251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5" name="Connecteur droit 1004"/>
          <p:cNvCxnSpPr/>
          <p:nvPr/>
        </p:nvCxnSpPr>
        <p:spPr>
          <a:xfrm>
            <a:off x="4553744" y="3667124"/>
            <a:ext cx="3961606" cy="22764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6" name="Connecteur droit 1005"/>
          <p:cNvCxnSpPr/>
          <p:nvPr/>
        </p:nvCxnSpPr>
        <p:spPr>
          <a:xfrm>
            <a:off x="4606925" y="3559175"/>
            <a:ext cx="3911600" cy="22574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7" name="Connecteur droit 1006"/>
          <p:cNvCxnSpPr/>
          <p:nvPr/>
        </p:nvCxnSpPr>
        <p:spPr>
          <a:xfrm>
            <a:off x="4677569" y="3454399"/>
            <a:ext cx="3840956" cy="22225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8" name="Connecteur droit 1007"/>
          <p:cNvCxnSpPr/>
          <p:nvPr/>
        </p:nvCxnSpPr>
        <p:spPr>
          <a:xfrm>
            <a:off x="4724400" y="3343275"/>
            <a:ext cx="3790950" cy="21875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9" name="Connecteur droit 1008"/>
          <p:cNvCxnSpPr/>
          <p:nvPr/>
        </p:nvCxnSpPr>
        <p:spPr>
          <a:xfrm>
            <a:off x="4791075" y="3241675"/>
            <a:ext cx="3733800" cy="21558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6" name="Connecteur droit 1025"/>
          <p:cNvCxnSpPr/>
          <p:nvPr/>
        </p:nvCxnSpPr>
        <p:spPr>
          <a:xfrm>
            <a:off x="4918075" y="3035300"/>
            <a:ext cx="3619500" cy="20923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Connecteur droit 1027"/>
          <p:cNvCxnSpPr/>
          <p:nvPr/>
        </p:nvCxnSpPr>
        <p:spPr>
          <a:xfrm>
            <a:off x="4848225" y="3130550"/>
            <a:ext cx="3689350" cy="21272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Connecteur droit 1028"/>
          <p:cNvCxnSpPr/>
          <p:nvPr/>
        </p:nvCxnSpPr>
        <p:spPr>
          <a:xfrm>
            <a:off x="4968875" y="2921000"/>
            <a:ext cx="3575050" cy="20542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Connecteur droit 1049"/>
          <p:cNvCxnSpPr/>
          <p:nvPr/>
        </p:nvCxnSpPr>
        <p:spPr>
          <a:xfrm flipH="1" flipV="1">
            <a:off x="4550569" y="3929063"/>
            <a:ext cx="4269585" cy="159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Connecteur droit 1050"/>
          <p:cNvCxnSpPr/>
          <p:nvPr/>
        </p:nvCxnSpPr>
        <p:spPr>
          <a:xfrm flipH="1" flipV="1">
            <a:off x="4500563" y="4010025"/>
            <a:ext cx="4317206" cy="635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Connecteur droit 1051"/>
          <p:cNvCxnSpPr/>
          <p:nvPr/>
        </p:nvCxnSpPr>
        <p:spPr>
          <a:xfrm flipH="1" flipV="1">
            <a:off x="4450556" y="4098131"/>
            <a:ext cx="4367212" cy="797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Connecteur droit 1052"/>
          <p:cNvCxnSpPr/>
          <p:nvPr/>
        </p:nvCxnSpPr>
        <p:spPr>
          <a:xfrm flipH="1" flipV="1">
            <a:off x="4410075" y="4186238"/>
            <a:ext cx="4410078" cy="79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4" name="Connecteur droit 1053"/>
          <p:cNvCxnSpPr/>
          <p:nvPr/>
        </p:nvCxnSpPr>
        <p:spPr>
          <a:xfrm flipH="1" flipV="1">
            <a:off x="4343400" y="4267200"/>
            <a:ext cx="4474368" cy="5559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Connecteur droit 1054"/>
          <p:cNvCxnSpPr/>
          <p:nvPr/>
        </p:nvCxnSpPr>
        <p:spPr>
          <a:xfrm flipH="1">
            <a:off x="4286250" y="4352927"/>
            <a:ext cx="4533901" cy="2379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Connecteur droit 1055"/>
          <p:cNvCxnSpPr/>
          <p:nvPr/>
        </p:nvCxnSpPr>
        <p:spPr>
          <a:xfrm flipH="1" flipV="1">
            <a:off x="4248150" y="4436269"/>
            <a:ext cx="4572006" cy="8734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Connecteur droit 1056"/>
          <p:cNvCxnSpPr/>
          <p:nvPr/>
        </p:nvCxnSpPr>
        <p:spPr>
          <a:xfrm flipH="1">
            <a:off x="4207669" y="4521202"/>
            <a:ext cx="4612482" cy="79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8" name="Connecteur droit 1057"/>
          <p:cNvCxnSpPr/>
          <p:nvPr/>
        </p:nvCxnSpPr>
        <p:spPr>
          <a:xfrm flipH="1">
            <a:off x="4155284" y="4605338"/>
            <a:ext cx="4667249" cy="1588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Connecteur droit 1058"/>
          <p:cNvCxnSpPr/>
          <p:nvPr/>
        </p:nvCxnSpPr>
        <p:spPr>
          <a:xfrm flipH="1">
            <a:off x="4097339" y="4688681"/>
            <a:ext cx="4725193" cy="7144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1" name="Connecteur droit 1070"/>
          <p:cNvCxnSpPr/>
          <p:nvPr/>
        </p:nvCxnSpPr>
        <p:spPr>
          <a:xfrm>
            <a:off x="6148388" y="1840707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8" name="Connecteur droit 1077"/>
          <p:cNvCxnSpPr/>
          <p:nvPr/>
        </p:nvCxnSpPr>
        <p:spPr>
          <a:xfrm>
            <a:off x="6199188" y="1839913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9" name="Connecteur droit 1078"/>
          <p:cNvCxnSpPr/>
          <p:nvPr/>
        </p:nvCxnSpPr>
        <p:spPr>
          <a:xfrm>
            <a:off x="6249988" y="1839913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2" name="Connecteur droit 1081"/>
          <p:cNvCxnSpPr/>
          <p:nvPr/>
        </p:nvCxnSpPr>
        <p:spPr>
          <a:xfrm>
            <a:off x="6299995" y="1839913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0" name="Connecteur droit 1089"/>
          <p:cNvCxnSpPr/>
          <p:nvPr/>
        </p:nvCxnSpPr>
        <p:spPr>
          <a:xfrm>
            <a:off x="6350795" y="1839119"/>
            <a:ext cx="1588" cy="404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1" name="Connecteur droit 1090"/>
          <p:cNvCxnSpPr/>
          <p:nvPr/>
        </p:nvCxnSpPr>
        <p:spPr>
          <a:xfrm>
            <a:off x="5660232" y="1838326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2" name="Connecteur droit 1091"/>
          <p:cNvCxnSpPr/>
          <p:nvPr/>
        </p:nvCxnSpPr>
        <p:spPr>
          <a:xfrm>
            <a:off x="5711032" y="1840707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3" name="Connecteur droit 1092"/>
          <p:cNvCxnSpPr/>
          <p:nvPr/>
        </p:nvCxnSpPr>
        <p:spPr>
          <a:xfrm>
            <a:off x="5758657" y="1840707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4" name="Connecteur droit 1093"/>
          <p:cNvCxnSpPr/>
          <p:nvPr/>
        </p:nvCxnSpPr>
        <p:spPr>
          <a:xfrm>
            <a:off x="5808664" y="1840707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5" name="Connecteur droit 1094"/>
          <p:cNvCxnSpPr/>
          <p:nvPr/>
        </p:nvCxnSpPr>
        <p:spPr>
          <a:xfrm>
            <a:off x="5862639" y="1835944"/>
            <a:ext cx="1588" cy="404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6" name="Connecteur droit 1095"/>
          <p:cNvCxnSpPr/>
          <p:nvPr/>
        </p:nvCxnSpPr>
        <p:spPr>
          <a:xfrm>
            <a:off x="6638131" y="1843882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7" name="Connecteur droit 1096"/>
          <p:cNvCxnSpPr/>
          <p:nvPr/>
        </p:nvCxnSpPr>
        <p:spPr>
          <a:xfrm>
            <a:off x="6685756" y="1843088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8" name="Connecteur droit 1097"/>
          <p:cNvCxnSpPr/>
          <p:nvPr/>
        </p:nvCxnSpPr>
        <p:spPr>
          <a:xfrm>
            <a:off x="6733381" y="1843088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9" name="Connecteur droit 1098"/>
          <p:cNvCxnSpPr/>
          <p:nvPr/>
        </p:nvCxnSpPr>
        <p:spPr>
          <a:xfrm>
            <a:off x="6783388" y="1843088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0" name="Connecteur droit 1099"/>
          <p:cNvCxnSpPr/>
          <p:nvPr/>
        </p:nvCxnSpPr>
        <p:spPr>
          <a:xfrm>
            <a:off x="6839744" y="1838325"/>
            <a:ext cx="1588" cy="404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1" name="Connecteur droit 1100"/>
          <p:cNvCxnSpPr/>
          <p:nvPr/>
        </p:nvCxnSpPr>
        <p:spPr>
          <a:xfrm>
            <a:off x="7117552" y="1843882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2" name="Connecteur droit 1101"/>
          <p:cNvCxnSpPr/>
          <p:nvPr/>
        </p:nvCxnSpPr>
        <p:spPr>
          <a:xfrm>
            <a:off x="7168352" y="1843088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3" name="Connecteur droit 1102"/>
          <p:cNvCxnSpPr/>
          <p:nvPr/>
        </p:nvCxnSpPr>
        <p:spPr>
          <a:xfrm>
            <a:off x="7219152" y="1843088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4" name="Connecteur droit 1103"/>
          <p:cNvCxnSpPr/>
          <p:nvPr/>
        </p:nvCxnSpPr>
        <p:spPr>
          <a:xfrm>
            <a:off x="7269159" y="1843088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5" name="Connecteur droit 1104"/>
          <p:cNvCxnSpPr/>
          <p:nvPr/>
        </p:nvCxnSpPr>
        <p:spPr>
          <a:xfrm>
            <a:off x="7323134" y="1841500"/>
            <a:ext cx="1588" cy="404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6" name="Connecteur droit 1105"/>
          <p:cNvCxnSpPr/>
          <p:nvPr/>
        </p:nvCxnSpPr>
        <p:spPr>
          <a:xfrm>
            <a:off x="7619206" y="1843882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7" name="Connecteur droit 1106"/>
          <p:cNvCxnSpPr/>
          <p:nvPr/>
        </p:nvCxnSpPr>
        <p:spPr>
          <a:xfrm>
            <a:off x="7666831" y="1843088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8" name="Connecteur droit 1107"/>
          <p:cNvCxnSpPr/>
          <p:nvPr/>
        </p:nvCxnSpPr>
        <p:spPr>
          <a:xfrm>
            <a:off x="7714456" y="1843088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9" name="Connecteur droit 1108"/>
          <p:cNvCxnSpPr/>
          <p:nvPr/>
        </p:nvCxnSpPr>
        <p:spPr>
          <a:xfrm>
            <a:off x="7764463" y="1843088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0" name="Connecteur droit 1109"/>
          <p:cNvCxnSpPr/>
          <p:nvPr/>
        </p:nvCxnSpPr>
        <p:spPr>
          <a:xfrm>
            <a:off x="7815263" y="1838325"/>
            <a:ext cx="1588" cy="404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1" name="Connecteur droit 1110"/>
          <p:cNvCxnSpPr/>
          <p:nvPr/>
        </p:nvCxnSpPr>
        <p:spPr>
          <a:xfrm>
            <a:off x="5910263" y="1836738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2" name="Connecteur droit 1111"/>
          <p:cNvCxnSpPr/>
          <p:nvPr/>
        </p:nvCxnSpPr>
        <p:spPr>
          <a:xfrm>
            <a:off x="5961063" y="1839119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3" name="Connecteur droit 1112"/>
          <p:cNvCxnSpPr/>
          <p:nvPr/>
        </p:nvCxnSpPr>
        <p:spPr>
          <a:xfrm>
            <a:off x="6008688" y="1839119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4" name="Connecteur droit 1113"/>
          <p:cNvCxnSpPr/>
          <p:nvPr/>
        </p:nvCxnSpPr>
        <p:spPr>
          <a:xfrm>
            <a:off x="6058695" y="1839119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5" name="Connecteur droit 1114"/>
          <p:cNvCxnSpPr/>
          <p:nvPr/>
        </p:nvCxnSpPr>
        <p:spPr>
          <a:xfrm>
            <a:off x="6398419" y="1839119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6" name="Connecteur droit 1115"/>
          <p:cNvCxnSpPr/>
          <p:nvPr/>
        </p:nvCxnSpPr>
        <p:spPr>
          <a:xfrm>
            <a:off x="6446044" y="1841500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7" name="Connecteur droit 1116"/>
          <p:cNvCxnSpPr/>
          <p:nvPr/>
        </p:nvCxnSpPr>
        <p:spPr>
          <a:xfrm>
            <a:off x="6493669" y="1841500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8" name="Connecteur droit 1117"/>
          <p:cNvCxnSpPr/>
          <p:nvPr/>
        </p:nvCxnSpPr>
        <p:spPr>
          <a:xfrm>
            <a:off x="6543676" y="1841500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9" name="Connecteur droit 1118"/>
          <p:cNvCxnSpPr/>
          <p:nvPr/>
        </p:nvCxnSpPr>
        <p:spPr>
          <a:xfrm>
            <a:off x="6886576" y="1841501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0" name="Connecteur droit 1119"/>
          <p:cNvCxnSpPr/>
          <p:nvPr/>
        </p:nvCxnSpPr>
        <p:spPr>
          <a:xfrm>
            <a:off x="6934201" y="1840707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1" name="Connecteur droit 1120"/>
          <p:cNvCxnSpPr/>
          <p:nvPr/>
        </p:nvCxnSpPr>
        <p:spPr>
          <a:xfrm>
            <a:off x="6981826" y="1840707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2" name="Connecteur droit 1121"/>
          <p:cNvCxnSpPr/>
          <p:nvPr/>
        </p:nvCxnSpPr>
        <p:spPr>
          <a:xfrm>
            <a:off x="7028658" y="1840707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3" name="Connecteur droit 1122"/>
          <p:cNvCxnSpPr/>
          <p:nvPr/>
        </p:nvCxnSpPr>
        <p:spPr>
          <a:xfrm>
            <a:off x="7376320" y="1841500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4" name="Connecteur droit 1123"/>
          <p:cNvCxnSpPr/>
          <p:nvPr/>
        </p:nvCxnSpPr>
        <p:spPr>
          <a:xfrm>
            <a:off x="7427120" y="1840706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5" name="Connecteur droit 1124"/>
          <p:cNvCxnSpPr/>
          <p:nvPr/>
        </p:nvCxnSpPr>
        <p:spPr>
          <a:xfrm>
            <a:off x="7474745" y="1840706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6" name="Connecteur droit 1125"/>
          <p:cNvCxnSpPr/>
          <p:nvPr/>
        </p:nvCxnSpPr>
        <p:spPr>
          <a:xfrm>
            <a:off x="7524752" y="1840706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7" name="Connecteur droit 1126"/>
          <p:cNvCxnSpPr/>
          <p:nvPr/>
        </p:nvCxnSpPr>
        <p:spPr>
          <a:xfrm flipH="1">
            <a:off x="4048126" y="4774406"/>
            <a:ext cx="4776787" cy="238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8" name="Connecteur droit 1127"/>
          <p:cNvCxnSpPr/>
          <p:nvPr/>
        </p:nvCxnSpPr>
        <p:spPr>
          <a:xfrm flipH="1">
            <a:off x="4017170" y="4857750"/>
            <a:ext cx="4805361" cy="238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9" name="Connecteur droit 1128"/>
          <p:cNvCxnSpPr/>
          <p:nvPr/>
        </p:nvCxnSpPr>
        <p:spPr>
          <a:xfrm flipH="1">
            <a:off x="3950496" y="4945856"/>
            <a:ext cx="4872035" cy="47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0" name="Connecteur droit 1129"/>
          <p:cNvCxnSpPr/>
          <p:nvPr/>
        </p:nvCxnSpPr>
        <p:spPr>
          <a:xfrm flipH="1">
            <a:off x="3907631" y="5031581"/>
            <a:ext cx="4912519" cy="47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2" name="Connecteur droit 1131"/>
          <p:cNvCxnSpPr/>
          <p:nvPr/>
        </p:nvCxnSpPr>
        <p:spPr>
          <a:xfrm flipH="1">
            <a:off x="3795714" y="5200650"/>
            <a:ext cx="5024436" cy="238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3" name="Connecteur droit 1132"/>
          <p:cNvCxnSpPr/>
          <p:nvPr/>
        </p:nvCxnSpPr>
        <p:spPr>
          <a:xfrm flipH="1">
            <a:off x="3759995" y="5286375"/>
            <a:ext cx="5060155" cy="238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4" name="Connecteur droit 1133"/>
          <p:cNvCxnSpPr/>
          <p:nvPr/>
        </p:nvCxnSpPr>
        <p:spPr>
          <a:xfrm flipH="1">
            <a:off x="3709989" y="5372100"/>
            <a:ext cx="5110161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5" name="Connecteur droit 1134"/>
          <p:cNvCxnSpPr/>
          <p:nvPr/>
        </p:nvCxnSpPr>
        <p:spPr>
          <a:xfrm flipH="1" flipV="1">
            <a:off x="3659982" y="5457825"/>
            <a:ext cx="5162549" cy="238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" name="Connecteur droit 1135"/>
          <p:cNvCxnSpPr/>
          <p:nvPr/>
        </p:nvCxnSpPr>
        <p:spPr>
          <a:xfrm flipH="1">
            <a:off x="3609975" y="5541169"/>
            <a:ext cx="5212556" cy="238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eur droit 226"/>
          <p:cNvCxnSpPr/>
          <p:nvPr/>
        </p:nvCxnSpPr>
        <p:spPr>
          <a:xfrm>
            <a:off x="9072564" y="2089943"/>
            <a:ext cx="11905" cy="86995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7" name="Connecteur droit 1146"/>
          <p:cNvCxnSpPr/>
          <p:nvPr/>
        </p:nvCxnSpPr>
        <p:spPr>
          <a:xfrm flipH="1" flipV="1">
            <a:off x="3550444" y="5622132"/>
            <a:ext cx="5272087" cy="476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8" name="Connecteur droit 1147"/>
          <p:cNvCxnSpPr/>
          <p:nvPr/>
        </p:nvCxnSpPr>
        <p:spPr>
          <a:xfrm flipH="1">
            <a:off x="3512345" y="5712619"/>
            <a:ext cx="5310186" cy="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9" name="Connecteur droit 1148"/>
          <p:cNvCxnSpPr/>
          <p:nvPr/>
        </p:nvCxnSpPr>
        <p:spPr>
          <a:xfrm flipH="1" flipV="1">
            <a:off x="3474244" y="5798345"/>
            <a:ext cx="5345906" cy="238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0" name="Connecteur droit 1149"/>
          <p:cNvCxnSpPr/>
          <p:nvPr/>
        </p:nvCxnSpPr>
        <p:spPr>
          <a:xfrm flipH="1">
            <a:off x="3426620" y="5884069"/>
            <a:ext cx="5391149" cy="238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1" name="Connecteur droit 1150"/>
          <p:cNvCxnSpPr/>
          <p:nvPr/>
        </p:nvCxnSpPr>
        <p:spPr>
          <a:xfrm flipH="1">
            <a:off x="3367089" y="5972175"/>
            <a:ext cx="5453061" cy="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2" name="Connecteur droit 1151"/>
          <p:cNvCxnSpPr/>
          <p:nvPr/>
        </p:nvCxnSpPr>
        <p:spPr>
          <a:xfrm flipH="1">
            <a:off x="3319463" y="6055519"/>
            <a:ext cx="5503068" cy="238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3" name="Connecteur droit 1152"/>
          <p:cNvCxnSpPr/>
          <p:nvPr/>
        </p:nvCxnSpPr>
        <p:spPr>
          <a:xfrm flipH="1">
            <a:off x="3278982" y="6143625"/>
            <a:ext cx="5541168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4" name="Connecteur droit 1153"/>
          <p:cNvCxnSpPr/>
          <p:nvPr/>
        </p:nvCxnSpPr>
        <p:spPr>
          <a:xfrm flipH="1" flipV="1">
            <a:off x="3238500" y="6224588"/>
            <a:ext cx="5581650" cy="238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5" name="Connecteur droit 1154"/>
          <p:cNvCxnSpPr/>
          <p:nvPr/>
        </p:nvCxnSpPr>
        <p:spPr>
          <a:xfrm flipH="1">
            <a:off x="3162301" y="6315075"/>
            <a:ext cx="5655468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6" name="Connecteur droit 1155"/>
          <p:cNvCxnSpPr/>
          <p:nvPr/>
        </p:nvCxnSpPr>
        <p:spPr>
          <a:xfrm flipH="1">
            <a:off x="3114675" y="6396038"/>
            <a:ext cx="5703094" cy="238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8" name="Connecteur droit 1167"/>
          <p:cNvCxnSpPr/>
          <p:nvPr/>
        </p:nvCxnSpPr>
        <p:spPr>
          <a:xfrm flipH="1" flipV="1">
            <a:off x="3067051" y="6484145"/>
            <a:ext cx="5750718" cy="238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9" name="Connecteur droit 1168"/>
          <p:cNvCxnSpPr/>
          <p:nvPr/>
        </p:nvCxnSpPr>
        <p:spPr>
          <a:xfrm flipH="1" flipV="1">
            <a:off x="3009900" y="6565107"/>
            <a:ext cx="5810250" cy="476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0" name="Connecteur droit 1169"/>
          <p:cNvCxnSpPr/>
          <p:nvPr/>
        </p:nvCxnSpPr>
        <p:spPr>
          <a:xfrm flipH="1">
            <a:off x="2983705" y="6655594"/>
            <a:ext cx="5836445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1" name="Connecteur droit 1170"/>
          <p:cNvCxnSpPr/>
          <p:nvPr/>
        </p:nvCxnSpPr>
        <p:spPr>
          <a:xfrm flipH="1">
            <a:off x="2914651" y="6741319"/>
            <a:ext cx="590788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2" name="Connecteur droit 1171"/>
          <p:cNvCxnSpPr/>
          <p:nvPr/>
        </p:nvCxnSpPr>
        <p:spPr>
          <a:xfrm flipH="1" flipV="1">
            <a:off x="2876550" y="6827045"/>
            <a:ext cx="5945981" cy="238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3" name="Connecteur droit 1172"/>
          <p:cNvCxnSpPr/>
          <p:nvPr/>
        </p:nvCxnSpPr>
        <p:spPr>
          <a:xfrm flipH="1">
            <a:off x="2817019" y="6912769"/>
            <a:ext cx="6000750" cy="476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4" name="Connecteur droit 1173"/>
          <p:cNvCxnSpPr/>
          <p:nvPr/>
        </p:nvCxnSpPr>
        <p:spPr>
          <a:xfrm flipH="1" flipV="1">
            <a:off x="2767013" y="6996113"/>
            <a:ext cx="6053137" cy="238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5" name="Connecteur droit 1174"/>
          <p:cNvCxnSpPr/>
          <p:nvPr/>
        </p:nvCxnSpPr>
        <p:spPr>
          <a:xfrm flipH="1">
            <a:off x="2717006" y="7086600"/>
            <a:ext cx="6103144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6" name="Connecteur droit 1175"/>
          <p:cNvCxnSpPr/>
          <p:nvPr/>
        </p:nvCxnSpPr>
        <p:spPr>
          <a:xfrm flipH="1" flipV="1">
            <a:off x="2678906" y="7169944"/>
            <a:ext cx="6138863" cy="476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7" name="Connecteur droit 1176"/>
          <p:cNvCxnSpPr/>
          <p:nvPr/>
        </p:nvCxnSpPr>
        <p:spPr>
          <a:xfrm flipH="1" flipV="1">
            <a:off x="2621756" y="7260432"/>
            <a:ext cx="6196013" cy="238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8" name="Connecteur droit 1187"/>
          <p:cNvCxnSpPr/>
          <p:nvPr/>
        </p:nvCxnSpPr>
        <p:spPr>
          <a:xfrm flipH="1">
            <a:off x="2574131" y="7350919"/>
            <a:ext cx="6243638" cy="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9" name="Connecteur droit 1188"/>
          <p:cNvCxnSpPr/>
          <p:nvPr/>
        </p:nvCxnSpPr>
        <p:spPr>
          <a:xfrm flipH="1" flipV="1">
            <a:off x="2524125" y="7436645"/>
            <a:ext cx="6298406" cy="238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0" name="Connecteur droit 1189"/>
          <p:cNvCxnSpPr/>
          <p:nvPr/>
        </p:nvCxnSpPr>
        <p:spPr>
          <a:xfrm flipH="1" flipV="1">
            <a:off x="2474119" y="7517607"/>
            <a:ext cx="6341269" cy="9524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1" name="Connecteur droit 1190"/>
          <p:cNvCxnSpPr/>
          <p:nvPr/>
        </p:nvCxnSpPr>
        <p:spPr>
          <a:xfrm flipH="1" flipV="1">
            <a:off x="2421731" y="7603332"/>
            <a:ext cx="6396038" cy="9524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2" name="Connecteur droit 1191"/>
          <p:cNvCxnSpPr/>
          <p:nvPr/>
        </p:nvCxnSpPr>
        <p:spPr>
          <a:xfrm flipH="1" flipV="1">
            <a:off x="2381251" y="7693819"/>
            <a:ext cx="6438899" cy="238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4" name="Connecteur droit 1193"/>
          <p:cNvCxnSpPr/>
          <p:nvPr/>
        </p:nvCxnSpPr>
        <p:spPr>
          <a:xfrm flipH="1" flipV="1">
            <a:off x="2274094" y="7862888"/>
            <a:ext cx="6546056" cy="238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5" name="Connecteur droit 1194"/>
          <p:cNvCxnSpPr/>
          <p:nvPr/>
        </p:nvCxnSpPr>
        <p:spPr>
          <a:xfrm flipH="1" flipV="1">
            <a:off x="2233613" y="7948613"/>
            <a:ext cx="6586537" cy="952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6" name="Connecteur droit 1195"/>
          <p:cNvCxnSpPr/>
          <p:nvPr/>
        </p:nvCxnSpPr>
        <p:spPr>
          <a:xfrm flipH="1" flipV="1">
            <a:off x="2178845" y="8039101"/>
            <a:ext cx="6638924" cy="476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7" name="Connecteur droit 1196"/>
          <p:cNvCxnSpPr/>
          <p:nvPr/>
        </p:nvCxnSpPr>
        <p:spPr>
          <a:xfrm flipH="1" flipV="1">
            <a:off x="2133601" y="8124826"/>
            <a:ext cx="6681787" cy="476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8" name="Connecteur droit 1207"/>
          <p:cNvCxnSpPr/>
          <p:nvPr/>
        </p:nvCxnSpPr>
        <p:spPr>
          <a:xfrm flipH="1" flipV="1">
            <a:off x="2095501" y="8210551"/>
            <a:ext cx="6724649" cy="238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9" name="Connecteur droit 1208"/>
          <p:cNvCxnSpPr/>
          <p:nvPr/>
        </p:nvCxnSpPr>
        <p:spPr>
          <a:xfrm flipH="1">
            <a:off x="2040732" y="8296275"/>
            <a:ext cx="6777037" cy="238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0" name="Connecteur droit 1209"/>
          <p:cNvCxnSpPr/>
          <p:nvPr/>
        </p:nvCxnSpPr>
        <p:spPr>
          <a:xfrm flipH="1" flipV="1">
            <a:off x="1976438" y="8384381"/>
            <a:ext cx="6846095" cy="318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1" name="Connecteur droit 1210"/>
          <p:cNvCxnSpPr/>
          <p:nvPr/>
        </p:nvCxnSpPr>
        <p:spPr>
          <a:xfrm flipH="1" flipV="1">
            <a:off x="1938338" y="8465344"/>
            <a:ext cx="6884195" cy="5559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2" name="Connecteur droit 1211"/>
          <p:cNvCxnSpPr/>
          <p:nvPr/>
        </p:nvCxnSpPr>
        <p:spPr>
          <a:xfrm flipH="1" flipV="1">
            <a:off x="1878806" y="8555831"/>
            <a:ext cx="6938968" cy="318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3" name="Connecteur droit 1212"/>
          <p:cNvCxnSpPr/>
          <p:nvPr/>
        </p:nvCxnSpPr>
        <p:spPr>
          <a:xfrm flipH="1" flipV="1">
            <a:off x="1831181" y="8639175"/>
            <a:ext cx="6984212" cy="238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4" name="Connecteur droit 1213"/>
          <p:cNvCxnSpPr/>
          <p:nvPr/>
        </p:nvCxnSpPr>
        <p:spPr>
          <a:xfrm flipH="1" flipV="1">
            <a:off x="1774031" y="8727281"/>
            <a:ext cx="7043744" cy="159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5" name="Connecteur droit 1214"/>
          <p:cNvCxnSpPr/>
          <p:nvPr/>
        </p:nvCxnSpPr>
        <p:spPr>
          <a:xfrm flipH="1">
            <a:off x="1735931" y="8810625"/>
            <a:ext cx="7084219" cy="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6" name="Connecteur droit 1215"/>
          <p:cNvCxnSpPr/>
          <p:nvPr/>
        </p:nvCxnSpPr>
        <p:spPr>
          <a:xfrm flipH="1" flipV="1">
            <a:off x="1693070" y="8891589"/>
            <a:ext cx="7124699" cy="238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7" name="Connecteur droit 1216"/>
          <p:cNvCxnSpPr/>
          <p:nvPr/>
        </p:nvCxnSpPr>
        <p:spPr>
          <a:xfrm flipH="1" flipV="1">
            <a:off x="1650207" y="8977314"/>
            <a:ext cx="7172324" cy="714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8" name="Connecteur droit 1227"/>
          <p:cNvCxnSpPr/>
          <p:nvPr/>
        </p:nvCxnSpPr>
        <p:spPr>
          <a:xfrm flipH="1">
            <a:off x="1578769" y="9065419"/>
            <a:ext cx="7239000" cy="238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9" name="Connecteur droit 1228"/>
          <p:cNvCxnSpPr/>
          <p:nvPr/>
        </p:nvCxnSpPr>
        <p:spPr>
          <a:xfrm flipH="1" flipV="1">
            <a:off x="1540669" y="9151144"/>
            <a:ext cx="7262817" cy="159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0" name="Connecteur droit 1229"/>
          <p:cNvCxnSpPr/>
          <p:nvPr/>
        </p:nvCxnSpPr>
        <p:spPr>
          <a:xfrm flipH="1" flipV="1">
            <a:off x="1476376" y="9236869"/>
            <a:ext cx="7343774" cy="476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1" name="Connecteur droit 1230"/>
          <p:cNvCxnSpPr/>
          <p:nvPr/>
        </p:nvCxnSpPr>
        <p:spPr>
          <a:xfrm flipH="1">
            <a:off x="1438275" y="9320213"/>
            <a:ext cx="7381875" cy="476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2" name="Connecteur droit 1231"/>
          <p:cNvCxnSpPr/>
          <p:nvPr/>
        </p:nvCxnSpPr>
        <p:spPr>
          <a:xfrm flipH="1">
            <a:off x="1381125" y="9408319"/>
            <a:ext cx="7441406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3" name="Connecteur droit 1232"/>
          <p:cNvCxnSpPr/>
          <p:nvPr/>
        </p:nvCxnSpPr>
        <p:spPr>
          <a:xfrm flipH="1">
            <a:off x="1338265" y="9494044"/>
            <a:ext cx="7479504" cy="7144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4" name="Connecteur droit 1233"/>
          <p:cNvCxnSpPr/>
          <p:nvPr/>
        </p:nvCxnSpPr>
        <p:spPr>
          <a:xfrm flipH="1">
            <a:off x="1285876" y="9579769"/>
            <a:ext cx="7536655" cy="476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5" name="Connecteur droit 1234"/>
          <p:cNvCxnSpPr/>
          <p:nvPr/>
        </p:nvCxnSpPr>
        <p:spPr>
          <a:xfrm flipH="1">
            <a:off x="1240632" y="9665494"/>
            <a:ext cx="7577137" cy="238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6" name="Connecteur droit 1235"/>
          <p:cNvCxnSpPr/>
          <p:nvPr/>
        </p:nvCxnSpPr>
        <p:spPr>
          <a:xfrm flipH="1">
            <a:off x="1185864" y="9753600"/>
            <a:ext cx="7636667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7" name="Connecteur droit 1236"/>
          <p:cNvCxnSpPr/>
          <p:nvPr/>
        </p:nvCxnSpPr>
        <p:spPr>
          <a:xfrm flipH="1">
            <a:off x="1135857" y="9839325"/>
            <a:ext cx="7689056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8" name="Connecteur droit 1247"/>
          <p:cNvCxnSpPr/>
          <p:nvPr/>
        </p:nvCxnSpPr>
        <p:spPr>
          <a:xfrm flipH="1">
            <a:off x="1083470" y="9922669"/>
            <a:ext cx="7739061" cy="238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9" name="Connecteur droit 1248"/>
          <p:cNvCxnSpPr/>
          <p:nvPr/>
        </p:nvCxnSpPr>
        <p:spPr>
          <a:xfrm flipH="1">
            <a:off x="1031082" y="10010775"/>
            <a:ext cx="7791449" cy="238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0" name="Connecteur droit 1249"/>
          <p:cNvCxnSpPr/>
          <p:nvPr/>
        </p:nvCxnSpPr>
        <p:spPr>
          <a:xfrm flipH="1">
            <a:off x="985839" y="10096500"/>
            <a:ext cx="7836692" cy="238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1" name="Connecteur droit 1250"/>
          <p:cNvCxnSpPr/>
          <p:nvPr/>
        </p:nvCxnSpPr>
        <p:spPr>
          <a:xfrm flipH="1" flipV="1">
            <a:off x="945356" y="10179845"/>
            <a:ext cx="7874794" cy="238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2" name="Connecteur droit 1251"/>
          <p:cNvCxnSpPr/>
          <p:nvPr/>
        </p:nvCxnSpPr>
        <p:spPr>
          <a:xfrm flipH="1">
            <a:off x="892969" y="10267950"/>
            <a:ext cx="7929562" cy="238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3" name="Connecteur droit 1252"/>
          <p:cNvCxnSpPr/>
          <p:nvPr/>
        </p:nvCxnSpPr>
        <p:spPr>
          <a:xfrm flipH="1">
            <a:off x="838201" y="10351294"/>
            <a:ext cx="798433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4" name="Connecteur droit 1253"/>
          <p:cNvCxnSpPr/>
          <p:nvPr/>
        </p:nvCxnSpPr>
        <p:spPr>
          <a:xfrm flipH="1">
            <a:off x="790576" y="10439400"/>
            <a:ext cx="8031955" cy="238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5" name="Connecteur droit 1254"/>
          <p:cNvCxnSpPr/>
          <p:nvPr/>
        </p:nvCxnSpPr>
        <p:spPr>
          <a:xfrm flipH="1" flipV="1">
            <a:off x="740570" y="10525125"/>
            <a:ext cx="8084343" cy="47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6" name="Connecteur droit 1255"/>
          <p:cNvCxnSpPr/>
          <p:nvPr/>
        </p:nvCxnSpPr>
        <p:spPr>
          <a:xfrm flipH="1">
            <a:off x="688181" y="10613231"/>
            <a:ext cx="8131969" cy="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7" name="Connecteur droit 1256"/>
          <p:cNvCxnSpPr/>
          <p:nvPr/>
        </p:nvCxnSpPr>
        <p:spPr>
          <a:xfrm flipH="1">
            <a:off x="638175" y="10696575"/>
            <a:ext cx="8184356" cy="47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8" name="Forme libre 1267"/>
          <p:cNvSpPr/>
          <p:nvPr/>
        </p:nvSpPr>
        <p:spPr>
          <a:xfrm>
            <a:off x="4655344" y="2209801"/>
            <a:ext cx="2859882" cy="6394451"/>
          </a:xfrm>
          <a:custGeom>
            <a:avLst/>
            <a:gdLst>
              <a:gd name="connsiteX0" fmla="*/ 2863850 w 2863850"/>
              <a:gd name="connsiteY0" fmla="*/ 0 h 6381750"/>
              <a:gd name="connsiteX1" fmla="*/ 2755900 w 2863850"/>
              <a:gd name="connsiteY1" fmla="*/ 361950 h 6381750"/>
              <a:gd name="connsiteX2" fmla="*/ 2362200 w 2863850"/>
              <a:gd name="connsiteY2" fmla="*/ 1651000 h 6381750"/>
              <a:gd name="connsiteX3" fmla="*/ 2063750 w 2863850"/>
              <a:gd name="connsiteY3" fmla="*/ 2489200 h 6381750"/>
              <a:gd name="connsiteX4" fmla="*/ 1530350 w 2863850"/>
              <a:gd name="connsiteY4" fmla="*/ 3841750 h 6381750"/>
              <a:gd name="connsiteX5" fmla="*/ 1060450 w 2863850"/>
              <a:gd name="connsiteY5" fmla="*/ 4787900 h 6381750"/>
              <a:gd name="connsiteX6" fmla="*/ 603250 w 2863850"/>
              <a:gd name="connsiteY6" fmla="*/ 5588000 h 6381750"/>
              <a:gd name="connsiteX7" fmla="*/ 177800 w 2863850"/>
              <a:gd name="connsiteY7" fmla="*/ 6172200 h 6381750"/>
              <a:gd name="connsiteX8" fmla="*/ 0 w 2863850"/>
              <a:gd name="connsiteY8" fmla="*/ 6381750 h 6381750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41750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84944 w 2861469"/>
              <a:gd name="connsiteY7" fmla="*/ 6181725 h 6393657"/>
              <a:gd name="connsiteX8" fmla="*/ 0 w 2861469"/>
              <a:gd name="connsiteY8" fmla="*/ 6393657 h 6393657"/>
              <a:gd name="connsiteX0" fmla="*/ 2870994 w 2870994"/>
              <a:gd name="connsiteY0" fmla="*/ 0 h 6409532"/>
              <a:gd name="connsiteX1" fmla="*/ 2763044 w 2870994"/>
              <a:gd name="connsiteY1" fmla="*/ 361950 h 6409532"/>
              <a:gd name="connsiteX2" fmla="*/ 2369344 w 2870994"/>
              <a:gd name="connsiteY2" fmla="*/ 1651000 h 6409532"/>
              <a:gd name="connsiteX3" fmla="*/ 2070894 w 2870994"/>
              <a:gd name="connsiteY3" fmla="*/ 2489200 h 6409532"/>
              <a:gd name="connsiteX4" fmla="*/ 1537494 w 2870994"/>
              <a:gd name="connsiteY4" fmla="*/ 3832225 h 6409532"/>
              <a:gd name="connsiteX5" fmla="*/ 1067594 w 2870994"/>
              <a:gd name="connsiteY5" fmla="*/ 4787900 h 6409532"/>
              <a:gd name="connsiteX6" fmla="*/ 610394 w 2870994"/>
              <a:gd name="connsiteY6" fmla="*/ 5588000 h 6409532"/>
              <a:gd name="connsiteX7" fmla="*/ 194469 w 2870994"/>
              <a:gd name="connsiteY7" fmla="*/ 6181725 h 6409532"/>
              <a:gd name="connsiteX8" fmla="*/ 0 w 2870994"/>
              <a:gd name="connsiteY8" fmla="*/ 6409532 h 6409532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68613" h="6411913">
                <a:moveTo>
                  <a:pt x="2868613" y="0"/>
                </a:moveTo>
                <a:cubicBezTo>
                  <a:pt x="2856442" y="43391"/>
                  <a:pt x="2844271" y="86783"/>
                  <a:pt x="2760663" y="361950"/>
                </a:cubicBezTo>
                <a:cubicBezTo>
                  <a:pt x="2677055" y="637117"/>
                  <a:pt x="2482321" y="1296458"/>
                  <a:pt x="2366963" y="1651000"/>
                </a:cubicBezTo>
                <a:cubicBezTo>
                  <a:pt x="2251605" y="2005542"/>
                  <a:pt x="2207155" y="2125663"/>
                  <a:pt x="2068513" y="2489200"/>
                </a:cubicBezTo>
                <a:cubicBezTo>
                  <a:pt x="1929871" y="2852737"/>
                  <a:pt x="1702330" y="3449108"/>
                  <a:pt x="1535113" y="3832225"/>
                </a:cubicBezTo>
                <a:cubicBezTo>
                  <a:pt x="1367896" y="4215342"/>
                  <a:pt x="1219730" y="4495271"/>
                  <a:pt x="1065213" y="4787900"/>
                </a:cubicBezTo>
                <a:cubicBezTo>
                  <a:pt x="910696" y="5080529"/>
                  <a:pt x="753534" y="5355696"/>
                  <a:pt x="608013" y="5588000"/>
                </a:cubicBezTo>
                <a:cubicBezTo>
                  <a:pt x="462492" y="5820304"/>
                  <a:pt x="293424" y="6044406"/>
                  <a:pt x="192088" y="6181725"/>
                </a:cubicBezTo>
                <a:cubicBezTo>
                  <a:pt x="90753" y="6319044"/>
                  <a:pt x="38629" y="6373284"/>
                  <a:pt x="0" y="6411913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9" name="Forme libre 1268"/>
          <p:cNvSpPr/>
          <p:nvPr/>
        </p:nvSpPr>
        <p:spPr>
          <a:xfrm>
            <a:off x="2485232" y="8604380"/>
            <a:ext cx="2171080" cy="1567525"/>
          </a:xfrm>
          <a:custGeom>
            <a:avLst/>
            <a:gdLst>
              <a:gd name="connsiteX0" fmla="*/ 2152650 w 2152650"/>
              <a:gd name="connsiteY0" fmla="*/ 0 h 1562894"/>
              <a:gd name="connsiteX1" fmla="*/ 1952625 w 2152650"/>
              <a:gd name="connsiteY1" fmla="*/ 233362 h 1562894"/>
              <a:gd name="connsiteX2" fmla="*/ 1524000 w 2152650"/>
              <a:gd name="connsiteY2" fmla="*/ 642937 h 1562894"/>
              <a:gd name="connsiteX3" fmla="*/ 1119187 w 2152650"/>
              <a:gd name="connsiteY3" fmla="*/ 957262 h 1562894"/>
              <a:gd name="connsiteX4" fmla="*/ 623887 w 2152650"/>
              <a:gd name="connsiteY4" fmla="*/ 1271587 h 1562894"/>
              <a:gd name="connsiteX5" fmla="*/ 128587 w 2152650"/>
              <a:gd name="connsiteY5" fmla="*/ 1514475 h 1562894"/>
              <a:gd name="connsiteX6" fmla="*/ 0 w 2152650"/>
              <a:gd name="connsiteY6" fmla="*/ 1562100 h 1562894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40618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99481"/>
              <a:gd name="connsiteY0" fmla="*/ 23019 h 1597025"/>
              <a:gd name="connsiteX1" fmla="*/ 2166144 w 2199481"/>
              <a:gd name="connsiteY1" fmla="*/ 38894 h 1597025"/>
              <a:gd name="connsiteX2" fmla="*/ 1974056 w 2199481"/>
              <a:gd name="connsiteY2" fmla="*/ 256381 h 1597025"/>
              <a:gd name="connsiteX3" fmla="*/ 1545431 w 2199481"/>
              <a:gd name="connsiteY3" fmla="*/ 665956 h 1597025"/>
              <a:gd name="connsiteX4" fmla="*/ 1140618 w 2199481"/>
              <a:gd name="connsiteY4" fmla="*/ 980281 h 1597025"/>
              <a:gd name="connsiteX5" fmla="*/ 645318 w 2199481"/>
              <a:gd name="connsiteY5" fmla="*/ 1294606 h 1597025"/>
              <a:gd name="connsiteX6" fmla="*/ 150018 w 2199481"/>
              <a:gd name="connsiteY6" fmla="*/ 1537494 h 1597025"/>
              <a:gd name="connsiteX7" fmla="*/ 0 w 2199481"/>
              <a:gd name="connsiteY7" fmla="*/ 1597025 h 1597025"/>
              <a:gd name="connsiteX0" fmla="*/ 2174081 w 2174081"/>
              <a:gd name="connsiteY0" fmla="*/ 529 h 1574535"/>
              <a:gd name="connsiteX1" fmla="*/ 2120588 w 2174081"/>
              <a:gd name="connsiteY1" fmla="*/ 76292 h 1574535"/>
              <a:gd name="connsiteX2" fmla="*/ 1974056 w 2174081"/>
              <a:gd name="connsiteY2" fmla="*/ 233891 h 1574535"/>
              <a:gd name="connsiteX3" fmla="*/ 1545431 w 2174081"/>
              <a:gd name="connsiteY3" fmla="*/ 643466 h 1574535"/>
              <a:gd name="connsiteX4" fmla="*/ 1140618 w 2174081"/>
              <a:gd name="connsiteY4" fmla="*/ 957791 h 1574535"/>
              <a:gd name="connsiteX5" fmla="*/ 645318 w 2174081"/>
              <a:gd name="connsiteY5" fmla="*/ 1272116 h 1574535"/>
              <a:gd name="connsiteX6" fmla="*/ 150018 w 2174081"/>
              <a:gd name="connsiteY6" fmla="*/ 1515004 h 1574535"/>
              <a:gd name="connsiteX7" fmla="*/ 0 w 2174081"/>
              <a:gd name="connsiteY7" fmla="*/ 1574535 h 1574535"/>
              <a:gd name="connsiteX0" fmla="*/ 2186069 w 2186069"/>
              <a:gd name="connsiteY0" fmla="*/ 529 h 1576931"/>
              <a:gd name="connsiteX1" fmla="*/ 2120588 w 2186069"/>
              <a:gd name="connsiteY1" fmla="*/ 78688 h 1576931"/>
              <a:gd name="connsiteX2" fmla="*/ 1974056 w 2186069"/>
              <a:gd name="connsiteY2" fmla="*/ 236287 h 1576931"/>
              <a:gd name="connsiteX3" fmla="*/ 1545431 w 2186069"/>
              <a:gd name="connsiteY3" fmla="*/ 645862 h 1576931"/>
              <a:gd name="connsiteX4" fmla="*/ 1140618 w 2186069"/>
              <a:gd name="connsiteY4" fmla="*/ 960187 h 1576931"/>
              <a:gd name="connsiteX5" fmla="*/ 645318 w 2186069"/>
              <a:gd name="connsiteY5" fmla="*/ 1274512 h 1576931"/>
              <a:gd name="connsiteX6" fmla="*/ 150018 w 2186069"/>
              <a:gd name="connsiteY6" fmla="*/ 1517400 h 1576931"/>
              <a:gd name="connsiteX7" fmla="*/ 0 w 2186069"/>
              <a:gd name="connsiteY7" fmla="*/ 1576931 h 1576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86069" h="1576931">
                <a:moveTo>
                  <a:pt x="2186069" y="529"/>
                </a:moveTo>
                <a:cubicBezTo>
                  <a:pt x="2185275" y="0"/>
                  <a:pt x="2155924" y="39395"/>
                  <a:pt x="2120588" y="78688"/>
                </a:cubicBezTo>
                <a:cubicBezTo>
                  <a:pt x="2085253" y="117981"/>
                  <a:pt x="2069915" y="141758"/>
                  <a:pt x="1974056" y="236287"/>
                </a:cubicBezTo>
                <a:cubicBezTo>
                  <a:pt x="1878197" y="330816"/>
                  <a:pt x="1684337" y="525212"/>
                  <a:pt x="1545431" y="645862"/>
                </a:cubicBezTo>
                <a:cubicBezTo>
                  <a:pt x="1406525" y="766512"/>
                  <a:pt x="1290637" y="855412"/>
                  <a:pt x="1140618" y="960187"/>
                </a:cubicBezTo>
                <a:cubicBezTo>
                  <a:pt x="990599" y="1064962"/>
                  <a:pt x="810418" y="1181643"/>
                  <a:pt x="645318" y="1274512"/>
                </a:cubicBezTo>
                <a:cubicBezTo>
                  <a:pt x="480218" y="1367381"/>
                  <a:pt x="257571" y="1466997"/>
                  <a:pt x="150018" y="1517400"/>
                </a:cubicBezTo>
                <a:cubicBezTo>
                  <a:pt x="42465" y="1567803"/>
                  <a:pt x="20637" y="1569787"/>
                  <a:pt x="0" y="1576931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1" name="Forme libre 1270"/>
          <p:cNvSpPr/>
          <p:nvPr/>
        </p:nvSpPr>
        <p:spPr>
          <a:xfrm>
            <a:off x="733425" y="10206038"/>
            <a:ext cx="1747838" cy="419100"/>
          </a:xfrm>
          <a:custGeom>
            <a:avLst/>
            <a:gdLst>
              <a:gd name="connsiteX0" fmla="*/ 1747838 w 1747838"/>
              <a:gd name="connsiteY0" fmla="*/ 0 h 419100"/>
              <a:gd name="connsiteX1" fmla="*/ 1188244 w 1747838"/>
              <a:gd name="connsiteY1" fmla="*/ 188118 h 419100"/>
              <a:gd name="connsiteX2" fmla="*/ 797719 w 1747838"/>
              <a:gd name="connsiteY2" fmla="*/ 285750 h 419100"/>
              <a:gd name="connsiteX3" fmla="*/ 419100 w 1747838"/>
              <a:gd name="connsiteY3" fmla="*/ 364331 h 419100"/>
              <a:gd name="connsiteX4" fmla="*/ 145256 w 1747838"/>
              <a:gd name="connsiteY4" fmla="*/ 402431 h 419100"/>
              <a:gd name="connsiteX5" fmla="*/ 0 w 1747838"/>
              <a:gd name="connsiteY5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7838" h="419100">
                <a:moveTo>
                  <a:pt x="1747838" y="0"/>
                </a:moveTo>
                <a:cubicBezTo>
                  <a:pt x="1547217" y="70246"/>
                  <a:pt x="1346597" y="140493"/>
                  <a:pt x="1188244" y="188118"/>
                </a:cubicBezTo>
                <a:cubicBezTo>
                  <a:pt x="1029891" y="235743"/>
                  <a:pt x="925910" y="256381"/>
                  <a:pt x="797719" y="285750"/>
                </a:cubicBezTo>
                <a:cubicBezTo>
                  <a:pt x="669528" y="315119"/>
                  <a:pt x="527844" y="344884"/>
                  <a:pt x="419100" y="364331"/>
                </a:cubicBezTo>
                <a:cubicBezTo>
                  <a:pt x="310356" y="383778"/>
                  <a:pt x="215106" y="393303"/>
                  <a:pt x="145256" y="402431"/>
                </a:cubicBezTo>
                <a:cubicBezTo>
                  <a:pt x="75406" y="411559"/>
                  <a:pt x="37703" y="415329"/>
                  <a:pt x="0" y="41910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2" name="Forme libre 1271"/>
          <p:cNvSpPr/>
          <p:nvPr/>
        </p:nvSpPr>
        <p:spPr>
          <a:xfrm>
            <a:off x="735806" y="10270330"/>
            <a:ext cx="1747838" cy="373857"/>
          </a:xfrm>
          <a:custGeom>
            <a:avLst/>
            <a:gdLst>
              <a:gd name="connsiteX0" fmla="*/ 1747838 w 1747838"/>
              <a:gd name="connsiteY0" fmla="*/ 0 h 419100"/>
              <a:gd name="connsiteX1" fmla="*/ 1188244 w 1747838"/>
              <a:gd name="connsiteY1" fmla="*/ 188118 h 419100"/>
              <a:gd name="connsiteX2" fmla="*/ 797719 w 1747838"/>
              <a:gd name="connsiteY2" fmla="*/ 285750 h 419100"/>
              <a:gd name="connsiteX3" fmla="*/ 419100 w 1747838"/>
              <a:gd name="connsiteY3" fmla="*/ 364331 h 419100"/>
              <a:gd name="connsiteX4" fmla="*/ 145256 w 1747838"/>
              <a:gd name="connsiteY4" fmla="*/ 402431 h 419100"/>
              <a:gd name="connsiteX5" fmla="*/ 0 w 1747838"/>
              <a:gd name="connsiteY5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7838" h="419100">
                <a:moveTo>
                  <a:pt x="1747838" y="0"/>
                </a:moveTo>
                <a:cubicBezTo>
                  <a:pt x="1547217" y="70246"/>
                  <a:pt x="1346597" y="140493"/>
                  <a:pt x="1188244" y="188118"/>
                </a:cubicBezTo>
                <a:cubicBezTo>
                  <a:pt x="1029891" y="235743"/>
                  <a:pt x="925910" y="256381"/>
                  <a:pt x="797719" y="285750"/>
                </a:cubicBezTo>
                <a:cubicBezTo>
                  <a:pt x="669528" y="315119"/>
                  <a:pt x="527844" y="344884"/>
                  <a:pt x="419100" y="364331"/>
                </a:cubicBezTo>
                <a:cubicBezTo>
                  <a:pt x="310356" y="383778"/>
                  <a:pt x="215106" y="393303"/>
                  <a:pt x="145256" y="402431"/>
                </a:cubicBezTo>
                <a:cubicBezTo>
                  <a:pt x="75406" y="411559"/>
                  <a:pt x="37703" y="415329"/>
                  <a:pt x="0" y="41910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3" name="Forme libre 1272"/>
          <p:cNvSpPr/>
          <p:nvPr/>
        </p:nvSpPr>
        <p:spPr>
          <a:xfrm>
            <a:off x="731836" y="10327481"/>
            <a:ext cx="1757363" cy="334962"/>
          </a:xfrm>
          <a:custGeom>
            <a:avLst/>
            <a:gdLst>
              <a:gd name="connsiteX0" fmla="*/ 1747838 w 1747838"/>
              <a:gd name="connsiteY0" fmla="*/ 0 h 419100"/>
              <a:gd name="connsiteX1" fmla="*/ 1188244 w 1747838"/>
              <a:gd name="connsiteY1" fmla="*/ 188118 h 419100"/>
              <a:gd name="connsiteX2" fmla="*/ 797719 w 1747838"/>
              <a:gd name="connsiteY2" fmla="*/ 285750 h 419100"/>
              <a:gd name="connsiteX3" fmla="*/ 419100 w 1747838"/>
              <a:gd name="connsiteY3" fmla="*/ 364331 h 419100"/>
              <a:gd name="connsiteX4" fmla="*/ 145256 w 1747838"/>
              <a:gd name="connsiteY4" fmla="*/ 402431 h 419100"/>
              <a:gd name="connsiteX5" fmla="*/ 0 w 1747838"/>
              <a:gd name="connsiteY5" fmla="*/ 419100 h 419100"/>
              <a:gd name="connsiteX0" fmla="*/ 1757363 w 1757363"/>
              <a:gd name="connsiteY0" fmla="*/ 0 h 415165"/>
              <a:gd name="connsiteX1" fmla="*/ 1197769 w 1757363"/>
              <a:gd name="connsiteY1" fmla="*/ 188118 h 415165"/>
              <a:gd name="connsiteX2" fmla="*/ 807244 w 1757363"/>
              <a:gd name="connsiteY2" fmla="*/ 285750 h 415165"/>
              <a:gd name="connsiteX3" fmla="*/ 428625 w 1757363"/>
              <a:gd name="connsiteY3" fmla="*/ 364331 h 415165"/>
              <a:gd name="connsiteX4" fmla="*/ 154781 w 1757363"/>
              <a:gd name="connsiteY4" fmla="*/ 402431 h 415165"/>
              <a:gd name="connsiteX5" fmla="*/ 0 w 1757363"/>
              <a:gd name="connsiteY5" fmla="*/ 415165 h 415165"/>
              <a:gd name="connsiteX0" fmla="*/ 1757363 w 1757363"/>
              <a:gd name="connsiteY0" fmla="*/ 0 h 415165"/>
              <a:gd name="connsiteX1" fmla="*/ 1197769 w 1757363"/>
              <a:gd name="connsiteY1" fmla="*/ 188118 h 415165"/>
              <a:gd name="connsiteX2" fmla="*/ 807244 w 1757363"/>
              <a:gd name="connsiteY2" fmla="*/ 285750 h 415165"/>
              <a:gd name="connsiteX3" fmla="*/ 428625 w 1757363"/>
              <a:gd name="connsiteY3" fmla="*/ 364331 h 415165"/>
              <a:gd name="connsiteX4" fmla="*/ 157956 w 1757363"/>
              <a:gd name="connsiteY4" fmla="*/ 398496 h 415165"/>
              <a:gd name="connsiteX5" fmla="*/ 0 w 1757363"/>
              <a:gd name="connsiteY5" fmla="*/ 415165 h 415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7363" h="415165">
                <a:moveTo>
                  <a:pt x="1757363" y="0"/>
                </a:moveTo>
                <a:cubicBezTo>
                  <a:pt x="1556742" y="70246"/>
                  <a:pt x="1356122" y="140493"/>
                  <a:pt x="1197769" y="188118"/>
                </a:cubicBezTo>
                <a:cubicBezTo>
                  <a:pt x="1039416" y="235743"/>
                  <a:pt x="935435" y="256381"/>
                  <a:pt x="807244" y="285750"/>
                </a:cubicBezTo>
                <a:cubicBezTo>
                  <a:pt x="679053" y="315119"/>
                  <a:pt x="536840" y="345540"/>
                  <a:pt x="428625" y="364331"/>
                </a:cubicBezTo>
                <a:cubicBezTo>
                  <a:pt x="320410" y="383122"/>
                  <a:pt x="229394" y="390024"/>
                  <a:pt x="157956" y="398496"/>
                </a:cubicBezTo>
                <a:cubicBezTo>
                  <a:pt x="86519" y="406968"/>
                  <a:pt x="37703" y="411394"/>
                  <a:pt x="0" y="415165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4" name="Forme libre 1273"/>
          <p:cNvSpPr/>
          <p:nvPr/>
        </p:nvSpPr>
        <p:spPr>
          <a:xfrm>
            <a:off x="734218" y="10401300"/>
            <a:ext cx="1762126" cy="280987"/>
          </a:xfrm>
          <a:custGeom>
            <a:avLst/>
            <a:gdLst>
              <a:gd name="connsiteX0" fmla="*/ 1747838 w 1747838"/>
              <a:gd name="connsiteY0" fmla="*/ 0 h 419100"/>
              <a:gd name="connsiteX1" fmla="*/ 1188244 w 1747838"/>
              <a:gd name="connsiteY1" fmla="*/ 188118 h 419100"/>
              <a:gd name="connsiteX2" fmla="*/ 797719 w 1747838"/>
              <a:gd name="connsiteY2" fmla="*/ 285750 h 419100"/>
              <a:gd name="connsiteX3" fmla="*/ 419100 w 1747838"/>
              <a:gd name="connsiteY3" fmla="*/ 364331 h 419100"/>
              <a:gd name="connsiteX4" fmla="*/ 145256 w 1747838"/>
              <a:gd name="connsiteY4" fmla="*/ 402431 h 419100"/>
              <a:gd name="connsiteX5" fmla="*/ 0 w 1747838"/>
              <a:gd name="connsiteY5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7838" h="419100">
                <a:moveTo>
                  <a:pt x="1747838" y="0"/>
                </a:moveTo>
                <a:cubicBezTo>
                  <a:pt x="1547217" y="70246"/>
                  <a:pt x="1346597" y="140493"/>
                  <a:pt x="1188244" y="188118"/>
                </a:cubicBezTo>
                <a:cubicBezTo>
                  <a:pt x="1029891" y="235743"/>
                  <a:pt x="925910" y="256381"/>
                  <a:pt x="797719" y="285750"/>
                </a:cubicBezTo>
                <a:cubicBezTo>
                  <a:pt x="669528" y="315119"/>
                  <a:pt x="527844" y="344884"/>
                  <a:pt x="419100" y="364331"/>
                </a:cubicBezTo>
                <a:cubicBezTo>
                  <a:pt x="310356" y="383778"/>
                  <a:pt x="215106" y="393303"/>
                  <a:pt x="145256" y="402431"/>
                </a:cubicBezTo>
                <a:cubicBezTo>
                  <a:pt x="75406" y="411559"/>
                  <a:pt x="37703" y="415329"/>
                  <a:pt x="0" y="41910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5" name="Forme libre 1274"/>
          <p:cNvSpPr/>
          <p:nvPr/>
        </p:nvSpPr>
        <p:spPr>
          <a:xfrm>
            <a:off x="738186" y="10467975"/>
            <a:ext cx="1763713" cy="230981"/>
          </a:xfrm>
          <a:custGeom>
            <a:avLst/>
            <a:gdLst>
              <a:gd name="connsiteX0" fmla="*/ 1747838 w 1747838"/>
              <a:gd name="connsiteY0" fmla="*/ 0 h 419100"/>
              <a:gd name="connsiteX1" fmla="*/ 1188244 w 1747838"/>
              <a:gd name="connsiteY1" fmla="*/ 188118 h 419100"/>
              <a:gd name="connsiteX2" fmla="*/ 797719 w 1747838"/>
              <a:gd name="connsiteY2" fmla="*/ 285750 h 419100"/>
              <a:gd name="connsiteX3" fmla="*/ 419100 w 1747838"/>
              <a:gd name="connsiteY3" fmla="*/ 364331 h 419100"/>
              <a:gd name="connsiteX4" fmla="*/ 145256 w 1747838"/>
              <a:gd name="connsiteY4" fmla="*/ 402431 h 419100"/>
              <a:gd name="connsiteX5" fmla="*/ 0 w 1747838"/>
              <a:gd name="connsiteY5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7838" h="419100">
                <a:moveTo>
                  <a:pt x="1747838" y="0"/>
                </a:moveTo>
                <a:cubicBezTo>
                  <a:pt x="1547217" y="70246"/>
                  <a:pt x="1346597" y="140493"/>
                  <a:pt x="1188244" y="188118"/>
                </a:cubicBezTo>
                <a:cubicBezTo>
                  <a:pt x="1029891" y="235743"/>
                  <a:pt x="925910" y="256381"/>
                  <a:pt x="797719" y="285750"/>
                </a:cubicBezTo>
                <a:cubicBezTo>
                  <a:pt x="669528" y="315119"/>
                  <a:pt x="527844" y="344884"/>
                  <a:pt x="419100" y="364331"/>
                </a:cubicBezTo>
                <a:cubicBezTo>
                  <a:pt x="310356" y="383778"/>
                  <a:pt x="215106" y="393303"/>
                  <a:pt x="145256" y="402431"/>
                </a:cubicBezTo>
                <a:cubicBezTo>
                  <a:pt x="75406" y="411559"/>
                  <a:pt x="37703" y="415329"/>
                  <a:pt x="0" y="41910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6" name="Forme libre 1275"/>
          <p:cNvSpPr/>
          <p:nvPr/>
        </p:nvSpPr>
        <p:spPr>
          <a:xfrm>
            <a:off x="740568" y="10528300"/>
            <a:ext cx="1750220" cy="188119"/>
          </a:xfrm>
          <a:custGeom>
            <a:avLst/>
            <a:gdLst>
              <a:gd name="connsiteX0" fmla="*/ 1747838 w 1747838"/>
              <a:gd name="connsiteY0" fmla="*/ 0 h 419100"/>
              <a:gd name="connsiteX1" fmla="*/ 1188244 w 1747838"/>
              <a:gd name="connsiteY1" fmla="*/ 188118 h 419100"/>
              <a:gd name="connsiteX2" fmla="*/ 797719 w 1747838"/>
              <a:gd name="connsiteY2" fmla="*/ 285750 h 419100"/>
              <a:gd name="connsiteX3" fmla="*/ 419100 w 1747838"/>
              <a:gd name="connsiteY3" fmla="*/ 364331 h 419100"/>
              <a:gd name="connsiteX4" fmla="*/ 145256 w 1747838"/>
              <a:gd name="connsiteY4" fmla="*/ 402431 h 419100"/>
              <a:gd name="connsiteX5" fmla="*/ 0 w 1747838"/>
              <a:gd name="connsiteY5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7838" h="419100">
                <a:moveTo>
                  <a:pt x="1747838" y="0"/>
                </a:moveTo>
                <a:cubicBezTo>
                  <a:pt x="1547217" y="70246"/>
                  <a:pt x="1346597" y="140493"/>
                  <a:pt x="1188244" y="188118"/>
                </a:cubicBezTo>
                <a:cubicBezTo>
                  <a:pt x="1029891" y="235743"/>
                  <a:pt x="925910" y="256381"/>
                  <a:pt x="797719" y="285750"/>
                </a:cubicBezTo>
                <a:cubicBezTo>
                  <a:pt x="669528" y="315119"/>
                  <a:pt x="527844" y="344884"/>
                  <a:pt x="419100" y="364331"/>
                </a:cubicBezTo>
                <a:cubicBezTo>
                  <a:pt x="310356" y="383778"/>
                  <a:pt x="215106" y="393303"/>
                  <a:pt x="145256" y="402431"/>
                </a:cubicBezTo>
                <a:cubicBezTo>
                  <a:pt x="75406" y="411559"/>
                  <a:pt x="37703" y="415329"/>
                  <a:pt x="0" y="41910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7" name="Forme libre 1276"/>
          <p:cNvSpPr/>
          <p:nvPr/>
        </p:nvSpPr>
        <p:spPr>
          <a:xfrm>
            <a:off x="735805" y="10591800"/>
            <a:ext cx="1764507" cy="140494"/>
          </a:xfrm>
          <a:custGeom>
            <a:avLst/>
            <a:gdLst>
              <a:gd name="connsiteX0" fmla="*/ 1747838 w 1747838"/>
              <a:gd name="connsiteY0" fmla="*/ 0 h 419100"/>
              <a:gd name="connsiteX1" fmla="*/ 1188244 w 1747838"/>
              <a:gd name="connsiteY1" fmla="*/ 188118 h 419100"/>
              <a:gd name="connsiteX2" fmla="*/ 797719 w 1747838"/>
              <a:gd name="connsiteY2" fmla="*/ 285750 h 419100"/>
              <a:gd name="connsiteX3" fmla="*/ 419100 w 1747838"/>
              <a:gd name="connsiteY3" fmla="*/ 364331 h 419100"/>
              <a:gd name="connsiteX4" fmla="*/ 145256 w 1747838"/>
              <a:gd name="connsiteY4" fmla="*/ 402431 h 419100"/>
              <a:gd name="connsiteX5" fmla="*/ 0 w 1747838"/>
              <a:gd name="connsiteY5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7838" h="419100">
                <a:moveTo>
                  <a:pt x="1747838" y="0"/>
                </a:moveTo>
                <a:cubicBezTo>
                  <a:pt x="1547217" y="70246"/>
                  <a:pt x="1346597" y="140493"/>
                  <a:pt x="1188244" y="188118"/>
                </a:cubicBezTo>
                <a:cubicBezTo>
                  <a:pt x="1029891" y="235743"/>
                  <a:pt x="925910" y="256381"/>
                  <a:pt x="797719" y="285750"/>
                </a:cubicBezTo>
                <a:cubicBezTo>
                  <a:pt x="669528" y="315119"/>
                  <a:pt x="527844" y="344884"/>
                  <a:pt x="419100" y="364331"/>
                </a:cubicBezTo>
                <a:cubicBezTo>
                  <a:pt x="310356" y="383778"/>
                  <a:pt x="215106" y="393303"/>
                  <a:pt x="145256" y="402431"/>
                </a:cubicBezTo>
                <a:cubicBezTo>
                  <a:pt x="75406" y="411559"/>
                  <a:pt x="37703" y="415329"/>
                  <a:pt x="0" y="41910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8" name="Forme libre 1277"/>
          <p:cNvSpPr/>
          <p:nvPr/>
        </p:nvSpPr>
        <p:spPr>
          <a:xfrm>
            <a:off x="738186" y="10660855"/>
            <a:ext cx="1764507" cy="85725"/>
          </a:xfrm>
          <a:custGeom>
            <a:avLst/>
            <a:gdLst>
              <a:gd name="connsiteX0" fmla="*/ 1747838 w 1747838"/>
              <a:gd name="connsiteY0" fmla="*/ 0 h 419100"/>
              <a:gd name="connsiteX1" fmla="*/ 1188244 w 1747838"/>
              <a:gd name="connsiteY1" fmla="*/ 188118 h 419100"/>
              <a:gd name="connsiteX2" fmla="*/ 797719 w 1747838"/>
              <a:gd name="connsiteY2" fmla="*/ 285750 h 419100"/>
              <a:gd name="connsiteX3" fmla="*/ 419100 w 1747838"/>
              <a:gd name="connsiteY3" fmla="*/ 364331 h 419100"/>
              <a:gd name="connsiteX4" fmla="*/ 145256 w 1747838"/>
              <a:gd name="connsiteY4" fmla="*/ 402431 h 419100"/>
              <a:gd name="connsiteX5" fmla="*/ 0 w 1747838"/>
              <a:gd name="connsiteY5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7838" h="419100">
                <a:moveTo>
                  <a:pt x="1747838" y="0"/>
                </a:moveTo>
                <a:cubicBezTo>
                  <a:pt x="1547217" y="70246"/>
                  <a:pt x="1346597" y="140493"/>
                  <a:pt x="1188244" y="188118"/>
                </a:cubicBezTo>
                <a:cubicBezTo>
                  <a:pt x="1029891" y="235743"/>
                  <a:pt x="925910" y="256381"/>
                  <a:pt x="797719" y="285750"/>
                </a:cubicBezTo>
                <a:cubicBezTo>
                  <a:pt x="669528" y="315119"/>
                  <a:pt x="527844" y="344884"/>
                  <a:pt x="419100" y="364331"/>
                </a:cubicBezTo>
                <a:cubicBezTo>
                  <a:pt x="310356" y="383778"/>
                  <a:pt x="215106" y="393303"/>
                  <a:pt x="145256" y="402431"/>
                </a:cubicBezTo>
                <a:cubicBezTo>
                  <a:pt x="75406" y="411559"/>
                  <a:pt x="37703" y="415329"/>
                  <a:pt x="0" y="41910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9" name="Forme libre 1278"/>
          <p:cNvSpPr/>
          <p:nvPr/>
        </p:nvSpPr>
        <p:spPr>
          <a:xfrm>
            <a:off x="735805" y="10719911"/>
            <a:ext cx="1764507" cy="45719"/>
          </a:xfrm>
          <a:custGeom>
            <a:avLst/>
            <a:gdLst>
              <a:gd name="connsiteX0" fmla="*/ 1747838 w 1747838"/>
              <a:gd name="connsiteY0" fmla="*/ 0 h 419100"/>
              <a:gd name="connsiteX1" fmla="*/ 1188244 w 1747838"/>
              <a:gd name="connsiteY1" fmla="*/ 188118 h 419100"/>
              <a:gd name="connsiteX2" fmla="*/ 797719 w 1747838"/>
              <a:gd name="connsiteY2" fmla="*/ 285750 h 419100"/>
              <a:gd name="connsiteX3" fmla="*/ 419100 w 1747838"/>
              <a:gd name="connsiteY3" fmla="*/ 364331 h 419100"/>
              <a:gd name="connsiteX4" fmla="*/ 145256 w 1747838"/>
              <a:gd name="connsiteY4" fmla="*/ 402431 h 419100"/>
              <a:gd name="connsiteX5" fmla="*/ 0 w 1747838"/>
              <a:gd name="connsiteY5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7838" h="419100">
                <a:moveTo>
                  <a:pt x="1747838" y="0"/>
                </a:moveTo>
                <a:cubicBezTo>
                  <a:pt x="1547217" y="70246"/>
                  <a:pt x="1346597" y="140493"/>
                  <a:pt x="1188244" y="188118"/>
                </a:cubicBezTo>
                <a:cubicBezTo>
                  <a:pt x="1029891" y="235743"/>
                  <a:pt x="925910" y="256381"/>
                  <a:pt x="797719" y="285750"/>
                </a:cubicBezTo>
                <a:cubicBezTo>
                  <a:pt x="669528" y="315119"/>
                  <a:pt x="527844" y="344884"/>
                  <a:pt x="419100" y="364331"/>
                </a:cubicBezTo>
                <a:cubicBezTo>
                  <a:pt x="310356" y="383778"/>
                  <a:pt x="215106" y="393303"/>
                  <a:pt x="145256" y="402431"/>
                </a:cubicBezTo>
                <a:cubicBezTo>
                  <a:pt x="75406" y="411559"/>
                  <a:pt x="37703" y="415329"/>
                  <a:pt x="0" y="41910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0" name="Forme libre 1279"/>
          <p:cNvSpPr/>
          <p:nvPr/>
        </p:nvSpPr>
        <p:spPr>
          <a:xfrm>
            <a:off x="2486024" y="8720138"/>
            <a:ext cx="2174081" cy="1483518"/>
          </a:xfrm>
          <a:custGeom>
            <a:avLst/>
            <a:gdLst>
              <a:gd name="connsiteX0" fmla="*/ 2152650 w 2152650"/>
              <a:gd name="connsiteY0" fmla="*/ 0 h 1562894"/>
              <a:gd name="connsiteX1" fmla="*/ 1952625 w 2152650"/>
              <a:gd name="connsiteY1" fmla="*/ 233362 h 1562894"/>
              <a:gd name="connsiteX2" fmla="*/ 1524000 w 2152650"/>
              <a:gd name="connsiteY2" fmla="*/ 642937 h 1562894"/>
              <a:gd name="connsiteX3" fmla="*/ 1119187 w 2152650"/>
              <a:gd name="connsiteY3" fmla="*/ 957262 h 1562894"/>
              <a:gd name="connsiteX4" fmla="*/ 623887 w 2152650"/>
              <a:gd name="connsiteY4" fmla="*/ 1271587 h 1562894"/>
              <a:gd name="connsiteX5" fmla="*/ 128587 w 2152650"/>
              <a:gd name="connsiteY5" fmla="*/ 1514475 h 1562894"/>
              <a:gd name="connsiteX6" fmla="*/ 0 w 2152650"/>
              <a:gd name="connsiteY6" fmla="*/ 1562100 h 1562894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40618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25783 h 1574006"/>
              <a:gd name="connsiteX2" fmla="*/ 1545431 w 2174081"/>
              <a:gd name="connsiteY2" fmla="*/ 642937 h 1574006"/>
              <a:gd name="connsiteX3" fmla="*/ 1140618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74081" h="1574006">
                <a:moveTo>
                  <a:pt x="2174081" y="0"/>
                </a:moveTo>
                <a:cubicBezTo>
                  <a:pt x="2126456" y="63103"/>
                  <a:pt x="2078831" y="118627"/>
                  <a:pt x="1974056" y="225783"/>
                </a:cubicBezTo>
                <a:cubicBezTo>
                  <a:pt x="1869281" y="332939"/>
                  <a:pt x="1684337" y="521024"/>
                  <a:pt x="1545431" y="642937"/>
                </a:cubicBezTo>
                <a:cubicBezTo>
                  <a:pt x="1406525" y="764850"/>
                  <a:pt x="1290637" y="852487"/>
                  <a:pt x="1140618" y="957262"/>
                </a:cubicBezTo>
                <a:cubicBezTo>
                  <a:pt x="990599" y="1062037"/>
                  <a:pt x="810418" y="1178718"/>
                  <a:pt x="645318" y="1271587"/>
                </a:cubicBezTo>
                <a:cubicBezTo>
                  <a:pt x="480218" y="1364456"/>
                  <a:pt x="257571" y="1464072"/>
                  <a:pt x="150018" y="1514475"/>
                </a:cubicBezTo>
                <a:cubicBezTo>
                  <a:pt x="42465" y="1564878"/>
                  <a:pt x="20637" y="1566862"/>
                  <a:pt x="0" y="1574006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1" name="Forme libre 1280"/>
          <p:cNvSpPr/>
          <p:nvPr/>
        </p:nvSpPr>
        <p:spPr>
          <a:xfrm>
            <a:off x="2490787" y="8827295"/>
            <a:ext cx="2171701" cy="1407318"/>
          </a:xfrm>
          <a:custGeom>
            <a:avLst/>
            <a:gdLst>
              <a:gd name="connsiteX0" fmla="*/ 2152650 w 2152650"/>
              <a:gd name="connsiteY0" fmla="*/ 0 h 1562894"/>
              <a:gd name="connsiteX1" fmla="*/ 1952625 w 2152650"/>
              <a:gd name="connsiteY1" fmla="*/ 233362 h 1562894"/>
              <a:gd name="connsiteX2" fmla="*/ 1524000 w 2152650"/>
              <a:gd name="connsiteY2" fmla="*/ 642937 h 1562894"/>
              <a:gd name="connsiteX3" fmla="*/ 1119187 w 2152650"/>
              <a:gd name="connsiteY3" fmla="*/ 957262 h 1562894"/>
              <a:gd name="connsiteX4" fmla="*/ 623887 w 2152650"/>
              <a:gd name="connsiteY4" fmla="*/ 1271587 h 1562894"/>
              <a:gd name="connsiteX5" fmla="*/ 128587 w 2152650"/>
              <a:gd name="connsiteY5" fmla="*/ 1514475 h 1562894"/>
              <a:gd name="connsiteX6" fmla="*/ 0 w 2152650"/>
              <a:gd name="connsiteY6" fmla="*/ 1562100 h 1562894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40618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50164 w 2174081"/>
              <a:gd name="connsiteY3" fmla="*/ 960801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6468 w 2176468"/>
              <a:gd name="connsiteY0" fmla="*/ 0 h 1568697"/>
              <a:gd name="connsiteX1" fmla="*/ 1974056 w 2176468"/>
              <a:gd name="connsiteY1" fmla="*/ 228053 h 1568697"/>
              <a:gd name="connsiteX2" fmla="*/ 1545431 w 2176468"/>
              <a:gd name="connsiteY2" fmla="*/ 637628 h 1568697"/>
              <a:gd name="connsiteX3" fmla="*/ 1150164 w 2176468"/>
              <a:gd name="connsiteY3" fmla="*/ 955492 h 1568697"/>
              <a:gd name="connsiteX4" fmla="*/ 645318 w 2176468"/>
              <a:gd name="connsiteY4" fmla="*/ 1266278 h 1568697"/>
              <a:gd name="connsiteX5" fmla="*/ 150018 w 2176468"/>
              <a:gd name="connsiteY5" fmla="*/ 1509166 h 1568697"/>
              <a:gd name="connsiteX6" fmla="*/ 0 w 2176468"/>
              <a:gd name="connsiteY6" fmla="*/ 1568697 h 1568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76468" h="1568697">
                <a:moveTo>
                  <a:pt x="2176468" y="0"/>
                </a:moveTo>
                <a:cubicBezTo>
                  <a:pt x="2128843" y="63103"/>
                  <a:pt x="2079229" y="121782"/>
                  <a:pt x="1974056" y="228053"/>
                </a:cubicBezTo>
                <a:cubicBezTo>
                  <a:pt x="1868883" y="334324"/>
                  <a:pt x="1682746" y="516388"/>
                  <a:pt x="1545431" y="637628"/>
                </a:cubicBezTo>
                <a:cubicBezTo>
                  <a:pt x="1408116" y="758868"/>
                  <a:pt x="1300183" y="850717"/>
                  <a:pt x="1150164" y="955492"/>
                </a:cubicBezTo>
                <a:cubicBezTo>
                  <a:pt x="1000145" y="1060267"/>
                  <a:pt x="812009" y="1173999"/>
                  <a:pt x="645318" y="1266278"/>
                </a:cubicBezTo>
                <a:cubicBezTo>
                  <a:pt x="478627" y="1358557"/>
                  <a:pt x="257571" y="1458763"/>
                  <a:pt x="150018" y="1509166"/>
                </a:cubicBezTo>
                <a:cubicBezTo>
                  <a:pt x="42465" y="1559569"/>
                  <a:pt x="20637" y="1561553"/>
                  <a:pt x="0" y="1568697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2" name="Forme libre 1281"/>
          <p:cNvSpPr/>
          <p:nvPr/>
        </p:nvSpPr>
        <p:spPr>
          <a:xfrm>
            <a:off x="2486025" y="8960644"/>
            <a:ext cx="2169319" cy="1309687"/>
          </a:xfrm>
          <a:custGeom>
            <a:avLst/>
            <a:gdLst>
              <a:gd name="connsiteX0" fmla="*/ 2152650 w 2152650"/>
              <a:gd name="connsiteY0" fmla="*/ 0 h 1562894"/>
              <a:gd name="connsiteX1" fmla="*/ 1952625 w 2152650"/>
              <a:gd name="connsiteY1" fmla="*/ 233362 h 1562894"/>
              <a:gd name="connsiteX2" fmla="*/ 1524000 w 2152650"/>
              <a:gd name="connsiteY2" fmla="*/ 642937 h 1562894"/>
              <a:gd name="connsiteX3" fmla="*/ 1119187 w 2152650"/>
              <a:gd name="connsiteY3" fmla="*/ 957262 h 1562894"/>
              <a:gd name="connsiteX4" fmla="*/ 623887 w 2152650"/>
              <a:gd name="connsiteY4" fmla="*/ 1271587 h 1562894"/>
              <a:gd name="connsiteX5" fmla="*/ 128587 w 2152650"/>
              <a:gd name="connsiteY5" fmla="*/ 1514475 h 1562894"/>
              <a:gd name="connsiteX6" fmla="*/ 0 w 2152650"/>
              <a:gd name="connsiteY6" fmla="*/ 1562100 h 1562894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40618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62641"/>
              <a:gd name="connsiteX1" fmla="*/ 1974056 w 2174081"/>
              <a:gd name="connsiteY1" fmla="*/ 221997 h 1562641"/>
              <a:gd name="connsiteX2" fmla="*/ 1545431 w 2174081"/>
              <a:gd name="connsiteY2" fmla="*/ 631572 h 1562641"/>
              <a:gd name="connsiteX3" fmla="*/ 1140618 w 2174081"/>
              <a:gd name="connsiteY3" fmla="*/ 945897 h 1562641"/>
              <a:gd name="connsiteX4" fmla="*/ 645318 w 2174081"/>
              <a:gd name="connsiteY4" fmla="*/ 1260222 h 1562641"/>
              <a:gd name="connsiteX5" fmla="*/ 150018 w 2174081"/>
              <a:gd name="connsiteY5" fmla="*/ 1503110 h 1562641"/>
              <a:gd name="connsiteX6" fmla="*/ 0 w 2174081"/>
              <a:gd name="connsiteY6" fmla="*/ 1562641 h 1562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74081" h="1562641">
                <a:moveTo>
                  <a:pt x="2174081" y="0"/>
                </a:moveTo>
                <a:cubicBezTo>
                  <a:pt x="2126456" y="63103"/>
                  <a:pt x="2078831" y="116735"/>
                  <a:pt x="1974056" y="221997"/>
                </a:cubicBezTo>
                <a:cubicBezTo>
                  <a:pt x="1869281" y="327259"/>
                  <a:pt x="1684337" y="510922"/>
                  <a:pt x="1545431" y="631572"/>
                </a:cubicBezTo>
                <a:cubicBezTo>
                  <a:pt x="1406525" y="752222"/>
                  <a:pt x="1290637" y="841122"/>
                  <a:pt x="1140618" y="945897"/>
                </a:cubicBezTo>
                <a:cubicBezTo>
                  <a:pt x="990599" y="1050672"/>
                  <a:pt x="810418" y="1167353"/>
                  <a:pt x="645318" y="1260222"/>
                </a:cubicBezTo>
                <a:cubicBezTo>
                  <a:pt x="480218" y="1353091"/>
                  <a:pt x="257571" y="1452707"/>
                  <a:pt x="150018" y="1503110"/>
                </a:cubicBezTo>
                <a:cubicBezTo>
                  <a:pt x="42465" y="1553513"/>
                  <a:pt x="20637" y="1555497"/>
                  <a:pt x="0" y="1562641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3" name="Forme libre 1282"/>
          <p:cNvSpPr/>
          <p:nvPr/>
        </p:nvSpPr>
        <p:spPr>
          <a:xfrm>
            <a:off x="2493169" y="9063038"/>
            <a:ext cx="2166938" cy="1235868"/>
          </a:xfrm>
          <a:custGeom>
            <a:avLst/>
            <a:gdLst>
              <a:gd name="connsiteX0" fmla="*/ 2152650 w 2152650"/>
              <a:gd name="connsiteY0" fmla="*/ 0 h 1562894"/>
              <a:gd name="connsiteX1" fmla="*/ 1952625 w 2152650"/>
              <a:gd name="connsiteY1" fmla="*/ 233362 h 1562894"/>
              <a:gd name="connsiteX2" fmla="*/ 1524000 w 2152650"/>
              <a:gd name="connsiteY2" fmla="*/ 642937 h 1562894"/>
              <a:gd name="connsiteX3" fmla="*/ 1119187 w 2152650"/>
              <a:gd name="connsiteY3" fmla="*/ 957262 h 1562894"/>
              <a:gd name="connsiteX4" fmla="*/ 623887 w 2152650"/>
              <a:gd name="connsiteY4" fmla="*/ 1271587 h 1562894"/>
              <a:gd name="connsiteX5" fmla="*/ 128587 w 2152650"/>
              <a:gd name="connsiteY5" fmla="*/ 1514475 h 1562894"/>
              <a:gd name="connsiteX6" fmla="*/ 0 w 2152650"/>
              <a:gd name="connsiteY6" fmla="*/ 1562100 h 1562894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40618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45245 w 2174081"/>
              <a:gd name="connsiteY5" fmla="*/ 1487745 h 1574006"/>
              <a:gd name="connsiteX6" fmla="*/ 0 w 2174081"/>
              <a:gd name="connsiteY6" fmla="*/ 1574006 h 1574006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2859 w 2171695"/>
              <a:gd name="connsiteY5" fmla="*/ 1487745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54977 w 2171695"/>
              <a:gd name="connsiteY2" fmla="*/ 631058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21482 h 1541338"/>
              <a:gd name="connsiteX2" fmla="*/ 1554977 w 2171695"/>
              <a:gd name="connsiteY2" fmla="*/ 631058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71695" h="1541338">
                <a:moveTo>
                  <a:pt x="2171695" y="0"/>
                </a:moveTo>
                <a:cubicBezTo>
                  <a:pt x="2124070" y="63103"/>
                  <a:pt x="2074456" y="116306"/>
                  <a:pt x="1971670" y="221482"/>
                </a:cubicBezTo>
                <a:cubicBezTo>
                  <a:pt x="1868884" y="326658"/>
                  <a:pt x="1694679" y="508428"/>
                  <a:pt x="1554977" y="631058"/>
                </a:cubicBezTo>
                <a:cubicBezTo>
                  <a:pt x="1415275" y="753688"/>
                  <a:pt x="1287058" y="853477"/>
                  <a:pt x="1133460" y="957262"/>
                </a:cubicBezTo>
                <a:cubicBezTo>
                  <a:pt x="979862" y="1061047"/>
                  <a:pt x="798089" y="1166344"/>
                  <a:pt x="633387" y="1253768"/>
                </a:cubicBezTo>
                <a:cubicBezTo>
                  <a:pt x="468685" y="1341192"/>
                  <a:pt x="250809" y="1433876"/>
                  <a:pt x="145245" y="1481804"/>
                </a:cubicBezTo>
                <a:cubicBezTo>
                  <a:pt x="39681" y="1529732"/>
                  <a:pt x="20637" y="1534194"/>
                  <a:pt x="0" y="1541338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4" name="Forme libre 1283"/>
          <p:cNvSpPr/>
          <p:nvPr/>
        </p:nvSpPr>
        <p:spPr>
          <a:xfrm>
            <a:off x="2490788" y="9182893"/>
            <a:ext cx="2166938" cy="1145381"/>
          </a:xfrm>
          <a:custGeom>
            <a:avLst/>
            <a:gdLst>
              <a:gd name="connsiteX0" fmla="*/ 2152650 w 2152650"/>
              <a:gd name="connsiteY0" fmla="*/ 0 h 1562894"/>
              <a:gd name="connsiteX1" fmla="*/ 1952625 w 2152650"/>
              <a:gd name="connsiteY1" fmla="*/ 233362 h 1562894"/>
              <a:gd name="connsiteX2" fmla="*/ 1524000 w 2152650"/>
              <a:gd name="connsiteY2" fmla="*/ 642937 h 1562894"/>
              <a:gd name="connsiteX3" fmla="*/ 1119187 w 2152650"/>
              <a:gd name="connsiteY3" fmla="*/ 957262 h 1562894"/>
              <a:gd name="connsiteX4" fmla="*/ 623887 w 2152650"/>
              <a:gd name="connsiteY4" fmla="*/ 1271587 h 1562894"/>
              <a:gd name="connsiteX5" fmla="*/ 128587 w 2152650"/>
              <a:gd name="connsiteY5" fmla="*/ 1514475 h 1562894"/>
              <a:gd name="connsiteX6" fmla="*/ 0 w 2152650"/>
              <a:gd name="connsiteY6" fmla="*/ 1562100 h 1562894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40618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45245 w 2174081"/>
              <a:gd name="connsiteY5" fmla="*/ 1487745 h 1574006"/>
              <a:gd name="connsiteX6" fmla="*/ 0 w 2174081"/>
              <a:gd name="connsiteY6" fmla="*/ 1574006 h 1574006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2859 w 2171695"/>
              <a:gd name="connsiteY5" fmla="*/ 1487745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17340 h 1541338"/>
              <a:gd name="connsiteX2" fmla="*/ 1545432 w 2171695"/>
              <a:gd name="connsiteY2" fmla="*/ 633324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71695" h="1541338">
                <a:moveTo>
                  <a:pt x="2171695" y="0"/>
                </a:moveTo>
                <a:cubicBezTo>
                  <a:pt x="2124070" y="63103"/>
                  <a:pt x="2076047" y="111786"/>
                  <a:pt x="1971670" y="217340"/>
                </a:cubicBezTo>
                <a:cubicBezTo>
                  <a:pt x="1867293" y="322894"/>
                  <a:pt x="1684338" y="511606"/>
                  <a:pt x="1545432" y="633324"/>
                </a:cubicBezTo>
                <a:cubicBezTo>
                  <a:pt x="1406526" y="755042"/>
                  <a:pt x="1290239" y="844241"/>
                  <a:pt x="1138232" y="947648"/>
                </a:cubicBezTo>
                <a:cubicBezTo>
                  <a:pt x="986225" y="1051055"/>
                  <a:pt x="798885" y="1164742"/>
                  <a:pt x="633387" y="1253768"/>
                </a:cubicBezTo>
                <a:cubicBezTo>
                  <a:pt x="467889" y="1342794"/>
                  <a:pt x="250809" y="1433876"/>
                  <a:pt x="145245" y="1481804"/>
                </a:cubicBezTo>
                <a:cubicBezTo>
                  <a:pt x="39681" y="1529732"/>
                  <a:pt x="20637" y="1534194"/>
                  <a:pt x="0" y="1541338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5" name="Forme libre 1284"/>
          <p:cNvSpPr/>
          <p:nvPr/>
        </p:nvSpPr>
        <p:spPr>
          <a:xfrm>
            <a:off x="2493170" y="9305080"/>
            <a:ext cx="2169245" cy="1058119"/>
          </a:xfrm>
          <a:custGeom>
            <a:avLst/>
            <a:gdLst>
              <a:gd name="connsiteX0" fmla="*/ 2152650 w 2152650"/>
              <a:gd name="connsiteY0" fmla="*/ 0 h 1562894"/>
              <a:gd name="connsiteX1" fmla="*/ 1952625 w 2152650"/>
              <a:gd name="connsiteY1" fmla="*/ 233362 h 1562894"/>
              <a:gd name="connsiteX2" fmla="*/ 1524000 w 2152650"/>
              <a:gd name="connsiteY2" fmla="*/ 642937 h 1562894"/>
              <a:gd name="connsiteX3" fmla="*/ 1119187 w 2152650"/>
              <a:gd name="connsiteY3" fmla="*/ 957262 h 1562894"/>
              <a:gd name="connsiteX4" fmla="*/ 623887 w 2152650"/>
              <a:gd name="connsiteY4" fmla="*/ 1271587 h 1562894"/>
              <a:gd name="connsiteX5" fmla="*/ 128587 w 2152650"/>
              <a:gd name="connsiteY5" fmla="*/ 1514475 h 1562894"/>
              <a:gd name="connsiteX6" fmla="*/ 0 w 2152650"/>
              <a:gd name="connsiteY6" fmla="*/ 1562100 h 1562894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40618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45245 w 2174081"/>
              <a:gd name="connsiteY5" fmla="*/ 1487745 h 1574006"/>
              <a:gd name="connsiteX6" fmla="*/ 0 w 2174081"/>
              <a:gd name="connsiteY6" fmla="*/ 1574006 h 1574006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2859 w 2171695"/>
              <a:gd name="connsiteY5" fmla="*/ 1487745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4006"/>
              <a:gd name="connsiteY0" fmla="*/ 0 h 1541338"/>
              <a:gd name="connsiteX1" fmla="*/ 2140669 w 2174006"/>
              <a:gd name="connsiteY1" fmla="*/ 54803 h 1541338"/>
              <a:gd name="connsiteX2" fmla="*/ 1971670 w 2174006"/>
              <a:gd name="connsiteY2" fmla="*/ 233362 h 1541338"/>
              <a:gd name="connsiteX3" fmla="*/ 1545432 w 2174006"/>
              <a:gd name="connsiteY3" fmla="*/ 633324 h 1541338"/>
              <a:gd name="connsiteX4" fmla="*/ 1138232 w 2174006"/>
              <a:gd name="connsiteY4" fmla="*/ 947648 h 1541338"/>
              <a:gd name="connsiteX5" fmla="*/ 633387 w 2174006"/>
              <a:gd name="connsiteY5" fmla="*/ 1253768 h 1541338"/>
              <a:gd name="connsiteX6" fmla="*/ 145245 w 2174006"/>
              <a:gd name="connsiteY6" fmla="*/ 1481804 h 1541338"/>
              <a:gd name="connsiteX7" fmla="*/ 0 w 2174006"/>
              <a:gd name="connsiteY7" fmla="*/ 1541338 h 1541338"/>
              <a:gd name="connsiteX0" fmla="*/ 2171695 w 2174007"/>
              <a:gd name="connsiteY0" fmla="*/ 1217 h 1522003"/>
              <a:gd name="connsiteX1" fmla="*/ 2140669 w 2174007"/>
              <a:gd name="connsiteY1" fmla="*/ 35468 h 1522003"/>
              <a:gd name="connsiteX2" fmla="*/ 1971670 w 2174007"/>
              <a:gd name="connsiteY2" fmla="*/ 214027 h 1522003"/>
              <a:gd name="connsiteX3" fmla="*/ 1545432 w 2174007"/>
              <a:gd name="connsiteY3" fmla="*/ 613989 h 1522003"/>
              <a:gd name="connsiteX4" fmla="*/ 1138232 w 2174007"/>
              <a:gd name="connsiteY4" fmla="*/ 928313 h 1522003"/>
              <a:gd name="connsiteX5" fmla="*/ 633387 w 2174007"/>
              <a:gd name="connsiteY5" fmla="*/ 1234433 h 1522003"/>
              <a:gd name="connsiteX6" fmla="*/ 145245 w 2174007"/>
              <a:gd name="connsiteY6" fmla="*/ 1462469 h 1522003"/>
              <a:gd name="connsiteX7" fmla="*/ 0 w 2174007"/>
              <a:gd name="connsiteY7" fmla="*/ 1522003 h 1522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74007" h="1522003">
                <a:moveTo>
                  <a:pt x="2171695" y="1217"/>
                </a:moveTo>
                <a:cubicBezTo>
                  <a:pt x="2170899" y="1217"/>
                  <a:pt x="2174007" y="0"/>
                  <a:pt x="2140669" y="35468"/>
                </a:cubicBezTo>
                <a:cubicBezTo>
                  <a:pt x="2107331" y="70936"/>
                  <a:pt x="2070876" y="117607"/>
                  <a:pt x="1971670" y="214027"/>
                </a:cubicBezTo>
                <a:cubicBezTo>
                  <a:pt x="1872464" y="310447"/>
                  <a:pt x="1684338" y="494941"/>
                  <a:pt x="1545432" y="613989"/>
                </a:cubicBezTo>
                <a:cubicBezTo>
                  <a:pt x="1406526" y="733037"/>
                  <a:pt x="1290239" y="824906"/>
                  <a:pt x="1138232" y="928313"/>
                </a:cubicBezTo>
                <a:cubicBezTo>
                  <a:pt x="986225" y="1031720"/>
                  <a:pt x="798885" y="1145407"/>
                  <a:pt x="633387" y="1234433"/>
                </a:cubicBezTo>
                <a:cubicBezTo>
                  <a:pt x="467889" y="1323459"/>
                  <a:pt x="250809" y="1414541"/>
                  <a:pt x="145245" y="1462469"/>
                </a:cubicBezTo>
                <a:cubicBezTo>
                  <a:pt x="39681" y="1510397"/>
                  <a:pt x="20637" y="1514859"/>
                  <a:pt x="0" y="1522003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6" name="Forme libre 1285"/>
          <p:cNvSpPr/>
          <p:nvPr/>
        </p:nvSpPr>
        <p:spPr>
          <a:xfrm>
            <a:off x="2488408" y="9415462"/>
            <a:ext cx="2171700" cy="985837"/>
          </a:xfrm>
          <a:custGeom>
            <a:avLst/>
            <a:gdLst>
              <a:gd name="connsiteX0" fmla="*/ 2152650 w 2152650"/>
              <a:gd name="connsiteY0" fmla="*/ 0 h 1562894"/>
              <a:gd name="connsiteX1" fmla="*/ 1952625 w 2152650"/>
              <a:gd name="connsiteY1" fmla="*/ 233362 h 1562894"/>
              <a:gd name="connsiteX2" fmla="*/ 1524000 w 2152650"/>
              <a:gd name="connsiteY2" fmla="*/ 642937 h 1562894"/>
              <a:gd name="connsiteX3" fmla="*/ 1119187 w 2152650"/>
              <a:gd name="connsiteY3" fmla="*/ 957262 h 1562894"/>
              <a:gd name="connsiteX4" fmla="*/ 623887 w 2152650"/>
              <a:gd name="connsiteY4" fmla="*/ 1271587 h 1562894"/>
              <a:gd name="connsiteX5" fmla="*/ 128587 w 2152650"/>
              <a:gd name="connsiteY5" fmla="*/ 1514475 h 1562894"/>
              <a:gd name="connsiteX6" fmla="*/ 0 w 2152650"/>
              <a:gd name="connsiteY6" fmla="*/ 1562100 h 1562894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40618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45245 w 2174081"/>
              <a:gd name="connsiteY5" fmla="*/ 1487745 h 1574006"/>
              <a:gd name="connsiteX6" fmla="*/ 0 w 2174081"/>
              <a:gd name="connsiteY6" fmla="*/ 1574006 h 1574006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2859 w 2171695"/>
              <a:gd name="connsiteY5" fmla="*/ 1487745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4056 w 2171695"/>
              <a:gd name="connsiteY1" fmla="*/ 237057 h 1541338"/>
              <a:gd name="connsiteX2" fmla="*/ 1545432 w 2171695"/>
              <a:gd name="connsiteY2" fmla="*/ 633324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8830 w 2171695"/>
              <a:gd name="connsiteY1" fmla="*/ 222272 h 1541338"/>
              <a:gd name="connsiteX2" fmla="*/ 1545432 w 2171695"/>
              <a:gd name="connsiteY2" fmla="*/ 633324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6467 w 2176467"/>
              <a:gd name="connsiteY0" fmla="*/ 0 h 1530250"/>
              <a:gd name="connsiteX1" fmla="*/ 1978830 w 2176467"/>
              <a:gd name="connsiteY1" fmla="*/ 211184 h 1530250"/>
              <a:gd name="connsiteX2" fmla="*/ 1545432 w 2176467"/>
              <a:gd name="connsiteY2" fmla="*/ 622236 h 1530250"/>
              <a:gd name="connsiteX3" fmla="*/ 1138232 w 2176467"/>
              <a:gd name="connsiteY3" fmla="*/ 936560 h 1530250"/>
              <a:gd name="connsiteX4" fmla="*/ 633387 w 2176467"/>
              <a:gd name="connsiteY4" fmla="*/ 1242680 h 1530250"/>
              <a:gd name="connsiteX5" fmla="*/ 145245 w 2176467"/>
              <a:gd name="connsiteY5" fmla="*/ 1470716 h 1530250"/>
              <a:gd name="connsiteX6" fmla="*/ 0 w 2176467"/>
              <a:gd name="connsiteY6" fmla="*/ 1530250 h 153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76467" h="1530250">
                <a:moveTo>
                  <a:pt x="2176467" y="0"/>
                </a:moveTo>
                <a:cubicBezTo>
                  <a:pt x="2128842" y="63103"/>
                  <a:pt x="2084003" y="107478"/>
                  <a:pt x="1978830" y="211184"/>
                </a:cubicBezTo>
                <a:cubicBezTo>
                  <a:pt x="1873658" y="314890"/>
                  <a:pt x="1685532" y="501340"/>
                  <a:pt x="1545432" y="622236"/>
                </a:cubicBezTo>
                <a:cubicBezTo>
                  <a:pt x="1405332" y="743132"/>
                  <a:pt x="1290239" y="833153"/>
                  <a:pt x="1138232" y="936560"/>
                </a:cubicBezTo>
                <a:cubicBezTo>
                  <a:pt x="986225" y="1039967"/>
                  <a:pt x="798885" y="1153654"/>
                  <a:pt x="633387" y="1242680"/>
                </a:cubicBezTo>
                <a:cubicBezTo>
                  <a:pt x="467889" y="1331706"/>
                  <a:pt x="250809" y="1422788"/>
                  <a:pt x="145245" y="1470716"/>
                </a:cubicBezTo>
                <a:cubicBezTo>
                  <a:pt x="39681" y="1518644"/>
                  <a:pt x="20637" y="1523106"/>
                  <a:pt x="0" y="153025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7" name="Forme libre 1286"/>
          <p:cNvSpPr/>
          <p:nvPr/>
        </p:nvSpPr>
        <p:spPr>
          <a:xfrm>
            <a:off x="2493170" y="9526588"/>
            <a:ext cx="2166938" cy="900111"/>
          </a:xfrm>
          <a:custGeom>
            <a:avLst/>
            <a:gdLst>
              <a:gd name="connsiteX0" fmla="*/ 2152650 w 2152650"/>
              <a:gd name="connsiteY0" fmla="*/ 0 h 1562894"/>
              <a:gd name="connsiteX1" fmla="*/ 1952625 w 2152650"/>
              <a:gd name="connsiteY1" fmla="*/ 233362 h 1562894"/>
              <a:gd name="connsiteX2" fmla="*/ 1524000 w 2152650"/>
              <a:gd name="connsiteY2" fmla="*/ 642937 h 1562894"/>
              <a:gd name="connsiteX3" fmla="*/ 1119187 w 2152650"/>
              <a:gd name="connsiteY3" fmla="*/ 957262 h 1562894"/>
              <a:gd name="connsiteX4" fmla="*/ 623887 w 2152650"/>
              <a:gd name="connsiteY4" fmla="*/ 1271587 h 1562894"/>
              <a:gd name="connsiteX5" fmla="*/ 128587 w 2152650"/>
              <a:gd name="connsiteY5" fmla="*/ 1514475 h 1562894"/>
              <a:gd name="connsiteX6" fmla="*/ 0 w 2152650"/>
              <a:gd name="connsiteY6" fmla="*/ 1562100 h 1562894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40618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45245 w 2174081"/>
              <a:gd name="connsiteY5" fmla="*/ 1487745 h 1574006"/>
              <a:gd name="connsiteX6" fmla="*/ 0 w 2174081"/>
              <a:gd name="connsiteY6" fmla="*/ 1574006 h 1574006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2859 w 2171695"/>
              <a:gd name="connsiteY5" fmla="*/ 1487745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71695" h="1541338">
                <a:moveTo>
                  <a:pt x="2171695" y="0"/>
                </a:moveTo>
                <a:cubicBezTo>
                  <a:pt x="2124070" y="63103"/>
                  <a:pt x="2076047" y="127808"/>
                  <a:pt x="1971670" y="233362"/>
                </a:cubicBezTo>
                <a:cubicBezTo>
                  <a:pt x="1867293" y="338916"/>
                  <a:pt x="1684338" y="514276"/>
                  <a:pt x="1545432" y="633324"/>
                </a:cubicBezTo>
                <a:cubicBezTo>
                  <a:pt x="1406526" y="752372"/>
                  <a:pt x="1290239" y="844241"/>
                  <a:pt x="1138232" y="947648"/>
                </a:cubicBezTo>
                <a:cubicBezTo>
                  <a:pt x="986225" y="1051055"/>
                  <a:pt x="798885" y="1164742"/>
                  <a:pt x="633387" y="1253768"/>
                </a:cubicBezTo>
                <a:cubicBezTo>
                  <a:pt x="467889" y="1342794"/>
                  <a:pt x="250809" y="1433876"/>
                  <a:pt x="145245" y="1481804"/>
                </a:cubicBezTo>
                <a:cubicBezTo>
                  <a:pt x="39681" y="1529732"/>
                  <a:pt x="20637" y="1534194"/>
                  <a:pt x="0" y="1541338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8" name="Forme libre 1287"/>
          <p:cNvSpPr/>
          <p:nvPr/>
        </p:nvSpPr>
        <p:spPr>
          <a:xfrm>
            <a:off x="2497932" y="9648031"/>
            <a:ext cx="2166938" cy="812005"/>
          </a:xfrm>
          <a:custGeom>
            <a:avLst/>
            <a:gdLst>
              <a:gd name="connsiteX0" fmla="*/ 2152650 w 2152650"/>
              <a:gd name="connsiteY0" fmla="*/ 0 h 1562894"/>
              <a:gd name="connsiteX1" fmla="*/ 1952625 w 2152650"/>
              <a:gd name="connsiteY1" fmla="*/ 233362 h 1562894"/>
              <a:gd name="connsiteX2" fmla="*/ 1524000 w 2152650"/>
              <a:gd name="connsiteY2" fmla="*/ 642937 h 1562894"/>
              <a:gd name="connsiteX3" fmla="*/ 1119187 w 2152650"/>
              <a:gd name="connsiteY3" fmla="*/ 957262 h 1562894"/>
              <a:gd name="connsiteX4" fmla="*/ 623887 w 2152650"/>
              <a:gd name="connsiteY4" fmla="*/ 1271587 h 1562894"/>
              <a:gd name="connsiteX5" fmla="*/ 128587 w 2152650"/>
              <a:gd name="connsiteY5" fmla="*/ 1514475 h 1562894"/>
              <a:gd name="connsiteX6" fmla="*/ 0 w 2152650"/>
              <a:gd name="connsiteY6" fmla="*/ 1562100 h 1562894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40618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45245 w 2174081"/>
              <a:gd name="connsiteY5" fmla="*/ 1487745 h 1574006"/>
              <a:gd name="connsiteX6" fmla="*/ 0 w 2174081"/>
              <a:gd name="connsiteY6" fmla="*/ 1574006 h 1574006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2859 w 2171695"/>
              <a:gd name="connsiteY5" fmla="*/ 1487745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5845 w 2171695"/>
              <a:gd name="connsiteY3" fmla="*/ 947647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5845 w 2171695"/>
              <a:gd name="connsiteY3" fmla="*/ 947647 h 1541338"/>
              <a:gd name="connsiteX4" fmla="*/ 633387 w 2171695"/>
              <a:gd name="connsiteY4" fmla="*/ 1267329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45391 w 2171695"/>
              <a:gd name="connsiteY3" fmla="*/ 965728 h 1541338"/>
              <a:gd name="connsiteX4" fmla="*/ 633387 w 2171695"/>
              <a:gd name="connsiteY4" fmla="*/ 1267329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48573 w 2171695"/>
              <a:gd name="connsiteY3" fmla="*/ 947647 h 1541338"/>
              <a:gd name="connsiteX4" fmla="*/ 633387 w 2171695"/>
              <a:gd name="connsiteY4" fmla="*/ 1267329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24320 h 1541338"/>
              <a:gd name="connsiteX2" fmla="*/ 1545432 w 2171695"/>
              <a:gd name="connsiteY2" fmla="*/ 633324 h 1541338"/>
              <a:gd name="connsiteX3" fmla="*/ 1148573 w 2171695"/>
              <a:gd name="connsiteY3" fmla="*/ 947647 h 1541338"/>
              <a:gd name="connsiteX4" fmla="*/ 633387 w 2171695"/>
              <a:gd name="connsiteY4" fmla="*/ 1267329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71695" h="1541338">
                <a:moveTo>
                  <a:pt x="2171695" y="0"/>
                </a:moveTo>
                <a:cubicBezTo>
                  <a:pt x="2124070" y="63103"/>
                  <a:pt x="2076047" y="118766"/>
                  <a:pt x="1971670" y="224320"/>
                </a:cubicBezTo>
                <a:cubicBezTo>
                  <a:pt x="1867293" y="329874"/>
                  <a:pt x="1682615" y="512770"/>
                  <a:pt x="1545432" y="633324"/>
                </a:cubicBezTo>
                <a:cubicBezTo>
                  <a:pt x="1408249" y="753878"/>
                  <a:pt x="1300580" y="841980"/>
                  <a:pt x="1148573" y="947647"/>
                </a:cubicBezTo>
                <a:cubicBezTo>
                  <a:pt x="996566" y="1053314"/>
                  <a:pt x="800608" y="1178303"/>
                  <a:pt x="633387" y="1267329"/>
                </a:cubicBezTo>
                <a:cubicBezTo>
                  <a:pt x="466166" y="1356355"/>
                  <a:pt x="250810" y="1436136"/>
                  <a:pt x="145245" y="1481804"/>
                </a:cubicBezTo>
                <a:cubicBezTo>
                  <a:pt x="39681" y="1527472"/>
                  <a:pt x="20637" y="1534194"/>
                  <a:pt x="0" y="1541338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9" name="Forme libre 1288"/>
          <p:cNvSpPr/>
          <p:nvPr/>
        </p:nvSpPr>
        <p:spPr>
          <a:xfrm>
            <a:off x="2493170" y="9760744"/>
            <a:ext cx="2166938" cy="731043"/>
          </a:xfrm>
          <a:custGeom>
            <a:avLst/>
            <a:gdLst>
              <a:gd name="connsiteX0" fmla="*/ 2152650 w 2152650"/>
              <a:gd name="connsiteY0" fmla="*/ 0 h 1562894"/>
              <a:gd name="connsiteX1" fmla="*/ 1952625 w 2152650"/>
              <a:gd name="connsiteY1" fmla="*/ 233362 h 1562894"/>
              <a:gd name="connsiteX2" fmla="*/ 1524000 w 2152650"/>
              <a:gd name="connsiteY2" fmla="*/ 642937 h 1562894"/>
              <a:gd name="connsiteX3" fmla="*/ 1119187 w 2152650"/>
              <a:gd name="connsiteY3" fmla="*/ 957262 h 1562894"/>
              <a:gd name="connsiteX4" fmla="*/ 623887 w 2152650"/>
              <a:gd name="connsiteY4" fmla="*/ 1271587 h 1562894"/>
              <a:gd name="connsiteX5" fmla="*/ 128587 w 2152650"/>
              <a:gd name="connsiteY5" fmla="*/ 1514475 h 1562894"/>
              <a:gd name="connsiteX6" fmla="*/ 0 w 2152650"/>
              <a:gd name="connsiteY6" fmla="*/ 1562100 h 1562894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40618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45245 w 2174081"/>
              <a:gd name="connsiteY5" fmla="*/ 1487745 h 1574006"/>
              <a:gd name="connsiteX6" fmla="*/ 0 w 2174081"/>
              <a:gd name="connsiteY6" fmla="*/ 1574006 h 1574006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2859 w 2171695"/>
              <a:gd name="connsiteY5" fmla="*/ 1487745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5845 w 2171695"/>
              <a:gd name="connsiteY3" fmla="*/ 947647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5845 w 2171695"/>
              <a:gd name="connsiteY3" fmla="*/ 947647 h 1541338"/>
              <a:gd name="connsiteX4" fmla="*/ 633387 w 2171695"/>
              <a:gd name="connsiteY4" fmla="*/ 1267329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71695" h="1541338">
                <a:moveTo>
                  <a:pt x="2171695" y="0"/>
                </a:moveTo>
                <a:cubicBezTo>
                  <a:pt x="2124070" y="63103"/>
                  <a:pt x="2076047" y="127808"/>
                  <a:pt x="1971670" y="233362"/>
                </a:cubicBezTo>
                <a:cubicBezTo>
                  <a:pt x="1867293" y="338916"/>
                  <a:pt x="1684736" y="514277"/>
                  <a:pt x="1545432" y="633324"/>
                </a:cubicBezTo>
                <a:cubicBezTo>
                  <a:pt x="1406128" y="752371"/>
                  <a:pt x="1287852" y="841980"/>
                  <a:pt x="1135845" y="947647"/>
                </a:cubicBezTo>
                <a:cubicBezTo>
                  <a:pt x="983838" y="1053314"/>
                  <a:pt x="798487" y="1178303"/>
                  <a:pt x="633387" y="1267329"/>
                </a:cubicBezTo>
                <a:cubicBezTo>
                  <a:pt x="468287" y="1356355"/>
                  <a:pt x="250810" y="1436136"/>
                  <a:pt x="145245" y="1481804"/>
                </a:cubicBezTo>
                <a:cubicBezTo>
                  <a:pt x="39681" y="1527472"/>
                  <a:pt x="20637" y="1534194"/>
                  <a:pt x="0" y="1541338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0" name="Forme libre 1289"/>
          <p:cNvSpPr/>
          <p:nvPr/>
        </p:nvSpPr>
        <p:spPr>
          <a:xfrm>
            <a:off x="2495551" y="9880599"/>
            <a:ext cx="2175668" cy="644523"/>
          </a:xfrm>
          <a:custGeom>
            <a:avLst/>
            <a:gdLst>
              <a:gd name="connsiteX0" fmla="*/ 2152650 w 2152650"/>
              <a:gd name="connsiteY0" fmla="*/ 0 h 1562894"/>
              <a:gd name="connsiteX1" fmla="*/ 1952625 w 2152650"/>
              <a:gd name="connsiteY1" fmla="*/ 233362 h 1562894"/>
              <a:gd name="connsiteX2" fmla="*/ 1524000 w 2152650"/>
              <a:gd name="connsiteY2" fmla="*/ 642937 h 1562894"/>
              <a:gd name="connsiteX3" fmla="*/ 1119187 w 2152650"/>
              <a:gd name="connsiteY3" fmla="*/ 957262 h 1562894"/>
              <a:gd name="connsiteX4" fmla="*/ 623887 w 2152650"/>
              <a:gd name="connsiteY4" fmla="*/ 1271587 h 1562894"/>
              <a:gd name="connsiteX5" fmla="*/ 128587 w 2152650"/>
              <a:gd name="connsiteY5" fmla="*/ 1514475 h 1562894"/>
              <a:gd name="connsiteX6" fmla="*/ 0 w 2152650"/>
              <a:gd name="connsiteY6" fmla="*/ 1562100 h 1562894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40618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45245 w 2174081"/>
              <a:gd name="connsiteY5" fmla="*/ 1487745 h 1574006"/>
              <a:gd name="connsiteX6" fmla="*/ 0 w 2174081"/>
              <a:gd name="connsiteY6" fmla="*/ 1574006 h 1574006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2859 w 2171695"/>
              <a:gd name="connsiteY5" fmla="*/ 1487745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5845 w 2171695"/>
              <a:gd name="connsiteY3" fmla="*/ 947647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5845 w 2171695"/>
              <a:gd name="connsiteY3" fmla="*/ 947647 h 1541338"/>
              <a:gd name="connsiteX4" fmla="*/ 633387 w 2171695"/>
              <a:gd name="connsiteY4" fmla="*/ 1267329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4081 w 2174081"/>
              <a:gd name="connsiteY0" fmla="*/ 0 h 1530210"/>
              <a:gd name="connsiteX1" fmla="*/ 1971670 w 2174081"/>
              <a:gd name="connsiteY1" fmla="*/ 222234 h 1530210"/>
              <a:gd name="connsiteX2" fmla="*/ 1545432 w 2174081"/>
              <a:gd name="connsiteY2" fmla="*/ 622196 h 1530210"/>
              <a:gd name="connsiteX3" fmla="*/ 1135845 w 2174081"/>
              <a:gd name="connsiteY3" fmla="*/ 936519 h 1530210"/>
              <a:gd name="connsiteX4" fmla="*/ 633387 w 2174081"/>
              <a:gd name="connsiteY4" fmla="*/ 1256201 h 1530210"/>
              <a:gd name="connsiteX5" fmla="*/ 145245 w 2174081"/>
              <a:gd name="connsiteY5" fmla="*/ 1470676 h 1530210"/>
              <a:gd name="connsiteX6" fmla="*/ 0 w 2174081"/>
              <a:gd name="connsiteY6" fmla="*/ 1530210 h 1530210"/>
              <a:gd name="connsiteX0" fmla="*/ 2174081 w 2174081"/>
              <a:gd name="connsiteY0" fmla="*/ 0 h 1530210"/>
              <a:gd name="connsiteX1" fmla="*/ 1978809 w 2174081"/>
              <a:gd name="connsiteY1" fmla="*/ 210929 h 1530210"/>
              <a:gd name="connsiteX2" fmla="*/ 1545432 w 2174081"/>
              <a:gd name="connsiteY2" fmla="*/ 622196 h 1530210"/>
              <a:gd name="connsiteX3" fmla="*/ 1135845 w 2174081"/>
              <a:gd name="connsiteY3" fmla="*/ 936519 h 1530210"/>
              <a:gd name="connsiteX4" fmla="*/ 633387 w 2174081"/>
              <a:gd name="connsiteY4" fmla="*/ 1256201 h 1530210"/>
              <a:gd name="connsiteX5" fmla="*/ 145245 w 2174081"/>
              <a:gd name="connsiteY5" fmla="*/ 1470676 h 1530210"/>
              <a:gd name="connsiteX6" fmla="*/ 0 w 2174081"/>
              <a:gd name="connsiteY6" fmla="*/ 1530210 h 153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74081" h="1530210">
                <a:moveTo>
                  <a:pt x="2174081" y="0"/>
                </a:moveTo>
                <a:cubicBezTo>
                  <a:pt x="2126456" y="63103"/>
                  <a:pt x="2083584" y="107230"/>
                  <a:pt x="1978809" y="210929"/>
                </a:cubicBezTo>
                <a:cubicBezTo>
                  <a:pt x="1874034" y="314628"/>
                  <a:pt x="1685926" y="501264"/>
                  <a:pt x="1545432" y="622196"/>
                </a:cubicBezTo>
                <a:cubicBezTo>
                  <a:pt x="1404938" y="743128"/>
                  <a:pt x="1287852" y="830852"/>
                  <a:pt x="1135845" y="936519"/>
                </a:cubicBezTo>
                <a:cubicBezTo>
                  <a:pt x="983838" y="1042186"/>
                  <a:pt x="798487" y="1167175"/>
                  <a:pt x="633387" y="1256201"/>
                </a:cubicBezTo>
                <a:cubicBezTo>
                  <a:pt x="468287" y="1345227"/>
                  <a:pt x="250810" y="1425008"/>
                  <a:pt x="145245" y="1470676"/>
                </a:cubicBezTo>
                <a:cubicBezTo>
                  <a:pt x="39681" y="1516344"/>
                  <a:pt x="20637" y="1523066"/>
                  <a:pt x="0" y="153021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1" name="Forme libre 1290"/>
          <p:cNvSpPr/>
          <p:nvPr/>
        </p:nvSpPr>
        <p:spPr>
          <a:xfrm>
            <a:off x="2497932" y="9994900"/>
            <a:ext cx="2169319" cy="563560"/>
          </a:xfrm>
          <a:custGeom>
            <a:avLst/>
            <a:gdLst>
              <a:gd name="connsiteX0" fmla="*/ 2152650 w 2152650"/>
              <a:gd name="connsiteY0" fmla="*/ 0 h 1562894"/>
              <a:gd name="connsiteX1" fmla="*/ 1952625 w 2152650"/>
              <a:gd name="connsiteY1" fmla="*/ 233362 h 1562894"/>
              <a:gd name="connsiteX2" fmla="*/ 1524000 w 2152650"/>
              <a:gd name="connsiteY2" fmla="*/ 642937 h 1562894"/>
              <a:gd name="connsiteX3" fmla="*/ 1119187 w 2152650"/>
              <a:gd name="connsiteY3" fmla="*/ 957262 h 1562894"/>
              <a:gd name="connsiteX4" fmla="*/ 623887 w 2152650"/>
              <a:gd name="connsiteY4" fmla="*/ 1271587 h 1562894"/>
              <a:gd name="connsiteX5" fmla="*/ 128587 w 2152650"/>
              <a:gd name="connsiteY5" fmla="*/ 1514475 h 1562894"/>
              <a:gd name="connsiteX6" fmla="*/ 0 w 2152650"/>
              <a:gd name="connsiteY6" fmla="*/ 1562100 h 1562894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40618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45245 w 2174081"/>
              <a:gd name="connsiteY5" fmla="*/ 1487745 h 1574006"/>
              <a:gd name="connsiteX6" fmla="*/ 0 w 2174081"/>
              <a:gd name="connsiteY6" fmla="*/ 1574006 h 1574006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2859 w 2171695"/>
              <a:gd name="connsiteY5" fmla="*/ 1487745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5845 w 2171695"/>
              <a:gd name="connsiteY3" fmla="*/ 947647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5845 w 2171695"/>
              <a:gd name="connsiteY3" fmla="*/ 947647 h 1541338"/>
              <a:gd name="connsiteX4" fmla="*/ 633387 w 2171695"/>
              <a:gd name="connsiteY4" fmla="*/ 1267329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4081 w 2174081"/>
              <a:gd name="connsiteY0" fmla="*/ 0 h 1530210"/>
              <a:gd name="connsiteX1" fmla="*/ 1971670 w 2174081"/>
              <a:gd name="connsiteY1" fmla="*/ 222234 h 1530210"/>
              <a:gd name="connsiteX2" fmla="*/ 1545432 w 2174081"/>
              <a:gd name="connsiteY2" fmla="*/ 622196 h 1530210"/>
              <a:gd name="connsiteX3" fmla="*/ 1135845 w 2174081"/>
              <a:gd name="connsiteY3" fmla="*/ 936519 h 1530210"/>
              <a:gd name="connsiteX4" fmla="*/ 633387 w 2174081"/>
              <a:gd name="connsiteY4" fmla="*/ 1256201 h 1530210"/>
              <a:gd name="connsiteX5" fmla="*/ 145245 w 2174081"/>
              <a:gd name="connsiteY5" fmla="*/ 1470676 h 1530210"/>
              <a:gd name="connsiteX6" fmla="*/ 0 w 2174081"/>
              <a:gd name="connsiteY6" fmla="*/ 1530210 h 153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74081" h="1530210">
                <a:moveTo>
                  <a:pt x="2174081" y="0"/>
                </a:moveTo>
                <a:cubicBezTo>
                  <a:pt x="2126456" y="63103"/>
                  <a:pt x="2076445" y="118535"/>
                  <a:pt x="1971670" y="222234"/>
                </a:cubicBezTo>
                <a:cubicBezTo>
                  <a:pt x="1866895" y="325933"/>
                  <a:pt x="1684736" y="503149"/>
                  <a:pt x="1545432" y="622196"/>
                </a:cubicBezTo>
                <a:cubicBezTo>
                  <a:pt x="1406128" y="741243"/>
                  <a:pt x="1287852" y="830852"/>
                  <a:pt x="1135845" y="936519"/>
                </a:cubicBezTo>
                <a:cubicBezTo>
                  <a:pt x="983838" y="1042186"/>
                  <a:pt x="798487" y="1167175"/>
                  <a:pt x="633387" y="1256201"/>
                </a:cubicBezTo>
                <a:cubicBezTo>
                  <a:pt x="468287" y="1345227"/>
                  <a:pt x="250810" y="1425008"/>
                  <a:pt x="145245" y="1470676"/>
                </a:cubicBezTo>
                <a:cubicBezTo>
                  <a:pt x="39681" y="1516344"/>
                  <a:pt x="20637" y="1523066"/>
                  <a:pt x="0" y="153021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2" name="Forme libre 1291"/>
          <p:cNvSpPr/>
          <p:nvPr/>
        </p:nvSpPr>
        <p:spPr>
          <a:xfrm>
            <a:off x="2502695" y="10109200"/>
            <a:ext cx="2169319" cy="480216"/>
          </a:xfrm>
          <a:custGeom>
            <a:avLst/>
            <a:gdLst>
              <a:gd name="connsiteX0" fmla="*/ 2152650 w 2152650"/>
              <a:gd name="connsiteY0" fmla="*/ 0 h 1562894"/>
              <a:gd name="connsiteX1" fmla="*/ 1952625 w 2152650"/>
              <a:gd name="connsiteY1" fmla="*/ 233362 h 1562894"/>
              <a:gd name="connsiteX2" fmla="*/ 1524000 w 2152650"/>
              <a:gd name="connsiteY2" fmla="*/ 642937 h 1562894"/>
              <a:gd name="connsiteX3" fmla="*/ 1119187 w 2152650"/>
              <a:gd name="connsiteY3" fmla="*/ 957262 h 1562894"/>
              <a:gd name="connsiteX4" fmla="*/ 623887 w 2152650"/>
              <a:gd name="connsiteY4" fmla="*/ 1271587 h 1562894"/>
              <a:gd name="connsiteX5" fmla="*/ 128587 w 2152650"/>
              <a:gd name="connsiteY5" fmla="*/ 1514475 h 1562894"/>
              <a:gd name="connsiteX6" fmla="*/ 0 w 2152650"/>
              <a:gd name="connsiteY6" fmla="*/ 1562100 h 1562894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40618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45245 w 2174081"/>
              <a:gd name="connsiteY5" fmla="*/ 1487745 h 1574006"/>
              <a:gd name="connsiteX6" fmla="*/ 0 w 2174081"/>
              <a:gd name="connsiteY6" fmla="*/ 1574006 h 1574006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2859 w 2171695"/>
              <a:gd name="connsiteY5" fmla="*/ 1487745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5845 w 2171695"/>
              <a:gd name="connsiteY3" fmla="*/ 947647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5845 w 2171695"/>
              <a:gd name="connsiteY3" fmla="*/ 947647 h 1541338"/>
              <a:gd name="connsiteX4" fmla="*/ 633387 w 2171695"/>
              <a:gd name="connsiteY4" fmla="*/ 1267329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4081 w 2174081"/>
              <a:gd name="connsiteY0" fmla="*/ 0 h 1530210"/>
              <a:gd name="connsiteX1" fmla="*/ 1971670 w 2174081"/>
              <a:gd name="connsiteY1" fmla="*/ 222234 h 1530210"/>
              <a:gd name="connsiteX2" fmla="*/ 1545432 w 2174081"/>
              <a:gd name="connsiteY2" fmla="*/ 622196 h 1530210"/>
              <a:gd name="connsiteX3" fmla="*/ 1135845 w 2174081"/>
              <a:gd name="connsiteY3" fmla="*/ 936519 h 1530210"/>
              <a:gd name="connsiteX4" fmla="*/ 633387 w 2174081"/>
              <a:gd name="connsiteY4" fmla="*/ 1256201 h 1530210"/>
              <a:gd name="connsiteX5" fmla="*/ 145245 w 2174081"/>
              <a:gd name="connsiteY5" fmla="*/ 1470676 h 1530210"/>
              <a:gd name="connsiteX6" fmla="*/ 0 w 2174081"/>
              <a:gd name="connsiteY6" fmla="*/ 1530210 h 153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74081" h="1530210">
                <a:moveTo>
                  <a:pt x="2174081" y="0"/>
                </a:moveTo>
                <a:cubicBezTo>
                  <a:pt x="2126456" y="63103"/>
                  <a:pt x="2076445" y="118535"/>
                  <a:pt x="1971670" y="222234"/>
                </a:cubicBezTo>
                <a:cubicBezTo>
                  <a:pt x="1866895" y="325933"/>
                  <a:pt x="1684736" y="503149"/>
                  <a:pt x="1545432" y="622196"/>
                </a:cubicBezTo>
                <a:cubicBezTo>
                  <a:pt x="1406128" y="741243"/>
                  <a:pt x="1287852" y="830852"/>
                  <a:pt x="1135845" y="936519"/>
                </a:cubicBezTo>
                <a:cubicBezTo>
                  <a:pt x="983838" y="1042186"/>
                  <a:pt x="798487" y="1167175"/>
                  <a:pt x="633387" y="1256201"/>
                </a:cubicBezTo>
                <a:cubicBezTo>
                  <a:pt x="468287" y="1345227"/>
                  <a:pt x="250810" y="1425008"/>
                  <a:pt x="145245" y="1470676"/>
                </a:cubicBezTo>
                <a:cubicBezTo>
                  <a:pt x="39681" y="1516344"/>
                  <a:pt x="20637" y="1523066"/>
                  <a:pt x="0" y="153021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3" name="Forme libre 1292"/>
          <p:cNvSpPr/>
          <p:nvPr/>
        </p:nvSpPr>
        <p:spPr>
          <a:xfrm>
            <a:off x="2497932" y="10217943"/>
            <a:ext cx="2169319" cy="407191"/>
          </a:xfrm>
          <a:custGeom>
            <a:avLst/>
            <a:gdLst>
              <a:gd name="connsiteX0" fmla="*/ 2152650 w 2152650"/>
              <a:gd name="connsiteY0" fmla="*/ 0 h 1562894"/>
              <a:gd name="connsiteX1" fmla="*/ 1952625 w 2152650"/>
              <a:gd name="connsiteY1" fmla="*/ 233362 h 1562894"/>
              <a:gd name="connsiteX2" fmla="*/ 1524000 w 2152650"/>
              <a:gd name="connsiteY2" fmla="*/ 642937 h 1562894"/>
              <a:gd name="connsiteX3" fmla="*/ 1119187 w 2152650"/>
              <a:gd name="connsiteY3" fmla="*/ 957262 h 1562894"/>
              <a:gd name="connsiteX4" fmla="*/ 623887 w 2152650"/>
              <a:gd name="connsiteY4" fmla="*/ 1271587 h 1562894"/>
              <a:gd name="connsiteX5" fmla="*/ 128587 w 2152650"/>
              <a:gd name="connsiteY5" fmla="*/ 1514475 h 1562894"/>
              <a:gd name="connsiteX6" fmla="*/ 0 w 2152650"/>
              <a:gd name="connsiteY6" fmla="*/ 1562100 h 1562894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40618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45245 w 2174081"/>
              <a:gd name="connsiteY5" fmla="*/ 1487745 h 1574006"/>
              <a:gd name="connsiteX6" fmla="*/ 0 w 2174081"/>
              <a:gd name="connsiteY6" fmla="*/ 1574006 h 1574006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2859 w 2171695"/>
              <a:gd name="connsiteY5" fmla="*/ 1487745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5845 w 2171695"/>
              <a:gd name="connsiteY3" fmla="*/ 947647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5845 w 2171695"/>
              <a:gd name="connsiteY3" fmla="*/ 947647 h 1541338"/>
              <a:gd name="connsiteX4" fmla="*/ 633387 w 2171695"/>
              <a:gd name="connsiteY4" fmla="*/ 1267329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4081 w 2174081"/>
              <a:gd name="connsiteY0" fmla="*/ 0 h 1530210"/>
              <a:gd name="connsiteX1" fmla="*/ 1971670 w 2174081"/>
              <a:gd name="connsiteY1" fmla="*/ 222234 h 1530210"/>
              <a:gd name="connsiteX2" fmla="*/ 1545432 w 2174081"/>
              <a:gd name="connsiteY2" fmla="*/ 622196 h 1530210"/>
              <a:gd name="connsiteX3" fmla="*/ 1135845 w 2174081"/>
              <a:gd name="connsiteY3" fmla="*/ 936519 h 1530210"/>
              <a:gd name="connsiteX4" fmla="*/ 633387 w 2174081"/>
              <a:gd name="connsiteY4" fmla="*/ 1256201 h 1530210"/>
              <a:gd name="connsiteX5" fmla="*/ 145245 w 2174081"/>
              <a:gd name="connsiteY5" fmla="*/ 1470676 h 1530210"/>
              <a:gd name="connsiteX6" fmla="*/ 0 w 2174081"/>
              <a:gd name="connsiteY6" fmla="*/ 1530210 h 153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74081" h="1530210">
                <a:moveTo>
                  <a:pt x="2174081" y="0"/>
                </a:moveTo>
                <a:cubicBezTo>
                  <a:pt x="2126456" y="63103"/>
                  <a:pt x="2076445" y="118535"/>
                  <a:pt x="1971670" y="222234"/>
                </a:cubicBezTo>
                <a:cubicBezTo>
                  <a:pt x="1866895" y="325933"/>
                  <a:pt x="1684736" y="503149"/>
                  <a:pt x="1545432" y="622196"/>
                </a:cubicBezTo>
                <a:cubicBezTo>
                  <a:pt x="1406128" y="741243"/>
                  <a:pt x="1287852" y="830852"/>
                  <a:pt x="1135845" y="936519"/>
                </a:cubicBezTo>
                <a:cubicBezTo>
                  <a:pt x="983838" y="1042186"/>
                  <a:pt x="798487" y="1167175"/>
                  <a:pt x="633387" y="1256201"/>
                </a:cubicBezTo>
                <a:cubicBezTo>
                  <a:pt x="468287" y="1345227"/>
                  <a:pt x="250810" y="1425008"/>
                  <a:pt x="145245" y="1470676"/>
                </a:cubicBezTo>
                <a:cubicBezTo>
                  <a:pt x="39681" y="1516344"/>
                  <a:pt x="20637" y="1523066"/>
                  <a:pt x="0" y="153021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4" name="Forme libre 1293"/>
          <p:cNvSpPr/>
          <p:nvPr/>
        </p:nvSpPr>
        <p:spPr>
          <a:xfrm>
            <a:off x="2497931" y="10334625"/>
            <a:ext cx="2169319" cy="323846"/>
          </a:xfrm>
          <a:custGeom>
            <a:avLst/>
            <a:gdLst>
              <a:gd name="connsiteX0" fmla="*/ 2152650 w 2152650"/>
              <a:gd name="connsiteY0" fmla="*/ 0 h 1562894"/>
              <a:gd name="connsiteX1" fmla="*/ 1952625 w 2152650"/>
              <a:gd name="connsiteY1" fmla="*/ 233362 h 1562894"/>
              <a:gd name="connsiteX2" fmla="*/ 1524000 w 2152650"/>
              <a:gd name="connsiteY2" fmla="*/ 642937 h 1562894"/>
              <a:gd name="connsiteX3" fmla="*/ 1119187 w 2152650"/>
              <a:gd name="connsiteY3" fmla="*/ 957262 h 1562894"/>
              <a:gd name="connsiteX4" fmla="*/ 623887 w 2152650"/>
              <a:gd name="connsiteY4" fmla="*/ 1271587 h 1562894"/>
              <a:gd name="connsiteX5" fmla="*/ 128587 w 2152650"/>
              <a:gd name="connsiteY5" fmla="*/ 1514475 h 1562894"/>
              <a:gd name="connsiteX6" fmla="*/ 0 w 2152650"/>
              <a:gd name="connsiteY6" fmla="*/ 1562100 h 1562894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40618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45245 w 2174081"/>
              <a:gd name="connsiteY5" fmla="*/ 1487745 h 1574006"/>
              <a:gd name="connsiteX6" fmla="*/ 0 w 2174081"/>
              <a:gd name="connsiteY6" fmla="*/ 1574006 h 1574006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2859 w 2171695"/>
              <a:gd name="connsiteY5" fmla="*/ 1487745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5845 w 2171695"/>
              <a:gd name="connsiteY3" fmla="*/ 947647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5845 w 2171695"/>
              <a:gd name="connsiteY3" fmla="*/ 947647 h 1541338"/>
              <a:gd name="connsiteX4" fmla="*/ 633387 w 2171695"/>
              <a:gd name="connsiteY4" fmla="*/ 1267329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4081 w 2174081"/>
              <a:gd name="connsiteY0" fmla="*/ 0 h 1530210"/>
              <a:gd name="connsiteX1" fmla="*/ 1971670 w 2174081"/>
              <a:gd name="connsiteY1" fmla="*/ 222234 h 1530210"/>
              <a:gd name="connsiteX2" fmla="*/ 1545432 w 2174081"/>
              <a:gd name="connsiteY2" fmla="*/ 622196 h 1530210"/>
              <a:gd name="connsiteX3" fmla="*/ 1135845 w 2174081"/>
              <a:gd name="connsiteY3" fmla="*/ 936519 h 1530210"/>
              <a:gd name="connsiteX4" fmla="*/ 633387 w 2174081"/>
              <a:gd name="connsiteY4" fmla="*/ 1256201 h 1530210"/>
              <a:gd name="connsiteX5" fmla="*/ 145245 w 2174081"/>
              <a:gd name="connsiteY5" fmla="*/ 1470676 h 1530210"/>
              <a:gd name="connsiteX6" fmla="*/ 0 w 2174081"/>
              <a:gd name="connsiteY6" fmla="*/ 1530210 h 153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74081" h="1530210">
                <a:moveTo>
                  <a:pt x="2174081" y="0"/>
                </a:moveTo>
                <a:cubicBezTo>
                  <a:pt x="2126456" y="63103"/>
                  <a:pt x="2076445" y="118535"/>
                  <a:pt x="1971670" y="222234"/>
                </a:cubicBezTo>
                <a:cubicBezTo>
                  <a:pt x="1866895" y="325933"/>
                  <a:pt x="1684736" y="503149"/>
                  <a:pt x="1545432" y="622196"/>
                </a:cubicBezTo>
                <a:cubicBezTo>
                  <a:pt x="1406128" y="741243"/>
                  <a:pt x="1287852" y="830852"/>
                  <a:pt x="1135845" y="936519"/>
                </a:cubicBezTo>
                <a:cubicBezTo>
                  <a:pt x="983838" y="1042186"/>
                  <a:pt x="798487" y="1167175"/>
                  <a:pt x="633387" y="1256201"/>
                </a:cubicBezTo>
                <a:cubicBezTo>
                  <a:pt x="468287" y="1345227"/>
                  <a:pt x="250810" y="1425008"/>
                  <a:pt x="145245" y="1470676"/>
                </a:cubicBezTo>
                <a:cubicBezTo>
                  <a:pt x="39681" y="1516344"/>
                  <a:pt x="20637" y="1523066"/>
                  <a:pt x="0" y="153021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5" name="Forme libre 1294"/>
          <p:cNvSpPr/>
          <p:nvPr/>
        </p:nvSpPr>
        <p:spPr>
          <a:xfrm>
            <a:off x="2505074" y="10441780"/>
            <a:ext cx="2169319" cy="247647"/>
          </a:xfrm>
          <a:custGeom>
            <a:avLst/>
            <a:gdLst>
              <a:gd name="connsiteX0" fmla="*/ 2152650 w 2152650"/>
              <a:gd name="connsiteY0" fmla="*/ 0 h 1562894"/>
              <a:gd name="connsiteX1" fmla="*/ 1952625 w 2152650"/>
              <a:gd name="connsiteY1" fmla="*/ 233362 h 1562894"/>
              <a:gd name="connsiteX2" fmla="*/ 1524000 w 2152650"/>
              <a:gd name="connsiteY2" fmla="*/ 642937 h 1562894"/>
              <a:gd name="connsiteX3" fmla="*/ 1119187 w 2152650"/>
              <a:gd name="connsiteY3" fmla="*/ 957262 h 1562894"/>
              <a:gd name="connsiteX4" fmla="*/ 623887 w 2152650"/>
              <a:gd name="connsiteY4" fmla="*/ 1271587 h 1562894"/>
              <a:gd name="connsiteX5" fmla="*/ 128587 w 2152650"/>
              <a:gd name="connsiteY5" fmla="*/ 1514475 h 1562894"/>
              <a:gd name="connsiteX6" fmla="*/ 0 w 2152650"/>
              <a:gd name="connsiteY6" fmla="*/ 1562100 h 1562894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40618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45245 w 2174081"/>
              <a:gd name="connsiteY5" fmla="*/ 1487745 h 1574006"/>
              <a:gd name="connsiteX6" fmla="*/ 0 w 2174081"/>
              <a:gd name="connsiteY6" fmla="*/ 1574006 h 1574006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2859 w 2171695"/>
              <a:gd name="connsiteY5" fmla="*/ 1487745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5845 w 2171695"/>
              <a:gd name="connsiteY3" fmla="*/ 947647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5845 w 2171695"/>
              <a:gd name="connsiteY3" fmla="*/ 947647 h 1541338"/>
              <a:gd name="connsiteX4" fmla="*/ 633387 w 2171695"/>
              <a:gd name="connsiteY4" fmla="*/ 1267329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4081 w 2174081"/>
              <a:gd name="connsiteY0" fmla="*/ 0 h 1530210"/>
              <a:gd name="connsiteX1" fmla="*/ 1971670 w 2174081"/>
              <a:gd name="connsiteY1" fmla="*/ 222234 h 1530210"/>
              <a:gd name="connsiteX2" fmla="*/ 1545432 w 2174081"/>
              <a:gd name="connsiteY2" fmla="*/ 622196 h 1530210"/>
              <a:gd name="connsiteX3" fmla="*/ 1135845 w 2174081"/>
              <a:gd name="connsiteY3" fmla="*/ 936519 h 1530210"/>
              <a:gd name="connsiteX4" fmla="*/ 633387 w 2174081"/>
              <a:gd name="connsiteY4" fmla="*/ 1256201 h 1530210"/>
              <a:gd name="connsiteX5" fmla="*/ 145245 w 2174081"/>
              <a:gd name="connsiteY5" fmla="*/ 1470676 h 1530210"/>
              <a:gd name="connsiteX6" fmla="*/ 0 w 2174081"/>
              <a:gd name="connsiteY6" fmla="*/ 1530210 h 153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74081" h="1530210">
                <a:moveTo>
                  <a:pt x="2174081" y="0"/>
                </a:moveTo>
                <a:cubicBezTo>
                  <a:pt x="2126456" y="63103"/>
                  <a:pt x="2076445" y="118535"/>
                  <a:pt x="1971670" y="222234"/>
                </a:cubicBezTo>
                <a:cubicBezTo>
                  <a:pt x="1866895" y="325933"/>
                  <a:pt x="1684736" y="503149"/>
                  <a:pt x="1545432" y="622196"/>
                </a:cubicBezTo>
                <a:cubicBezTo>
                  <a:pt x="1406128" y="741243"/>
                  <a:pt x="1287852" y="830852"/>
                  <a:pt x="1135845" y="936519"/>
                </a:cubicBezTo>
                <a:cubicBezTo>
                  <a:pt x="983838" y="1042186"/>
                  <a:pt x="798487" y="1167175"/>
                  <a:pt x="633387" y="1256201"/>
                </a:cubicBezTo>
                <a:cubicBezTo>
                  <a:pt x="468287" y="1345227"/>
                  <a:pt x="250810" y="1425008"/>
                  <a:pt x="145245" y="1470676"/>
                </a:cubicBezTo>
                <a:cubicBezTo>
                  <a:pt x="39681" y="1516344"/>
                  <a:pt x="20637" y="1523066"/>
                  <a:pt x="0" y="153021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6" name="Forme libre 1295"/>
          <p:cNvSpPr/>
          <p:nvPr/>
        </p:nvSpPr>
        <p:spPr>
          <a:xfrm>
            <a:off x="2509836" y="10563225"/>
            <a:ext cx="2169319" cy="159540"/>
          </a:xfrm>
          <a:custGeom>
            <a:avLst/>
            <a:gdLst>
              <a:gd name="connsiteX0" fmla="*/ 2152650 w 2152650"/>
              <a:gd name="connsiteY0" fmla="*/ 0 h 1562894"/>
              <a:gd name="connsiteX1" fmla="*/ 1952625 w 2152650"/>
              <a:gd name="connsiteY1" fmla="*/ 233362 h 1562894"/>
              <a:gd name="connsiteX2" fmla="*/ 1524000 w 2152650"/>
              <a:gd name="connsiteY2" fmla="*/ 642937 h 1562894"/>
              <a:gd name="connsiteX3" fmla="*/ 1119187 w 2152650"/>
              <a:gd name="connsiteY3" fmla="*/ 957262 h 1562894"/>
              <a:gd name="connsiteX4" fmla="*/ 623887 w 2152650"/>
              <a:gd name="connsiteY4" fmla="*/ 1271587 h 1562894"/>
              <a:gd name="connsiteX5" fmla="*/ 128587 w 2152650"/>
              <a:gd name="connsiteY5" fmla="*/ 1514475 h 1562894"/>
              <a:gd name="connsiteX6" fmla="*/ 0 w 2152650"/>
              <a:gd name="connsiteY6" fmla="*/ 1562100 h 1562894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40618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45245 w 2174081"/>
              <a:gd name="connsiteY5" fmla="*/ 1487745 h 1574006"/>
              <a:gd name="connsiteX6" fmla="*/ 0 w 2174081"/>
              <a:gd name="connsiteY6" fmla="*/ 1574006 h 1574006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2859 w 2171695"/>
              <a:gd name="connsiteY5" fmla="*/ 1487745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5845 w 2171695"/>
              <a:gd name="connsiteY3" fmla="*/ 947647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5845 w 2171695"/>
              <a:gd name="connsiteY3" fmla="*/ 947647 h 1541338"/>
              <a:gd name="connsiteX4" fmla="*/ 633387 w 2171695"/>
              <a:gd name="connsiteY4" fmla="*/ 1267329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4081 w 2174081"/>
              <a:gd name="connsiteY0" fmla="*/ 0 h 1530210"/>
              <a:gd name="connsiteX1" fmla="*/ 1971670 w 2174081"/>
              <a:gd name="connsiteY1" fmla="*/ 222234 h 1530210"/>
              <a:gd name="connsiteX2" fmla="*/ 1545432 w 2174081"/>
              <a:gd name="connsiteY2" fmla="*/ 622196 h 1530210"/>
              <a:gd name="connsiteX3" fmla="*/ 1135845 w 2174081"/>
              <a:gd name="connsiteY3" fmla="*/ 936519 h 1530210"/>
              <a:gd name="connsiteX4" fmla="*/ 633387 w 2174081"/>
              <a:gd name="connsiteY4" fmla="*/ 1256201 h 1530210"/>
              <a:gd name="connsiteX5" fmla="*/ 145245 w 2174081"/>
              <a:gd name="connsiteY5" fmla="*/ 1470676 h 1530210"/>
              <a:gd name="connsiteX6" fmla="*/ 0 w 2174081"/>
              <a:gd name="connsiteY6" fmla="*/ 1530210 h 153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74081" h="1530210">
                <a:moveTo>
                  <a:pt x="2174081" y="0"/>
                </a:moveTo>
                <a:cubicBezTo>
                  <a:pt x="2126456" y="63103"/>
                  <a:pt x="2076445" y="118535"/>
                  <a:pt x="1971670" y="222234"/>
                </a:cubicBezTo>
                <a:cubicBezTo>
                  <a:pt x="1866895" y="325933"/>
                  <a:pt x="1684736" y="503149"/>
                  <a:pt x="1545432" y="622196"/>
                </a:cubicBezTo>
                <a:cubicBezTo>
                  <a:pt x="1406128" y="741243"/>
                  <a:pt x="1287852" y="830852"/>
                  <a:pt x="1135845" y="936519"/>
                </a:cubicBezTo>
                <a:cubicBezTo>
                  <a:pt x="983838" y="1042186"/>
                  <a:pt x="798487" y="1167175"/>
                  <a:pt x="633387" y="1256201"/>
                </a:cubicBezTo>
                <a:cubicBezTo>
                  <a:pt x="468287" y="1345227"/>
                  <a:pt x="250810" y="1425008"/>
                  <a:pt x="145245" y="1470676"/>
                </a:cubicBezTo>
                <a:cubicBezTo>
                  <a:pt x="39681" y="1516344"/>
                  <a:pt x="20637" y="1523066"/>
                  <a:pt x="0" y="153021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7" name="Forme libre 1296"/>
          <p:cNvSpPr/>
          <p:nvPr/>
        </p:nvSpPr>
        <p:spPr>
          <a:xfrm>
            <a:off x="2505074" y="10675144"/>
            <a:ext cx="2169319" cy="80958"/>
          </a:xfrm>
          <a:custGeom>
            <a:avLst/>
            <a:gdLst>
              <a:gd name="connsiteX0" fmla="*/ 2152650 w 2152650"/>
              <a:gd name="connsiteY0" fmla="*/ 0 h 1562894"/>
              <a:gd name="connsiteX1" fmla="*/ 1952625 w 2152650"/>
              <a:gd name="connsiteY1" fmla="*/ 233362 h 1562894"/>
              <a:gd name="connsiteX2" fmla="*/ 1524000 w 2152650"/>
              <a:gd name="connsiteY2" fmla="*/ 642937 h 1562894"/>
              <a:gd name="connsiteX3" fmla="*/ 1119187 w 2152650"/>
              <a:gd name="connsiteY3" fmla="*/ 957262 h 1562894"/>
              <a:gd name="connsiteX4" fmla="*/ 623887 w 2152650"/>
              <a:gd name="connsiteY4" fmla="*/ 1271587 h 1562894"/>
              <a:gd name="connsiteX5" fmla="*/ 128587 w 2152650"/>
              <a:gd name="connsiteY5" fmla="*/ 1514475 h 1562894"/>
              <a:gd name="connsiteX6" fmla="*/ 0 w 2152650"/>
              <a:gd name="connsiteY6" fmla="*/ 1562100 h 1562894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40618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45245 w 2174081"/>
              <a:gd name="connsiteY5" fmla="*/ 1487745 h 1574006"/>
              <a:gd name="connsiteX6" fmla="*/ 0 w 2174081"/>
              <a:gd name="connsiteY6" fmla="*/ 1574006 h 1574006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2859 w 2171695"/>
              <a:gd name="connsiteY5" fmla="*/ 1487745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5845 w 2171695"/>
              <a:gd name="connsiteY3" fmla="*/ 947647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5845 w 2171695"/>
              <a:gd name="connsiteY3" fmla="*/ 947647 h 1541338"/>
              <a:gd name="connsiteX4" fmla="*/ 633387 w 2171695"/>
              <a:gd name="connsiteY4" fmla="*/ 1267329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4081 w 2174081"/>
              <a:gd name="connsiteY0" fmla="*/ 0 h 1530210"/>
              <a:gd name="connsiteX1" fmla="*/ 1971670 w 2174081"/>
              <a:gd name="connsiteY1" fmla="*/ 222234 h 1530210"/>
              <a:gd name="connsiteX2" fmla="*/ 1545432 w 2174081"/>
              <a:gd name="connsiteY2" fmla="*/ 622196 h 1530210"/>
              <a:gd name="connsiteX3" fmla="*/ 1135845 w 2174081"/>
              <a:gd name="connsiteY3" fmla="*/ 936519 h 1530210"/>
              <a:gd name="connsiteX4" fmla="*/ 633387 w 2174081"/>
              <a:gd name="connsiteY4" fmla="*/ 1256201 h 1530210"/>
              <a:gd name="connsiteX5" fmla="*/ 145245 w 2174081"/>
              <a:gd name="connsiteY5" fmla="*/ 1470676 h 1530210"/>
              <a:gd name="connsiteX6" fmla="*/ 0 w 2174081"/>
              <a:gd name="connsiteY6" fmla="*/ 1530210 h 153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74081" h="1530210">
                <a:moveTo>
                  <a:pt x="2174081" y="0"/>
                </a:moveTo>
                <a:cubicBezTo>
                  <a:pt x="2126456" y="63103"/>
                  <a:pt x="2076445" y="118535"/>
                  <a:pt x="1971670" y="222234"/>
                </a:cubicBezTo>
                <a:cubicBezTo>
                  <a:pt x="1866895" y="325933"/>
                  <a:pt x="1684736" y="503149"/>
                  <a:pt x="1545432" y="622196"/>
                </a:cubicBezTo>
                <a:cubicBezTo>
                  <a:pt x="1406128" y="741243"/>
                  <a:pt x="1287852" y="830852"/>
                  <a:pt x="1135845" y="936519"/>
                </a:cubicBezTo>
                <a:cubicBezTo>
                  <a:pt x="983838" y="1042186"/>
                  <a:pt x="798487" y="1167175"/>
                  <a:pt x="633387" y="1256201"/>
                </a:cubicBezTo>
                <a:cubicBezTo>
                  <a:pt x="468287" y="1345227"/>
                  <a:pt x="250810" y="1425008"/>
                  <a:pt x="145245" y="1470676"/>
                </a:cubicBezTo>
                <a:cubicBezTo>
                  <a:pt x="39681" y="1516344"/>
                  <a:pt x="20637" y="1523066"/>
                  <a:pt x="0" y="153021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8" name="Forme libre 1297"/>
          <p:cNvSpPr/>
          <p:nvPr/>
        </p:nvSpPr>
        <p:spPr>
          <a:xfrm>
            <a:off x="4655343" y="2650331"/>
            <a:ext cx="2868613" cy="6072983"/>
          </a:xfrm>
          <a:custGeom>
            <a:avLst/>
            <a:gdLst>
              <a:gd name="connsiteX0" fmla="*/ 2863850 w 2863850"/>
              <a:gd name="connsiteY0" fmla="*/ 0 h 6381750"/>
              <a:gd name="connsiteX1" fmla="*/ 2755900 w 2863850"/>
              <a:gd name="connsiteY1" fmla="*/ 361950 h 6381750"/>
              <a:gd name="connsiteX2" fmla="*/ 2362200 w 2863850"/>
              <a:gd name="connsiteY2" fmla="*/ 1651000 h 6381750"/>
              <a:gd name="connsiteX3" fmla="*/ 2063750 w 2863850"/>
              <a:gd name="connsiteY3" fmla="*/ 2489200 h 6381750"/>
              <a:gd name="connsiteX4" fmla="*/ 1530350 w 2863850"/>
              <a:gd name="connsiteY4" fmla="*/ 3841750 h 6381750"/>
              <a:gd name="connsiteX5" fmla="*/ 1060450 w 2863850"/>
              <a:gd name="connsiteY5" fmla="*/ 4787900 h 6381750"/>
              <a:gd name="connsiteX6" fmla="*/ 603250 w 2863850"/>
              <a:gd name="connsiteY6" fmla="*/ 5588000 h 6381750"/>
              <a:gd name="connsiteX7" fmla="*/ 177800 w 2863850"/>
              <a:gd name="connsiteY7" fmla="*/ 6172200 h 6381750"/>
              <a:gd name="connsiteX8" fmla="*/ 0 w 2863850"/>
              <a:gd name="connsiteY8" fmla="*/ 6381750 h 6381750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41750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84944 w 2861469"/>
              <a:gd name="connsiteY7" fmla="*/ 6181725 h 6393657"/>
              <a:gd name="connsiteX8" fmla="*/ 0 w 2861469"/>
              <a:gd name="connsiteY8" fmla="*/ 6393657 h 6393657"/>
              <a:gd name="connsiteX0" fmla="*/ 2870994 w 2870994"/>
              <a:gd name="connsiteY0" fmla="*/ 0 h 6409532"/>
              <a:gd name="connsiteX1" fmla="*/ 2763044 w 2870994"/>
              <a:gd name="connsiteY1" fmla="*/ 361950 h 6409532"/>
              <a:gd name="connsiteX2" fmla="*/ 2369344 w 2870994"/>
              <a:gd name="connsiteY2" fmla="*/ 1651000 h 6409532"/>
              <a:gd name="connsiteX3" fmla="*/ 2070894 w 2870994"/>
              <a:gd name="connsiteY3" fmla="*/ 2489200 h 6409532"/>
              <a:gd name="connsiteX4" fmla="*/ 1537494 w 2870994"/>
              <a:gd name="connsiteY4" fmla="*/ 3832225 h 6409532"/>
              <a:gd name="connsiteX5" fmla="*/ 1067594 w 2870994"/>
              <a:gd name="connsiteY5" fmla="*/ 4787900 h 6409532"/>
              <a:gd name="connsiteX6" fmla="*/ 610394 w 2870994"/>
              <a:gd name="connsiteY6" fmla="*/ 5588000 h 6409532"/>
              <a:gd name="connsiteX7" fmla="*/ 194469 w 2870994"/>
              <a:gd name="connsiteY7" fmla="*/ 6181725 h 6409532"/>
              <a:gd name="connsiteX8" fmla="*/ 0 w 2870994"/>
              <a:gd name="connsiteY8" fmla="*/ 6409532 h 6409532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59820 w 2868613"/>
              <a:gd name="connsiteY2" fmla="*/ 1645971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608013 w 2868613"/>
              <a:gd name="connsiteY7" fmla="*/ 5588000 h 6411913"/>
              <a:gd name="connsiteX8" fmla="*/ 192088 w 2868613"/>
              <a:gd name="connsiteY8" fmla="*/ 6181725 h 6411913"/>
              <a:gd name="connsiteX9" fmla="*/ 0 w 2868613"/>
              <a:gd name="connsiteY9" fmla="*/ 6411913 h 641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68613" h="6411913">
                <a:moveTo>
                  <a:pt x="2868613" y="0"/>
                </a:moveTo>
                <a:cubicBezTo>
                  <a:pt x="2856442" y="43391"/>
                  <a:pt x="2845462" y="87622"/>
                  <a:pt x="2760663" y="361950"/>
                </a:cubicBezTo>
                <a:cubicBezTo>
                  <a:pt x="2706820" y="539616"/>
                  <a:pt x="2619508" y="846967"/>
                  <a:pt x="2552701" y="1060970"/>
                </a:cubicBezTo>
                <a:cubicBezTo>
                  <a:pt x="2485894" y="1274973"/>
                  <a:pt x="2440518" y="1407933"/>
                  <a:pt x="2359820" y="1645971"/>
                </a:cubicBezTo>
                <a:cubicBezTo>
                  <a:pt x="2279122" y="1884009"/>
                  <a:pt x="2211918" y="2098007"/>
                  <a:pt x="2068513" y="2489200"/>
                </a:cubicBezTo>
                <a:cubicBezTo>
                  <a:pt x="1929871" y="2852737"/>
                  <a:pt x="1702330" y="3449108"/>
                  <a:pt x="1535113" y="3832225"/>
                </a:cubicBezTo>
                <a:cubicBezTo>
                  <a:pt x="1367896" y="4215342"/>
                  <a:pt x="1219730" y="4495271"/>
                  <a:pt x="1065213" y="4787900"/>
                </a:cubicBezTo>
                <a:cubicBezTo>
                  <a:pt x="910696" y="5080529"/>
                  <a:pt x="753534" y="5355696"/>
                  <a:pt x="608013" y="5588000"/>
                </a:cubicBezTo>
                <a:cubicBezTo>
                  <a:pt x="462492" y="5820304"/>
                  <a:pt x="293424" y="6044406"/>
                  <a:pt x="192088" y="6181725"/>
                </a:cubicBezTo>
                <a:cubicBezTo>
                  <a:pt x="90753" y="6319044"/>
                  <a:pt x="38629" y="6373284"/>
                  <a:pt x="0" y="6411913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9" name="Forme libre 1298"/>
          <p:cNvSpPr/>
          <p:nvPr/>
        </p:nvSpPr>
        <p:spPr>
          <a:xfrm>
            <a:off x="4662487" y="3090862"/>
            <a:ext cx="2869407" cy="5734846"/>
          </a:xfrm>
          <a:custGeom>
            <a:avLst/>
            <a:gdLst>
              <a:gd name="connsiteX0" fmla="*/ 2863850 w 2863850"/>
              <a:gd name="connsiteY0" fmla="*/ 0 h 6381750"/>
              <a:gd name="connsiteX1" fmla="*/ 2755900 w 2863850"/>
              <a:gd name="connsiteY1" fmla="*/ 361950 h 6381750"/>
              <a:gd name="connsiteX2" fmla="*/ 2362200 w 2863850"/>
              <a:gd name="connsiteY2" fmla="*/ 1651000 h 6381750"/>
              <a:gd name="connsiteX3" fmla="*/ 2063750 w 2863850"/>
              <a:gd name="connsiteY3" fmla="*/ 2489200 h 6381750"/>
              <a:gd name="connsiteX4" fmla="*/ 1530350 w 2863850"/>
              <a:gd name="connsiteY4" fmla="*/ 3841750 h 6381750"/>
              <a:gd name="connsiteX5" fmla="*/ 1060450 w 2863850"/>
              <a:gd name="connsiteY5" fmla="*/ 4787900 h 6381750"/>
              <a:gd name="connsiteX6" fmla="*/ 603250 w 2863850"/>
              <a:gd name="connsiteY6" fmla="*/ 5588000 h 6381750"/>
              <a:gd name="connsiteX7" fmla="*/ 177800 w 2863850"/>
              <a:gd name="connsiteY7" fmla="*/ 6172200 h 6381750"/>
              <a:gd name="connsiteX8" fmla="*/ 0 w 2863850"/>
              <a:gd name="connsiteY8" fmla="*/ 6381750 h 6381750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41750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84944 w 2861469"/>
              <a:gd name="connsiteY7" fmla="*/ 6181725 h 6393657"/>
              <a:gd name="connsiteX8" fmla="*/ 0 w 2861469"/>
              <a:gd name="connsiteY8" fmla="*/ 6393657 h 6393657"/>
              <a:gd name="connsiteX0" fmla="*/ 2870994 w 2870994"/>
              <a:gd name="connsiteY0" fmla="*/ 0 h 6409532"/>
              <a:gd name="connsiteX1" fmla="*/ 2763044 w 2870994"/>
              <a:gd name="connsiteY1" fmla="*/ 361950 h 6409532"/>
              <a:gd name="connsiteX2" fmla="*/ 2369344 w 2870994"/>
              <a:gd name="connsiteY2" fmla="*/ 1651000 h 6409532"/>
              <a:gd name="connsiteX3" fmla="*/ 2070894 w 2870994"/>
              <a:gd name="connsiteY3" fmla="*/ 2489200 h 6409532"/>
              <a:gd name="connsiteX4" fmla="*/ 1537494 w 2870994"/>
              <a:gd name="connsiteY4" fmla="*/ 3832225 h 6409532"/>
              <a:gd name="connsiteX5" fmla="*/ 1067594 w 2870994"/>
              <a:gd name="connsiteY5" fmla="*/ 4787900 h 6409532"/>
              <a:gd name="connsiteX6" fmla="*/ 610394 w 2870994"/>
              <a:gd name="connsiteY6" fmla="*/ 5588000 h 6409532"/>
              <a:gd name="connsiteX7" fmla="*/ 194469 w 2870994"/>
              <a:gd name="connsiteY7" fmla="*/ 6181725 h 6409532"/>
              <a:gd name="connsiteX8" fmla="*/ 0 w 2870994"/>
              <a:gd name="connsiteY8" fmla="*/ 6409532 h 6409532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59820 w 2868613"/>
              <a:gd name="connsiteY2" fmla="*/ 1645971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608013 w 2868613"/>
              <a:gd name="connsiteY7" fmla="*/ 5588000 h 6411913"/>
              <a:gd name="connsiteX8" fmla="*/ 192088 w 2868613"/>
              <a:gd name="connsiteY8" fmla="*/ 6181725 h 6411913"/>
              <a:gd name="connsiteX9" fmla="*/ 0 w 2868613"/>
              <a:gd name="connsiteY9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192088 w 2868613"/>
              <a:gd name="connsiteY9" fmla="*/ 6181725 h 6411913"/>
              <a:gd name="connsiteX10" fmla="*/ 0 w 2868613"/>
              <a:gd name="connsiteY10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68613" h="6411913">
                <a:moveTo>
                  <a:pt x="2868613" y="0"/>
                </a:moveTo>
                <a:cubicBezTo>
                  <a:pt x="2856442" y="43391"/>
                  <a:pt x="2845462" y="87622"/>
                  <a:pt x="2760663" y="361950"/>
                </a:cubicBezTo>
                <a:cubicBezTo>
                  <a:pt x="2706820" y="539616"/>
                  <a:pt x="2619508" y="846967"/>
                  <a:pt x="2552701" y="1060970"/>
                </a:cubicBezTo>
                <a:cubicBezTo>
                  <a:pt x="2485894" y="1274973"/>
                  <a:pt x="2440518" y="1407933"/>
                  <a:pt x="2359820" y="1645971"/>
                </a:cubicBezTo>
                <a:cubicBezTo>
                  <a:pt x="2279122" y="1884009"/>
                  <a:pt x="2211918" y="2098007"/>
                  <a:pt x="2068513" y="2489200"/>
                </a:cubicBezTo>
                <a:cubicBezTo>
                  <a:pt x="1929871" y="2852737"/>
                  <a:pt x="1700742" y="3448665"/>
                  <a:pt x="1535113" y="3832225"/>
                </a:cubicBezTo>
                <a:cubicBezTo>
                  <a:pt x="1369484" y="4215785"/>
                  <a:pt x="1183349" y="4571091"/>
                  <a:pt x="1074738" y="4790562"/>
                </a:cubicBezTo>
                <a:cubicBezTo>
                  <a:pt x="966127" y="5010033"/>
                  <a:pt x="961233" y="5016147"/>
                  <a:pt x="883445" y="5149053"/>
                </a:cubicBezTo>
                <a:cubicBezTo>
                  <a:pt x="805658" y="5281959"/>
                  <a:pt x="664766" y="5497035"/>
                  <a:pt x="608013" y="5588000"/>
                </a:cubicBezTo>
                <a:cubicBezTo>
                  <a:pt x="551260" y="5678965"/>
                  <a:pt x="612247" y="5595888"/>
                  <a:pt x="542926" y="5694842"/>
                </a:cubicBezTo>
                <a:cubicBezTo>
                  <a:pt x="473605" y="5793796"/>
                  <a:pt x="282576" y="6062213"/>
                  <a:pt x="192088" y="6181725"/>
                </a:cubicBezTo>
                <a:cubicBezTo>
                  <a:pt x="101600" y="6301237"/>
                  <a:pt x="38629" y="6373284"/>
                  <a:pt x="0" y="6411913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0" name="Forme libre 1299"/>
          <p:cNvSpPr/>
          <p:nvPr/>
        </p:nvSpPr>
        <p:spPr>
          <a:xfrm>
            <a:off x="4657724" y="3550444"/>
            <a:ext cx="2869407" cy="5408614"/>
          </a:xfrm>
          <a:custGeom>
            <a:avLst/>
            <a:gdLst>
              <a:gd name="connsiteX0" fmla="*/ 2863850 w 2863850"/>
              <a:gd name="connsiteY0" fmla="*/ 0 h 6381750"/>
              <a:gd name="connsiteX1" fmla="*/ 2755900 w 2863850"/>
              <a:gd name="connsiteY1" fmla="*/ 361950 h 6381750"/>
              <a:gd name="connsiteX2" fmla="*/ 2362200 w 2863850"/>
              <a:gd name="connsiteY2" fmla="*/ 1651000 h 6381750"/>
              <a:gd name="connsiteX3" fmla="*/ 2063750 w 2863850"/>
              <a:gd name="connsiteY3" fmla="*/ 2489200 h 6381750"/>
              <a:gd name="connsiteX4" fmla="*/ 1530350 w 2863850"/>
              <a:gd name="connsiteY4" fmla="*/ 3841750 h 6381750"/>
              <a:gd name="connsiteX5" fmla="*/ 1060450 w 2863850"/>
              <a:gd name="connsiteY5" fmla="*/ 4787900 h 6381750"/>
              <a:gd name="connsiteX6" fmla="*/ 603250 w 2863850"/>
              <a:gd name="connsiteY6" fmla="*/ 5588000 h 6381750"/>
              <a:gd name="connsiteX7" fmla="*/ 177800 w 2863850"/>
              <a:gd name="connsiteY7" fmla="*/ 6172200 h 6381750"/>
              <a:gd name="connsiteX8" fmla="*/ 0 w 2863850"/>
              <a:gd name="connsiteY8" fmla="*/ 6381750 h 6381750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41750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84944 w 2861469"/>
              <a:gd name="connsiteY7" fmla="*/ 6181725 h 6393657"/>
              <a:gd name="connsiteX8" fmla="*/ 0 w 2861469"/>
              <a:gd name="connsiteY8" fmla="*/ 6393657 h 6393657"/>
              <a:gd name="connsiteX0" fmla="*/ 2870994 w 2870994"/>
              <a:gd name="connsiteY0" fmla="*/ 0 h 6409532"/>
              <a:gd name="connsiteX1" fmla="*/ 2763044 w 2870994"/>
              <a:gd name="connsiteY1" fmla="*/ 361950 h 6409532"/>
              <a:gd name="connsiteX2" fmla="*/ 2369344 w 2870994"/>
              <a:gd name="connsiteY2" fmla="*/ 1651000 h 6409532"/>
              <a:gd name="connsiteX3" fmla="*/ 2070894 w 2870994"/>
              <a:gd name="connsiteY3" fmla="*/ 2489200 h 6409532"/>
              <a:gd name="connsiteX4" fmla="*/ 1537494 w 2870994"/>
              <a:gd name="connsiteY4" fmla="*/ 3832225 h 6409532"/>
              <a:gd name="connsiteX5" fmla="*/ 1067594 w 2870994"/>
              <a:gd name="connsiteY5" fmla="*/ 4787900 h 6409532"/>
              <a:gd name="connsiteX6" fmla="*/ 610394 w 2870994"/>
              <a:gd name="connsiteY6" fmla="*/ 5588000 h 6409532"/>
              <a:gd name="connsiteX7" fmla="*/ 194469 w 2870994"/>
              <a:gd name="connsiteY7" fmla="*/ 6181725 h 6409532"/>
              <a:gd name="connsiteX8" fmla="*/ 0 w 2870994"/>
              <a:gd name="connsiteY8" fmla="*/ 6409532 h 6409532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59820 w 2868613"/>
              <a:gd name="connsiteY2" fmla="*/ 1645971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608013 w 2868613"/>
              <a:gd name="connsiteY7" fmla="*/ 5588000 h 6411913"/>
              <a:gd name="connsiteX8" fmla="*/ 192088 w 2868613"/>
              <a:gd name="connsiteY8" fmla="*/ 6181725 h 6411913"/>
              <a:gd name="connsiteX9" fmla="*/ 0 w 2868613"/>
              <a:gd name="connsiteY9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192088 w 2868613"/>
              <a:gd name="connsiteY9" fmla="*/ 6181725 h 6411913"/>
              <a:gd name="connsiteX10" fmla="*/ 0 w 2868613"/>
              <a:gd name="connsiteY10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806870 w 2868613"/>
              <a:gd name="connsiteY5" fmla="*/ 3187135 h 6411913"/>
              <a:gd name="connsiteX6" fmla="*/ 1535113 w 2868613"/>
              <a:gd name="connsiteY6" fmla="*/ 3832225 h 6411913"/>
              <a:gd name="connsiteX7" fmla="*/ 1074738 w 2868613"/>
              <a:gd name="connsiteY7" fmla="*/ 4790562 h 6411913"/>
              <a:gd name="connsiteX8" fmla="*/ 883445 w 2868613"/>
              <a:gd name="connsiteY8" fmla="*/ 5149053 h 6411913"/>
              <a:gd name="connsiteX9" fmla="*/ 608013 w 2868613"/>
              <a:gd name="connsiteY9" fmla="*/ 5588000 h 6411913"/>
              <a:gd name="connsiteX10" fmla="*/ 542926 w 2868613"/>
              <a:gd name="connsiteY10" fmla="*/ 5694842 h 6411913"/>
              <a:gd name="connsiteX11" fmla="*/ 192088 w 2868613"/>
              <a:gd name="connsiteY11" fmla="*/ 6181725 h 6411913"/>
              <a:gd name="connsiteX12" fmla="*/ 0 w 2868613"/>
              <a:gd name="connsiteY12" fmla="*/ 6411913 h 641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68613" h="6411913">
                <a:moveTo>
                  <a:pt x="2868613" y="0"/>
                </a:moveTo>
                <a:cubicBezTo>
                  <a:pt x="2856442" y="43391"/>
                  <a:pt x="2845462" y="87622"/>
                  <a:pt x="2760663" y="361950"/>
                </a:cubicBezTo>
                <a:cubicBezTo>
                  <a:pt x="2706820" y="539616"/>
                  <a:pt x="2619508" y="846967"/>
                  <a:pt x="2552701" y="1060970"/>
                </a:cubicBezTo>
                <a:cubicBezTo>
                  <a:pt x="2485894" y="1274973"/>
                  <a:pt x="2440518" y="1407933"/>
                  <a:pt x="2359820" y="1645971"/>
                </a:cubicBezTo>
                <a:cubicBezTo>
                  <a:pt x="2279122" y="1884009"/>
                  <a:pt x="2160671" y="2232339"/>
                  <a:pt x="2068513" y="2489200"/>
                </a:cubicBezTo>
                <a:cubicBezTo>
                  <a:pt x="1976355" y="2746061"/>
                  <a:pt x="1895770" y="2963298"/>
                  <a:pt x="1806870" y="3187135"/>
                </a:cubicBezTo>
                <a:cubicBezTo>
                  <a:pt x="1717970" y="3410972"/>
                  <a:pt x="1657135" y="3564987"/>
                  <a:pt x="1535113" y="3832225"/>
                </a:cubicBezTo>
                <a:cubicBezTo>
                  <a:pt x="1413091" y="4099463"/>
                  <a:pt x="1183349" y="4571091"/>
                  <a:pt x="1074738" y="4790562"/>
                </a:cubicBezTo>
                <a:cubicBezTo>
                  <a:pt x="966127" y="5010033"/>
                  <a:pt x="961233" y="5016147"/>
                  <a:pt x="883445" y="5149053"/>
                </a:cubicBezTo>
                <a:cubicBezTo>
                  <a:pt x="805658" y="5281959"/>
                  <a:pt x="664766" y="5497035"/>
                  <a:pt x="608013" y="5588000"/>
                </a:cubicBezTo>
                <a:cubicBezTo>
                  <a:pt x="551260" y="5678965"/>
                  <a:pt x="612247" y="5595888"/>
                  <a:pt x="542926" y="5694842"/>
                </a:cubicBezTo>
                <a:cubicBezTo>
                  <a:pt x="473605" y="5793796"/>
                  <a:pt x="282576" y="6062213"/>
                  <a:pt x="192088" y="6181725"/>
                </a:cubicBezTo>
                <a:cubicBezTo>
                  <a:pt x="101600" y="6301237"/>
                  <a:pt x="38629" y="6373284"/>
                  <a:pt x="0" y="6411913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2" name="Forme libre 1301"/>
          <p:cNvSpPr/>
          <p:nvPr/>
        </p:nvSpPr>
        <p:spPr>
          <a:xfrm>
            <a:off x="4657724" y="4000499"/>
            <a:ext cx="2869407" cy="5068095"/>
          </a:xfrm>
          <a:custGeom>
            <a:avLst/>
            <a:gdLst>
              <a:gd name="connsiteX0" fmla="*/ 2863850 w 2863850"/>
              <a:gd name="connsiteY0" fmla="*/ 0 h 6381750"/>
              <a:gd name="connsiteX1" fmla="*/ 2755900 w 2863850"/>
              <a:gd name="connsiteY1" fmla="*/ 361950 h 6381750"/>
              <a:gd name="connsiteX2" fmla="*/ 2362200 w 2863850"/>
              <a:gd name="connsiteY2" fmla="*/ 1651000 h 6381750"/>
              <a:gd name="connsiteX3" fmla="*/ 2063750 w 2863850"/>
              <a:gd name="connsiteY3" fmla="*/ 2489200 h 6381750"/>
              <a:gd name="connsiteX4" fmla="*/ 1530350 w 2863850"/>
              <a:gd name="connsiteY4" fmla="*/ 3841750 h 6381750"/>
              <a:gd name="connsiteX5" fmla="*/ 1060450 w 2863850"/>
              <a:gd name="connsiteY5" fmla="*/ 4787900 h 6381750"/>
              <a:gd name="connsiteX6" fmla="*/ 603250 w 2863850"/>
              <a:gd name="connsiteY6" fmla="*/ 5588000 h 6381750"/>
              <a:gd name="connsiteX7" fmla="*/ 177800 w 2863850"/>
              <a:gd name="connsiteY7" fmla="*/ 6172200 h 6381750"/>
              <a:gd name="connsiteX8" fmla="*/ 0 w 2863850"/>
              <a:gd name="connsiteY8" fmla="*/ 6381750 h 6381750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41750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84944 w 2861469"/>
              <a:gd name="connsiteY7" fmla="*/ 6181725 h 6393657"/>
              <a:gd name="connsiteX8" fmla="*/ 0 w 2861469"/>
              <a:gd name="connsiteY8" fmla="*/ 6393657 h 6393657"/>
              <a:gd name="connsiteX0" fmla="*/ 2870994 w 2870994"/>
              <a:gd name="connsiteY0" fmla="*/ 0 h 6409532"/>
              <a:gd name="connsiteX1" fmla="*/ 2763044 w 2870994"/>
              <a:gd name="connsiteY1" fmla="*/ 361950 h 6409532"/>
              <a:gd name="connsiteX2" fmla="*/ 2369344 w 2870994"/>
              <a:gd name="connsiteY2" fmla="*/ 1651000 h 6409532"/>
              <a:gd name="connsiteX3" fmla="*/ 2070894 w 2870994"/>
              <a:gd name="connsiteY3" fmla="*/ 2489200 h 6409532"/>
              <a:gd name="connsiteX4" fmla="*/ 1537494 w 2870994"/>
              <a:gd name="connsiteY4" fmla="*/ 3832225 h 6409532"/>
              <a:gd name="connsiteX5" fmla="*/ 1067594 w 2870994"/>
              <a:gd name="connsiteY5" fmla="*/ 4787900 h 6409532"/>
              <a:gd name="connsiteX6" fmla="*/ 610394 w 2870994"/>
              <a:gd name="connsiteY6" fmla="*/ 5588000 h 6409532"/>
              <a:gd name="connsiteX7" fmla="*/ 194469 w 2870994"/>
              <a:gd name="connsiteY7" fmla="*/ 6181725 h 6409532"/>
              <a:gd name="connsiteX8" fmla="*/ 0 w 2870994"/>
              <a:gd name="connsiteY8" fmla="*/ 6409532 h 6409532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59820 w 2868613"/>
              <a:gd name="connsiteY2" fmla="*/ 1645971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608013 w 2868613"/>
              <a:gd name="connsiteY7" fmla="*/ 5588000 h 6411913"/>
              <a:gd name="connsiteX8" fmla="*/ 192088 w 2868613"/>
              <a:gd name="connsiteY8" fmla="*/ 6181725 h 6411913"/>
              <a:gd name="connsiteX9" fmla="*/ 0 w 2868613"/>
              <a:gd name="connsiteY9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192088 w 2868613"/>
              <a:gd name="connsiteY9" fmla="*/ 6181725 h 6411913"/>
              <a:gd name="connsiteX10" fmla="*/ 0 w 2868613"/>
              <a:gd name="connsiteY10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937803 w 2868613"/>
              <a:gd name="connsiteY5" fmla="*/ 2834899 h 6411913"/>
              <a:gd name="connsiteX6" fmla="*/ 1535113 w 2868613"/>
              <a:gd name="connsiteY6" fmla="*/ 3832225 h 6411913"/>
              <a:gd name="connsiteX7" fmla="*/ 1074738 w 2868613"/>
              <a:gd name="connsiteY7" fmla="*/ 4790562 h 6411913"/>
              <a:gd name="connsiteX8" fmla="*/ 883445 w 2868613"/>
              <a:gd name="connsiteY8" fmla="*/ 5149053 h 6411913"/>
              <a:gd name="connsiteX9" fmla="*/ 608013 w 2868613"/>
              <a:gd name="connsiteY9" fmla="*/ 5588000 h 6411913"/>
              <a:gd name="connsiteX10" fmla="*/ 542926 w 2868613"/>
              <a:gd name="connsiteY10" fmla="*/ 5694842 h 6411913"/>
              <a:gd name="connsiteX11" fmla="*/ 192088 w 2868613"/>
              <a:gd name="connsiteY11" fmla="*/ 6181725 h 6411913"/>
              <a:gd name="connsiteX12" fmla="*/ 0 w 2868613"/>
              <a:gd name="connsiteY12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937803 w 2868613"/>
              <a:gd name="connsiteY5" fmla="*/ 2834899 h 6411913"/>
              <a:gd name="connsiteX6" fmla="*/ 1535113 w 2868613"/>
              <a:gd name="connsiteY6" fmla="*/ 3832225 h 6411913"/>
              <a:gd name="connsiteX7" fmla="*/ 1074739 w 2868613"/>
              <a:gd name="connsiteY7" fmla="*/ 4799599 h 6411913"/>
              <a:gd name="connsiteX8" fmla="*/ 883445 w 2868613"/>
              <a:gd name="connsiteY8" fmla="*/ 5149053 h 6411913"/>
              <a:gd name="connsiteX9" fmla="*/ 608013 w 2868613"/>
              <a:gd name="connsiteY9" fmla="*/ 5588000 h 6411913"/>
              <a:gd name="connsiteX10" fmla="*/ 542926 w 2868613"/>
              <a:gd name="connsiteY10" fmla="*/ 5694842 h 6411913"/>
              <a:gd name="connsiteX11" fmla="*/ 192088 w 2868613"/>
              <a:gd name="connsiteY11" fmla="*/ 6181725 h 6411913"/>
              <a:gd name="connsiteX12" fmla="*/ 0 w 2868613"/>
              <a:gd name="connsiteY12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937803 w 2868613"/>
              <a:gd name="connsiteY5" fmla="*/ 2834899 h 6411913"/>
              <a:gd name="connsiteX6" fmla="*/ 1535113 w 2868613"/>
              <a:gd name="connsiteY6" fmla="*/ 3832225 h 6411913"/>
              <a:gd name="connsiteX7" fmla="*/ 1074739 w 2868613"/>
              <a:gd name="connsiteY7" fmla="*/ 4799599 h 6411913"/>
              <a:gd name="connsiteX8" fmla="*/ 883445 w 2868613"/>
              <a:gd name="connsiteY8" fmla="*/ 5149053 h 6411913"/>
              <a:gd name="connsiteX9" fmla="*/ 608013 w 2868613"/>
              <a:gd name="connsiteY9" fmla="*/ 5588000 h 6411913"/>
              <a:gd name="connsiteX10" fmla="*/ 542926 w 2868613"/>
              <a:gd name="connsiteY10" fmla="*/ 5694842 h 6411913"/>
              <a:gd name="connsiteX11" fmla="*/ 192088 w 2868613"/>
              <a:gd name="connsiteY11" fmla="*/ 6181725 h 6411913"/>
              <a:gd name="connsiteX12" fmla="*/ 0 w 2868613"/>
              <a:gd name="connsiteY12" fmla="*/ 6411913 h 641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68613" h="6411913">
                <a:moveTo>
                  <a:pt x="2868613" y="0"/>
                </a:moveTo>
                <a:cubicBezTo>
                  <a:pt x="2856442" y="43391"/>
                  <a:pt x="2845462" y="87622"/>
                  <a:pt x="2760663" y="361950"/>
                </a:cubicBezTo>
                <a:cubicBezTo>
                  <a:pt x="2706820" y="539616"/>
                  <a:pt x="2619508" y="846967"/>
                  <a:pt x="2552701" y="1060970"/>
                </a:cubicBezTo>
                <a:cubicBezTo>
                  <a:pt x="2485894" y="1274973"/>
                  <a:pt x="2440518" y="1407933"/>
                  <a:pt x="2359820" y="1645971"/>
                </a:cubicBezTo>
                <a:cubicBezTo>
                  <a:pt x="2279122" y="1884009"/>
                  <a:pt x="2138849" y="2291045"/>
                  <a:pt x="2068513" y="2489200"/>
                </a:cubicBezTo>
                <a:cubicBezTo>
                  <a:pt x="1998177" y="2687355"/>
                  <a:pt x="2026703" y="2611062"/>
                  <a:pt x="1937803" y="2834899"/>
                </a:cubicBezTo>
                <a:cubicBezTo>
                  <a:pt x="1848903" y="3058736"/>
                  <a:pt x="1678957" y="3504775"/>
                  <a:pt x="1535113" y="3832225"/>
                </a:cubicBezTo>
                <a:cubicBezTo>
                  <a:pt x="1391269" y="4159675"/>
                  <a:pt x="1302381" y="4360205"/>
                  <a:pt x="1074739" y="4799599"/>
                </a:cubicBezTo>
                <a:cubicBezTo>
                  <a:pt x="966128" y="5019070"/>
                  <a:pt x="961233" y="5017653"/>
                  <a:pt x="883445" y="5149053"/>
                </a:cubicBezTo>
                <a:cubicBezTo>
                  <a:pt x="805657" y="5280453"/>
                  <a:pt x="664766" y="5497035"/>
                  <a:pt x="608013" y="5588000"/>
                </a:cubicBezTo>
                <a:cubicBezTo>
                  <a:pt x="551260" y="5678965"/>
                  <a:pt x="612247" y="5595888"/>
                  <a:pt x="542926" y="5694842"/>
                </a:cubicBezTo>
                <a:cubicBezTo>
                  <a:pt x="473605" y="5793796"/>
                  <a:pt x="282576" y="6062213"/>
                  <a:pt x="192088" y="6181725"/>
                </a:cubicBezTo>
                <a:cubicBezTo>
                  <a:pt x="101600" y="6301237"/>
                  <a:pt x="38629" y="6373284"/>
                  <a:pt x="0" y="6411913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3" name="Forme libre 1302"/>
          <p:cNvSpPr/>
          <p:nvPr/>
        </p:nvSpPr>
        <p:spPr>
          <a:xfrm>
            <a:off x="4662487" y="4431506"/>
            <a:ext cx="2869407" cy="4749006"/>
          </a:xfrm>
          <a:custGeom>
            <a:avLst/>
            <a:gdLst>
              <a:gd name="connsiteX0" fmla="*/ 2863850 w 2863850"/>
              <a:gd name="connsiteY0" fmla="*/ 0 h 6381750"/>
              <a:gd name="connsiteX1" fmla="*/ 2755900 w 2863850"/>
              <a:gd name="connsiteY1" fmla="*/ 361950 h 6381750"/>
              <a:gd name="connsiteX2" fmla="*/ 2362200 w 2863850"/>
              <a:gd name="connsiteY2" fmla="*/ 1651000 h 6381750"/>
              <a:gd name="connsiteX3" fmla="*/ 2063750 w 2863850"/>
              <a:gd name="connsiteY3" fmla="*/ 2489200 h 6381750"/>
              <a:gd name="connsiteX4" fmla="*/ 1530350 w 2863850"/>
              <a:gd name="connsiteY4" fmla="*/ 3841750 h 6381750"/>
              <a:gd name="connsiteX5" fmla="*/ 1060450 w 2863850"/>
              <a:gd name="connsiteY5" fmla="*/ 4787900 h 6381750"/>
              <a:gd name="connsiteX6" fmla="*/ 603250 w 2863850"/>
              <a:gd name="connsiteY6" fmla="*/ 5588000 h 6381750"/>
              <a:gd name="connsiteX7" fmla="*/ 177800 w 2863850"/>
              <a:gd name="connsiteY7" fmla="*/ 6172200 h 6381750"/>
              <a:gd name="connsiteX8" fmla="*/ 0 w 2863850"/>
              <a:gd name="connsiteY8" fmla="*/ 6381750 h 6381750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41750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84944 w 2861469"/>
              <a:gd name="connsiteY7" fmla="*/ 6181725 h 6393657"/>
              <a:gd name="connsiteX8" fmla="*/ 0 w 2861469"/>
              <a:gd name="connsiteY8" fmla="*/ 6393657 h 6393657"/>
              <a:gd name="connsiteX0" fmla="*/ 2870994 w 2870994"/>
              <a:gd name="connsiteY0" fmla="*/ 0 h 6409532"/>
              <a:gd name="connsiteX1" fmla="*/ 2763044 w 2870994"/>
              <a:gd name="connsiteY1" fmla="*/ 361950 h 6409532"/>
              <a:gd name="connsiteX2" fmla="*/ 2369344 w 2870994"/>
              <a:gd name="connsiteY2" fmla="*/ 1651000 h 6409532"/>
              <a:gd name="connsiteX3" fmla="*/ 2070894 w 2870994"/>
              <a:gd name="connsiteY3" fmla="*/ 2489200 h 6409532"/>
              <a:gd name="connsiteX4" fmla="*/ 1537494 w 2870994"/>
              <a:gd name="connsiteY4" fmla="*/ 3832225 h 6409532"/>
              <a:gd name="connsiteX5" fmla="*/ 1067594 w 2870994"/>
              <a:gd name="connsiteY5" fmla="*/ 4787900 h 6409532"/>
              <a:gd name="connsiteX6" fmla="*/ 610394 w 2870994"/>
              <a:gd name="connsiteY6" fmla="*/ 5588000 h 6409532"/>
              <a:gd name="connsiteX7" fmla="*/ 194469 w 2870994"/>
              <a:gd name="connsiteY7" fmla="*/ 6181725 h 6409532"/>
              <a:gd name="connsiteX8" fmla="*/ 0 w 2870994"/>
              <a:gd name="connsiteY8" fmla="*/ 6409532 h 6409532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59820 w 2868613"/>
              <a:gd name="connsiteY2" fmla="*/ 1645971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608013 w 2868613"/>
              <a:gd name="connsiteY7" fmla="*/ 5588000 h 6411913"/>
              <a:gd name="connsiteX8" fmla="*/ 192088 w 2868613"/>
              <a:gd name="connsiteY8" fmla="*/ 6181725 h 6411913"/>
              <a:gd name="connsiteX9" fmla="*/ 0 w 2868613"/>
              <a:gd name="connsiteY9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192088 w 2868613"/>
              <a:gd name="connsiteY9" fmla="*/ 6181725 h 6411913"/>
              <a:gd name="connsiteX10" fmla="*/ 0 w 2868613"/>
              <a:gd name="connsiteY10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68613" h="6411913">
                <a:moveTo>
                  <a:pt x="2868613" y="0"/>
                </a:moveTo>
                <a:cubicBezTo>
                  <a:pt x="2856442" y="43391"/>
                  <a:pt x="2845462" y="87622"/>
                  <a:pt x="2760663" y="361950"/>
                </a:cubicBezTo>
                <a:cubicBezTo>
                  <a:pt x="2706820" y="539616"/>
                  <a:pt x="2619508" y="846967"/>
                  <a:pt x="2552701" y="1060970"/>
                </a:cubicBezTo>
                <a:cubicBezTo>
                  <a:pt x="2485894" y="1274973"/>
                  <a:pt x="2439328" y="1406861"/>
                  <a:pt x="2359820" y="1645971"/>
                </a:cubicBezTo>
                <a:cubicBezTo>
                  <a:pt x="2280312" y="1885081"/>
                  <a:pt x="2219060" y="2104437"/>
                  <a:pt x="2075655" y="2495630"/>
                </a:cubicBezTo>
                <a:cubicBezTo>
                  <a:pt x="1937013" y="2859167"/>
                  <a:pt x="1703122" y="3454560"/>
                  <a:pt x="1537493" y="3838656"/>
                </a:cubicBezTo>
                <a:cubicBezTo>
                  <a:pt x="1371864" y="4222752"/>
                  <a:pt x="1190889" y="4581809"/>
                  <a:pt x="1081881" y="4800208"/>
                </a:cubicBezTo>
                <a:cubicBezTo>
                  <a:pt x="972873" y="5018607"/>
                  <a:pt x="944965" y="5044011"/>
                  <a:pt x="883445" y="5149053"/>
                </a:cubicBezTo>
                <a:cubicBezTo>
                  <a:pt x="821925" y="5254095"/>
                  <a:pt x="769513" y="5339497"/>
                  <a:pt x="712760" y="5430462"/>
                </a:cubicBezTo>
                <a:cubicBezTo>
                  <a:pt x="656007" y="5521427"/>
                  <a:pt x="629705" y="5569632"/>
                  <a:pt x="542926" y="5694842"/>
                </a:cubicBezTo>
                <a:cubicBezTo>
                  <a:pt x="456147" y="5820053"/>
                  <a:pt x="282576" y="6062213"/>
                  <a:pt x="192088" y="6181725"/>
                </a:cubicBezTo>
                <a:cubicBezTo>
                  <a:pt x="101600" y="6301237"/>
                  <a:pt x="38629" y="6373284"/>
                  <a:pt x="0" y="6411913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04" name="Connecteur droit 1303"/>
          <p:cNvCxnSpPr/>
          <p:nvPr/>
        </p:nvCxnSpPr>
        <p:spPr>
          <a:xfrm flipH="1" flipV="1">
            <a:off x="2326481" y="7777163"/>
            <a:ext cx="6488907" cy="952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7" name="Forme libre 1306"/>
          <p:cNvSpPr/>
          <p:nvPr/>
        </p:nvSpPr>
        <p:spPr>
          <a:xfrm>
            <a:off x="4662487" y="4891088"/>
            <a:ext cx="2869407" cy="4410868"/>
          </a:xfrm>
          <a:custGeom>
            <a:avLst/>
            <a:gdLst>
              <a:gd name="connsiteX0" fmla="*/ 2863850 w 2863850"/>
              <a:gd name="connsiteY0" fmla="*/ 0 h 6381750"/>
              <a:gd name="connsiteX1" fmla="*/ 2755900 w 2863850"/>
              <a:gd name="connsiteY1" fmla="*/ 361950 h 6381750"/>
              <a:gd name="connsiteX2" fmla="*/ 2362200 w 2863850"/>
              <a:gd name="connsiteY2" fmla="*/ 1651000 h 6381750"/>
              <a:gd name="connsiteX3" fmla="*/ 2063750 w 2863850"/>
              <a:gd name="connsiteY3" fmla="*/ 2489200 h 6381750"/>
              <a:gd name="connsiteX4" fmla="*/ 1530350 w 2863850"/>
              <a:gd name="connsiteY4" fmla="*/ 3841750 h 6381750"/>
              <a:gd name="connsiteX5" fmla="*/ 1060450 w 2863850"/>
              <a:gd name="connsiteY5" fmla="*/ 4787900 h 6381750"/>
              <a:gd name="connsiteX6" fmla="*/ 603250 w 2863850"/>
              <a:gd name="connsiteY6" fmla="*/ 5588000 h 6381750"/>
              <a:gd name="connsiteX7" fmla="*/ 177800 w 2863850"/>
              <a:gd name="connsiteY7" fmla="*/ 6172200 h 6381750"/>
              <a:gd name="connsiteX8" fmla="*/ 0 w 2863850"/>
              <a:gd name="connsiteY8" fmla="*/ 6381750 h 6381750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41750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84944 w 2861469"/>
              <a:gd name="connsiteY7" fmla="*/ 6181725 h 6393657"/>
              <a:gd name="connsiteX8" fmla="*/ 0 w 2861469"/>
              <a:gd name="connsiteY8" fmla="*/ 6393657 h 6393657"/>
              <a:gd name="connsiteX0" fmla="*/ 2870994 w 2870994"/>
              <a:gd name="connsiteY0" fmla="*/ 0 h 6409532"/>
              <a:gd name="connsiteX1" fmla="*/ 2763044 w 2870994"/>
              <a:gd name="connsiteY1" fmla="*/ 361950 h 6409532"/>
              <a:gd name="connsiteX2" fmla="*/ 2369344 w 2870994"/>
              <a:gd name="connsiteY2" fmla="*/ 1651000 h 6409532"/>
              <a:gd name="connsiteX3" fmla="*/ 2070894 w 2870994"/>
              <a:gd name="connsiteY3" fmla="*/ 2489200 h 6409532"/>
              <a:gd name="connsiteX4" fmla="*/ 1537494 w 2870994"/>
              <a:gd name="connsiteY4" fmla="*/ 3832225 h 6409532"/>
              <a:gd name="connsiteX5" fmla="*/ 1067594 w 2870994"/>
              <a:gd name="connsiteY5" fmla="*/ 4787900 h 6409532"/>
              <a:gd name="connsiteX6" fmla="*/ 610394 w 2870994"/>
              <a:gd name="connsiteY6" fmla="*/ 5588000 h 6409532"/>
              <a:gd name="connsiteX7" fmla="*/ 194469 w 2870994"/>
              <a:gd name="connsiteY7" fmla="*/ 6181725 h 6409532"/>
              <a:gd name="connsiteX8" fmla="*/ 0 w 2870994"/>
              <a:gd name="connsiteY8" fmla="*/ 6409532 h 6409532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59820 w 2868613"/>
              <a:gd name="connsiteY2" fmla="*/ 1645971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608013 w 2868613"/>
              <a:gd name="connsiteY7" fmla="*/ 5588000 h 6411913"/>
              <a:gd name="connsiteX8" fmla="*/ 192088 w 2868613"/>
              <a:gd name="connsiteY8" fmla="*/ 6181725 h 6411913"/>
              <a:gd name="connsiteX9" fmla="*/ 0 w 2868613"/>
              <a:gd name="connsiteY9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192088 w 2868613"/>
              <a:gd name="connsiteY9" fmla="*/ 6181725 h 6411913"/>
              <a:gd name="connsiteX10" fmla="*/ 0 w 2868613"/>
              <a:gd name="connsiteY10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68613" h="6411913">
                <a:moveTo>
                  <a:pt x="2868613" y="0"/>
                </a:moveTo>
                <a:cubicBezTo>
                  <a:pt x="2856442" y="43391"/>
                  <a:pt x="2845462" y="87622"/>
                  <a:pt x="2760663" y="361950"/>
                </a:cubicBezTo>
                <a:cubicBezTo>
                  <a:pt x="2706820" y="539616"/>
                  <a:pt x="2619508" y="846967"/>
                  <a:pt x="2552701" y="1060970"/>
                </a:cubicBezTo>
                <a:cubicBezTo>
                  <a:pt x="2485894" y="1274973"/>
                  <a:pt x="2439328" y="1406861"/>
                  <a:pt x="2359820" y="1645971"/>
                </a:cubicBezTo>
                <a:cubicBezTo>
                  <a:pt x="2280312" y="1885081"/>
                  <a:pt x="2219060" y="2104437"/>
                  <a:pt x="2075655" y="2495630"/>
                </a:cubicBezTo>
                <a:cubicBezTo>
                  <a:pt x="1937013" y="2859167"/>
                  <a:pt x="1703122" y="3454560"/>
                  <a:pt x="1537493" y="3838656"/>
                </a:cubicBezTo>
                <a:cubicBezTo>
                  <a:pt x="1371864" y="4222752"/>
                  <a:pt x="1190889" y="4581809"/>
                  <a:pt x="1081881" y="4800208"/>
                </a:cubicBezTo>
                <a:cubicBezTo>
                  <a:pt x="972873" y="5018607"/>
                  <a:pt x="944965" y="5044011"/>
                  <a:pt x="883445" y="5149053"/>
                </a:cubicBezTo>
                <a:cubicBezTo>
                  <a:pt x="821925" y="5254095"/>
                  <a:pt x="769513" y="5339497"/>
                  <a:pt x="712760" y="5430462"/>
                </a:cubicBezTo>
                <a:cubicBezTo>
                  <a:pt x="656007" y="5521427"/>
                  <a:pt x="629705" y="5569632"/>
                  <a:pt x="542926" y="5694842"/>
                </a:cubicBezTo>
                <a:cubicBezTo>
                  <a:pt x="456147" y="5820053"/>
                  <a:pt x="282576" y="6062213"/>
                  <a:pt x="192088" y="6181725"/>
                </a:cubicBezTo>
                <a:cubicBezTo>
                  <a:pt x="101600" y="6301237"/>
                  <a:pt x="38629" y="6373284"/>
                  <a:pt x="0" y="6411913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8" name="Forme libre 1307"/>
          <p:cNvSpPr/>
          <p:nvPr/>
        </p:nvSpPr>
        <p:spPr>
          <a:xfrm>
            <a:off x="4662487" y="5338763"/>
            <a:ext cx="2869407" cy="4075112"/>
          </a:xfrm>
          <a:custGeom>
            <a:avLst/>
            <a:gdLst>
              <a:gd name="connsiteX0" fmla="*/ 2863850 w 2863850"/>
              <a:gd name="connsiteY0" fmla="*/ 0 h 6381750"/>
              <a:gd name="connsiteX1" fmla="*/ 2755900 w 2863850"/>
              <a:gd name="connsiteY1" fmla="*/ 361950 h 6381750"/>
              <a:gd name="connsiteX2" fmla="*/ 2362200 w 2863850"/>
              <a:gd name="connsiteY2" fmla="*/ 1651000 h 6381750"/>
              <a:gd name="connsiteX3" fmla="*/ 2063750 w 2863850"/>
              <a:gd name="connsiteY3" fmla="*/ 2489200 h 6381750"/>
              <a:gd name="connsiteX4" fmla="*/ 1530350 w 2863850"/>
              <a:gd name="connsiteY4" fmla="*/ 3841750 h 6381750"/>
              <a:gd name="connsiteX5" fmla="*/ 1060450 w 2863850"/>
              <a:gd name="connsiteY5" fmla="*/ 4787900 h 6381750"/>
              <a:gd name="connsiteX6" fmla="*/ 603250 w 2863850"/>
              <a:gd name="connsiteY6" fmla="*/ 5588000 h 6381750"/>
              <a:gd name="connsiteX7" fmla="*/ 177800 w 2863850"/>
              <a:gd name="connsiteY7" fmla="*/ 6172200 h 6381750"/>
              <a:gd name="connsiteX8" fmla="*/ 0 w 2863850"/>
              <a:gd name="connsiteY8" fmla="*/ 6381750 h 6381750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41750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84944 w 2861469"/>
              <a:gd name="connsiteY7" fmla="*/ 6181725 h 6393657"/>
              <a:gd name="connsiteX8" fmla="*/ 0 w 2861469"/>
              <a:gd name="connsiteY8" fmla="*/ 6393657 h 6393657"/>
              <a:gd name="connsiteX0" fmla="*/ 2870994 w 2870994"/>
              <a:gd name="connsiteY0" fmla="*/ 0 h 6409532"/>
              <a:gd name="connsiteX1" fmla="*/ 2763044 w 2870994"/>
              <a:gd name="connsiteY1" fmla="*/ 361950 h 6409532"/>
              <a:gd name="connsiteX2" fmla="*/ 2369344 w 2870994"/>
              <a:gd name="connsiteY2" fmla="*/ 1651000 h 6409532"/>
              <a:gd name="connsiteX3" fmla="*/ 2070894 w 2870994"/>
              <a:gd name="connsiteY3" fmla="*/ 2489200 h 6409532"/>
              <a:gd name="connsiteX4" fmla="*/ 1537494 w 2870994"/>
              <a:gd name="connsiteY4" fmla="*/ 3832225 h 6409532"/>
              <a:gd name="connsiteX5" fmla="*/ 1067594 w 2870994"/>
              <a:gd name="connsiteY5" fmla="*/ 4787900 h 6409532"/>
              <a:gd name="connsiteX6" fmla="*/ 610394 w 2870994"/>
              <a:gd name="connsiteY6" fmla="*/ 5588000 h 6409532"/>
              <a:gd name="connsiteX7" fmla="*/ 194469 w 2870994"/>
              <a:gd name="connsiteY7" fmla="*/ 6181725 h 6409532"/>
              <a:gd name="connsiteX8" fmla="*/ 0 w 2870994"/>
              <a:gd name="connsiteY8" fmla="*/ 6409532 h 6409532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59820 w 2868613"/>
              <a:gd name="connsiteY2" fmla="*/ 1645971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608013 w 2868613"/>
              <a:gd name="connsiteY7" fmla="*/ 5588000 h 6411913"/>
              <a:gd name="connsiteX8" fmla="*/ 192088 w 2868613"/>
              <a:gd name="connsiteY8" fmla="*/ 6181725 h 6411913"/>
              <a:gd name="connsiteX9" fmla="*/ 0 w 2868613"/>
              <a:gd name="connsiteY9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192088 w 2868613"/>
              <a:gd name="connsiteY9" fmla="*/ 6181725 h 6411913"/>
              <a:gd name="connsiteX10" fmla="*/ 0 w 2868613"/>
              <a:gd name="connsiteY10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42254 w 2868613"/>
              <a:gd name="connsiteY5" fmla="*/ 3861137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68613" h="6411913">
                <a:moveTo>
                  <a:pt x="2868613" y="0"/>
                </a:moveTo>
                <a:cubicBezTo>
                  <a:pt x="2856442" y="43391"/>
                  <a:pt x="2845462" y="87622"/>
                  <a:pt x="2760663" y="361950"/>
                </a:cubicBezTo>
                <a:cubicBezTo>
                  <a:pt x="2706820" y="539616"/>
                  <a:pt x="2619508" y="846967"/>
                  <a:pt x="2552701" y="1060970"/>
                </a:cubicBezTo>
                <a:cubicBezTo>
                  <a:pt x="2485894" y="1274973"/>
                  <a:pt x="2439328" y="1406861"/>
                  <a:pt x="2359820" y="1645971"/>
                </a:cubicBezTo>
                <a:cubicBezTo>
                  <a:pt x="2280312" y="1885081"/>
                  <a:pt x="2219060" y="2104437"/>
                  <a:pt x="2075655" y="2495630"/>
                </a:cubicBezTo>
                <a:cubicBezTo>
                  <a:pt x="1937013" y="2859167"/>
                  <a:pt x="1707883" y="3477041"/>
                  <a:pt x="1542254" y="3861137"/>
                </a:cubicBezTo>
                <a:cubicBezTo>
                  <a:pt x="1376625" y="4245233"/>
                  <a:pt x="1191683" y="4585555"/>
                  <a:pt x="1081881" y="4800208"/>
                </a:cubicBezTo>
                <a:cubicBezTo>
                  <a:pt x="972080" y="5014861"/>
                  <a:pt x="944965" y="5044011"/>
                  <a:pt x="883445" y="5149053"/>
                </a:cubicBezTo>
                <a:cubicBezTo>
                  <a:pt x="821925" y="5254095"/>
                  <a:pt x="769513" y="5339497"/>
                  <a:pt x="712760" y="5430462"/>
                </a:cubicBezTo>
                <a:cubicBezTo>
                  <a:pt x="656007" y="5521427"/>
                  <a:pt x="629705" y="5569632"/>
                  <a:pt x="542926" y="5694842"/>
                </a:cubicBezTo>
                <a:cubicBezTo>
                  <a:pt x="456147" y="5820053"/>
                  <a:pt x="282576" y="6062213"/>
                  <a:pt x="192088" y="6181725"/>
                </a:cubicBezTo>
                <a:cubicBezTo>
                  <a:pt x="101600" y="6301237"/>
                  <a:pt x="38629" y="6373284"/>
                  <a:pt x="0" y="6411913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0" name="Forme libre 1309"/>
          <p:cNvSpPr/>
          <p:nvPr/>
        </p:nvSpPr>
        <p:spPr>
          <a:xfrm>
            <a:off x="4660106" y="5786438"/>
            <a:ext cx="2869407" cy="3744118"/>
          </a:xfrm>
          <a:custGeom>
            <a:avLst/>
            <a:gdLst>
              <a:gd name="connsiteX0" fmla="*/ 2863850 w 2863850"/>
              <a:gd name="connsiteY0" fmla="*/ 0 h 6381750"/>
              <a:gd name="connsiteX1" fmla="*/ 2755900 w 2863850"/>
              <a:gd name="connsiteY1" fmla="*/ 361950 h 6381750"/>
              <a:gd name="connsiteX2" fmla="*/ 2362200 w 2863850"/>
              <a:gd name="connsiteY2" fmla="*/ 1651000 h 6381750"/>
              <a:gd name="connsiteX3" fmla="*/ 2063750 w 2863850"/>
              <a:gd name="connsiteY3" fmla="*/ 2489200 h 6381750"/>
              <a:gd name="connsiteX4" fmla="*/ 1530350 w 2863850"/>
              <a:gd name="connsiteY4" fmla="*/ 3841750 h 6381750"/>
              <a:gd name="connsiteX5" fmla="*/ 1060450 w 2863850"/>
              <a:gd name="connsiteY5" fmla="*/ 4787900 h 6381750"/>
              <a:gd name="connsiteX6" fmla="*/ 603250 w 2863850"/>
              <a:gd name="connsiteY6" fmla="*/ 5588000 h 6381750"/>
              <a:gd name="connsiteX7" fmla="*/ 177800 w 2863850"/>
              <a:gd name="connsiteY7" fmla="*/ 6172200 h 6381750"/>
              <a:gd name="connsiteX8" fmla="*/ 0 w 2863850"/>
              <a:gd name="connsiteY8" fmla="*/ 6381750 h 6381750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41750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84944 w 2861469"/>
              <a:gd name="connsiteY7" fmla="*/ 6181725 h 6393657"/>
              <a:gd name="connsiteX8" fmla="*/ 0 w 2861469"/>
              <a:gd name="connsiteY8" fmla="*/ 6393657 h 6393657"/>
              <a:gd name="connsiteX0" fmla="*/ 2870994 w 2870994"/>
              <a:gd name="connsiteY0" fmla="*/ 0 h 6409532"/>
              <a:gd name="connsiteX1" fmla="*/ 2763044 w 2870994"/>
              <a:gd name="connsiteY1" fmla="*/ 361950 h 6409532"/>
              <a:gd name="connsiteX2" fmla="*/ 2369344 w 2870994"/>
              <a:gd name="connsiteY2" fmla="*/ 1651000 h 6409532"/>
              <a:gd name="connsiteX3" fmla="*/ 2070894 w 2870994"/>
              <a:gd name="connsiteY3" fmla="*/ 2489200 h 6409532"/>
              <a:gd name="connsiteX4" fmla="*/ 1537494 w 2870994"/>
              <a:gd name="connsiteY4" fmla="*/ 3832225 h 6409532"/>
              <a:gd name="connsiteX5" fmla="*/ 1067594 w 2870994"/>
              <a:gd name="connsiteY5" fmla="*/ 4787900 h 6409532"/>
              <a:gd name="connsiteX6" fmla="*/ 610394 w 2870994"/>
              <a:gd name="connsiteY6" fmla="*/ 5588000 h 6409532"/>
              <a:gd name="connsiteX7" fmla="*/ 194469 w 2870994"/>
              <a:gd name="connsiteY7" fmla="*/ 6181725 h 6409532"/>
              <a:gd name="connsiteX8" fmla="*/ 0 w 2870994"/>
              <a:gd name="connsiteY8" fmla="*/ 6409532 h 6409532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59820 w 2868613"/>
              <a:gd name="connsiteY2" fmla="*/ 1645971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608013 w 2868613"/>
              <a:gd name="connsiteY7" fmla="*/ 5588000 h 6411913"/>
              <a:gd name="connsiteX8" fmla="*/ 192088 w 2868613"/>
              <a:gd name="connsiteY8" fmla="*/ 6181725 h 6411913"/>
              <a:gd name="connsiteX9" fmla="*/ 0 w 2868613"/>
              <a:gd name="connsiteY9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192088 w 2868613"/>
              <a:gd name="connsiteY9" fmla="*/ 6181725 h 6411913"/>
              <a:gd name="connsiteX10" fmla="*/ 0 w 2868613"/>
              <a:gd name="connsiteY10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42254 w 2868613"/>
              <a:gd name="connsiteY5" fmla="*/ 3861137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2254 w 2868613"/>
              <a:gd name="connsiteY6" fmla="*/ 3861137 h 6411913"/>
              <a:gd name="connsiteX7" fmla="*/ 1081881 w 2868613"/>
              <a:gd name="connsiteY7" fmla="*/ 4800208 h 6411913"/>
              <a:gd name="connsiteX8" fmla="*/ 883445 w 2868613"/>
              <a:gd name="connsiteY8" fmla="*/ 5149053 h 6411913"/>
              <a:gd name="connsiteX9" fmla="*/ 712760 w 2868613"/>
              <a:gd name="connsiteY9" fmla="*/ 5430462 h 6411913"/>
              <a:gd name="connsiteX10" fmla="*/ 542926 w 2868613"/>
              <a:gd name="connsiteY10" fmla="*/ 5694842 h 6411913"/>
              <a:gd name="connsiteX11" fmla="*/ 192088 w 2868613"/>
              <a:gd name="connsiteY11" fmla="*/ 6181725 h 6411913"/>
              <a:gd name="connsiteX12" fmla="*/ 0 w 2868613"/>
              <a:gd name="connsiteY12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2254 w 2868613"/>
              <a:gd name="connsiteY6" fmla="*/ 3861137 h 6411913"/>
              <a:gd name="connsiteX7" fmla="*/ 1342653 w 2868613"/>
              <a:gd name="connsiteY7" fmla="*/ 4294093 h 6411913"/>
              <a:gd name="connsiteX8" fmla="*/ 1081881 w 2868613"/>
              <a:gd name="connsiteY8" fmla="*/ 4800208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2653 w 2868613"/>
              <a:gd name="connsiteY7" fmla="*/ 4294093 h 6411913"/>
              <a:gd name="connsiteX8" fmla="*/ 1081881 w 2868613"/>
              <a:gd name="connsiteY8" fmla="*/ 4800208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2653 w 2868613"/>
              <a:gd name="connsiteY7" fmla="*/ 4294093 h 6411913"/>
              <a:gd name="connsiteX8" fmla="*/ 1086643 w 2868613"/>
              <a:gd name="connsiteY8" fmla="*/ 4816520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45308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80416 w 2868613"/>
              <a:gd name="connsiteY4" fmla="*/ 2507863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62201 w 2868613"/>
              <a:gd name="connsiteY3" fmla="*/ 1658206 h 6411913"/>
              <a:gd name="connsiteX4" fmla="*/ 2080416 w 2868613"/>
              <a:gd name="connsiteY4" fmla="*/ 2507863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68613" h="6411913">
                <a:moveTo>
                  <a:pt x="2868613" y="0"/>
                </a:moveTo>
                <a:cubicBezTo>
                  <a:pt x="2856442" y="43391"/>
                  <a:pt x="2845462" y="87622"/>
                  <a:pt x="2760663" y="361950"/>
                </a:cubicBezTo>
                <a:cubicBezTo>
                  <a:pt x="2706820" y="539616"/>
                  <a:pt x="2619111" y="844927"/>
                  <a:pt x="2552701" y="1060970"/>
                </a:cubicBezTo>
                <a:cubicBezTo>
                  <a:pt x="2486291" y="1277013"/>
                  <a:pt x="2440915" y="1417057"/>
                  <a:pt x="2362201" y="1658206"/>
                </a:cubicBezTo>
                <a:cubicBezTo>
                  <a:pt x="2283487" y="1899355"/>
                  <a:pt x="2178923" y="2229628"/>
                  <a:pt x="2080416" y="2507863"/>
                </a:cubicBezTo>
                <a:cubicBezTo>
                  <a:pt x="1981909" y="2786098"/>
                  <a:pt x="1860060" y="3102070"/>
                  <a:pt x="1771160" y="3327616"/>
                </a:cubicBezTo>
                <a:cubicBezTo>
                  <a:pt x="1682260" y="3553162"/>
                  <a:pt x="1617243" y="3698699"/>
                  <a:pt x="1547015" y="3861138"/>
                </a:cubicBezTo>
                <a:cubicBezTo>
                  <a:pt x="1476788" y="4023577"/>
                  <a:pt x="1426524" y="4143018"/>
                  <a:pt x="1349795" y="4302248"/>
                </a:cubicBezTo>
                <a:cubicBezTo>
                  <a:pt x="1273066" y="4461478"/>
                  <a:pt x="1163178" y="4674706"/>
                  <a:pt x="1086643" y="4816520"/>
                </a:cubicBezTo>
                <a:cubicBezTo>
                  <a:pt x="1010108" y="4958334"/>
                  <a:pt x="951710" y="5050126"/>
                  <a:pt x="890587" y="5153130"/>
                </a:cubicBezTo>
                <a:cubicBezTo>
                  <a:pt x="829464" y="5256134"/>
                  <a:pt x="775863" y="5345616"/>
                  <a:pt x="719903" y="5434542"/>
                </a:cubicBezTo>
                <a:cubicBezTo>
                  <a:pt x="663944" y="5523468"/>
                  <a:pt x="642799" y="5562157"/>
                  <a:pt x="554830" y="5686688"/>
                </a:cubicBezTo>
                <a:cubicBezTo>
                  <a:pt x="466861" y="5811219"/>
                  <a:pt x="284560" y="6060854"/>
                  <a:pt x="192088" y="6181725"/>
                </a:cubicBezTo>
                <a:cubicBezTo>
                  <a:pt x="99616" y="6302596"/>
                  <a:pt x="38629" y="6373284"/>
                  <a:pt x="0" y="6411913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1" name="Forme libre 1310"/>
          <p:cNvSpPr/>
          <p:nvPr/>
        </p:nvSpPr>
        <p:spPr>
          <a:xfrm>
            <a:off x="4667250" y="6226969"/>
            <a:ext cx="2869407" cy="3422649"/>
          </a:xfrm>
          <a:custGeom>
            <a:avLst/>
            <a:gdLst>
              <a:gd name="connsiteX0" fmla="*/ 2863850 w 2863850"/>
              <a:gd name="connsiteY0" fmla="*/ 0 h 6381750"/>
              <a:gd name="connsiteX1" fmla="*/ 2755900 w 2863850"/>
              <a:gd name="connsiteY1" fmla="*/ 361950 h 6381750"/>
              <a:gd name="connsiteX2" fmla="*/ 2362200 w 2863850"/>
              <a:gd name="connsiteY2" fmla="*/ 1651000 h 6381750"/>
              <a:gd name="connsiteX3" fmla="*/ 2063750 w 2863850"/>
              <a:gd name="connsiteY3" fmla="*/ 2489200 h 6381750"/>
              <a:gd name="connsiteX4" fmla="*/ 1530350 w 2863850"/>
              <a:gd name="connsiteY4" fmla="*/ 3841750 h 6381750"/>
              <a:gd name="connsiteX5" fmla="*/ 1060450 w 2863850"/>
              <a:gd name="connsiteY5" fmla="*/ 4787900 h 6381750"/>
              <a:gd name="connsiteX6" fmla="*/ 603250 w 2863850"/>
              <a:gd name="connsiteY6" fmla="*/ 5588000 h 6381750"/>
              <a:gd name="connsiteX7" fmla="*/ 177800 w 2863850"/>
              <a:gd name="connsiteY7" fmla="*/ 6172200 h 6381750"/>
              <a:gd name="connsiteX8" fmla="*/ 0 w 2863850"/>
              <a:gd name="connsiteY8" fmla="*/ 6381750 h 6381750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41750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84944 w 2861469"/>
              <a:gd name="connsiteY7" fmla="*/ 6181725 h 6393657"/>
              <a:gd name="connsiteX8" fmla="*/ 0 w 2861469"/>
              <a:gd name="connsiteY8" fmla="*/ 6393657 h 6393657"/>
              <a:gd name="connsiteX0" fmla="*/ 2870994 w 2870994"/>
              <a:gd name="connsiteY0" fmla="*/ 0 h 6409532"/>
              <a:gd name="connsiteX1" fmla="*/ 2763044 w 2870994"/>
              <a:gd name="connsiteY1" fmla="*/ 361950 h 6409532"/>
              <a:gd name="connsiteX2" fmla="*/ 2369344 w 2870994"/>
              <a:gd name="connsiteY2" fmla="*/ 1651000 h 6409532"/>
              <a:gd name="connsiteX3" fmla="*/ 2070894 w 2870994"/>
              <a:gd name="connsiteY3" fmla="*/ 2489200 h 6409532"/>
              <a:gd name="connsiteX4" fmla="*/ 1537494 w 2870994"/>
              <a:gd name="connsiteY4" fmla="*/ 3832225 h 6409532"/>
              <a:gd name="connsiteX5" fmla="*/ 1067594 w 2870994"/>
              <a:gd name="connsiteY5" fmla="*/ 4787900 h 6409532"/>
              <a:gd name="connsiteX6" fmla="*/ 610394 w 2870994"/>
              <a:gd name="connsiteY6" fmla="*/ 5588000 h 6409532"/>
              <a:gd name="connsiteX7" fmla="*/ 194469 w 2870994"/>
              <a:gd name="connsiteY7" fmla="*/ 6181725 h 6409532"/>
              <a:gd name="connsiteX8" fmla="*/ 0 w 2870994"/>
              <a:gd name="connsiteY8" fmla="*/ 6409532 h 6409532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59820 w 2868613"/>
              <a:gd name="connsiteY2" fmla="*/ 1645971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608013 w 2868613"/>
              <a:gd name="connsiteY7" fmla="*/ 5588000 h 6411913"/>
              <a:gd name="connsiteX8" fmla="*/ 192088 w 2868613"/>
              <a:gd name="connsiteY8" fmla="*/ 6181725 h 6411913"/>
              <a:gd name="connsiteX9" fmla="*/ 0 w 2868613"/>
              <a:gd name="connsiteY9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192088 w 2868613"/>
              <a:gd name="connsiteY9" fmla="*/ 6181725 h 6411913"/>
              <a:gd name="connsiteX10" fmla="*/ 0 w 2868613"/>
              <a:gd name="connsiteY10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42254 w 2868613"/>
              <a:gd name="connsiteY5" fmla="*/ 3861137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2254 w 2868613"/>
              <a:gd name="connsiteY6" fmla="*/ 3861137 h 6411913"/>
              <a:gd name="connsiteX7" fmla="*/ 1081881 w 2868613"/>
              <a:gd name="connsiteY7" fmla="*/ 4800208 h 6411913"/>
              <a:gd name="connsiteX8" fmla="*/ 883445 w 2868613"/>
              <a:gd name="connsiteY8" fmla="*/ 5149053 h 6411913"/>
              <a:gd name="connsiteX9" fmla="*/ 712760 w 2868613"/>
              <a:gd name="connsiteY9" fmla="*/ 5430462 h 6411913"/>
              <a:gd name="connsiteX10" fmla="*/ 542926 w 2868613"/>
              <a:gd name="connsiteY10" fmla="*/ 5694842 h 6411913"/>
              <a:gd name="connsiteX11" fmla="*/ 192088 w 2868613"/>
              <a:gd name="connsiteY11" fmla="*/ 6181725 h 6411913"/>
              <a:gd name="connsiteX12" fmla="*/ 0 w 2868613"/>
              <a:gd name="connsiteY12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2254 w 2868613"/>
              <a:gd name="connsiteY6" fmla="*/ 3861137 h 6411913"/>
              <a:gd name="connsiteX7" fmla="*/ 1342653 w 2868613"/>
              <a:gd name="connsiteY7" fmla="*/ 4294093 h 6411913"/>
              <a:gd name="connsiteX8" fmla="*/ 1081881 w 2868613"/>
              <a:gd name="connsiteY8" fmla="*/ 4800208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2653 w 2868613"/>
              <a:gd name="connsiteY7" fmla="*/ 4294093 h 6411913"/>
              <a:gd name="connsiteX8" fmla="*/ 1081881 w 2868613"/>
              <a:gd name="connsiteY8" fmla="*/ 4800208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2653 w 2868613"/>
              <a:gd name="connsiteY7" fmla="*/ 4294093 h 6411913"/>
              <a:gd name="connsiteX8" fmla="*/ 1086643 w 2868613"/>
              <a:gd name="connsiteY8" fmla="*/ 4816520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45308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69342 w 2868613"/>
              <a:gd name="connsiteY3" fmla="*/ 1641509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68613" h="6411913">
                <a:moveTo>
                  <a:pt x="2868613" y="0"/>
                </a:moveTo>
                <a:cubicBezTo>
                  <a:pt x="2856442" y="43391"/>
                  <a:pt x="2845462" y="87622"/>
                  <a:pt x="2760663" y="361950"/>
                </a:cubicBezTo>
                <a:cubicBezTo>
                  <a:pt x="2706820" y="539616"/>
                  <a:pt x="2617921" y="847710"/>
                  <a:pt x="2552701" y="1060970"/>
                </a:cubicBezTo>
                <a:cubicBezTo>
                  <a:pt x="2487481" y="1274230"/>
                  <a:pt x="2448056" y="1400169"/>
                  <a:pt x="2369342" y="1641509"/>
                </a:cubicBezTo>
                <a:cubicBezTo>
                  <a:pt x="2290628" y="1882849"/>
                  <a:pt x="2180114" y="2227994"/>
                  <a:pt x="2080417" y="2509012"/>
                </a:cubicBezTo>
                <a:cubicBezTo>
                  <a:pt x="1980720" y="2790030"/>
                  <a:pt x="1860060" y="3102262"/>
                  <a:pt x="1771160" y="3327616"/>
                </a:cubicBezTo>
                <a:cubicBezTo>
                  <a:pt x="1682260" y="3552970"/>
                  <a:pt x="1617243" y="3698699"/>
                  <a:pt x="1547015" y="3861138"/>
                </a:cubicBezTo>
                <a:cubicBezTo>
                  <a:pt x="1476788" y="4023577"/>
                  <a:pt x="1426524" y="4143018"/>
                  <a:pt x="1349795" y="4302248"/>
                </a:cubicBezTo>
                <a:cubicBezTo>
                  <a:pt x="1273066" y="4461478"/>
                  <a:pt x="1163178" y="4674706"/>
                  <a:pt x="1086643" y="4816520"/>
                </a:cubicBezTo>
                <a:cubicBezTo>
                  <a:pt x="1010108" y="4958334"/>
                  <a:pt x="951710" y="5050126"/>
                  <a:pt x="890587" y="5153130"/>
                </a:cubicBezTo>
                <a:cubicBezTo>
                  <a:pt x="829464" y="5256134"/>
                  <a:pt x="775863" y="5345616"/>
                  <a:pt x="719903" y="5434542"/>
                </a:cubicBezTo>
                <a:cubicBezTo>
                  <a:pt x="663944" y="5523468"/>
                  <a:pt x="642799" y="5562157"/>
                  <a:pt x="554830" y="5686688"/>
                </a:cubicBezTo>
                <a:cubicBezTo>
                  <a:pt x="466861" y="5811219"/>
                  <a:pt x="284560" y="6060854"/>
                  <a:pt x="192088" y="6181725"/>
                </a:cubicBezTo>
                <a:cubicBezTo>
                  <a:pt x="99616" y="6302596"/>
                  <a:pt x="38629" y="6373284"/>
                  <a:pt x="0" y="6411913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2" name="Forme libre 1311"/>
          <p:cNvSpPr/>
          <p:nvPr/>
        </p:nvSpPr>
        <p:spPr>
          <a:xfrm>
            <a:off x="4664869" y="6679406"/>
            <a:ext cx="2869407" cy="3082131"/>
          </a:xfrm>
          <a:custGeom>
            <a:avLst/>
            <a:gdLst>
              <a:gd name="connsiteX0" fmla="*/ 2863850 w 2863850"/>
              <a:gd name="connsiteY0" fmla="*/ 0 h 6381750"/>
              <a:gd name="connsiteX1" fmla="*/ 2755900 w 2863850"/>
              <a:gd name="connsiteY1" fmla="*/ 361950 h 6381750"/>
              <a:gd name="connsiteX2" fmla="*/ 2362200 w 2863850"/>
              <a:gd name="connsiteY2" fmla="*/ 1651000 h 6381750"/>
              <a:gd name="connsiteX3" fmla="*/ 2063750 w 2863850"/>
              <a:gd name="connsiteY3" fmla="*/ 2489200 h 6381750"/>
              <a:gd name="connsiteX4" fmla="*/ 1530350 w 2863850"/>
              <a:gd name="connsiteY4" fmla="*/ 3841750 h 6381750"/>
              <a:gd name="connsiteX5" fmla="*/ 1060450 w 2863850"/>
              <a:gd name="connsiteY5" fmla="*/ 4787900 h 6381750"/>
              <a:gd name="connsiteX6" fmla="*/ 603250 w 2863850"/>
              <a:gd name="connsiteY6" fmla="*/ 5588000 h 6381750"/>
              <a:gd name="connsiteX7" fmla="*/ 177800 w 2863850"/>
              <a:gd name="connsiteY7" fmla="*/ 6172200 h 6381750"/>
              <a:gd name="connsiteX8" fmla="*/ 0 w 2863850"/>
              <a:gd name="connsiteY8" fmla="*/ 6381750 h 6381750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41750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84944 w 2861469"/>
              <a:gd name="connsiteY7" fmla="*/ 6181725 h 6393657"/>
              <a:gd name="connsiteX8" fmla="*/ 0 w 2861469"/>
              <a:gd name="connsiteY8" fmla="*/ 6393657 h 6393657"/>
              <a:gd name="connsiteX0" fmla="*/ 2870994 w 2870994"/>
              <a:gd name="connsiteY0" fmla="*/ 0 h 6409532"/>
              <a:gd name="connsiteX1" fmla="*/ 2763044 w 2870994"/>
              <a:gd name="connsiteY1" fmla="*/ 361950 h 6409532"/>
              <a:gd name="connsiteX2" fmla="*/ 2369344 w 2870994"/>
              <a:gd name="connsiteY2" fmla="*/ 1651000 h 6409532"/>
              <a:gd name="connsiteX3" fmla="*/ 2070894 w 2870994"/>
              <a:gd name="connsiteY3" fmla="*/ 2489200 h 6409532"/>
              <a:gd name="connsiteX4" fmla="*/ 1537494 w 2870994"/>
              <a:gd name="connsiteY4" fmla="*/ 3832225 h 6409532"/>
              <a:gd name="connsiteX5" fmla="*/ 1067594 w 2870994"/>
              <a:gd name="connsiteY5" fmla="*/ 4787900 h 6409532"/>
              <a:gd name="connsiteX6" fmla="*/ 610394 w 2870994"/>
              <a:gd name="connsiteY6" fmla="*/ 5588000 h 6409532"/>
              <a:gd name="connsiteX7" fmla="*/ 194469 w 2870994"/>
              <a:gd name="connsiteY7" fmla="*/ 6181725 h 6409532"/>
              <a:gd name="connsiteX8" fmla="*/ 0 w 2870994"/>
              <a:gd name="connsiteY8" fmla="*/ 6409532 h 6409532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59820 w 2868613"/>
              <a:gd name="connsiteY2" fmla="*/ 1645971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608013 w 2868613"/>
              <a:gd name="connsiteY7" fmla="*/ 5588000 h 6411913"/>
              <a:gd name="connsiteX8" fmla="*/ 192088 w 2868613"/>
              <a:gd name="connsiteY8" fmla="*/ 6181725 h 6411913"/>
              <a:gd name="connsiteX9" fmla="*/ 0 w 2868613"/>
              <a:gd name="connsiteY9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192088 w 2868613"/>
              <a:gd name="connsiteY9" fmla="*/ 6181725 h 6411913"/>
              <a:gd name="connsiteX10" fmla="*/ 0 w 2868613"/>
              <a:gd name="connsiteY10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42254 w 2868613"/>
              <a:gd name="connsiteY5" fmla="*/ 3861137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2254 w 2868613"/>
              <a:gd name="connsiteY6" fmla="*/ 3861137 h 6411913"/>
              <a:gd name="connsiteX7" fmla="*/ 1081881 w 2868613"/>
              <a:gd name="connsiteY7" fmla="*/ 4800208 h 6411913"/>
              <a:gd name="connsiteX8" fmla="*/ 883445 w 2868613"/>
              <a:gd name="connsiteY8" fmla="*/ 5149053 h 6411913"/>
              <a:gd name="connsiteX9" fmla="*/ 712760 w 2868613"/>
              <a:gd name="connsiteY9" fmla="*/ 5430462 h 6411913"/>
              <a:gd name="connsiteX10" fmla="*/ 542926 w 2868613"/>
              <a:gd name="connsiteY10" fmla="*/ 5694842 h 6411913"/>
              <a:gd name="connsiteX11" fmla="*/ 192088 w 2868613"/>
              <a:gd name="connsiteY11" fmla="*/ 6181725 h 6411913"/>
              <a:gd name="connsiteX12" fmla="*/ 0 w 2868613"/>
              <a:gd name="connsiteY12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2254 w 2868613"/>
              <a:gd name="connsiteY6" fmla="*/ 3861137 h 6411913"/>
              <a:gd name="connsiteX7" fmla="*/ 1342653 w 2868613"/>
              <a:gd name="connsiteY7" fmla="*/ 4294093 h 6411913"/>
              <a:gd name="connsiteX8" fmla="*/ 1081881 w 2868613"/>
              <a:gd name="connsiteY8" fmla="*/ 4800208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2653 w 2868613"/>
              <a:gd name="connsiteY7" fmla="*/ 4294093 h 6411913"/>
              <a:gd name="connsiteX8" fmla="*/ 1081881 w 2868613"/>
              <a:gd name="connsiteY8" fmla="*/ 4800208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2653 w 2868613"/>
              <a:gd name="connsiteY7" fmla="*/ 4294093 h 6411913"/>
              <a:gd name="connsiteX8" fmla="*/ 1086643 w 2868613"/>
              <a:gd name="connsiteY8" fmla="*/ 4816520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45308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69342 w 2868613"/>
              <a:gd name="connsiteY3" fmla="*/ 1641509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3541 w 2868613"/>
              <a:gd name="connsiteY5" fmla="*/ 3337523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68613" h="6411913">
                <a:moveTo>
                  <a:pt x="2868613" y="0"/>
                </a:moveTo>
                <a:cubicBezTo>
                  <a:pt x="2856442" y="43391"/>
                  <a:pt x="2845462" y="87622"/>
                  <a:pt x="2760663" y="361950"/>
                </a:cubicBezTo>
                <a:cubicBezTo>
                  <a:pt x="2706820" y="539616"/>
                  <a:pt x="2616731" y="844408"/>
                  <a:pt x="2552701" y="1060970"/>
                </a:cubicBezTo>
                <a:cubicBezTo>
                  <a:pt x="2488671" y="1277532"/>
                  <a:pt x="2454405" y="1417506"/>
                  <a:pt x="2376484" y="1661324"/>
                </a:cubicBezTo>
                <a:cubicBezTo>
                  <a:pt x="2298563" y="1905142"/>
                  <a:pt x="2185668" y="2244509"/>
                  <a:pt x="2085178" y="2523875"/>
                </a:cubicBezTo>
                <a:cubicBezTo>
                  <a:pt x="1984688" y="2803241"/>
                  <a:pt x="1875138" y="3129509"/>
                  <a:pt x="1773541" y="3337523"/>
                </a:cubicBezTo>
                <a:cubicBezTo>
                  <a:pt x="1683847" y="3560400"/>
                  <a:pt x="1617639" y="3700351"/>
                  <a:pt x="1547015" y="3861138"/>
                </a:cubicBezTo>
                <a:cubicBezTo>
                  <a:pt x="1476391" y="4021925"/>
                  <a:pt x="1426524" y="4143018"/>
                  <a:pt x="1349795" y="4302248"/>
                </a:cubicBezTo>
                <a:cubicBezTo>
                  <a:pt x="1273066" y="4461478"/>
                  <a:pt x="1163178" y="4674706"/>
                  <a:pt x="1086643" y="4816520"/>
                </a:cubicBezTo>
                <a:cubicBezTo>
                  <a:pt x="1010108" y="4958334"/>
                  <a:pt x="951710" y="5050126"/>
                  <a:pt x="890587" y="5153130"/>
                </a:cubicBezTo>
                <a:cubicBezTo>
                  <a:pt x="829464" y="5256134"/>
                  <a:pt x="775863" y="5345616"/>
                  <a:pt x="719903" y="5434542"/>
                </a:cubicBezTo>
                <a:cubicBezTo>
                  <a:pt x="663944" y="5523468"/>
                  <a:pt x="642799" y="5562157"/>
                  <a:pt x="554830" y="5686688"/>
                </a:cubicBezTo>
                <a:cubicBezTo>
                  <a:pt x="466861" y="5811219"/>
                  <a:pt x="284560" y="6060854"/>
                  <a:pt x="192088" y="6181725"/>
                </a:cubicBezTo>
                <a:cubicBezTo>
                  <a:pt x="99616" y="6302596"/>
                  <a:pt x="38629" y="6373284"/>
                  <a:pt x="0" y="6411913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3" name="Forme libre 1312"/>
          <p:cNvSpPr/>
          <p:nvPr/>
        </p:nvSpPr>
        <p:spPr>
          <a:xfrm>
            <a:off x="4667250" y="7138988"/>
            <a:ext cx="2869407" cy="2743993"/>
          </a:xfrm>
          <a:custGeom>
            <a:avLst/>
            <a:gdLst>
              <a:gd name="connsiteX0" fmla="*/ 2863850 w 2863850"/>
              <a:gd name="connsiteY0" fmla="*/ 0 h 6381750"/>
              <a:gd name="connsiteX1" fmla="*/ 2755900 w 2863850"/>
              <a:gd name="connsiteY1" fmla="*/ 361950 h 6381750"/>
              <a:gd name="connsiteX2" fmla="*/ 2362200 w 2863850"/>
              <a:gd name="connsiteY2" fmla="*/ 1651000 h 6381750"/>
              <a:gd name="connsiteX3" fmla="*/ 2063750 w 2863850"/>
              <a:gd name="connsiteY3" fmla="*/ 2489200 h 6381750"/>
              <a:gd name="connsiteX4" fmla="*/ 1530350 w 2863850"/>
              <a:gd name="connsiteY4" fmla="*/ 3841750 h 6381750"/>
              <a:gd name="connsiteX5" fmla="*/ 1060450 w 2863850"/>
              <a:gd name="connsiteY5" fmla="*/ 4787900 h 6381750"/>
              <a:gd name="connsiteX6" fmla="*/ 603250 w 2863850"/>
              <a:gd name="connsiteY6" fmla="*/ 5588000 h 6381750"/>
              <a:gd name="connsiteX7" fmla="*/ 177800 w 2863850"/>
              <a:gd name="connsiteY7" fmla="*/ 6172200 h 6381750"/>
              <a:gd name="connsiteX8" fmla="*/ 0 w 2863850"/>
              <a:gd name="connsiteY8" fmla="*/ 6381750 h 6381750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41750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84944 w 2861469"/>
              <a:gd name="connsiteY7" fmla="*/ 6181725 h 6393657"/>
              <a:gd name="connsiteX8" fmla="*/ 0 w 2861469"/>
              <a:gd name="connsiteY8" fmla="*/ 6393657 h 6393657"/>
              <a:gd name="connsiteX0" fmla="*/ 2870994 w 2870994"/>
              <a:gd name="connsiteY0" fmla="*/ 0 h 6409532"/>
              <a:gd name="connsiteX1" fmla="*/ 2763044 w 2870994"/>
              <a:gd name="connsiteY1" fmla="*/ 361950 h 6409532"/>
              <a:gd name="connsiteX2" fmla="*/ 2369344 w 2870994"/>
              <a:gd name="connsiteY2" fmla="*/ 1651000 h 6409532"/>
              <a:gd name="connsiteX3" fmla="*/ 2070894 w 2870994"/>
              <a:gd name="connsiteY3" fmla="*/ 2489200 h 6409532"/>
              <a:gd name="connsiteX4" fmla="*/ 1537494 w 2870994"/>
              <a:gd name="connsiteY4" fmla="*/ 3832225 h 6409532"/>
              <a:gd name="connsiteX5" fmla="*/ 1067594 w 2870994"/>
              <a:gd name="connsiteY5" fmla="*/ 4787900 h 6409532"/>
              <a:gd name="connsiteX6" fmla="*/ 610394 w 2870994"/>
              <a:gd name="connsiteY6" fmla="*/ 5588000 h 6409532"/>
              <a:gd name="connsiteX7" fmla="*/ 194469 w 2870994"/>
              <a:gd name="connsiteY7" fmla="*/ 6181725 h 6409532"/>
              <a:gd name="connsiteX8" fmla="*/ 0 w 2870994"/>
              <a:gd name="connsiteY8" fmla="*/ 6409532 h 6409532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59820 w 2868613"/>
              <a:gd name="connsiteY2" fmla="*/ 1645971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608013 w 2868613"/>
              <a:gd name="connsiteY7" fmla="*/ 5588000 h 6411913"/>
              <a:gd name="connsiteX8" fmla="*/ 192088 w 2868613"/>
              <a:gd name="connsiteY8" fmla="*/ 6181725 h 6411913"/>
              <a:gd name="connsiteX9" fmla="*/ 0 w 2868613"/>
              <a:gd name="connsiteY9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192088 w 2868613"/>
              <a:gd name="connsiteY9" fmla="*/ 6181725 h 6411913"/>
              <a:gd name="connsiteX10" fmla="*/ 0 w 2868613"/>
              <a:gd name="connsiteY10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42254 w 2868613"/>
              <a:gd name="connsiteY5" fmla="*/ 3861137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2254 w 2868613"/>
              <a:gd name="connsiteY6" fmla="*/ 3861137 h 6411913"/>
              <a:gd name="connsiteX7" fmla="*/ 1081881 w 2868613"/>
              <a:gd name="connsiteY7" fmla="*/ 4800208 h 6411913"/>
              <a:gd name="connsiteX8" fmla="*/ 883445 w 2868613"/>
              <a:gd name="connsiteY8" fmla="*/ 5149053 h 6411913"/>
              <a:gd name="connsiteX9" fmla="*/ 712760 w 2868613"/>
              <a:gd name="connsiteY9" fmla="*/ 5430462 h 6411913"/>
              <a:gd name="connsiteX10" fmla="*/ 542926 w 2868613"/>
              <a:gd name="connsiteY10" fmla="*/ 5694842 h 6411913"/>
              <a:gd name="connsiteX11" fmla="*/ 192088 w 2868613"/>
              <a:gd name="connsiteY11" fmla="*/ 6181725 h 6411913"/>
              <a:gd name="connsiteX12" fmla="*/ 0 w 2868613"/>
              <a:gd name="connsiteY12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2254 w 2868613"/>
              <a:gd name="connsiteY6" fmla="*/ 3861137 h 6411913"/>
              <a:gd name="connsiteX7" fmla="*/ 1342653 w 2868613"/>
              <a:gd name="connsiteY7" fmla="*/ 4294093 h 6411913"/>
              <a:gd name="connsiteX8" fmla="*/ 1081881 w 2868613"/>
              <a:gd name="connsiteY8" fmla="*/ 4800208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2653 w 2868613"/>
              <a:gd name="connsiteY7" fmla="*/ 4294093 h 6411913"/>
              <a:gd name="connsiteX8" fmla="*/ 1081881 w 2868613"/>
              <a:gd name="connsiteY8" fmla="*/ 4800208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2653 w 2868613"/>
              <a:gd name="connsiteY7" fmla="*/ 4294093 h 6411913"/>
              <a:gd name="connsiteX8" fmla="*/ 1086643 w 2868613"/>
              <a:gd name="connsiteY8" fmla="*/ 4816520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45308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69342 w 2868613"/>
              <a:gd name="connsiteY3" fmla="*/ 1641509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3541 w 2868613"/>
              <a:gd name="connsiteY5" fmla="*/ 3337523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64604 w 2868613"/>
              <a:gd name="connsiteY2" fmla="*/ 1044278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3541 w 2868613"/>
              <a:gd name="connsiteY5" fmla="*/ 3337523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7804 w 2868613"/>
              <a:gd name="connsiteY1" fmla="*/ 356386 h 6411913"/>
              <a:gd name="connsiteX2" fmla="*/ 2564604 w 2868613"/>
              <a:gd name="connsiteY2" fmla="*/ 1044278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3541 w 2868613"/>
              <a:gd name="connsiteY5" fmla="*/ 3337523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68613" h="6411913">
                <a:moveTo>
                  <a:pt x="2868613" y="0"/>
                </a:moveTo>
                <a:cubicBezTo>
                  <a:pt x="2856442" y="43391"/>
                  <a:pt x="2852603" y="82058"/>
                  <a:pt x="2767804" y="356386"/>
                </a:cubicBezTo>
                <a:cubicBezTo>
                  <a:pt x="2713961" y="534052"/>
                  <a:pt x="2629824" y="826788"/>
                  <a:pt x="2564604" y="1044278"/>
                </a:cubicBezTo>
                <a:cubicBezTo>
                  <a:pt x="2499384" y="1261768"/>
                  <a:pt x="2456388" y="1414725"/>
                  <a:pt x="2376484" y="1661324"/>
                </a:cubicBezTo>
                <a:cubicBezTo>
                  <a:pt x="2296580" y="1907923"/>
                  <a:pt x="2185668" y="2244509"/>
                  <a:pt x="2085178" y="2523875"/>
                </a:cubicBezTo>
                <a:cubicBezTo>
                  <a:pt x="1984688" y="2803241"/>
                  <a:pt x="1875138" y="3129509"/>
                  <a:pt x="1773541" y="3337523"/>
                </a:cubicBezTo>
                <a:cubicBezTo>
                  <a:pt x="1683847" y="3560400"/>
                  <a:pt x="1617639" y="3700351"/>
                  <a:pt x="1547015" y="3861138"/>
                </a:cubicBezTo>
                <a:cubicBezTo>
                  <a:pt x="1476391" y="4021925"/>
                  <a:pt x="1426524" y="4143018"/>
                  <a:pt x="1349795" y="4302248"/>
                </a:cubicBezTo>
                <a:cubicBezTo>
                  <a:pt x="1273066" y="4461478"/>
                  <a:pt x="1163178" y="4674706"/>
                  <a:pt x="1086643" y="4816520"/>
                </a:cubicBezTo>
                <a:cubicBezTo>
                  <a:pt x="1010108" y="4958334"/>
                  <a:pt x="951710" y="5050126"/>
                  <a:pt x="890587" y="5153130"/>
                </a:cubicBezTo>
                <a:cubicBezTo>
                  <a:pt x="829464" y="5256134"/>
                  <a:pt x="775863" y="5345616"/>
                  <a:pt x="719903" y="5434542"/>
                </a:cubicBezTo>
                <a:cubicBezTo>
                  <a:pt x="663944" y="5523468"/>
                  <a:pt x="642799" y="5562157"/>
                  <a:pt x="554830" y="5686688"/>
                </a:cubicBezTo>
                <a:cubicBezTo>
                  <a:pt x="466861" y="5811219"/>
                  <a:pt x="284560" y="6060854"/>
                  <a:pt x="192088" y="6181725"/>
                </a:cubicBezTo>
                <a:cubicBezTo>
                  <a:pt x="99616" y="6302596"/>
                  <a:pt x="38629" y="6373284"/>
                  <a:pt x="0" y="6411913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4" name="Forme libre 1313"/>
          <p:cNvSpPr/>
          <p:nvPr/>
        </p:nvSpPr>
        <p:spPr>
          <a:xfrm>
            <a:off x="4669631" y="7605713"/>
            <a:ext cx="2869407" cy="2386805"/>
          </a:xfrm>
          <a:custGeom>
            <a:avLst/>
            <a:gdLst>
              <a:gd name="connsiteX0" fmla="*/ 2863850 w 2863850"/>
              <a:gd name="connsiteY0" fmla="*/ 0 h 6381750"/>
              <a:gd name="connsiteX1" fmla="*/ 2755900 w 2863850"/>
              <a:gd name="connsiteY1" fmla="*/ 361950 h 6381750"/>
              <a:gd name="connsiteX2" fmla="*/ 2362200 w 2863850"/>
              <a:gd name="connsiteY2" fmla="*/ 1651000 h 6381750"/>
              <a:gd name="connsiteX3" fmla="*/ 2063750 w 2863850"/>
              <a:gd name="connsiteY3" fmla="*/ 2489200 h 6381750"/>
              <a:gd name="connsiteX4" fmla="*/ 1530350 w 2863850"/>
              <a:gd name="connsiteY4" fmla="*/ 3841750 h 6381750"/>
              <a:gd name="connsiteX5" fmla="*/ 1060450 w 2863850"/>
              <a:gd name="connsiteY5" fmla="*/ 4787900 h 6381750"/>
              <a:gd name="connsiteX6" fmla="*/ 603250 w 2863850"/>
              <a:gd name="connsiteY6" fmla="*/ 5588000 h 6381750"/>
              <a:gd name="connsiteX7" fmla="*/ 177800 w 2863850"/>
              <a:gd name="connsiteY7" fmla="*/ 6172200 h 6381750"/>
              <a:gd name="connsiteX8" fmla="*/ 0 w 2863850"/>
              <a:gd name="connsiteY8" fmla="*/ 6381750 h 6381750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41750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84944 w 2861469"/>
              <a:gd name="connsiteY7" fmla="*/ 6181725 h 6393657"/>
              <a:gd name="connsiteX8" fmla="*/ 0 w 2861469"/>
              <a:gd name="connsiteY8" fmla="*/ 6393657 h 6393657"/>
              <a:gd name="connsiteX0" fmla="*/ 2870994 w 2870994"/>
              <a:gd name="connsiteY0" fmla="*/ 0 h 6409532"/>
              <a:gd name="connsiteX1" fmla="*/ 2763044 w 2870994"/>
              <a:gd name="connsiteY1" fmla="*/ 361950 h 6409532"/>
              <a:gd name="connsiteX2" fmla="*/ 2369344 w 2870994"/>
              <a:gd name="connsiteY2" fmla="*/ 1651000 h 6409532"/>
              <a:gd name="connsiteX3" fmla="*/ 2070894 w 2870994"/>
              <a:gd name="connsiteY3" fmla="*/ 2489200 h 6409532"/>
              <a:gd name="connsiteX4" fmla="*/ 1537494 w 2870994"/>
              <a:gd name="connsiteY4" fmla="*/ 3832225 h 6409532"/>
              <a:gd name="connsiteX5" fmla="*/ 1067594 w 2870994"/>
              <a:gd name="connsiteY5" fmla="*/ 4787900 h 6409532"/>
              <a:gd name="connsiteX6" fmla="*/ 610394 w 2870994"/>
              <a:gd name="connsiteY6" fmla="*/ 5588000 h 6409532"/>
              <a:gd name="connsiteX7" fmla="*/ 194469 w 2870994"/>
              <a:gd name="connsiteY7" fmla="*/ 6181725 h 6409532"/>
              <a:gd name="connsiteX8" fmla="*/ 0 w 2870994"/>
              <a:gd name="connsiteY8" fmla="*/ 6409532 h 6409532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59820 w 2868613"/>
              <a:gd name="connsiteY2" fmla="*/ 1645971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608013 w 2868613"/>
              <a:gd name="connsiteY7" fmla="*/ 5588000 h 6411913"/>
              <a:gd name="connsiteX8" fmla="*/ 192088 w 2868613"/>
              <a:gd name="connsiteY8" fmla="*/ 6181725 h 6411913"/>
              <a:gd name="connsiteX9" fmla="*/ 0 w 2868613"/>
              <a:gd name="connsiteY9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192088 w 2868613"/>
              <a:gd name="connsiteY9" fmla="*/ 6181725 h 6411913"/>
              <a:gd name="connsiteX10" fmla="*/ 0 w 2868613"/>
              <a:gd name="connsiteY10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42254 w 2868613"/>
              <a:gd name="connsiteY5" fmla="*/ 3861137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2254 w 2868613"/>
              <a:gd name="connsiteY6" fmla="*/ 3861137 h 6411913"/>
              <a:gd name="connsiteX7" fmla="*/ 1081881 w 2868613"/>
              <a:gd name="connsiteY7" fmla="*/ 4800208 h 6411913"/>
              <a:gd name="connsiteX8" fmla="*/ 883445 w 2868613"/>
              <a:gd name="connsiteY8" fmla="*/ 5149053 h 6411913"/>
              <a:gd name="connsiteX9" fmla="*/ 712760 w 2868613"/>
              <a:gd name="connsiteY9" fmla="*/ 5430462 h 6411913"/>
              <a:gd name="connsiteX10" fmla="*/ 542926 w 2868613"/>
              <a:gd name="connsiteY10" fmla="*/ 5694842 h 6411913"/>
              <a:gd name="connsiteX11" fmla="*/ 192088 w 2868613"/>
              <a:gd name="connsiteY11" fmla="*/ 6181725 h 6411913"/>
              <a:gd name="connsiteX12" fmla="*/ 0 w 2868613"/>
              <a:gd name="connsiteY12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2254 w 2868613"/>
              <a:gd name="connsiteY6" fmla="*/ 3861137 h 6411913"/>
              <a:gd name="connsiteX7" fmla="*/ 1342653 w 2868613"/>
              <a:gd name="connsiteY7" fmla="*/ 4294093 h 6411913"/>
              <a:gd name="connsiteX8" fmla="*/ 1081881 w 2868613"/>
              <a:gd name="connsiteY8" fmla="*/ 4800208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2653 w 2868613"/>
              <a:gd name="connsiteY7" fmla="*/ 4294093 h 6411913"/>
              <a:gd name="connsiteX8" fmla="*/ 1081881 w 2868613"/>
              <a:gd name="connsiteY8" fmla="*/ 4800208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2653 w 2868613"/>
              <a:gd name="connsiteY7" fmla="*/ 4294093 h 6411913"/>
              <a:gd name="connsiteX8" fmla="*/ 1086643 w 2868613"/>
              <a:gd name="connsiteY8" fmla="*/ 4816520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45308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69342 w 2868613"/>
              <a:gd name="connsiteY3" fmla="*/ 1641509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3541 w 2868613"/>
              <a:gd name="connsiteY5" fmla="*/ 3337523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23549 w 2868613"/>
              <a:gd name="connsiteY5" fmla="*/ 3459065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23549 w 2868613"/>
              <a:gd name="connsiteY5" fmla="*/ 3459065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68613" h="6411913">
                <a:moveTo>
                  <a:pt x="2868613" y="0"/>
                </a:moveTo>
                <a:cubicBezTo>
                  <a:pt x="2856442" y="43391"/>
                  <a:pt x="2845462" y="87622"/>
                  <a:pt x="2760663" y="361950"/>
                </a:cubicBezTo>
                <a:cubicBezTo>
                  <a:pt x="2706820" y="539616"/>
                  <a:pt x="2616731" y="844408"/>
                  <a:pt x="2552701" y="1060970"/>
                </a:cubicBezTo>
                <a:cubicBezTo>
                  <a:pt x="2488671" y="1277532"/>
                  <a:pt x="2454405" y="1417506"/>
                  <a:pt x="2376484" y="1661324"/>
                </a:cubicBezTo>
                <a:cubicBezTo>
                  <a:pt x="2298563" y="1905142"/>
                  <a:pt x="2194000" y="2224252"/>
                  <a:pt x="2085178" y="2523875"/>
                </a:cubicBezTo>
                <a:cubicBezTo>
                  <a:pt x="1976356" y="2823498"/>
                  <a:pt x="1827526" y="3219067"/>
                  <a:pt x="1723549" y="3459065"/>
                </a:cubicBezTo>
                <a:cubicBezTo>
                  <a:pt x="1633855" y="3681942"/>
                  <a:pt x="1609307" y="3720608"/>
                  <a:pt x="1547015" y="3861138"/>
                </a:cubicBezTo>
                <a:cubicBezTo>
                  <a:pt x="1484723" y="4001669"/>
                  <a:pt x="1426524" y="4143018"/>
                  <a:pt x="1349795" y="4302248"/>
                </a:cubicBezTo>
                <a:cubicBezTo>
                  <a:pt x="1273066" y="4461478"/>
                  <a:pt x="1163178" y="4674706"/>
                  <a:pt x="1086643" y="4816520"/>
                </a:cubicBezTo>
                <a:cubicBezTo>
                  <a:pt x="1010108" y="4958334"/>
                  <a:pt x="951710" y="5050126"/>
                  <a:pt x="890587" y="5153130"/>
                </a:cubicBezTo>
                <a:cubicBezTo>
                  <a:pt x="829464" y="5256134"/>
                  <a:pt x="775863" y="5345616"/>
                  <a:pt x="719903" y="5434542"/>
                </a:cubicBezTo>
                <a:cubicBezTo>
                  <a:pt x="663944" y="5523468"/>
                  <a:pt x="642799" y="5562157"/>
                  <a:pt x="554830" y="5686688"/>
                </a:cubicBezTo>
                <a:cubicBezTo>
                  <a:pt x="466861" y="5811219"/>
                  <a:pt x="284560" y="6060854"/>
                  <a:pt x="192088" y="6181725"/>
                </a:cubicBezTo>
                <a:cubicBezTo>
                  <a:pt x="99616" y="6302596"/>
                  <a:pt x="38629" y="6373284"/>
                  <a:pt x="0" y="6411913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5" name="Forme libre 1314"/>
          <p:cNvSpPr/>
          <p:nvPr/>
        </p:nvSpPr>
        <p:spPr>
          <a:xfrm>
            <a:off x="4672012" y="8058150"/>
            <a:ext cx="2869407" cy="2051050"/>
          </a:xfrm>
          <a:custGeom>
            <a:avLst/>
            <a:gdLst>
              <a:gd name="connsiteX0" fmla="*/ 2863850 w 2863850"/>
              <a:gd name="connsiteY0" fmla="*/ 0 h 6381750"/>
              <a:gd name="connsiteX1" fmla="*/ 2755900 w 2863850"/>
              <a:gd name="connsiteY1" fmla="*/ 361950 h 6381750"/>
              <a:gd name="connsiteX2" fmla="*/ 2362200 w 2863850"/>
              <a:gd name="connsiteY2" fmla="*/ 1651000 h 6381750"/>
              <a:gd name="connsiteX3" fmla="*/ 2063750 w 2863850"/>
              <a:gd name="connsiteY3" fmla="*/ 2489200 h 6381750"/>
              <a:gd name="connsiteX4" fmla="*/ 1530350 w 2863850"/>
              <a:gd name="connsiteY4" fmla="*/ 3841750 h 6381750"/>
              <a:gd name="connsiteX5" fmla="*/ 1060450 w 2863850"/>
              <a:gd name="connsiteY5" fmla="*/ 4787900 h 6381750"/>
              <a:gd name="connsiteX6" fmla="*/ 603250 w 2863850"/>
              <a:gd name="connsiteY6" fmla="*/ 5588000 h 6381750"/>
              <a:gd name="connsiteX7" fmla="*/ 177800 w 2863850"/>
              <a:gd name="connsiteY7" fmla="*/ 6172200 h 6381750"/>
              <a:gd name="connsiteX8" fmla="*/ 0 w 2863850"/>
              <a:gd name="connsiteY8" fmla="*/ 6381750 h 6381750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41750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84944 w 2861469"/>
              <a:gd name="connsiteY7" fmla="*/ 6181725 h 6393657"/>
              <a:gd name="connsiteX8" fmla="*/ 0 w 2861469"/>
              <a:gd name="connsiteY8" fmla="*/ 6393657 h 6393657"/>
              <a:gd name="connsiteX0" fmla="*/ 2870994 w 2870994"/>
              <a:gd name="connsiteY0" fmla="*/ 0 h 6409532"/>
              <a:gd name="connsiteX1" fmla="*/ 2763044 w 2870994"/>
              <a:gd name="connsiteY1" fmla="*/ 361950 h 6409532"/>
              <a:gd name="connsiteX2" fmla="*/ 2369344 w 2870994"/>
              <a:gd name="connsiteY2" fmla="*/ 1651000 h 6409532"/>
              <a:gd name="connsiteX3" fmla="*/ 2070894 w 2870994"/>
              <a:gd name="connsiteY3" fmla="*/ 2489200 h 6409532"/>
              <a:gd name="connsiteX4" fmla="*/ 1537494 w 2870994"/>
              <a:gd name="connsiteY4" fmla="*/ 3832225 h 6409532"/>
              <a:gd name="connsiteX5" fmla="*/ 1067594 w 2870994"/>
              <a:gd name="connsiteY5" fmla="*/ 4787900 h 6409532"/>
              <a:gd name="connsiteX6" fmla="*/ 610394 w 2870994"/>
              <a:gd name="connsiteY6" fmla="*/ 5588000 h 6409532"/>
              <a:gd name="connsiteX7" fmla="*/ 194469 w 2870994"/>
              <a:gd name="connsiteY7" fmla="*/ 6181725 h 6409532"/>
              <a:gd name="connsiteX8" fmla="*/ 0 w 2870994"/>
              <a:gd name="connsiteY8" fmla="*/ 6409532 h 6409532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59820 w 2868613"/>
              <a:gd name="connsiteY2" fmla="*/ 1645971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608013 w 2868613"/>
              <a:gd name="connsiteY7" fmla="*/ 5588000 h 6411913"/>
              <a:gd name="connsiteX8" fmla="*/ 192088 w 2868613"/>
              <a:gd name="connsiteY8" fmla="*/ 6181725 h 6411913"/>
              <a:gd name="connsiteX9" fmla="*/ 0 w 2868613"/>
              <a:gd name="connsiteY9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192088 w 2868613"/>
              <a:gd name="connsiteY9" fmla="*/ 6181725 h 6411913"/>
              <a:gd name="connsiteX10" fmla="*/ 0 w 2868613"/>
              <a:gd name="connsiteY10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42254 w 2868613"/>
              <a:gd name="connsiteY5" fmla="*/ 3861137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2254 w 2868613"/>
              <a:gd name="connsiteY6" fmla="*/ 3861137 h 6411913"/>
              <a:gd name="connsiteX7" fmla="*/ 1081881 w 2868613"/>
              <a:gd name="connsiteY7" fmla="*/ 4800208 h 6411913"/>
              <a:gd name="connsiteX8" fmla="*/ 883445 w 2868613"/>
              <a:gd name="connsiteY8" fmla="*/ 5149053 h 6411913"/>
              <a:gd name="connsiteX9" fmla="*/ 712760 w 2868613"/>
              <a:gd name="connsiteY9" fmla="*/ 5430462 h 6411913"/>
              <a:gd name="connsiteX10" fmla="*/ 542926 w 2868613"/>
              <a:gd name="connsiteY10" fmla="*/ 5694842 h 6411913"/>
              <a:gd name="connsiteX11" fmla="*/ 192088 w 2868613"/>
              <a:gd name="connsiteY11" fmla="*/ 6181725 h 6411913"/>
              <a:gd name="connsiteX12" fmla="*/ 0 w 2868613"/>
              <a:gd name="connsiteY12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2254 w 2868613"/>
              <a:gd name="connsiteY6" fmla="*/ 3861137 h 6411913"/>
              <a:gd name="connsiteX7" fmla="*/ 1342653 w 2868613"/>
              <a:gd name="connsiteY7" fmla="*/ 4294093 h 6411913"/>
              <a:gd name="connsiteX8" fmla="*/ 1081881 w 2868613"/>
              <a:gd name="connsiteY8" fmla="*/ 4800208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2653 w 2868613"/>
              <a:gd name="connsiteY7" fmla="*/ 4294093 h 6411913"/>
              <a:gd name="connsiteX8" fmla="*/ 1081881 w 2868613"/>
              <a:gd name="connsiteY8" fmla="*/ 4800208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2653 w 2868613"/>
              <a:gd name="connsiteY7" fmla="*/ 4294093 h 6411913"/>
              <a:gd name="connsiteX8" fmla="*/ 1086643 w 2868613"/>
              <a:gd name="connsiteY8" fmla="*/ 4816520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45308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69342 w 2868613"/>
              <a:gd name="connsiteY3" fmla="*/ 1641509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3541 w 2868613"/>
              <a:gd name="connsiteY5" fmla="*/ 3337523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23549 w 2868613"/>
              <a:gd name="connsiteY5" fmla="*/ 3459065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23549 w 2868613"/>
              <a:gd name="connsiteY5" fmla="*/ 3459065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68613" h="6411913">
                <a:moveTo>
                  <a:pt x="2868613" y="0"/>
                </a:moveTo>
                <a:cubicBezTo>
                  <a:pt x="2856442" y="43391"/>
                  <a:pt x="2845462" y="87622"/>
                  <a:pt x="2760663" y="361950"/>
                </a:cubicBezTo>
                <a:cubicBezTo>
                  <a:pt x="2706820" y="539616"/>
                  <a:pt x="2616731" y="844408"/>
                  <a:pt x="2552701" y="1060970"/>
                </a:cubicBezTo>
                <a:cubicBezTo>
                  <a:pt x="2488671" y="1277532"/>
                  <a:pt x="2454405" y="1417506"/>
                  <a:pt x="2376484" y="1661324"/>
                </a:cubicBezTo>
                <a:cubicBezTo>
                  <a:pt x="2298563" y="1905142"/>
                  <a:pt x="2194000" y="2224252"/>
                  <a:pt x="2085178" y="2523875"/>
                </a:cubicBezTo>
                <a:cubicBezTo>
                  <a:pt x="1976356" y="2823498"/>
                  <a:pt x="1827526" y="3219067"/>
                  <a:pt x="1723549" y="3459065"/>
                </a:cubicBezTo>
                <a:cubicBezTo>
                  <a:pt x="1633855" y="3681942"/>
                  <a:pt x="1609307" y="3720608"/>
                  <a:pt x="1547015" y="3861138"/>
                </a:cubicBezTo>
                <a:cubicBezTo>
                  <a:pt x="1484723" y="4001669"/>
                  <a:pt x="1426524" y="4143018"/>
                  <a:pt x="1349795" y="4302248"/>
                </a:cubicBezTo>
                <a:cubicBezTo>
                  <a:pt x="1273066" y="4461478"/>
                  <a:pt x="1163178" y="4674706"/>
                  <a:pt x="1086643" y="4816520"/>
                </a:cubicBezTo>
                <a:cubicBezTo>
                  <a:pt x="1010108" y="4958334"/>
                  <a:pt x="951710" y="5050126"/>
                  <a:pt x="890587" y="5153130"/>
                </a:cubicBezTo>
                <a:cubicBezTo>
                  <a:pt x="829464" y="5256134"/>
                  <a:pt x="775863" y="5345616"/>
                  <a:pt x="719903" y="5434542"/>
                </a:cubicBezTo>
                <a:cubicBezTo>
                  <a:pt x="663944" y="5523468"/>
                  <a:pt x="642799" y="5562157"/>
                  <a:pt x="554830" y="5686688"/>
                </a:cubicBezTo>
                <a:cubicBezTo>
                  <a:pt x="466861" y="5811219"/>
                  <a:pt x="284560" y="6060854"/>
                  <a:pt x="192088" y="6181725"/>
                </a:cubicBezTo>
                <a:cubicBezTo>
                  <a:pt x="99616" y="6302596"/>
                  <a:pt x="38629" y="6373284"/>
                  <a:pt x="0" y="6411913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6" name="Forme libre 1315"/>
          <p:cNvSpPr/>
          <p:nvPr/>
        </p:nvSpPr>
        <p:spPr>
          <a:xfrm>
            <a:off x="4672012" y="8508205"/>
            <a:ext cx="2869407" cy="1710531"/>
          </a:xfrm>
          <a:custGeom>
            <a:avLst/>
            <a:gdLst>
              <a:gd name="connsiteX0" fmla="*/ 2863850 w 2863850"/>
              <a:gd name="connsiteY0" fmla="*/ 0 h 6381750"/>
              <a:gd name="connsiteX1" fmla="*/ 2755900 w 2863850"/>
              <a:gd name="connsiteY1" fmla="*/ 361950 h 6381750"/>
              <a:gd name="connsiteX2" fmla="*/ 2362200 w 2863850"/>
              <a:gd name="connsiteY2" fmla="*/ 1651000 h 6381750"/>
              <a:gd name="connsiteX3" fmla="*/ 2063750 w 2863850"/>
              <a:gd name="connsiteY3" fmla="*/ 2489200 h 6381750"/>
              <a:gd name="connsiteX4" fmla="*/ 1530350 w 2863850"/>
              <a:gd name="connsiteY4" fmla="*/ 3841750 h 6381750"/>
              <a:gd name="connsiteX5" fmla="*/ 1060450 w 2863850"/>
              <a:gd name="connsiteY5" fmla="*/ 4787900 h 6381750"/>
              <a:gd name="connsiteX6" fmla="*/ 603250 w 2863850"/>
              <a:gd name="connsiteY6" fmla="*/ 5588000 h 6381750"/>
              <a:gd name="connsiteX7" fmla="*/ 177800 w 2863850"/>
              <a:gd name="connsiteY7" fmla="*/ 6172200 h 6381750"/>
              <a:gd name="connsiteX8" fmla="*/ 0 w 2863850"/>
              <a:gd name="connsiteY8" fmla="*/ 6381750 h 6381750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41750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84944 w 2861469"/>
              <a:gd name="connsiteY7" fmla="*/ 6181725 h 6393657"/>
              <a:gd name="connsiteX8" fmla="*/ 0 w 2861469"/>
              <a:gd name="connsiteY8" fmla="*/ 6393657 h 6393657"/>
              <a:gd name="connsiteX0" fmla="*/ 2870994 w 2870994"/>
              <a:gd name="connsiteY0" fmla="*/ 0 h 6409532"/>
              <a:gd name="connsiteX1" fmla="*/ 2763044 w 2870994"/>
              <a:gd name="connsiteY1" fmla="*/ 361950 h 6409532"/>
              <a:gd name="connsiteX2" fmla="*/ 2369344 w 2870994"/>
              <a:gd name="connsiteY2" fmla="*/ 1651000 h 6409532"/>
              <a:gd name="connsiteX3" fmla="*/ 2070894 w 2870994"/>
              <a:gd name="connsiteY3" fmla="*/ 2489200 h 6409532"/>
              <a:gd name="connsiteX4" fmla="*/ 1537494 w 2870994"/>
              <a:gd name="connsiteY4" fmla="*/ 3832225 h 6409532"/>
              <a:gd name="connsiteX5" fmla="*/ 1067594 w 2870994"/>
              <a:gd name="connsiteY5" fmla="*/ 4787900 h 6409532"/>
              <a:gd name="connsiteX6" fmla="*/ 610394 w 2870994"/>
              <a:gd name="connsiteY6" fmla="*/ 5588000 h 6409532"/>
              <a:gd name="connsiteX7" fmla="*/ 194469 w 2870994"/>
              <a:gd name="connsiteY7" fmla="*/ 6181725 h 6409532"/>
              <a:gd name="connsiteX8" fmla="*/ 0 w 2870994"/>
              <a:gd name="connsiteY8" fmla="*/ 6409532 h 6409532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59820 w 2868613"/>
              <a:gd name="connsiteY2" fmla="*/ 1645971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608013 w 2868613"/>
              <a:gd name="connsiteY7" fmla="*/ 5588000 h 6411913"/>
              <a:gd name="connsiteX8" fmla="*/ 192088 w 2868613"/>
              <a:gd name="connsiteY8" fmla="*/ 6181725 h 6411913"/>
              <a:gd name="connsiteX9" fmla="*/ 0 w 2868613"/>
              <a:gd name="connsiteY9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192088 w 2868613"/>
              <a:gd name="connsiteY9" fmla="*/ 6181725 h 6411913"/>
              <a:gd name="connsiteX10" fmla="*/ 0 w 2868613"/>
              <a:gd name="connsiteY10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42254 w 2868613"/>
              <a:gd name="connsiteY5" fmla="*/ 3861137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2254 w 2868613"/>
              <a:gd name="connsiteY6" fmla="*/ 3861137 h 6411913"/>
              <a:gd name="connsiteX7" fmla="*/ 1081881 w 2868613"/>
              <a:gd name="connsiteY7" fmla="*/ 4800208 h 6411913"/>
              <a:gd name="connsiteX8" fmla="*/ 883445 w 2868613"/>
              <a:gd name="connsiteY8" fmla="*/ 5149053 h 6411913"/>
              <a:gd name="connsiteX9" fmla="*/ 712760 w 2868613"/>
              <a:gd name="connsiteY9" fmla="*/ 5430462 h 6411913"/>
              <a:gd name="connsiteX10" fmla="*/ 542926 w 2868613"/>
              <a:gd name="connsiteY10" fmla="*/ 5694842 h 6411913"/>
              <a:gd name="connsiteX11" fmla="*/ 192088 w 2868613"/>
              <a:gd name="connsiteY11" fmla="*/ 6181725 h 6411913"/>
              <a:gd name="connsiteX12" fmla="*/ 0 w 2868613"/>
              <a:gd name="connsiteY12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2254 w 2868613"/>
              <a:gd name="connsiteY6" fmla="*/ 3861137 h 6411913"/>
              <a:gd name="connsiteX7" fmla="*/ 1342653 w 2868613"/>
              <a:gd name="connsiteY7" fmla="*/ 4294093 h 6411913"/>
              <a:gd name="connsiteX8" fmla="*/ 1081881 w 2868613"/>
              <a:gd name="connsiteY8" fmla="*/ 4800208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2653 w 2868613"/>
              <a:gd name="connsiteY7" fmla="*/ 4294093 h 6411913"/>
              <a:gd name="connsiteX8" fmla="*/ 1081881 w 2868613"/>
              <a:gd name="connsiteY8" fmla="*/ 4800208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2653 w 2868613"/>
              <a:gd name="connsiteY7" fmla="*/ 4294093 h 6411913"/>
              <a:gd name="connsiteX8" fmla="*/ 1086643 w 2868613"/>
              <a:gd name="connsiteY8" fmla="*/ 4816520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45308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69342 w 2868613"/>
              <a:gd name="connsiteY3" fmla="*/ 1641509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3541 w 2868613"/>
              <a:gd name="connsiteY5" fmla="*/ 3337523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23549 w 2868613"/>
              <a:gd name="connsiteY5" fmla="*/ 3459065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23549 w 2868613"/>
              <a:gd name="connsiteY5" fmla="*/ 3459065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7463 w 2868613"/>
              <a:gd name="connsiteY2" fmla="*/ 1087749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23549 w 2868613"/>
              <a:gd name="connsiteY5" fmla="*/ 3459065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7805 w 2868613"/>
              <a:gd name="connsiteY1" fmla="*/ 370876 h 6411913"/>
              <a:gd name="connsiteX2" fmla="*/ 2557463 w 2868613"/>
              <a:gd name="connsiteY2" fmla="*/ 1087749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23549 w 2868613"/>
              <a:gd name="connsiteY5" fmla="*/ 3459065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68613" h="6411913">
                <a:moveTo>
                  <a:pt x="2868613" y="0"/>
                </a:moveTo>
                <a:cubicBezTo>
                  <a:pt x="2856442" y="43391"/>
                  <a:pt x="2852604" y="96548"/>
                  <a:pt x="2767805" y="370876"/>
                </a:cubicBezTo>
                <a:cubicBezTo>
                  <a:pt x="2713962" y="548542"/>
                  <a:pt x="2622683" y="872674"/>
                  <a:pt x="2557463" y="1087749"/>
                </a:cubicBezTo>
                <a:cubicBezTo>
                  <a:pt x="2492243" y="1302824"/>
                  <a:pt x="2455198" y="1421970"/>
                  <a:pt x="2376484" y="1661324"/>
                </a:cubicBezTo>
                <a:cubicBezTo>
                  <a:pt x="2297770" y="1900678"/>
                  <a:pt x="2194000" y="2224252"/>
                  <a:pt x="2085178" y="2523875"/>
                </a:cubicBezTo>
                <a:cubicBezTo>
                  <a:pt x="1976356" y="2823498"/>
                  <a:pt x="1827526" y="3219067"/>
                  <a:pt x="1723549" y="3459065"/>
                </a:cubicBezTo>
                <a:cubicBezTo>
                  <a:pt x="1633855" y="3681942"/>
                  <a:pt x="1609307" y="3720608"/>
                  <a:pt x="1547015" y="3861138"/>
                </a:cubicBezTo>
                <a:cubicBezTo>
                  <a:pt x="1484723" y="4001669"/>
                  <a:pt x="1426524" y="4143018"/>
                  <a:pt x="1349795" y="4302248"/>
                </a:cubicBezTo>
                <a:cubicBezTo>
                  <a:pt x="1273066" y="4461478"/>
                  <a:pt x="1163178" y="4674706"/>
                  <a:pt x="1086643" y="4816520"/>
                </a:cubicBezTo>
                <a:cubicBezTo>
                  <a:pt x="1010108" y="4958334"/>
                  <a:pt x="951710" y="5050126"/>
                  <a:pt x="890587" y="5153130"/>
                </a:cubicBezTo>
                <a:cubicBezTo>
                  <a:pt x="829464" y="5256134"/>
                  <a:pt x="775863" y="5345616"/>
                  <a:pt x="719903" y="5434542"/>
                </a:cubicBezTo>
                <a:cubicBezTo>
                  <a:pt x="663944" y="5523468"/>
                  <a:pt x="642799" y="5562157"/>
                  <a:pt x="554830" y="5686688"/>
                </a:cubicBezTo>
                <a:cubicBezTo>
                  <a:pt x="466861" y="5811219"/>
                  <a:pt x="284560" y="6060854"/>
                  <a:pt x="192088" y="6181725"/>
                </a:cubicBezTo>
                <a:cubicBezTo>
                  <a:pt x="99616" y="6302596"/>
                  <a:pt x="38629" y="6373284"/>
                  <a:pt x="0" y="6411913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7" name="Forme libre 1316"/>
          <p:cNvSpPr/>
          <p:nvPr/>
        </p:nvSpPr>
        <p:spPr>
          <a:xfrm>
            <a:off x="4672012" y="8960644"/>
            <a:ext cx="2869407" cy="1374773"/>
          </a:xfrm>
          <a:custGeom>
            <a:avLst/>
            <a:gdLst>
              <a:gd name="connsiteX0" fmla="*/ 2863850 w 2863850"/>
              <a:gd name="connsiteY0" fmla="*/ 0 h 6381750"/>
              <a:gd name="connsiteX1" fmla="*/ 2755900 w 2863850"/>
              <a:gd name="connsiteY1" fmla="*/ 361950 h 6381750"/>
              <a:gd name="connsiteX2" fmla="*/ 2362200 w 2863850"/>
              <a:gd name="connsiteY2" fmla="*/ 1651000 h 6381750"/>
              <a:gd name="connsiteX3" fmla="*/ 2063750 w 2863850"/>
              <a:gd name="connsiteY3" fmla="*/ 2489200 h 6381750"/>
              <a:gd name="connsiteX4" fmla="*/ 1530350 w 2863850"/>
              <a:gd name="connsiteY4" fmla="*/ 3841750 h 6381750"/>
              <a:gd name="connsiteX5" fmla="*/ 1060450 w 2863850"/>
              <a:gd name="connsiteY5" fmla="*/ 4787900 h 6381750"/>
              <a:gd name="connsiteX6" fmla="*/ 603250 w 2863850"/>
              <a:gd name="connsiteY6" fmla="*/ 5588000 h 6381750"/>
              <a:gd name="connsiteX7" fmla="*/ 177800 w 2863850"/>
              <a:gd name="connsiteY7" fmla="*/ 6172200 h 6381750"/>
              <a:gd name="connsiteX8" fmla="*/ 0 w 2863850"/>
              <a:gd name="connsiteY8" fmla="*/ 6381750 h 6381750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41750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84944 w 2861469"/>
              <a:gd name="connsiteY7" fmla="*/ 6181725 h 6393657"/>
              <a:gd name="connsiteX8" fmla="*/ 0 w 2861469"/>
              <a:gd name="connsiteY8" fmla="*/ 6393657 h 6393657"/>
              <a:gd name="connsiteX0" fmla="*/ 2870994 w 2870994"/>
              <a:gd name="connsiteY0" fmla="*/ 0 h 6409532"/>
              <a:gd name="connsiteX1" fmla="*/ 2763044 w 2870994"/>
              <a:gd name="connsiteY1" fmla="*/ 361950 h 6409532"/>
              <a:gd name="connsiteX2" fmla="*/ 2369344 w 2870994"/>
              <a:gd name="connsiteY2" fmla="*/ 1651000 h 6409532"/>
              <a:gd name="connsiteX3" fmla="*/ 2070894 w 2870994"/>
              <a:gd name="connsiteY3" fmla="*/ 2489200 h 6409532"/>
              <a:gd name="connsiteX4" fmla="*/ 1537494 w 2870994"/>
              <a:gd name="connsiteY4" fmla="*/ 3832225 h 6409532"/>
              <a:gd name="connsiteX5" fmla="*/ 1067594 w 2870994"/>
              <a:gd name="connsiteY5" fmla="*/ 4787900 h 6409532"/>
              <a:gd name="connsiteX6" fmla="*/ 610394 w 2870994"/>
              <a:gd name="connsiteY6" fmla="*/ 5588000 h 6409532"/>
              <a:gd name="connsiteX7" fmla="*/ 194469 w 2870994"/>
              <a:gd name="connsiteY7" fmla="*/ 6181725 h 6409532"/>
              <a:gd name="connsiteX8" fmla="*/ 0 w 2870994"/>
              <a:gd name="connsiteY8" fmla="*/ 6409532 h 6409532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59820 w 2868613"/>
              <a:gd name="connsiteY2" fmla="*/ 1645971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608013 w 2868613"/>
              <a:gd name="connsiteY7" fmla="*/ 5588000 h 6411913"/>
              <a:gd name="connsiteX8" fmla="*/ 192088 w 2868613"/>
              <a:gd name="connsiteY8" fmla="*/ 6181725 h 6411913"/>
              <a:gd name="connsiteX9" fmla="*/ 0 w 2868613"/>
              <a:gd name="connsiteY9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192088 w 2868613"/>
              <a:gd name="connsiteY9" fmla="*/ 6181725 h 6411913"/>
              <a:gd name="connsiteX10" fmla="*/ 0 w 2868613"/>
              <a:gd name="connsiteY10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42254 w 2868613"/>
              <a:gd name="connsiteY5" fmla="*/ 3861137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2254 w 2868613"/>
              <a:gd name="connsiteY6" fmla="*/ 3861137 h 6411913"/>
              <a:gd name="connsiteX7" fmla="*/ 1081881 w 2868613"/>
              <a:gd name="connsiteY7" fmla="*/ 4800208 h 6411913"/>
              <a:gd name="connsiteX8" fmla="*/ 883445 w 2868613"/>
              <a:gd name="connsiteY8" fmla="*/ 5149053 h 6411913"/>
              <a:gd name="connsiteX9" fmla="*/ 712760 w 2868613"/>
              <a:gd name="connsiteY9" fmla="*/ 5430462 h 6411913"/>
              <a:gd name="connsiteX10" fmla="*/ 542926 w 2868613"/>
              <a:gd name="connsiteY10" fmla="*/ 5694842 h 6411913"/>
              <a:gd name="connsiteX11" fmla="*/ 192088 w 2868613"/>
              <a:gd name="connsiteY11" fmla="*/ 6181725 h 6411913"/>
              <a:gd name="connsiteX12" fmla="*/ 0 w 2868613"/>
              <a:gd name="connsiteY12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2254 w 2868613"/>
              <a:gd name="connsiteY6" fmla="*/ 3861137 h 6411913"/>
              <a:gd name="connsiteX7" fmla="*/ 1342653 w 2868613"/>
              <a:gd name="connsiteY7" fmla="*/ 4294093 h 6411913"/>
              <a:gd name="connsiteX8" fmla="*/ 1081881 w 2868613"/>
              <a:gd name="connsiteY8" fmla="*/ 4800208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2653 w 2868613"/>
              <a:gd name="connsiteY7" fmla="*/ 4294093 h 6411913"/>
              <a:gd name="connsiteX8" fmla="*/ 1081881 w 2868613"/>
              <a:gd name="connsiteY8" fmla="*/ 4800208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2653 w 2868613"/>
              <a:gd name="connsiteY7" fmla="*/ 4294093 h 6411913"/>
              <a:gd name="connsiteX8" fmla="*/ 1086643 w 2868613"/>
              <a:gd name="connsiteY8" fmla="*/ 4816520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45308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69342 w 2868613"/>
              <a:gd name="connsiteY3" fmla="*/ 1641509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3541 w 2868613"/>
              <a:gd name="connsiteY5" fmla="*/ 3337523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23549 w 2868613"/>
              <a:gd name="connsiteY5" fmla="*/ 3459065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23549 w 2868613"/>
              <a:gd name="connsiteY5" fmla="*/ 3459065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7463 w 2868613"/>
              <a:gd name="connsiteY2" fmla="*/ 1087749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23549 w 2868613"/>
              <a:gd name="connsiteY5" fmla="*/ 3459065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7805 w 2868613"/>
              <a:gd name="connsiteY1" fmla="*/ 370876 h 6411913"/>
              <a:gd name="connsiteX2" fmla="*/ 2557463 w 2868613"/>
              <a:gd name="connsiteY2" fmla="*/ 1087749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23549 w 2868613"/>
              <a:gd name="connsiteY5" fmla="*/ 3459065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68613" h="6411913">
                <a:moveTo>
                  <a:pt x="2868613" y="0"/>
                </a:moveTo>
                <a:cubicBezTo>
                  <a:pt x="2856442" y="43391"/>
                  <a:pt x="2852604" y="96548"/>
                  <a:pt x="2767805" y="370876"/>
                </a:cubicBezTo>
                <a:cubicBezTo>
                  <a:pt x="2713962" y="548542"/>
                  <a:pt x="2622683" y="872674"/>
                  <a:pt x="2557463" y="1087749"/>
                </a:cubicBezTo>
                <a:cubicBezTo>
                  <a:pt x="2492243" y="1302824"/>
                  <a:pt x="2455198" y="1421970"/>
                  <a:pt x="2376484" y="1661324"/>
                </a:cubicBezTo>
                <a:cubicBezTo>
                  <a:pt x="2297770" y="1900678"/>
                  <a:pt x="2194000" y="2224252"/>
                  <a:pt x="2085178" y="2523875"/>
                </a:cubicBezTo>
                <a:cubicBezTo>
                  <a:pt x="1976356" y="2823498"/>
                  <a:pt x="1827526" y="3219067"/>
                  <a:pt x="1723549" y="3459065"/>
                </a:cubicBezTo>
                <a:cubicBezTo>
                  <a:pt x="1633855" y="3681942"/>
                  <a:pt x="1609307" y="3720608"/>
                  <a:pt x="1547015" y="3861138"/>
                </a:cubicBezTo>
                <a:cubicBezTo>
                  <a:pt x="1484723" y="4001669"/>
                  <a:pt x="1426524" y="4143018"/>
                  <a:pt x="1349795" y="4302248"/>
                </a:cubicBezTo>
                <a:cubicBezTo>
                  <a:pt x="1273066" y="4461478"/>
                  <a:pt x="1163178" y="4674706"/>
                  <a:pt x="1086643" y="4816520"/>
                </a:cubicBezTo>
                <a:cubicBezTo>
                  <a:pt x="1010108" y="4958334"/>
                  <a:pt x="951710" y="5050126"/>
                  <a:pt x="890587" y="5153130"/>
                </a:cubicBezTo>
                <a:cubicBezTo>
                  <a:pt x="829464" y="5256134"/>
                  <a:pt x="775863" y="5345616"/>
                  <a:pt x="719903" y="5434542"/>
                </a:cubicBezTo>
                <a:cubicBezTo>
                  <a:pt x="663944" y="5523468"/>
                  <a:pt x="642799" y="5562157"/>
                  <a:pt x="554830" y="5686688"/>
                </a:cubicBezTo>
                <a:cubicBezTo>
                  <a:pt x="466861" y="5811219"/>
                  <a:pt x="284560" y="6060854"/>
                  <a:pt x="192088" y="6181725"/>
                </a:cubicBezTo>
                <a:cubicBezTo>
                  <a:pt x="99616" y="6302596"/>
                  <a:pt x="38629" y="6373284"/>
                  <a:pt x="0" y="6411913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8" name="Forme libre 1317"/>
          <p:cNvSpPr/>
          <p:nvPr/>
        </p:nvSpPr>
        <p:spPr>
          <a:xfrm>
            <a:off x="4672012" y="9408319"/>
            <a:ext cx="2869407" cy="1034255"/>
          </a:xfrm>
          <a:custGeom>
            <a:avLst/>
            <a:gdLst>
              <a:gd name="connsiteX0" fmla="*/ 2863850 w 2863850"/>
              <a:gd name="connsiteY0" fmla="*/ 0 h 6381750"/>
              <a:gd name="connsiteX1" fmla="*/ 2755900 w 2863850"/>
              <a:gd name="connsiteY1" fmla="*/ 361950 h 6381750"/>
              <a:gd name="connsiteX2" fmla="*/ 2362200 w 2863850"/>
              <a:gd name="connsiteY2" fmla="*/ 1651000 h 6381750"/>
              <a:gd name="connsiteX3" fmla="*/ 2063750 w 2863850"/>
              <a:gd name="connsiteY3" fmla="*/ 2489200 h 6381750"/>
              <a:gd name="connsiteX4" fmla="*/ 1530350 w 2863850"/>
              <a:gd name="connsiteY4" fmla="*/ 3841750 h 6381750"/>
              <a:gd name="connsiteX5" fmla="*/ 1060450 w 2863850"/>
              <a:gd name="connsiteY5" fmla="*/ 4787900 h 6381750"/>
              <a:gd name="connsiteX6" fmla="*/ 603250 w 2863850"/>
              <a:gd name="connsiteY6" fmla="*/ 5588000 h 6381750"/>
              <a:gd name="connsiteX7" fmla="*/ 177800 w 2863850"/>
              <a:gd name="connsiteY7" fmla="*/ 6172200 h 6381750"/>
              <a:gd name="connsiteX8" fmla="*/ 0 w 2863850"/>
              <a:gd name="connsiteY8" fmla="*/ 6381750 h 6381750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41750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84944 w 2861469"/>
              <a:gd name="connsiteY7" fmla="*/ 6181725 h 6393657"/>
              <a:gd name="connsiteX8" fmla="*/ 0 w 2861469"/>
              <a:gd name="connsiteY8" fmla="*/ 6393657 h 6393657"/>
              <a:gd name="connsiteX0" fmla="*/ 2870994 w 2870994"/>
              <a:gd name="connsiteY0" fmla="*/ 0 h 6409532"/>
              <a:gd name="connsiteX1" fmla="*/ 2763044 w 2870994"/>
              <a:gd name="connsiteY1" fmla="*/ 361950 h 6409532"/>
              <a:gd name="connsiteX2" fmla="*/ 2369344 w 2870994"/>
              <a:gd name="connsiteY2" fmla="*/ 1651000 h 6409532"/>
              <a:gd name="connsiteX3" fmla="*/ 2070894 w 2870994"/>
              <a:gd name="connsiteY3" fmla="*/ 2489200 h 6409532"/>
              <a:gd name="connsiteX4" fmla="*/ 1537494 w 2870994"/>
              <a:gd name="connsiteY4" fmla="*/ 3832225 h 6409532"/>
              <a:gd name="connsiteX5" fmla="*/ 1067594 w 2870994"/>
              <a:gd name="connsiteY5" fmla="*/ 4787900 h 6409532"/>
              <a:gd name="connsiteX6" fmla="*/ 610394 w 2870994"/>
              <a:gd name="connsiteY6" fmla="*/ 5588000 h 6409532"/>
              <a:gd name="connsiteX7" fmla="*/ 194469 w 2870994"/>
              <a:gd name="connsiteY7" fmla="*/ 6181725 h 6409532"/>
              <a:gd name="connsiteX8" fmla="*/ 0 w 2870994"/>
              <a:gd name="connsiteY8" fmla="*/ 6409532 h 6409532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59820 w 2868613"/>
              <a:gd name="connsiteY2" fmla="*/ 1645971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608013 w 2868613"/>
              <a:gd name="connsiteY7" fmla="*/ 5588000 h 6411913"/>
              <a:gd name="connsiteX8" fmla="*/ 192088 w 2868613"/>
              <a:gd name="connsiteY8" fmla="*/ 6181725 h 6411913"/>
              <a:gd name="connsiteX9" fmla="*/ 0 w 2868613"/>
              <a:gd name="connsiteY9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192088 w 2868613"/>
              <a:gd name="connsiteY9" fmla="*/ 6181725 h 6411913"/>
              <a:gd name="connsiteX10" fmla="*/ 0 w 2868613"/>
              <a:gd name="connsiteY10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42254 w 2868613"/>
              <a:gd name="connsiteY5" fmla="*/ 3861137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2254 w 2868613"/>
              <a:gd name="connsiteY6" fmla="*/ 3861137 h 6411913"/>
              <a:gd name="connsiteX7" fmla="*/ 1081881 w 2868613"/>
              <a:gd name="connsiteY7" fmla="*/ 4800208 h 6411913"/>
              <a:gd name="connsiteX8" fmla="*/ 883445 w 2868613"/>
              <a:gd name="connsiteY8" fmla="*/ 5149053 h 6411913"/>
              <a:gd name="connsiteX9" fmla="*/ 712760 w 2868613"/>
              <a:gd name="connsiteY9" fmla="*/ 5430462 h 6411913"/>
              <a:gd name="connsiteX10" fmla="*/ 542926 w 2868613"/>
              <a:gd name="connsiteY10" fmla="*/ 5694842 h 6411913"/>
              <a:gd name="connsiteX11" fmla="*/ 192088 w 2868613"/>
              <a:gd name="connsiteY11" fmla="*/ 6181725 h 6411913"/>
              <a:gd name="connsiteX12" fmla="*/ 0 w 2868613"/>
              <a:gd name="connsiteY12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2254 w 2868613"/>
              <a:gd name="connsiteY6" fmla="*/ 3861137 h 6411913"/>
              <a:gd name="connsiteX7" fmla="*/ 1342653 w 2868613"/>
              <a:gd name="connsiteY7" fmla="*/ 4294093 h 6411913"/>
              <a:gd name="connsiteX8" fmla="*/ 1081881 w 2868613"/>
              <a:gd name="connsiteY8" fmla="*/ 4800208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2653 w 2868613"/>
              <a:gd name="connsiteY7" fmla="*/ 4294093 h 6411913"/>
              <a:gd name="connsiteX8" fmla="*/ 1081881 w 2868613"/>
              <a:gd name="connsiteY8" fmla="*/ 4800208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2653 w 2868613"/>
              <a:gd name="connsiteY7" fmla="*/ 4294093 h 6411913"/>
              <a:gd name="connsiteX8" fmla="*/ 1086643 w 2868613"/>
              <a:gd name="connsiteY8" fmla="*/ 4816520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45308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69342 w 2868613"/>
              <a:gd name="connsiteY3" fmla="*/ 1641509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3541 w 2868613"/>
              <a:gd name="connsiteY5" fmla="*/ 3337523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23549 w 2868613"/>
              <a:gd name="connsiteY5" fmla="*/ 3459065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23549 w 2868613"/>
              <a:gd name="connsiteY5" fmla="*/ 3459065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7463 w 2868613"/>
              <a:gd name="connsiteY2" fmla="*/ 1087749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23549 w 2868613"/>
              <a:gd name="connsiteY5" fmla="*/ 3459065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7805 w 2868613"/>
              <a:gd name="connsiteY1" fmla="*/ 370876 h 6411913"/>
              <a:gd name="connsiteX2" fmla="*/ 2557463 w 2868613"/>
              <a:gd name="connsiteY2" fmla="*/ 1087749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23549 w 2868613"/>
              <a:gd name="connsiteY5" fmla="*/ 3459065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68613" h="6411913">
                <a:moveTo>
                  <a:pt x="2868613" y="0"/>
                </a:moveTo>
                <a:cubicBezTo>
                  <a:pt x="2856442" y="43391"/>
                  <a:pt x="2852604" y="96548"/>
                  <a:pt x="2767805" y="370876"/>
                </a:cubicBezTo>
                <a:cubicBezTo>
                  <a:pt x="2713962" y="548542"/>
                  <a:pt x="2622683" y="872674"/>
                  <a:pt x="2557463" y="1087749"/>
                </a:cubicBezTo>
                <a:cubicBezTo>
                  <a:pt x="2492243" y="1302824"/>
                  <a:pt x="2455198" y="1421970"/>
                  <a:pt x="2376484" y="1661324"/>
                </a:cubicBezTo>
                <a:cubicBezTo>
                  <a:pt x="2297770" y="1900678"/>
                  <a:pt x="2194000" y="2224252"/>
                  <a:pt x="2085178" y="2523875"/>
                </a:cubicBezTo>
                <a:cubicBezTo>
                  <a:pt x="1976356" y="2823498"/>
                  <a:pt x="1827526" y="3219067"/>
                  <a:pt x="1723549" y="3459065"/>
                </a:cubicBezTo>
                <a:cubicBezTo>
                  <a:pt x="1633855" y="3681942"/>
                  <a:pt x="1609307" y="3720608"/>
                  <a:pt x="1547015" y="3861138"/>
                </a:cubicBezTo>
                <a:cubicBezTo>
                  <a:pt x="1484723" y="4001669"/>
                  <a:pt x="1426524" y="4143018"/>
                  <a:pt x="1349795" y="4302248"/>
                </a:cubicBezTo>
                <a:cubicBezTo>
                  <a:pt x="1273066" y="4461478"/>
                  <a:pt x="1163178" y="4674706"/>
                  <a:pt x="1086643" y="4816520"/>
                </a:cubicBezTo>
                <a:cubicBezTo>
                  <a:pt x="1010108" y="4958334"/>
                  <a:pt x="951710" y="5050126"/>
                  <a:pt x="890587" y="5153130"/>
                </a:cubicBezTo>
                <a:cubicBezTo>
                  <a:pt x="829464" y="5256134"/>
                  <a:pt x="775863" y="5345616"/>
                  <a:pt x="719903" y="5434542"/>
                </a:cubicBezTo>
                <a:cubicBezTo>
                  <a:pt x="663944" y="5523468"/>
                  <a:pt x="642799" y="5562157"/>
                  <a:pt x="554830" y="5686688"/>
                </a:cubicBezTo>
                <a:cubicBezTo>
                  <a:pt x="466861" y="5811219"/>
                  <a:pt x="284560" y="6060854"/>
                  <a:pt x="192088" y="6181725"/>
                </a:cubicBezTo>
                <a:cubicBezTo>
                  <a:pt x="99616" y="6302596"/>
                  <a:pt x="38629" y="6373284"/>
                  <a:pt x="0" y="6411913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9" name="Forme libre 1318"/>
          <p:cNvSpPr/>
          <p:nvPr/>
        </p:nvSpPr>
        <p:spPr>
          <a:xfrm>
            <a:off x="4674393" y="9867899"/>
            <a:ext cx="2869407" cy="698499"/>
          </a:xfrm>
          <a:custGeom>
            <a:avLst/>
            <a:gdLst>
              <a:gd name="connsiteX0" fmla="*/ 2863850 w 2863850"/>
              <a:gd name="connsiteY0" fmla="*/ 0 h 6381750"/>
              <a:gd name="connsiteX1" fmla="*/ 2755900 w 2863850"/>
              <a:gd name="connsiteY1" fmla="*/ 361950 h 6381750"/>
              <a:gd name="connsiteX2" fmla="*/ 2362200 w 2863850"/>
              <a:gd name="connsiteY2" fmla="*/ 1651000 h 6381750"/>
              <a:gd name="connsiteX3" fmla="*/ 2063750 w 2863850"/>
              <a:gd name="connsiteY3" fmla="*/ 2489200 h 6381750"/>
              <a:gd name="connsiteX4" fmla="*/ 1530350 w 2863850"/>
              <a:gd name="connsiteY4" fmla="*/ 3841750 h 6381750"/>
              <a:gd name="connsiteX5" fmla="*/ 1060450 w 2863850"/>
              <a:gd name="connsiteY5" fmla="*/ 4787900 h 6381750"/>
              <a:gd name="connsiteX6" fmla="*/ 603250 w 2863850"/>
              <a:gd name="connsiteY6" fmla="*/ 5588000 h 6381750"/>
              <a:gd name="connsiteX7" fmla="*/ 177800 w 2863850"/>
              <a:gd name="connsiteY7" fmla="*/ 6172200 h 6381750"/>
              <a:gd name="connsiteX8" fmla="*/ 0 w 2863850"/>
              <a:gd name="connsiteY8" fmla="*/ 6381750 h 6381750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41750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84944 w 2861469"/>
              <a:gd name="connsiteY7" fmla="*/ 6181725 h 6393657"/>
              <a:gd name="connsiteX8" fmla="*/ 0 w 2861469"/>
              <a:gd name="connsiteY8" fmla="*/ 6393657 h 6393657"/>
              <a:gd name="connsiteX0" fmla="*/ 2870994 w 2870994"/>
              <a:gd name="connsiteY0" fmla="*/ 0 h 6409532"/>
              <a:gd name="connsiteX1" fmla="*/ 2763044 w 2870994"/>
              <a:gd name="connsiteY1" fmla="*/ 361950 h 6409532"/>
              <a:gd name="connsiteX2" fmla="*/ 2369344 w 2870994"/>
              <a:gd name="connsiteY2" fmla="*/ 1651000 h 6409532"/>
              <a:gd name="connsiteX3" fmla="*/ 2070894 w 2870994"/>
              <a:gd name="connsiteY3" fmla="*/ 2489200 h 6409532"/>
              <a:gd name="connsiteX4" fmla="*/ 1537494 w 2870994"/>
              <a:gd name="connsiteY4" fmla="*/ 3832225 h 6409532"/>
              <a:gd name="connsiteX5" fmla="*/ 1067594 w 2870994"/>
              <a:gd name="connsiteY5" fmla="*/ 4787900 h 6409532"/>
              <a:gd name="connsiteX6" fmla="*/ 610394 w 2870994"/>
              <a:gd name="connsiteY6" fmla="*/ 5588000 h 6409532"/>
              <a:gd name="connsiteX7" fmla="*/ 194469 w 2870994"/>
              <a:gd name="connsiteY7" fmla="*/ 6181725 h 6409532"/>
              <a:gd name="connsiteX8" fmla="*/ 0 w 2870994"/>
              <a:gd name="connsiteY8" fmla="*/ 6409532 h 6409532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59820 w 2868613"/>
              <a:gd name="connsiteY2" fmla="*/ 1645971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608013 w 2868613"/>
              <a:gd name="connsiteY7" fmla="*/ 5588000 h 6411913"/>
              <a:gd name="connsiteX8" fmla="*/ 192088 w 2868613"/>
              <a:gd name="connsiteY8" fmla="*/ 6181725 h 6411913"/>
              <a:gd name="connsiteX9" fmla="*/ 0 w 2868613"/>
              <a:gd name="connsiteY9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192088 w 2868613"/>
              <a:gd name="connsiteY9" fmla="*/ 6181725 h 6411913"/>
              <a:gd name="connsiteX10" fmla="*/ 0 w 2868613"/>
              <a:gd name="connsiteY10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42254 w 2868613"/>
              <a:gd name="connsiteY5" fmla="*/ 3861137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2254 w 2868613"/>
              <a:gd name="connsiteY6" fmla="*/ 3861137 h 6411913"/>
              <a:gd name="connsiteX7" fmla="*/ 1081881 w 2868613"/>
              <a:gd name="connsiteY7" fmla="*/ 4800208 h 6411913"/>
              <a:gd name="connsiteX8" fmla="*/ 883445 w 2868613"/>
              <a:gd name="connsiteY8" fmla="*/ 5149053 h 6411913"/>
              <a:gd name="connsiteX9" fmla="*/ 712760 w 2868613"/>
              <a:gd name="connsiteY9" fmla="*/ 5430462 h 6411913"/>
              <a:gd name="connsiteX10" fmla="*/ 542926 w 2868613"/>
              <a:gd name="connsiteY10" fmla="*/ 5694842 h 6411913"/>
              <a:gd name="connsiteX11" fmla="*/ 192088 w 2868613"/>
              <a:gd name="connsiteY11" fmla="*/ 6181725 h 6411913"/>
              <a:gd name="connsiteX12" fmla="*/ 0 w 2868613"/>
              <a:gd name="connsiteY12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2254 w 2868613"/>
              <a:gd name="connsiteY6" fmla="*/ 3861137 h 6411913"/>
              <a:gd name="connsiteX7" fmla="*/ 1342653 w 2868613"/>
              <a:gd name="connsiteY7" fmla="*/ 4294093 h 6411913"/>
              <a:gd name="connsiteX8" fmla="*/ 1081881 w 2868613"/>
              <a:gd name="connsiteY8" fmla="*/ 4800208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2653 w 2868613"/>
              <a:gd name="connsiteY7" fmla="*/ 4294093 h 6411913"/>
              <a:gd name="connsiteX8" fmla="*/ 1081881 w 2868613"/>
              <a:gd name="connsiteY8" fmla="*/ 4800208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2653 w 2868613"/>
              <a:gd name="connsiteY7" fmla="*/ 4294093 h 6411913"/>
              <a:gd name="connsiteX8" fmla="*/ 1086643 w 2868613"/>
              <a:gd name="connsiteY8" fmla="*/ 4816520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45308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69342 w 2868613"/>
              <a:gd name="connsiteY3" fmla="*/ 1641509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3541 w 2868613"/>
              <a:gd name="connsiteY5" fmla="*/ 3337523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23549 w 2868613"/>
              <a:gd name="connsiteY5" fmla="*/ 3459065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23549 w 2868613"/>
              <a:gd name="connsiteY5" fmla="*/ 3459065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7463 w 2868613"/>
              <a:gd name="connsiteY2" fmla="*/ 1087749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23549 w 2868613"/>
              <a:gd name="connsiteY5" fmla="*/ 3459065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7805 w 2868613"/>
              <a:gd name="connsiteY1" fmla="*/ 370876 h 6411913"/>
              <a:gd name="connsiteX2" fmla="*/ 2557463 w 2868613"/>
              <a:gd name="connsiteY2" fmla="*/ 1087749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23549 w 2868613"/>
              <a:gd name="connsiteY5" fmla="*/ 3459065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68613" h="6411913">
                <a:moveTo>
                  <a:pt x="2868613" y="0"/>
                </a:moveTo>
                <a:cubicBezTo>
                  <a:pt x="2856442" y="43391"/>
                  <a:pt x="2852604" y="96548"/>
                  <a:pt x="2767805" y="370876"/>
                </a:cubicBezTo>
                <a:cubicBezTo>
                  <a:pt x="2713962" y="548542"/>
                  <a:pt x="2622683" y="872674"/>
                  <a:pt x="2557463" y="1087749"/>
                </a:cubicBezTo>
                <a:cubicBezTo>
                  <a:pt x="2492243" y="1302824"/>
                  <a:pt x="2455198" y="1421970"/>
                  <a:pt x="2376484" y="1661324"/>
                </a:cubicBezTo>
                <a:cubicBezTo>
                  <a:pt x="2297770" y="1900678"/>
                  <a:pt x="2194000" y="2224252"/>
                  <a:pt x="2085178" y="2523875"/>
                </a:cubicBezTo>
                <a:cubicBezTo>
                  <a:pt x="1976356" y="2823498"/>
                  <a:pt x="1827526" y="3219067"/>
                  <a:pt x="1723549" y="3459065"/>
                </a:cubicBezTo>
                <a:cubicBezTo>
                  <a:pt x="1633855" y="3681942"/>
                  <a:pt x="1609307" y="3720608"/>
                  <a:pt x="1547015" y="3861138"/>
                </a:cubicBezTo>
                <a:cubicBezTo>
                  <a:pt x="1484723" y="4001669"/>
                  <a:pt x="1426524" y="4143018"/>
                  <a:pt x="1349795" y="4302248"/>
                </a:cubicBezTo>
                <a:cubicBezTo>
                  <a:pt x="1273066" y="4461478"/>
                  <a:pt x="1163178" y="4674706"/>
                  <a:pt x="1086643" y="4816520"/>
                </a:cubicBezTo>
                <a:cubicBezTo>
                  <a:pt x="1010108" y="4958334"/>
                  <a:pt x="951710" y="5050126"/>
                  <a:pt x="890587" y="5153130"/>
                </a:cubicBezTo>
                <a:cubicBezTo>
                  <a:pt x="829464" y="5256134"/>
                  <a:pt x="775863" y="5345616"/>
                  <a:pt x="719903" y="5434542"/>
                </a:cubicBezTo>
                <a:cubicBezTo>
                  <a:pt x="663944" y="5523468"/>
                  <a:pt x="642799" y="5562157"/>
                  <a:pt x="554830" y="5686688"/>
                </a:cubicBezTo>
                <a:cubicBezTo>
                  <a:pt x="466861" y="5811219"/>
                  <a:pt x="284560" y="6060854"/>
                  <a:pt x="192088" y="6181725"/>
                </a:cubicBezTo>
                <a:cubicBezTo>
                  <a:pt x="99616" y="6302596"/>
                  <a:pt x="38629" y="6373284"/>
                  <a:pt x="0" y="6411913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0" name="Forme libre 1319"/>
          <p:cNvSpPr/>
          <p:nvPr/>
        </p:nvSpPr>
        <p:spPr>
          <a:xfrm>
            <a:off x="4676775" y="10325100"/>
            <a:ext cx="2869407" cy="350837"/>
          </a:xfrm>
          <a:custGeom>
            <a:avLst/>
            <a:gdLst>
              <a:gd name="connsiteX0" fmla="*/ 2863850 w 2863850"/>
              <a:gd name="connsiteY0" fmla="*/ 0 h 6381750"/>
              <a:gd name="connsiteX1" fmla="*/ 2755900 w 2863850"/>
              <a:gd name="connsiteY1" fmla="*/ 361950 h 6381750"/>
              <a:gd name="connsiteX2" fmla="*/ 2362200 w 2863850"/>
              <a:gd name="connsiteY2" fmla="*/ 1651000 h 6381750"/>
              <a:gd name="connsiteX3" fmla="*/ 2063750 w 2863850"/>
              <a:gd name="connsiteY3" fmla="*/ 2489200 h 6381750"/>
              <a:gd name="connsiteX4" fmla="*/ 1530350 w 2863850"/>
              <a:gd name="connsiteY4" fmla="*/ 3841750 h 6381750"/>
              <a:gd name="connsiteX5" fmla="*/ 1060450 w 2863850"/>
              <a:gd name="connsiteY5" fmla="*/ 4787900 h 6381750"/>
              <a:gd name="connsiteX6" fmla="*/ 603250 w 2863850"/>
              <a:gd name="connsiteY6" fmla="*/ 5588000 h 6381750"/>
              <a:gd name="connsiteX7" fmla="*/ 177800 w 2863850"/>
              <a:gd name="connsiteY7" fmla="*/ 6172200 h 6381750"/>
              <a:gd name="connsiteX8" fmla="*/ 0 w 2863850"/>
              <a:gd name="connsiteY8" fmla="*/ 6381750 h 6381750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41750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84944 w 2861469"/>
              <a:gd name="connsiteY7" fmla="*/ 6181725 h 6393657"/>
              <a:gd name="connsiteX8" fmla="*/ 0 w 2861469"/>
              <a:gd name="connsiteY8" fmla="*/ 6393657 h 6393657"/>
              <a:gd name="connsiteX0" fmla="*/ 2870994 w 2870994"/>
              <a:gd name="connsiteY0" fmla="*/ 0 h 6409532"/>
              <a:gd name="connsiteX1" fmla="*/ 2763044 w 2870994"/>
              <a:gd name="connsiteY1" fmla="*/ 361950 h 6409532"/>
              <a:gd name="connsiteX2" fmla="*/ 2369344 w 2870994"/>
              <a:gd name="connsiteY2" fmla="*/ 1651000 h 6409532"/>
              <a:gd name="connsiteX3" fmla="*/ 2070894 w 2870994"/>
              <a:gd name="connsiteY3" fmla="*/ 2489200 h 6409532"/>
              <a:gd name="connsiteX4" fmla="*/ 1537494 w 2870994"/>
              <a:gd name="connsiteY4" fmla="*/ 3832225 h 6409532"/>
              <a:gd name="connsiteX5" fmla="*/ 1067594 w 2870994"/>
              <a:gd name="connsiteY5" fmla="*/ 4787900 h 6409532"/>
              <a:gd name="connsiteX6" fmla="*/ 610394 w 2870994"/>
              <a:gd name="connsiteY6" fmla="*/ 5588000 h 6409532"/>
              <a:gd name="connsiteX7" fmla="*/ 194469 w 2870994"/>
              <a:gd name="connsiteY7" fmla="*/ 6181725 h 6409532"/>
              <a:gd name="connsiteX8" fmla="*/ 0 w 2870994"/>
              <a:gd name="connsiteY8" fmla="*/ 6409532 h 6409532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59820 w 2868613"/>
              <a:gd name="connsiteY2" fmla="*/ 1645971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608013 w 2868613"/>
              <a:gd name="connsiteY7" fmla="*/ 5588000 h 6411913"/>
              <a:gd name="connsiteX8" fmla="*/ 192088 w 2868613"/>
              <a:gd name="connsiteY8" fmla="*/ 6181725 h 6411913"/>
              <a:gd name="connsiteX9" fmla="*/ 0 w 2868613"/>
              <a:gd name="connsiteY9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192088 w 2868613"/>
              <a:gd name="connsiteY9" fmla="*/ 6181725 h 6411913"/>
              <a:gd name="connsiteX10" fmla="*/ 0 w 2868613"/>
              <a:gd name="connsiteY10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42254 w 2868613"/>
              <a:gd name="connsiteY5" fmla="*/ 3861137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2254 w 2868613"/>
              <a:gd name="connsiteY6" fmla="*/ 3861137 h 6411913"/>
              <a:gd name="connsiteX7" fmla="*/ 1081881 w 2868613"/>
              <a:gd name="connsiteY7" fmla="*/ 4800208 h 6411913"/>
              <a:gd name="connsiteX8" fmla="*/ 883445 w 2868613"/>
              <a:gd name="connsiteY8" fmla="*/ 5149053 h 6411913"/>
              <a:gd name="connsiteX9" fmla="*/ 712760 w 2868613"/>
              <a:gd name="connsiteY9" fmla="*/ 5430462 h 6411913"/>
              <a:gd name="connsiteX10" fmla="*/ 542926 w 2868613"/>
              <a:gd name="connsiteY10" fmla="*/ 5694842 h 6411913"/>
              <a:gd name="connsiteX11" fmla="*/ 192088 w 2868613"/>
              <a:gd name="connsiteY11" fmla="*/ 6181725 h 6411913"/>
              <a:gd name="connsiteX12" fmla="*/ 0 w 2868613"/>
              <a:gd name="connsiteY12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2254 w 2868613"/>
              <a:gd name="connsiteY6" fmla="*/ 3861137 h 6411913"/>
              <a:gd name="connsiteX7" fmla="*/ 1342653 w 2868613"/>
              <a:gd name="connsiteY7" fmla="*/ 4294093 h 6411913"/>
              <a:gd name="connsiteX8" fmla="*/ 1081881 w 2868613"/>
              <a:gd name="connsiteY8" fmla="*/ 4800208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2653 w 2868613"/>
              <a:gd name="connsiteY7" fmla="*/ 4294093 h 6411913"/>
              <a:gd name="connsiteX8" fmla="*/ 1081881 w 2868613"/>
              <a:gd name="connsiteY8" fmla="*/ 4800208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2653 w 2868613"/>
              <a:gd name="connsiteY7" fmla="*/ 4294093 h 6411913"/>
              <a:gd name="connsiteX8" fmla="*/ 1086643 w 2868613"/>
              <a:gd name="connsiteY8" fmla="*/ 4816520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45308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69342 w 2868613"/>
              <a:gd name="connsiteY3" fmla="*/ 1641509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3541 w 2868613"/>
              <a:gd name="connsiteY5" fmla="*/ 3337523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23549 w 2868613"/>
              <a:gd name="connsiteY5" fmla="*/ 3459065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23549 w 2868613"/>
              <a:gd name="connsiteY5" fmla="*/ 3459065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7463 w 2868613"/>
              <a:gd name="connsiteY2" fmla="*/ 1087749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23549 w 2868613"/>
              <a:gd name="connsiteY5" fmla="*/ 3459065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7805 w 2868613"/>
              <a:gd name="connsiteY1" fmla="*/ 370876 h 6411913"/>
              <a:gd name="connsiteX2" fmla="*/ 2557463 w 2868613"/>
              <a:gd name="connsiteY2" fmla="*/ 1087749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23549 w 2868613"/>
              <a:gd name="connsiteY5" fmla="*/ 3459065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68613" h="6411913">
                <a:moveTo>
                  <a:pt x="2868613" y="0"/>
                </a:moveTo>
                <a:cubicBezTo>
                  <a:pt x="2856442" y="43391"/>
                  <a:pt x="2852604" y="96548"/>
                  <a:pt x="2767805" y="370876"/>
                </a:cubicBezTo>
                <a:cubicBezTo>
                  <a:pt x="2713962" y="548542"/>
                  <a:pt x="2622683" y="872674"/>
                  <a:pt x="2557463" y="1087749"/>
                </a:cubicBezTo>
                <a:cubicBezTo>
                  <a:pt x="2492243" y="1302824"/>
                  <a:pt x="2455198" y="1421970"/>
                  <a:pt x="2376484" y="1661324"/>
                </a:cubicBezTo>
                <a:cubicBezTo>
                  <a:pt x="2297770" y="1900678"/>
                  <a:pt x="2194000" y="2224252"/>
                  <a:pt x="2085178" y="2523875"/>
                </a:cubicBezTo>
                <a:cubicBezTo>
                  <a:pt x="1976356" y="2823498"/>
                  <a:pt x="1827526" y="3219067"/>
                  <a:pt x="1723549" y="3459065"/>
                </a:cubicBezTo>
                <a:cubicBezTo>
                  <a:pt x="1633855" y="3681942"/>
                  <a:pt x="1609307" y="3720608"/>
                  <a:pt x="1547015" y="3861138"/>
                </a:cubicBezTo>
                <a:cubicBezTo>
                  <a:pt x="1484723" y="4001669"/>
                  <a:pt x="1426524" y="4143018"/>
                  <a:pt x="1349795" y="4302248"/>
                </a:cubicBezTo>
                <a:cubicBezTo>
                  <a:pt x="1273066" y="4461478"/>
                  <a:pt x="1163178" y="4674706"/>
                  <a:pt x="1086643" y="4816520"/>
                </a:cubicBezTo>
                <a:cubicBezTo>
                  <a:pt x="1010108" y="4958334"/>
                  <a:pt x="951710" y="5050126"/>
                  <a:pt x="890587" y="5153130"/>
                </a:cubicBezTo>
                <a:cubicBezTo>
                  <a:pt x="829464" y="5256134"/>
                  <a:pt x="775863" y="5345616"/>
                  <a:pt x="719903" y="5434542"/>
                </a:cubicBezTo>
                <a:cubicBezTo>
                  <a:pt x="663944" y="5523468"/>
                  <a:pt x="642799" y="5562157"/>
                  <a:pt x="554830" y="5686688"/>
                </a:cubicBezTo>
                <a:cubicBezTo>
                  <a:pt x="466861" y="5811219"/>
                  <a:pt x="284560" y="6060854"/>
                  <a:pt x="192088" y="6181725"/>
                </a:cubicBezTo>
                <a:cubicBezTo>
                  <a:pt x="99616" y="6302596"/>
                  <a:pt x="38629" y="6373284"/>
                  <a:pt x="0" y="6411913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1" name="Forme libre 1320"/>
          <p:cNvSpPr/>
          <p:nvPr/>
        </p:nvSpPr>
        <p:spPr>
          <a:xfrm>
            <a:off x="7524750" y="2219325"/>
            <a:ext cx="128587" cy="433388"/>
          </a:xfrm>
          <a:custGeom>
            <a:avLst/>
            <a:gdLst>
              <a:gd name="connsiteX0" fmla="*/ 128587 w 128587"/>
              <a:gd name="connsiteY0" fmla="*/ 0 h 433388"/>
              <a:gd name="connsiteX1" fmla="*/ 0 w 128587"/>
              <a:gd name="connsiteY1" fmla="*/ 433388 h 433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8587" h="433388">
                <a:moveTo>
                  <a:pt x="128587" y="0"/>
                </a:moveTo>
                <a:cubicBezTo>
                  <a:pt x="68262" y="190500"/>
                  <a:pt x="7937" y="381001"/>
                  <a:pt x="0" y="433388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4" name="Forme libre 1323"/>
          <p:cNvSpPr/>
          <p:nvPr/>
        </p:nvSpPr>
        <p:spPr>
          <a:xfrm>
            <a:off x="7531894" y="2219325"/>
            <a:ext cx="261937" cy="869156"/>
          </a:xfrm>
          <a:custGeom>
            <a:avLst/>
            <a:gdLst>
              <a:gd name="connsiteX0" fmla="*/ 261937 w 261937"/>
              <a:gd name="connsiteY0" fmla="*/ 0 h 869156"/>
              <a:gd name="connsiteX1" fmla="*/ 102394 w 261937"/>
              <a:gd name="connsiteY1" fmla="*/ 535781 h 869156"/>
              <a:gd name="connsiteX2" fmla="*/ 0 w 261937"/>
              <a:gd name="connsiteY2" fmla="*/ 869156 h 869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1937" h="869156">
                <a:moveTo>
                  <a:pt x="261937" y="0"/>
                </a:moveTo>
                <a:cubicBezTo>
                  <a:pt x="203993" y="195461"/>
                  <a:pt x="146050" y="390922"/>
                  <a:pt x="102394" y="535781"/>
                </a:cubicBezTo>
                <a:cubicBezTo>
                  <a:pt x="58738" y="680640"/>
                  <a:pt x="10716" y="829865"/>
                  <a:pt x="0" y="869156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5" name="Forme libre 1324"/>
          <p:cNvSpPr/>
          <p:nvPr/>
        </p:nvSpPr>
        <p:spPr>
          <a:xfrm>
            <a:off x="7524750" y="2216944"/>
            <a:ext cx="426244" cy="1335881"/>
          </a:xfrm>
          <a:custGeom>
            <a:avLst/>
            <a:gdLst>
              <a:gd name="connsiteX0" fmla="*/ 426244 w 426244"/>
              <a:gd name="connsiteY0" fmla="*/ 0 h 1335881"/>
              <a:gd name="connsiteX1" fmla="*/ 245269 w 426244"/>
              <a:gd name="connsiteY1" fmla="*/ 573881 h 1335881"/>
              <a:gd name="connsiteX2" fmla="*/ 100013 w 426244"/>
              <a:gd name="connsiteY2" fmla="*/ 1038225 h 1335881"/>
              <a:gd name="connsiteX3" fmla="*/ 0 w 426244"/>
              <a:gd name="connsiteY3" fmla="*/ 1335881 h 1335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244" h="1335881">
                <a:moveTo>
                  <a:pt x="426244" y="0"/>
                </a:moveTo>
                <a:lnTo>
                  <a:pt x="245269" y="573881"/>
                </a:lnTo>
                <a:cubicBezTo>
                  <a:pt x="190897" y="746918"/>
                  <a:pt x="140891" y="911225"/>
                  <a:pt x="100013" y="1038225"/>
                </a:cubicBezTo>
                <a:cubicBezTo>
                  <a:pt x="59135" y="1165225"/>
                  <a:pt x="29567" y="1250553"/>
                  <a:pt x="0" y="1335881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6" name="Forme libre 1325"/>
          <p:cNvSpPr/>
          <p:nvPr/>
        </p:nvSpPr>
        <p:spPr>
          <a:xfrm>
            <a:off x="7528719" y="2219325"/>
            <a:ext cx="577056" cy="1783556"/>
          </a:xfrm>
          <a:custGeom>
            <a:avLst/>
            <a:gdLst>
              <a:gd name="connsiteX0" fmla="*/ 577056 w 577056"/>
              <a:gd name="connsiteY0" fmla="*/ 0 h 1783556"/>
              <a:gd name="connsiteX1" fmla="*/ 338931 w 577056"/>
              <a:gd name="connsiteY1" fmla="*/ 769144 h 1783556"/>
              <a:gd name="connsiteX2" fmla="*/ 107950 w 577056"/>
              <a:gd name="connsiteY2" fmla="*/ 1481138 h 1783556"/>
              <a:gd name="connsiteX3" fmla="*/ 794 w 577056"/>
              <a:gd name="connsiteY3" fmla="*/ 1783556 h 1783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056" h="1783556">
                <a:moveTo>
                  <a:pt x="577056" y="0"/>
                </a:moveTo>
                <a:cubicBezTo>
                  <a:pt x="497085" y="261144"/>
                  <a:pt x="417115" y="522288"/>
                  <a:pt x="338931" y="769144"/>
                </a:cubicBezTo>
                <a:cubicBezTo>
                  <a:pt x="260747" y="1016000"/>
                  <a:pt x="164306" y="1312069"/>
                  <a:pt x="107950" y="1481138"/>
                </a:cubicBezTo>
                <a:cubicBezTo>
                  <a:pt x="51594" y="1650207"/>
                  <a:pt x="0" y="1760141"/>
                  <a:pt x="794" y="1783556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7" name="Forme libre 1326"/>
          <p:cNvSpPr/>
          <p:nvPr/>
        </p:nvSpPr>
        <p:spPr>
          <a:xfrm>
            <a:off x="7531894" y="2219324"/>
            <a:ext cx="745331" cy="2214563"/>
          </a:xfrm>
          <a:custGeom>
            <a:avLst/>
            <a:gdLst>
              <a:gd name="connsiteX0" fmla="*/ 638175 w 638175"/>
              <a:gd name="connsiteY0" fmla="*/ 0 h 1933575"/>
              <a:gd name="connsiteX1" fmla="*/ 247650 w 638175"/>
              <a:gd name="connsiteY1" fmla="*/ 1238250 h 1933575"/>
              <a:gd name="connsiteX2" fmla="*/ 0 w 638175"/>
              <a:gd name="connsiteY2" fmla="*/ 1933575 h 1933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8175" h="1933575">
                <a:moveTo>
                  <a:pt x="638175" y="0"/>
                </a:moveTo>
                <a:cubicBezTo>
                  <a:pt x="496094" y="457993"/>
                  <a:pt x="354013" y="915987"/>
                  <a:pt x="247650" y="1238250"/>
                </a:cubicBezTo>
                <a:cubicBezTo>
                  <a:pt x="141287" y="1560513"/>
                  <a:pt x="15081" y="1873647"/>
                  <a:pt x="0" y="1933575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9" name="Forme libre 1328"/>
          <p:cNvSpPr/>
          <p:nvPr/>
        </p:nvSpPr>
        <p:spPr>
          <a:xfrm>
            <a:off x="7529513" y="2219326"/>
            <a:ext cx="942975" cy="2678906"/>
          </a:xfrm>
          <a:custGeom>
            <a:avLst/>
            <a:gdLst>
              <a:gd name="connsiteX0" fmla="*/ 638175 w 638175"/>
              <a:gd name="connsiteY0" fmla="*/ 0 h 1933575"/>
              <a:gd name="connsiteX1" fmla="*/ 247650 w 638175"/>
              <a:gd name="connsiteY1" fmla="*/ 1238250 h 1933575"/>
              <a:gd name="connsiteX2" fmla="*/ 0 w 638175"/>
              <a:gd name="connsiteY2" fmla="*/ 1933575 h 1933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8175" h="1933575">
                <a:moveTo>
                  <a:pt x="638175" y="0"/>
                </a:moveTo>
                <a:cubicBezTo>
                  <a:pt x="496094" y="457993"/>
                  <a:pt x="354013" y="915987"/>
                  <a:pt x="247650" y="1238250"/>
                </a:cubicBezTo>
                <a:cubicBezTo>
                  <a:pt x="141287" y="1560513"/>
                  <a:pt x="15081" y="1873647"/>
                  <a:pt x="0" y="1933575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0" name="Forme libre 1329"/>
          <p:cNvSpPr/>
          <p:nvPr/>
        </p:nvSpPr>
        <p:spPr>
          <a:xfrm>
            <a:off x="7534276" y="2414588"/>
            <a:ext cx="1083468" cy="2931319"/>
          </a:xfrm>
          <a:custGeom>
            <a:avLst/>
            <a:gdLst>
              <a:gd name="connsiteX0" fmla="*/ 638175 w 638175"/>
              <a:gd name="connsiteY0" fmla="*/ 0 h 1933575"/>
              <a:gd name="connsiteX1" fmla="*/ 247650 w 638175"/>
              <a:gd name="connsiteY1" fmla="*/ 1238250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46247 w 638175"/>
              <a:gd name="connsiteY1" fmla="*/ 1231967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46247 w 638175"/>
              <a:gd name="connsiteY1" fmla="*/ 1231967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50455 w 638175"/>
              <a:gd name="connsiteY1" fmla="*/ 1233538 h 1933575"/>
              <a:gd name="connsiteX2" fmla="*/ 0 w 638175"/>
              <a:gd name="connsiteY2" fmla="*/ 1933575 h 1933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8175" h="1933575">
                <a:moveTo>
                  <a:pt x="638175" y="0"/>
                </a:moveTo>
                <a:cubicBezTo>
                  <a:pt x="496094" y="457993"/>
                  <a:pt x="368039" y="912845"/>
                  <a:pt x="250455" y="1233538"/>
                </a:cubicBezTo>
                <a:cubicBezTo>
                  <a:pt x="144092" y="1555801"/>
                  <a:pt x="15081" y="1873647"/>
                  <a:pt x="0" y="1933575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1" name="Forme libre 1330"/>
          <p:cNvSpPr/>
          <p:nvPr/>
        </p:nvSpPr>
        <p:spPr>
          <a:xfrm>
            <a:off x="7527132" y="3159919"/>
            <a:ext cx="1066800" cy="2633663"/>
          </a:xfrm>
          <a:custGeom>
            <a:avLst/>
            <a:gdLst>
              <a:gd name="connsiteX0" fmla="*/ 638175 w 638175"/>
              <a:gd name="connsiteY0" fmla="*/ 0 h 1933575"/>
              <a:gd name="connsiteX1" fmla="*/ 247650 w 638175"/>
              <a:gd name="connsiteY1" fmla="*/ 1238250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46247 w 638175"/>
              <a:gd name="connsiteY1" fmla="*/ 1231967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46247 w 638175"/>
              <a:gd name="connsiteY1" fmla="*/ 1231967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50455 w 638175"/>
              <a:gd name="connsiteY1" fmla="*/ 1233538 h 1933575"/>
              <a:gd name="connsiteX2" fmla="*/ 0 w 638175"/>
              <a:gd name="connsiteY2" fmla="*/ 1933575 h 1933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8175" h="1933575">
                <a:moveTo>
                  <a:pt x="638175" y="0"/>
                </a:moveTo>
                <a:cubicBezTo>
                  <a:pt x="496094" y="457993"/>
                  <a:pt x="368039" y="912845"/>
                  <a:pt x="250455" y="1233538"/>
                </a:cubicBezTo>
                <a:cubicBezTo>
                  <a:pt x="144092" y="1555801"/>
                  <a:pt x="15081" y="1873647"/>
                  <a:pt x="0" y="1933575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2" name="Forme libre 1331"/>
          <p:cNvSpPr/>
          <p:nvPr/>
        </p:nvSpPr>
        <p:spPr>
          <a:xfrm>
            <a:off x="7539038" y="3879056"/>
            <a:ext cx="1038225" cy="2347913"/>
          </a:xfrm>
          <a:custGeom>
            <a:avLst/>
            <a:gdLst>
              <a:gd name="connsiteX0" fmla="*/ 638175 w 638175"/>
              <a:gd name="connsiteY0" fmla="*/ 0 h 1933575"/>
              <a:gd name="connsiteX1" fmla="*/ 247650 w 638175"/>
              <a:gd name="connsiteY1" fmla="*/ 1238250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46247 w 638175"/>
              <a:gd name="connsiteY1" fmla="*/ 1231967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46247 w 638175"/>
              <a:gd name="connsiteY1" fmla="*/ 1231967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50455 w 638175"/>
              <a:gd name="connsiteY1" fmla="*/ 1233538 h 1933575"/>
              <a:gd name="connsiteX2" fmla="*/ 0 w 638175"/>
              <a:gd name="connsiteY2" fmla="*/ 1933575 h 1933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8175" h="1933575">
                <a:moveTo>
                  <a:pt x="638175" y="0"/>
                </a:moveTo>
                <a:cubicBezTo>
                  <a:pt x="496094" y="457993"/>
                  <a:pt x="368039" y="912845"/>
                  <a:pt x="250455" y="1233538"/>
                </a:cubicBezTo>
                <a:cubicBezTo>
                  <a:pt x="144092" y="1555801"/>
                  <a:pt x="15081" y="1873647"/>
                  <a:pt x="0" y="1933575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3" name="Forme libre 1332"/>
          <p:cNvSpPr/>
          <p:nvPr/>
        </p:nvSpPr>
        <p:spPr>
          <a:xfrm>
            <a:off x="7534276" y="4586288"/>
            <a:ext cx="1021555" cy="2095499"/>
          </a:xfrm>
          <a:custGeom>
            <a:avLst/>
            <a:gdLst>
              <a:gd name="connsiteX0" fmla="*/ 638175 w 638175"/>
              <a:gd name="connsiteY0" fmla="*/ 0 h 1933575"/>
              <a:gd name="connsiteX1" fmla="*/ 247650 w 638175"/>
              <a:gd name="connsiteY1" fmla="*/ 1238250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46247 w 638175"/>
              <a:gd name="connsiteY1" fmla="*/ 1231967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46247 w 638175"/>
              <a:gd name="connsiteY1" fmla="*/ 1231967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50455 w 638175"/>
              <a:gd name="connsiteY1" fmla="*/ 1233538 h 1933575"/>
              <a:gd name="connsiteX2" fmla="*/ 0 w 638175"/>
              <a:gd name="connsiteY2" fmla="*/ 1933575 h 1933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8175" h="1933575">
                <a:moveTo>
                  <a:pt x="638175" y="0"/>
                </a:moveTo>
                <a:cubicBezTo>
                  <a:pt x="496094" y="457993"/>
                  <a:pt x="368039" y="912845"/>
                  <a:pt x="250455" y="1233538"/>
                </a:cubicBezTo>
                <a:cubicBezTo>
                  <a:pt x="144092" y="1555801"/>
                  <a:pt x="15081" y="1873647"/>
                  <a:pt x="0" y="1933575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4" name="Forme libre 1333"/>
          <p:cNvSpPr/>
          <p:nvPr/>
        </p:nvSpPr>
        <p:spPr>
          <a:xfrm>
            <a:off x="7536659" y="5300663"/>
            <a:ext cx="997741" cy="1843086"/>
          </a:xfrm>
          <a:custGeom>
            <a:avLst/>
            <a:gdLst>
              <a:gd name="connsiteX0" fmla="*/ 638175 w 638175"/>
              <a:gd name="connsiteY0" fmla="*/ 0 h 1933575"/>
              <a:gd name="connsiteX1" fmla="*/ 247650 w 638175"/>
              <a:gd name="connsiteY1" fmla="*/ 1238250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46247 w 638175"/>
              <a:gd name="connsiteY1" fmla="*/ 1231967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46247 w 638175"/>
              <a:gd name="connsiteY1" fmla="*/ 1231967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50455 w 638175"/>
              <a:gd name="connsiteY1" fmla="*/ 1233538 h 1933575"/>
              <a:gd name="connsiteX2" fmla="*/ 0 w 638175"/>
              <a:gd name="connsiteY2" fmla="*/ 1933575 h 1933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8175" h="1933575">
                <a:moveTo>
                  <a:pt x="638175" y="0"/>
                </a:moveTo>
                <a:cubicBezTo>
                  <a:pt x="496094" y="457993"/>
                  <a:pt x="368039" y="912845"/>
                  <a:pt x="250455" y="1233538"/>
                </a:cubicBezTo>
                <a:cubicBezTo>
                  <a:pt x="144092" y="1555801"/>
                  <a:pt x="15081" y="1873647"/>
                  <a:pt x="0" y="1933575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5" name="Forme libre 1334"/>
          <p:cNvSpPr/>
          <p:nvPr/>
        </p:nvSpPr>
        <p:spPr>
          <a:xfrm>
            <a:off x="7541423" y="6029325"/>
            <a:ext cx="962021" cy="1576386"/>
          </a:xfrm>
          <a:custGeom>
            <a:avLst/>
            <a:gdLst>
              <a:gd name="connsiteX0" fmla="*/ 638175 w 638175"/>
              <a:gd name="connsiteY0" fmla="*/ 0 h 1933575"/>
              <a:gd name="connsiteX1" fmla="*/ 247650 w 638175"/>
              <a:gd name="connsiteY1" fmla="*/ 1238250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46247 w 638175"/>
              <a:gd name="connsiteY1" fmla="*/ 1231967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46247 w 638175"/>
              <a:gd name="connsiteY1" fmla="*/ 1231967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50455 w 638175"/>
              <a:gd name="connsiteY1" fmla="*/ 1233538 h 1933575"/>
              <a:gd name="connsiteX2" fmla="*/ 0 w 638175"/>
              <a:gd name="connsiteY2" fmla="*/ 1933575 h 1933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8175" h="1933575">
                <a:moveTo>
                  <a:pt x="638175" y="0"/>
                </a:moveTo>
                <a:cubicBezTo>
                  <a:pt x="496094" y="457993"/>
                  <a:pt x="368039" y="912845"/>
                  <a:pt x="250455" y="1233538"/>
                </a:cubicBezTo>
                <a:cubicBezTo>
                  <a:pt x="144092" y="1555801"/>
                  <a:pt x="15081" y="1873647"/>
                  <a:pt x="0" y="1933575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6" name="Forme libre 1335"/>
          <p:cNvSpPr/>
          <p:nvPr/>
        </p:nvSpPr>
        <p:spPr>
          <a:xfrm>
            <a:off x="7543805" y="6722268"/>
            <a:ext cx="947733" cy="1331117"/>
          </a:xfrm>
          <a:custGeom>
            <a:avLst/>
            <a:gdLst>
              <a:gd name="connsiteX0" fmla="*/ 638175 w 638175"/>
              <a:gd name="connsiteY0" fmla="*/ 0 h 1933575"/>
              <a:gd name="connsiteX1" fmla="*/ 247650 w 638175"/>
              <a:gd name="connsiteY1" fmla="*/ 1238250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46247 w 638175"/>
              <a:gd name="connsiteY1" fmla="*/ 1231967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46247 w 638175"/>
              <a:gd name="connsiteY1" fmla="*/ 1231967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50455 w 638175"/>
              <a:gd name="connsiteY1" fmla="*/ 1233538 h 1933575"/>
              <a:gd name="connsiteX2" fmla="*/ 0 w 638175"/>
              <a:gd name="connsiteY2" fmla="*/ 1933575 h 1933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8175" h="1933575">
                <a:moveTo>
                  <a:pt x="638175" y="0"/>
                </a:moveTo>
                <a:cubicBezTo>
                  <a:pt x="496094" y="457993"/>
                  <a:pt x="368039" y="912845"/>
                  <a:pt x="250455" y="1233538"/>
                </a:cubicBezTo>
                <a:cubicBezTo>
                  <a:pt x="144092" y="1555801"/>
                  <a:pt x="15081" y="1873647"/>
                  <a:pt x="0" y="1933575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7" name="Forme libre 1336"/>
          <p:cNvSpPr/>
          <p:nvPr/>
        </p:nvSpPr>
        <p:spPr>
          <a:xfrm>
            <a:off x="7539042" y="7417594"/>
            <a:ext cx="935827" cy="1097753"/>
          </a:xfrm>
          <a:custGeom>
            <a:avLst/>
            <a:gdLst>
              <a:gd name="connsiteX0" fmla="*/ 638175 w 638175"/>
              <a:gd name="connsiteY0" fmla="*/ 0 h 1933575"/>
              <a:gd name="connsiteX1" fmla="*/ 247650 w 638175"/>
              <a:gd name="connsiteY1" fmla="*/ 1238250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46247 w 638175"/>
              <a:gd name="connsiteY1" fmla="*/ 1231967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46247 w 638175"/>
              <a:gd name="connsiteY1" fmla="*/ 1231967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50455 w 638175"/>
              <a:gd name="connsiteY1" fmla="*/ 1233538 h 1933575"/>
              <a:gd name="connsiteX2" fmla="*/ 0 w 638175"/>
              <a:gd name="connsiteY2" fmla="*/ 1933575 h 1933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8175" h="1933575">
                <a:moveTo>
                  <a:pt x="638175" y="0"/>
                </a:moveTo>
                <a:cubicBezTo>
                  <a:pt x="496094" y="457993"/>
                  <a:pt x="368039" y="912845"/>
                  <a:pt x="250455" y="1233538"/>
                </a:cubicBezTo>
                <a:cubicBezTo>
                  <a:pt x="144092" y="1555801"/>
                  <a:pt x="15081" y="1873647"/>
                  <a:pt x="0" y="1933575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8" name="Forme libre 1337"/>
          <p:cNvSpPr/>
          <p:nvPr/>
        </p:nvSpPr>
        <p:spPr>
          <a:xfrm>
            <a:off x="7539043" y="8129588"/>
            <a:ext cx="907252" cy="833434"/>
          </a:xfrm>
          <a:custGeom>
            <a:avLst/>
            <a:gdLst>
              <a:gd name="connsiteX0" fmla="*/ 638175 w 638175"/>
              <a:gd name="connsiteY0" fmla="*/ 0 h 1933575"/>
              <a:gd name="connsiteX1" fmla="*/ 247650 w 638175"/>
              <a:gd name="connsiteY1" fmla="*/ 1238250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46247 w 638175"/>
              <a:gd name="connsiteY1" fmla="*/ 1231967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46247 w 638175"/>
              <a:gd name="connsiteY1" fmla="*/ 1231967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50455 w 638175"/>
              <a:gd name="connsiteY1" fmla="*/ 1233538 h 1933575"/>
              <a:gd name="connsiteX2" fmla="*/ 0 w 638175"/>
              <a:gd name="connsiteY2" fmla="*/ 1933575 h 1933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8175" h="1933575">
                <a:moveTo>
                  <a:pt x="638175" y="0"/>
                </a:moveTo>
                <a:cubicBezTo>
                  <a:pt x="496094" y="457993"/>
                  <a:pt x="368039" y="912845"/>
                  <a:pt x="250455" y="1233538"/>
                </a:cubicBezTo>
                <a:cubicBezTo>
                  <a:pt x="144092" y="1555801"/>
                  <a:pt x="15081" y="1873647"/>
                  <a:pt x="0" y="1933575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9" name="Forme libre 1338"/>
          <p:cNvSpPr/>
          <p:nvPr/>
        </p:nvSpPr>
        <p:spPr>
          <a:xfrm>
            <a:off x="7541424" y="8810624"/>
            <a:ext cx="883439" cy="597691"/>
          </a:xfrm>
          <a:custGeom>
            <a:avLst/>
            <a:gdLst>
              <a:gd name="connsiteX0" fmla="*/ 638175 w 638175"/>
              <a:gd name="connsiteY0" fmla="*/ 0 h 1933575"/>
              <a:gd name="connsiteX1" fmla="*/ 247650 w 638175"/>
              <a:gd name="connsiteY1" fmla="*/ 1238250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46247 w 638175"/>
              <a:gd name="connsiteY1" fmla="*/ 1231967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46247 w 638175"/>
              <a:gd name="connsiteY1" fmla="*/ 1231967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50455 w 638175"/>
              <a:gd name="connsiteY1" fmla="*/ 1233538 h 1933575"/>
              <a:gd name="connsiteX2" fmla="*/ 0 w 638175"/>
              <a:gd name="connsiteY2" fmla="*/ 1933575 h 1933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8175" h="1933575">
                <a:moveTo>
                  <a:pt x="638175" y="0"/>
                </a:moveTo>
                <a:cubicBezTo>
                  <a:pt x="496094" y="457993"/>
                  <a:pt x="368039" y="912845"/>
                  <a:pt x="250455" y="1233538"/>
                </a:cubicBezTo>
                <a:cubicBezTo>
                  <a:pt x="144092" y="1555801"/>
                  <a:pt x="15081" y="1873647"/>
                  <a:pt x="0" y="1933575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0" name="Forme libre 1339"/>
          <p:cNvSpPr/>
          <p:nvPr/>
        </p:nvSpPr>
        <p:spPr>
          <a:xfrm>
            <a:off x="7541425" y="9463088"/>
            <a:ext cx="873914" cy="407190"/>
          </a:xfrm>
          <a:custGeom>
            <a:avLst/>
            <a:gdLst>
              <a:gd name="connsiteX0" fmla="*/ 638175 w 638175"/>
              <a:gd name="connsiteY0" fmla="*/ 0 h 1933575"/>
              <a:gd name="connsiteX1" fmla="*/ 247650 w 638175"/>
              <a:gd name="connsiteY1" fmla="*/ 1238250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46247 w 638175"/>
              <a:gd name="connsiteY1" fmla="*/ 1231967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46247 w 638175"/>
              <a:gd name="connsiteY1" fmla="*/ 1231967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50455 w 638175"/>
              <a:gd name="connsiteY1" fmla="*/ 1233538 h 1933575"/>
              <a:gd name="connsiteX2" fmla="*/ 0 w 638175"/>
              <a:gd name="connsiteY2" fmla="*/ 1933575 h 1933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8175" h="1933575">
                <a:moveTo>
                  <a:pt x="638175" y="0"/>
                </a:moveTo>
                <a:cubicBezTo>
                  <a:pt x="496094" y="457993"/>
                  <a:pt x="368039" y="912845"/>
                  <a:pt x="250455" y="1233538"/>
                </a:cubicBezTo>
                <a:cubicBezTo>
                  <a:pt x="144092" y="1555801"/>
                  <a:pt x="15081" y="1873647"/>
                  <a:pt x="0" y="1933575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1" name="Forme libre 1340"/>
          <p:cNvSpPr/>
          <p:nvPr/>
        </p:nvSpPr>
        <p:spPr>
          <a:xfrm>
            <a:off x="7555712" y="10125075"/>
            <a:ext cx="840576" cy="200022"/>
          </a:xfrm>
          <a:custGeom>
            <a:avLst/>
            <a:gdLst>
              <a:gd name="connsiteX0" fmla="*/ 638175 w 638175"/>
              <a:gd name="connsiteY0" fmla="*/ 0 h 1933575"/>
              <a:gd name="connsiteX1" fmla="*/ 247650 w 638175"/>
              <a:gd name="connsiteY1" fmla="*/ 1238250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46247 w 638175"/>
              <a:gd name="connsiteY1" fmla="*/ 1231967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46247 w 638175"/>
              <a:gd name="connsiteY1" fmla="*/ 1231967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50455 w 638175"/>
              <a:gd name="connsiteY1" fmla="*/ 1233538 h 1933575"/>
              <a:gd name="connsiteX2" fmla="*/ 0 w 638175"/>
              <a:gd name="connsiteY2" fmla="*/ 1933575 h 1933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8175" h="1933575">
                <a:moveTo>
                  <a:pt x="638175" y="0"/>
                </a:moveTo>
                <a:cubicBezTo>
                  <a:pt x="496094" y="457993"/>
                  <a:pt x="368039" y="912845"/>
                  <a:pt x="250455" y="1233538"/>
                </a:cubicBezTo>
                <a:cubicBezTo>
                  <a:pt x="144092" y="1555801"/>
                  <a:pt x="15081" y="1873647"/>
                  <a:pt x="0" y="1933575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2" name="ZoneTexte 1341"/>
          <p:cNvSpPr txBox="1"/>
          <p:nvPr/>
        </p:nvSpPr>
        <p:spPr>
          <a:xfrm rot="18038978">
            <a:off x="295272" y="10639425"/>
            <a:ext cx="24526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-4</a:t>
            </a:r>
            <a:endParaRPr lang="fr-FR" sz="500" b="1" dirty="0"/>
          </a:p>
        </p:txBody>
      </p:sp>
      <p:sp>
        <p:nvSpPr>
          <p:cNvPr id="1343" name="ZoneTexte 1342"/>
          <p:cNvSpPr txBox="1"/>
          <p:nvPr/>
        </p:nvSpPr>
        <p:spPr>
          <a:xfrm rot="18038978">
            <a:off x="419102" y="10425113"/>
            <a:ext cx="24526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-3</a:t>
            </a:r>
            <a:endParaRPr lang="fr-FR" sz="500" b="1" dirty="0"/>
          </a:p>
        </p:txBody>
      </p:sp>
      <p:sp>
        <p:nvSpPr>
          <p:cNvPr id="1344" name="ZoneTexte 1343"/>
          <p:cNvSpPr txBox="1"/>
          <p:nvPr/>
        </p:nvSpPr>
        <p:spPr>
          <a:xfrm rot="18038978">
            <a:off x="542924" y="10213181"/>
            <a:ext cx="24526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-2</a:t>
            </a:r>
            <a:endParaRPr lang="fr-FR" sz="500" b="1" dirty="0"/>
          </a:p>
        </p:txBody>
      </p:sp>
      <p:sp>
        <p:nvSpPr>
          <p:cNvPr id="1345" name="ZoneTexte 1344"/>
          <p:cNvSpPr txBox="1"/>
          <p:nvPr/>
        </p:nvSpPr>
        <p:spPr>
          <a:xfrm rot="18038978">
            <a:off x="671509" y="10001250"/>
            <a:ext cx="24526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-1</a:t>
            </a:r>
            <a:endParaRPr lang="fr-FR" sz="500" b="1" dirty="0"/>
          </a:p>
        </p:txBody>
      </p:sp>
      <p:sp>
        <p:nvSpPr>
          <p:cNvPr id="1346" name="ZoneTexte 1345"/>
          <p:cNvSpPr txBox="1"/>
          <p:nvPr/>
        </p:nvSpPr>
        <p:spPr>
          <a:xfrm rot="18038978">
            <a:off x="795336" y="9775032"/>
            <a:ext cx="24526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</a:t>
            </a:r>
            <a:endParaRPr lang="fr-FR" sz="500" b="1" dirty="0"/>
          </a:p>
        </p:txBody>
      </p:sp>
      <p:sp>
        <p:nvSpPr>
          <p:cNvPr id="1347" name="ZoneTexte 1346"/>
          <p:cNvSpPr txBox="1"/>
          <p:nvPr/>
        </p:nvSpPr>
        <p:spPr>
          <a:xfrm rot="18038978">
            <a:off x="916778" y="9560721"/>
            <a:ext cx="24526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1</a:t>
            </a:r>
            <a:endParaRPr lang="fr-FR" sz="500" b="1" dirty="0"/>
          </a:p>
        </p:txBody>
      </p:sp>
      <p:sp>
        <p:nvSpPr>
          <p:cNvPr id="1348" name="ZoneTexte 1347"/>
          <p:cNvSpPr txBox="1"/>
          <p:nvPr/>
        </p:nvSpPr>
        <p:spPr>
          <a:xfrm rot="18038978">
            <a:off x="1040602" y="9348787"/>
            <a:ext cx="24526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2</a:t>
            </a:r>
            <a:endParaRPr lang="fr-FR" sz="500" b="1" dirty="0"/>
          </a:p>
        </p:txBody>
      </p:sp>
      <p:sp>
        <p:nvSpPr>
          <p:cNvPr id="1349" name="ZoneTexte 1348"/>
          <p:cNvSpPr txBox="1"/>
          <p:nvPr/>
        </p:nvSpPr>
        <p:spPr>
          <a:xfrm rot="18038978">
            <a:off x="1164429" y="9136856"/>
            <a:ext cx="24526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</a:t>
            </a:r>
            <a:endParaRPr lang="fr-FR" sz="500" b="1" dirty="0"/>
          </a:p>
        </p:txBody>
      </p:sp>
      <p:sp>
        <p:nvSpPr>
          <p:cNvPr id="1350" name="ZoneTexte 1349"/>
          <p:cNvSpPr txBox="1"/>
          <p:nvPr/>
        </p:nvSpPr>
        <p:spPr>
          <a:xfrm rot="18038978">
            <a:off x="1281110" y="8929687"/>
            <a:ext cx="24526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4</a:t>
            </a:r>
            <a:endParaRPr lang="fr-FR" sz="500" b="1" dirty="0"/>
          </a:p>
        </p:txBody>
      </p:sp>
      <p:sp>
        <p:nvSpPr>
          <p:cNvPr id="1351" name="ZoneTexte 1350"/>
          <p:cNvSpPr txBox="1"/>
          <p:nvPr/>
        </p:nvSpPr>
        <p:spPr>
          <a:xfrm rot="18038978">
            <a:off x="1407317" y="8715374"/>
            <a:ext cx="24526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5</a:t>
            </a:r>
            <a:endParaRPr lang="fr-FR" sz="500" b="1" dirty="0"/>
          </a:p>
        </p:txBody>
      </p:sp>
      <p:sp>
        <p:nvSpPr>
          <p:cNvPr id="1352" name="ZoneTexte 1351"/>
          <p:cNvSpPr txBox="1"/>
          <p:nvPr/>
        </p:nvSpPr>
        <p:spPr>
          <a:xfrm rot="18038978">
            <a:off x="1531140" y="8508205"/>
            <a:ext cx="24526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6</a:t>
            </a:r>
            <a:endParaRPr lang="fr-FR" sz="500" b="1" dirty="0"/>
          </a:p>
        </p:txBody>
      </p:sp>
      <p:sp>
        <p:nvSpPr>
          <p:cNvPr id="1353" name="ZoneTexte 1352"/>
          <p:cNvSpPr txBox="1"/>
          <p:nvPr/>
        </p:nvSpPr>
        <p:spPr>
          <a:xfrm rot="18038978">
            <a:off x="1659727" y="8291516"/>
            <a:ext cx="24526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7</a:t>
            </a:r>
            <a:endParaRPr lang="fr-FR" sz="500" b="1" dirty="0"/>
          </a:p>
        </p:txBody>
      </p:sp>
      <p:sp>
        <p:nvSpPr>
          <p:cNvPr id="1354" name="ZoneTexte 1353"/>
          <p:cNvSpPr txBox="1"/>
          <p:nvPr/>
        </p:nvSpPr>
        <p:spPr>
          <a:xfrm rot="18038978">
            <a:off x="1778790" y="8086724"/>
            <a:ext cx="24526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8</a:t>
            </a:r>
            <a:endParaRPr lang="fr-FR" sz="500" b="1" dirty="0"/>
          </a:p>
        </p:txBody>
      </p:sp>
      <p:sp>
        <p:nvSpPr>
          <p:cNvPr id="1355" name="ZoneTexte 1354"/>
          <p:cNvSpPr txBox="1"/>
          <p:nvPr/>
        </p:nvSpPr>
        <p:spPr>
          <a:xfrm rot="18038978">
            <a:off x="1900237" y="7872413"/>
            <a:ext cx="24526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9</a:t>
            </a:r>
            <a:endParaRPr lang="fr-FR" sz="500" b="1" dirty="0"/>
          </a:p>
        </p:txBody>
      </p:sp>
      <p:sp>
        <p:nvSpPr>
          <p:cNvPr id="1356" name="ZoneTexte 1355"/>
          <p:cNvSpPr txBox="1"/>
          <p:nvPr/>
        </p:nvSpPr>
        <p:spPr>
          <a:xfrm rot="18038978">
            <a:off x="2004357" y="7672404"/>
            <a:ext cx="26737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10</a:t>
            </a:r>
            <a:endParaRPr lang="fr-FR" sz="500" b="1" dirty="0"/>
          </a:p>
        </p:txBody>
      </p:sp>
      <p:sp>
        <p:nvSpPr>
          <p:cNvPr id="1357" name="ZoneTexte 1356"/>
          <p:cNvSpPr txBox="1"/>
          <p:nvPr/>
        </p:nvSpPr>
        <p:spPr>
          <a:xfrm rot="18038978">
            <a:off x="2118006" y="7442035"/>
            <a:ext cx="29916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11</a:t>
            </a:r>
            <a:endParaRPr lang="fr-FR" sz="500" b="1" dirty="0"/>
          </a:p>
        </p:txBody>
      </p:sp>
      <p:sp>
        <p:nvSpPr>
          <p:cNvPr id="1358" name="ZoneTexte 1357"/>
          <p:cNvSpPr txBox="1"/>
          <p:nvPr/>
        </p:nvSpPr>
        <p:spPr>
          <a:xfrm rot="18038978">
            <a:off x="2237067" y="7227722"/>
            <a:ext cx="29916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12</a:t>
            </a:r>
            <a:endParaRPr lang="fr-FR" sz="500" b="1" dirty="0"/>
          </a:p>
        </p:txBody>
      </p:sp>
      <p:sp>
        <p:nvSpPr>
          <p:cNvPr id="1359" name="ZoneTexte 1358"/>
          <p:cNvSpPr txBox="1"/>
          <p:nvPr/>
        </p:nvSpPr>
        <p:spPr>
          <a:xfrm rot="18038978">
            <a:off x="2363275" y="7011029"/>
            <a:ext cx="29916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13</a:t>
            </a:r>
            <a:endParaRPr lang="fr-FR" sz="500" b="1" dirty="0"/>
          </a:p>
        </p:txBody>
      </p:sp>
      <p:sp>
        <p:nvSpPr>
          <p:cNvPr id="1360" name="ZoneTexte 1359"/>
          <p:cNvSpPr txBox="1"/>
          <p:nvPr/>
        </p:nvSpPr>
        <p:spPr>
          <a:xfrm rot="18038978">
            <a:off x="2487489" y="6814111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14</a:t>
            </a:r>
            <a:endParaRPr lang="fr-FR" sz="500" b="1" dirty="0"/>
          </a:p>
        </p:txBody>
      </p:sp>
      <p:sp>
        <p:nvSpPr>
          <p:cNvPr id="1361" name="ZoneTexte 1360"/>
          <p:cNvSpPr txBox="1"/>
          <p:nvPr/>
        </p:nvSpPr>
        <p:spPr>
          <a:xfrm rot="18038978">
            <a:off x="2606552" y="6602180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15</a:t>
            </a:r>
            <a:endParaRPr lang="fr-FR" sz="500" b="1" dirty="0"/>
          </a:p>
        </p:txBody>
      </p:sp>
      <p:sp>
        <p:nvSpPr>
          <p:cNvPr id="1362" name="ZoneTexte 1361"/>
          <p:cNvSpPr txBox="1"/>
          <p:nvPr/>
        </p:nvSpPr>
        <p:spPr>
          <a:xfrm rot="18038978">
            <a:off x="2742285" y="6392628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16</a:t>
            </a:r>
            <a:endParaRPr lang="fr-FR" sz="500" b="1" dirty="0"/>
          </a:p>
        </p:txBody>
      </p:sp>
      <p:sp>
        <p:nvSpPr>
          <p:cNvPr id="1363" name="ZoneTexte 1362"/>
          <p:cNvSpPr txBox="1"/>
          <p:nvPr/>
        </p:nvSpPr>
        <p:spPr>
          <a:xfrm rot="18038978">
            <a:off x="2858963" y="6180700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17</a:t>
            </a:r>
            <a:endParaRPr lang="fr-FR" sz="500" b="1" dirty="0"/>
          </a:p>
        </p:txBody>
      </p:sp>
      <p:sp>
        <p:nvSpPr>
          <p:cNvPr id="1364" name="ZoneTexte 1363"/>
          <p:cNvSpPr txBox="1"/>
          <p:nvPr/>
        </p:nvSpPr>
        <p:spPr>
          <a:xfrm rot="18038978">
            <a:off x="2985171" y="5973532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18</a:t>
            </a:r>
            <a:endParaRPr lang="fr-FR" sz="500" b="1" dirty="0"/>
          </a:p>
        </p:txBody>
      </p:sp>
      <p:sp>
        <p:nvSpPr>
          <p:cNvPr id="1365" name="ZoneTexte 1364"/>
          <p:cNvSpPr txBox="1"/>
          <p:nvPr/>
        </p:nvSpPr>
        <p:spPr>
          <a:xfrm rot="18038978">
            <a:off x="3104234" y="5768741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19</a:t>
            </a:r>
            <a:endParaRPr lang="fr-FR" sz="500" b="1" dirty="0"/>
          </a:p>
        </p:txBody>
      </p:sp>
      <p:sp>
        <p:nvSpPr>
          <p:cNvPr id="1366" name="ZoneTexte 1365"/>
          <p:cNvSpPr txBox="1"/>
          <p:nvPr/>
        </p:nvSpPr>
        <p:spPr>
          <a:xfrm rot="18038978">
            <a:off x="3223294" y="5552048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20</a:t>
            </a:r>
            <a:endParaRPr lang="fr-FR" sz="500" b="1" dirty="0"/>
          </a:p>
        </p:txBody>
      </p:sp>
      <p:sp>
        <p:nvSpPr>
          <p:cNvPr id="1367" name="ZoneTexte 1366"/>
          <p:cNvSpPr txBox="1"/>
          <p:nvPr/>
        </p:nvSpPr>
        <p:spPr>
          <a:xfrm rot="18038978">
            <a:off x="3344739" y="5337736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21</a:t>
            </a:r>
            <a:endParaRPr lang="fr-FR" sz="500" b="1" dirty="0"/>
          </a:p>
        </p:txBody>
      </p:sp>
      <p:sp>
        <p:nvSpPr>
          <p:cNvPr id="1368" name="ZoneTexte 1367"/>
          <p:cNvSpPr txBox="1"/>
          <p:nvPr/>
        </p:nvSpPr>
        <p:spPr>
          <a:xfrm rot="18038978">
            <a:off x="3470944" y="5123422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22</a:t>
            </a:r>
            <a:endParaRPr lang="fr-FR" sz="500" b="1" dirty="0"/>
          </a:p>
        </p:txBody>
      </p:sp>
      <p:sp>
        <p:nvSpPr>
          <p:cNvPr id="1369" name="ZoneTexte 1368"/>
          <p:cNvSpPr txBox="1"/>
          <p:nvPr/>
        </p:nvSpPr>
        <p:spPr>
          <a:xfrm rot="18038978">
            <a:off x="3590005" y="4913872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23</a:t>
            </a:r>
            <a:endParaRPr lang="fr-FR" sz="500" b="1" dirty="0"/>
          </a:p>
        </p:txBody>
      </p:sp>
      <p:sp>
        <p:nvSpPr>
          <p:cNvPr id="1370" name="ZoneTexte 1369"/>
          <p:cNvSpPr txBox="1"/>
          <p:nvPr/>
        </p:nvSpPr>
        <p:spPr>
          <a:xfrm rot="18038978">
            <a:off x="3711451" y="4709086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24</a:t>
            </a:r>
            <a:endParaRPr lang="fr-FR" sz="500" b="1" dirty="0"/>
          </a:p>
        </p:txBody>
      </p:sp>
      <p:sp>
        <p:nvSpPr>
          <p:cNvPr id="1371" name="ZoneTexte 1370"/>
          <p:cNvSpPr txBox="1"/>
          <p:nvPr/>
        </p:nvSpPr>
        <p:spPr>
          <a:xfrm rot="18038978">
            <a:off x="3825750" y="4501919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25</a:t>
            </a:r>
            <a:endParaRPr lang="fr-FR" sz="500" b="1" dirty="0"/>
          </a:p>
        </p:txBody>
      </p:sp>
      <p:sp>
        <p:nvSpPr>
          <p:cNvPr id="1372" name="ZoneTexte 1371"/>
          <p:cNvSpPr txBox="1"/>
          <p:nvPr/>
        </p:nvSpPr>
        <p:spPr>
          <a:xfrm rot="18038978">
            <a:off x="3949573" y="4287602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26</a:t>
            </a:r>
            <a:endParaRPr lang="fr-FR" sz="500" b="1" dirty="0"/>
          </a:p>
        </p:txBody>
      </p:sp>
      <p:sp>
        <p:nvSpPr>
          <p:cNvPr id="1373" name="ZoneTexte 1372"/>
          <p:cNvSpPr txBox="1"/>
          <p:nvPr/>
        </p:nvSpPr>
        <p:spPr>
          <a:xfrm rot="18038978">
            <a:off x="4075783" y="4082816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27</a:t>
            </a:r>
            <a:endParaRPr lang="fr-FR" sz="500" b="1" dirty="0"/>
          </a:p>
        </p:txBody>
      </p:sp>
      <p:sp>
        <p:nvSpPr>
          <p:cNvPr id="1374" name="ZoneTexte 1373"/>
          <p:cNvSpPr txBox="1"/>
          <p:nvPr/>
        </p:nvSpPr>
        <p:spPr>
          <a:xfrm rot="18038978">
            <a:off x="4192464" y="3870881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28</a:t>
            </a:r>
            <a:endParaRPr lang="fr-FR" sz="500" b="1" dirty="0"/>
          </a:p>
        </p:txBody>
      </p:sp>
      <p:sp>
        <p:nvSpPr>
          <p:cNvPr id="1375" name="ZoneTexte 1374"/>
          <p:cNvSpPr txBox="1"/>
          <p:nvPr/>
        </p:nvSpPr>
        <p:spPr>
          <a:xfrm rot="18038978">
            <a:off x="4321050" y="3658953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29</a:t>
            </a:r>
            <a:endParaRPr lang="fr-FR" sz="500" b="1" dirty="0"/>
          </a:p>
        </p:txBody>
      </p:sp>
      <p:sp>
        <p:nvSpPr>
          <p:cNvPr id="1376" name="ZoneTexte 1375"/>
          <p:cNvSpPr txBox="1"/>
          <p:nvPr/>
        </p:nvSpPr>
        <p:spPr>
          <a:xfrm rot="18038978">
            <a:off x="4449641" y="3447019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30</a:t>
            </a:r>
            <a:endParaRPr lang="fr-FR" sz="500" b="1" dirty="0"/>
          </a:p>
        </p:txBody>
      </p:sp>
      <p:sp>
        <p:nvSpPr>
          <p:cNvPr id="1378" name="ZoneTexte 1377"/>
          <p:cNvSpPr txBox="1"/>
          <p:nvPr/>
        </p:nvSpPr>
        <p:spPr>
          <a:xfrm rot="18038978">
            <a:off x="4561557" y="3235092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31</a:t>
            </a:r>
            <a:endParaRPr lang="fr-FR" sz="500" b="1" dirty="0"/>
          </a:p>
        </p:txBody>
      </p:sp>
      <p:sp>
        <p:nvSpPr>
          <p:cNvPr id="1379" name="ZoneTexte 1378"/>
          <p:cNvSpPr txBox="1"/>
          <p:nvPr/>
        </p:nvSpPr>
        <p:spPr>
          <a:xfrm rot="18038978">
            <a:off x="4687765" y="3025539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32</a:t>
            </a:r>
            <a:endParaRPr lang="fr-FR" sz="500" b="1" dirty="0"/>
          </a:p>
        </p:txBody>
      </p:sp>
      <p:sp>
        <p:nvSpPr>
          <p:cNvPr id="1380" name="ZoneTexte 1379"/>
          <p:cNvSpPr txBox="1"/>
          <p:nvPr/>
        </p:nvSpPr>
        <p:spPr>
          <a:xfrm rot="18038978">
            <a:off x="4809208" y="2815991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33</a:t>
            </a:r>
            <a:endParaRPr lang="fr-FR" sz="500" b="1" dirty="0"/>
          </a:p>
        </p:txBody>
      </p:sp>
      <p:sp>
        <p:nvSpPr>
          <p:cNvPr id="1381" name="ZoneTexte 1380"/>
          <p:cNvSpPr txBox="1"/>
          <p:nvPr/>
        </p:nvSpPr>
        <p:spPr>
          <a:xfrm rot="18038978">
            <a:off x="4921126" y="2604059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34</a:t>
            </a:r>
            <a:endParaRPr lang="fr-FR" sz="500" b="1" dirty="0"/>
          </a:p>
        </p:txBody>
      </p:sp>
      <p:sp>
        <p:nvSpPr>
          <p:cNvPr id="1382" name="ZoneTexte 1381"/>
          <p:cNvSpPr txBox="1"/>
          <p:nvPr/>
        </p:nvSpPr>
        <p:spPr>
          <a:xfrm rot="18038978">
            <a:off x="5054477" y="2392131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35</a:t>
            </a:r>
            <a:endParaRPr lang="fr-FR" sz="500" b="1" dirty="0"/>
          </a:p>
        </p:txBody>
      </p:sp>
      <p:sp>
        <p:nvSpPr>
          <p:cNvPr id="1383" name="ZoneTexte 1382"/>
          <p:cNvSpPr txBox="1"/>
          <p:nvPr/>
        </p:nvSpPr>
        <p:spPr>
          <a:xfrm rot="18038978">
            <a:off x="5171159" y="2170673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36</a:t>
            </a:r>
            <a:endParaRPr lang="fr-FR" sz="500" b="1" dirty="0"/>
          </a:p>
        </p:txBody>
      </p:sp>
      <p:sp>
        <p:nvSpPr>
          <p:cNvPr id="1384" name="ZoneTexte 1383"/>
          <p:cNvSpPr txBox="1"/>
          <p:nvPr/>
        </p:nvSpPr>
        <p:spPr>
          <a:xfrm rot="18038978">
            <a:off x="5290221" y="1963501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37</a:t>
            </a:r>
            <a:endParaRPr lang="fr-FR" sz="500" b="1" dirty="0"/>
          </a:p>
        </p:txBody>
      </p:sp>
      <p:sp>
        <p:nvSpPr>
          <p:cNvPr id="1385" name="ZoneTexte 1384"/>
          <p:cNvSpPr txBox="1"/>
          <p:nvPr/>
        </p:nvSpPr>
        <p:spPr>
          <a:xfrm rot="18038978">
            <a:off x="5411657" y="1749204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38</a:t>
            </a:r>
            <a:endParaRPr lang="fr-FR" sz="500" b="1" dirty="0"/>
          </a:p>
        </p:txBody>
      </p:sp>
      <p:sp>
        <p:nvSpPr>
          <p:cNvPr id="1386" name="ZoneTexte 1385"/>
          <p:cNvSpPr txBox="1"/>
          <p:nvPr/>
        </p:nvSpPr>
        <p:spPr>
          <a:xfrm>
            <a:off x="5491831" y="1706328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38</a:t>
            </a:r>
            <a:endParaRPr lang="fr-FR" sz="500" b="1" dirty="0"/>
          </a:p>
        </p:txBody>
      </p:sp>
      <p:sp>
        <p:nvSpPr>
          <p:cNvPr id="1387" name="ZoneTexte 1386"/>
          <p:cNvSpPr txBox="1"/>
          <p:nvPr/>
        </p:nvSpPr>
        <p:spPr>
          <a:xfrm>
            <a:off x="5980780" y="1706327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39</a:t>
            </a:r>
            <a:endParaRPr lang="fr-FR" sz="500" b="1" dirty="0"/>
          </a:p>
        </p:txBody>
      </p:sp>
      <p:sp>
        <p:nvSpPr>
          <p:cNvPr id="1388" name="ZoneTexte 1387"/>
          <p:cNvSpPr txBox="1"/>
          <p:nvPr/>
        </p:nvSpPr>
        <p:spPr>
          <a:xfrm>
            <a:off x="6469729" y="1711088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40</a:t>
            </a:r>
            <a:endParaRPr lang="fr-FR" sz="500" b="1" dirty="0"/>
          </a:p>
        </p:txBody>
      </p:sp>
      <p:sp>
        <p:nvSpPr>
          <p:cNvPr id="1389" name="ZoneTexte 1388"/>
          <p:cNvSpPr txBox="1"/>
          <p:nvPr/>
        </p:nvSpPr>
        <p:spPr>
          <a:xfrm>
            <a:off x="6949153" y="1714264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41</a:t>
            </a:r>
            <a:endParaRPr lang="fr-FR" sz="500" b="1" dirty="0"/>
          </a:p>
        </p:txBody>
      </p:sp>
      <p:sp>
        <p:nvSpPr>
          <p:cNvPr id="1390" name="ZoneTexte 1389"/>
          <p:cNvSpPr txBox="1"/>
          <p:nvPr/>
        </p:nvSpPr>
        <p:spPr>
          <a:xfrm>
            <a:off x="7446835" y="1714263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42</a:t>
            </a:r>
            <a:endParaRPr lang="fr-FR" sz="500" b="1" dirty="0"/>
          </a:p>
        </p:txBody>
      </p:sp>
      <p:sp>
        <p:nvSpPr>
          <p:cNvPr id="1391" name="ZoneTexte 1390"/>
          <p:cNvSpPr txBox="1"/>
          <p:nvPr/>
        </p:nvSpPr>
        <p:spPr>
          <a:xfrm rot="18038978">
            <a:off x="2517002" y="5614353"/>
            <a:ext cx="12445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 err="1" smtClean="0"/>
              <a:t>En</a:t>
            </a:r>
            <a:r>
              <a:rPr lang="fr-FR" sz="700" b="1" dirty="0" err="1" smtClean="0"/>
              <a:t>thalpy</a:t>
            </a:r>
            <a:r>
              <a:rPr lang="fr-FR" sz="700" b="1" dirty="0" smtClean="0"/>
              <a:t> </a:t>
            </a:r>
            <a:r>
              <a:rPr lang="fr-FR" sz="700" b="1" dirty="0" smtClean="0"/>
              <a:t>in kcal/kg</a:t>
            </a:r>
            <a:r>
              <a:rPr lang="fr-FR" sz="700" b="1" baseline="-25000" dirty="0" smtClean="0"/>
              <a:t> dry air</a:t>
            </a:r>
            <a:endParaRPr lang="fr-FR" sz="700" b="1" dirty="0"/>
          </a:p>
        </p:txBody>
      </p:sp>
      <p:cxnSp>
        <p:nvCxnSpPr>
          <p:cNvPr id="1396" name="Connecteur droit 1395"/>
          <p:cNvCxnSpPr/>
          <p:nvPr/>
        </p:nvCxnSpPr>
        <p:spPr>
          <a:xfrm>
            <a:off x="7019925" y="2214563"/>
            <a:ext cx="1574006" cy="976312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7" name="Connecteur droit 1396"/>
          <p:cNvCxnSpPr/>
          <p:nvPr/>
        </p:nvCxnSpPr>
        <p:spPr>
          <a:xfrm>
            <a:off x="6117431" y="2207419"/>
            <a:ext cx="2462212" cy="151923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0" name="Connecteur droit 1399"/>
          <p:cNvCxnSpPr/>
          <p:nvPr/>
        </p:nvCxnSpPr>
        <p:spPr>
          <a:xfrm>
            <a:off x="5462588" y="2336006"/>
            <a:ext cx="3102768" cy="190262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2" name="Connecteur droit 1401"/>
          <p:cNvCxnSpPr/>
          <p:nvPr/>
        </p:nvCxnSpPr>
        <p:spPr>
          <a:xfrm>
            <a:off x="5241131" y="2705100"/>
            <a:ext cx="3302793" cy="202882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4" name="Connecteur droit 1403"/>
          <p:cNvCxnSpPr/>
          <p:nvPr/>
        </p:nvCxnSpPr>
        <p:spPr>
          <a:xfrm>
            <a:off x="5050631" y="3067050"/>
            <a:ext cx="3476624" cy="212883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8" name="ZoneTexte 1407"/>
          <p:cNvSpPr txBox="1"/>
          <p:nvPr/>
        </p:nvSpPr>
        <p:spPr>
          <a:xfrm rot="1837980">
            <a:off x="7181850" y="2274093"/>
            <a:ext cx="24878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chemeClr val="accent1">
                    <a:lumMod val="75000"/>
                  </a:schemeClr>
                </a:solidFill>
              </a:rPr>
              <a:t>40</a:t>
            </a:r>
            <a:endParaRPr lang="fr-FR" sz="5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414" name="Connecteur droit 1413"/>
          <p:cNvCxnSpPr/>
          <p:nvPr/>
        </p:nvCxnSpPr>
        <p:spPr>
          <a:xfrm>
            <a:off x="4852988" y="3398044"/>
            <a:ext cx="3671886" cy="2245519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6" name="ZoneTexte 1415"/>
          <p:cNvSpPr txBox="1"/>
          <p:nvPr/>
        </p:nvSpPr>
        <p:spPr>
          <a:xfrm rot="1837980">
            <a:off x="6488905" y="4436268"/>
            <a:ext cx="24878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chemeClr val="accent1">
                    <a:lumMod val="75000"/>
                  </a:schemeClr>
                </a:solidFill>
              </a:rPr>
              <a:t>35</a:t>
            </a:r>
            <a:endParaRPr lang="fr-FR" sz="5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417" name="Connecteur droit 1416"/>
          <p:cNvCxnSpPr/>
          <p:nvPr/>
        </p:nvCxnSpPr>
        <p:spPr>
          <a:xfrm>
            <a:off x="4664869" y="3721894"/>
            <a:ext cx="3850480" cy="2350294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9" name="Connecteur droit 1418"/>
          <p:cNvCxnSpPr/>
          <p:nvPr/>
        </p:nvCxnSpPr>
        <p:spPr>
          <a:xfrm>
            <a:off x="4481513" y="4021931"/>
            <a:ext cx="4014786" cy="2457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1" name="Connecteur droit 1420"/>
          <p:cNvCxnSpPr/>
          <p:nvPr/>
        </p:nvCxnSpPr>
        <p:spPr>
          <a:xfrm>
            <a:off x="4307681" y="4314825"/>
            <a:ext cx="4179093" cy="254317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2" name="Connecteur droit 1421"/>
          <p:cNvCxnSpPr/>
          <p:nvPr/>
        </p:nvCxnSpPr>
        <p:spPr>
          <a:xfrm>
            <a:off x="4145756" y="4600575"/>
            <a:ext cx="4329111" cy="263604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3" name="Connecteur droit 1422"/>
          <p:cNvCxnSpPr/>
          <p:nvPr/>
        </p:nvCxnSpPr>
        <p:spPr>
          <a:xfrm>
            <a:off x="3993356" y="4872038"/>
            <a:ext cx="4462461" cy="271462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4" name="Connecteur droit 1423"/>
          <p:cNvCxnSpPr/>
          <p:nvPr/>
        </p:nvCxnSpPr>
        <p:spPr>
          <a:xfrm>
            <a:off x="3843338" y="5133975"/>
            <a:ext cx="4610098" cy="2802732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5" name="Connecteur droit 1424"/>
          <p:cNvCxnSpPr/>
          <p:nvPr/>
        </p:nvCxnSpPr>
        <p:spPr>
          <a:xfrm>
            <a:off x="3690938" y="5372100"/>
            <a:ext cx="4738686" cy="287655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6" name="Connecteur droit 1425"/>
          <p:cNvCxnSpPr/>
          <p:nvPr/>
        </p:nvCxnSpPr>
        <p:spPr>
          <a:xfrm>
            <a:off x="3569494" y="5612606"/>
            <a:ext cx="4864893" cy="2959894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7" name="Connecteur droit 1426"/>
          <p:cNvCxnSpPr/>
          <p:nvPr/>
        </p:nvCxnSpPr>
        <p:spPr>
          <a:xfrm>
            <a:off x="3433763" y="5836444"/>
            <a:ext cx="4986337" cy="3033712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8" name="Connecteur droit 1427"/>
          <p:cNvCxnSpPr/>
          <p:nvPr/>
        </p:nvCxnSpPr>
        <p:spPr>
          <a:xfrm>
            <a:off x="3305175" y="6055519"/>
            <a:ext cx="5117306" cy="310515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9" name="Connecteur droit 1428"/>
          <p:cNvCxnSpPr/>
          <p:nvPr/>
        </p:nvCxnSpPr>
        <p:spPr>
          <a:xfrm>
            <a:off x="3181350" y="6265069"/>
            <a:ext cx="5219700" cy="316468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0" name="Connecteur droit 1429"/>
          <p:cNvCxnSpPr/>
          <p:nvPr/>
        </p:nvCxnSpPr>
        <p:spPr>
          <a:xfrm>
            <a:off x="3071813" y="6469856"/>
            <a:ext cx="5326856" cy="32004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1" name="Connecteur droit 1430"/>
          <p:cNvCxnSpPr/>
          <p:nvPr/>
        </p:nvCxnSpPr>
        <p:spPr>
          <a:xfrm>
            <a:off x="2955131" y="6657975"/>
            <a:ext cx="5443537" cy="325993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2" name="Connecteur droit 1431"/>
          <p:cNvCxnSpPr/>
          <p:nvPr/>
        </p:nvCxnSpPr>
        <p:spPr>
          <a:xfrm>
            <a:off x="2852738" y="6841331"/>
            <a:ext cx="5536405" cy="33147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3" name="Connecteur droit 1432"/>
          <p:cNvCxnSpPr/>
          <p:nvPr/>
        </p:nvCxnSpPr>
        <p:spPr>
          <a:xfrm>
            <a:off x="2662238" y="7196138"/>
            <a:ext cx="5705474" cy="340280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4" name="Connecteur droit 1433"/>
          <p:cNvCxnSpPr/>
          <p:nvPr/>
        </p:nvCxnSpPr>
        <p:spPr>
          <a:xfrm>
            <a:off x="2757488" y="7024688"/>
            <a:ext cx="5629274" cy="3362324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3" name="Connecteur droit 1452"/>
          <p:cNvCxnSpPr/>
          <p:nvPr/>
        </p:nvCxnSpPr>
        <p:spPr>
          <a:xfrm>
            <a:off x="2562225" y="7360444"/>
            <a:ext cx="5755481" cy="341709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4" name="Connecteur droit 1453"/>
          <p:cNvCxnSpPr/>
          <p:nvPr/>
        </p:nvCxnSpPr>
        <p:spPr>
          <a:xfrm>
            <a:off x="2493169" y="7524750"/>
            <a:ext cx="5491161" cy="3257549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5" name="Connecteur droit 1454"/>
          <p:cNvCxnSpPr/>
          <p:nvPr/>
        </p:nvCxnSpPr>
        <p:spPr>
          <a:xfrm>
            <a:off x="2412206" y="7679531"/>
            <a:ext cx="5231606" cy="310753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6" name="Connecteur droit 1455"/>
          <p:cNvCxnSpPr/>
          <p:nvPr/>
        </p:nvCxnSpPr>
        <p:spPr>
          <a:xfrm>
            <a:off x="2307431" y="7815263"/>
            <a:ext cx="5012530" cy="297179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7" name="Connecteur droit 1456"/>
          <p:cNvCxnSpPr/>
          <p:nvPr/>
        </p:nvCxnSpPr>
        <p:spPr>
          <a:xfrm>
            <a:off x="2233613" y="7962900"/>
            <a:ext cx="4767261" cy="2824162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8" name="Connecteur droit 1457"/>
          <p:cNvCxnSpPr/>
          <p:nvPr/>
        </p:nvCxnSpPr>
        <p:spPr>
          <a:xfrm>
            <a:off x="2145506" y="8091488"/>
            <a:ext cx="4555330" cy="2693192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6" name="Connecteur droit 1465"/>
          <p:cNvCxnSpPr/>
          <p:nvPr/>
        </p:nvCxnSpPr>
        <p:spPr>
          <a:xfrm>
            <a:off x="2076450" y="8224838"/>
            <a:ext cx="4338636" cy="255746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7" name="Connecteur droit 1466"/>
          <p:cNvCxnSpPr/>
          <p:nvPr/>
        </p:nvCxnSpPr>
        <p:spPr>
          <a:xfrm>
            <a:off x="2009775" y="8346281"/>
            <a:ext cx="4148135" cy="244316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1" name="Connecteur droit 1470"/>
          <p:cNvCxnSpPr/>
          <p:nvPr/>
        </p:nvCxnSpPr>
        <p:spPr>
          <a:xfrm>
            <a:off x="1931194" y="8474869"/>
            <a:ext cx="3945729" cy="2314572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2" name="Connecteur droit 1471"/>
          <p:cNvCxnSpPr/>
          <p:nvPr/>
        </p:nvCxnSpPr>
        <p:spPr>
          <a:xfrm>
            <a:off x="1871663" y="8582025"/>
            <a:ext cx="3743323" cy="220503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3" name="Connecteur droit 1472"/>
          <p:cNvCxnSpPr/>
          <p:nvPr/>
        </p:nvCxnSpPr>
        <p:spPr>
          <a:xfrm>
            <a:off x="1793081" y="8703469"/>
            <a:ext cx="3581398" cy="208835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4" name="Connecteur droit 1473"/>
          <p:cNvCxnSpPr/>
          <p:nvPr/>
        </p:nvCxnSpPr>
        <p:spPr>
          <a:xfrm>
            <a:off x="1731169" y="8805863"/>
            <a:ext cx="3381372" cy="198119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1" name="Connecteur droit 1480"/>
          <p:cNvCxnSpPr/>
          <p:nvPr/>
        </p:nvCxnSpPr>
        <p:spPr>
          <a:xfrm>
            <a:off x="1674019" y="8913019"/>
            <a:ext cx="3202778" cy="18692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2" name="Connecteur droit 1481"/>
          <p:cNvCxnSpPr/>
          <p:nvPr/>
        </p:nvCxnSpPr>
        <p:spPr>
          <a:xfrm>
            <a:off x="1607344" y="9022556"/>
            <a:ext cx="3057522" cy="176926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3" name="Connecteur droit 1482"/>
          <p:cNvCxnSpPr/>
          <p:nvPr/>
        </p:nvCxnSpPr>
        <p:spPr>
          <a:xfrm>
            <a:off x="1504950" y="9215438"/>
            <a:ext cx="2709860" cy="157876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4" name="Connecteur droit 1483"/>
          <p:cNvCxnSpPr/>
          <p:nvPr/>
        </p:nvCxnSpPr>
        <p:spPr>
          <a:xfrm>
            <a:off x="1452563" y="9305925"/>
            <a:ext cx="2540792" cy="147875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8" name="Connecteur droit 1487"/>
          <p:cNvCxnSpPr/>
          <p:nvPr/>
        </p:nvCxnSpPr>
        <p:spPr>
          <a:xfrm>
            <a:off x="1562100" y="9113044"/>
            <a:ext cx="2867022" cy="16787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3" name="Connecteur droit 1492"/>
          <p:cNvCxnSpPr/>
          <p:nvPr/>
        </p:nvCxnSpPr>
        <p:spPr>
          <a:xfrm>
            <a:off x="1402556" y="9394031"/>
            <a:ext cx="2388392" cy="139302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4" name="Connecteur droit 1493"/>
          <p:cNvCxnSpPr/>
          <p:nvPr/>
        </p:nvCxnSpPr>
        <p:spPr>
          <a:xfrm>
            <a:off x="1335881" y="9477375"/>
            <a:ext cx="2257424" cy="130492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7" name="Connecteur droit 1496"/>
          <p:cNvCxnSpPr/>
          <p:nvPr/>
        </p:nvCxnSpPr>
        <p:spPr>
          <a:xfrm>
            <a:off x="735806" y="10541794"/>
            <a:ext cx="504825" cy="2428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1" name="Connecteur droit 1500"/>
          <p:cNvCxnSpPr/>
          <p:nvPr/>
        </p:nvCxnSpPr>
        <p:spPr>
          <a:xfrm>
            <a:off x="771525" y="10472738"/>
            <a:ext cx="611981" cy="31194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3" name="Connecteur droit 1502"/>
          <p:cNvCxnSpPr/>
          <p:nvPr/>
        </p:nvCxnSpPr>
        <p:spPr>
          <a:xfrm>
            <a:off x="800100" y="10413207"/>
            <a:ext cx="723900" cy="371474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5" name="Connecteur droit 1504"/>
          <p:cNvCxnSpPr/>
          <p:nvPr/>
        </p:nvCxnSpPr>
        <p:spPr>
          <a:xfrm>
            <a:off x="831056" y="10351294"/>
            <a:ext cx="876300" cy="435769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7" name="Connecteur droit 1506"/>
          <p:cNvCxnSpPr/>
          <p:nvPr/>
        </p:nvCxnSpPr>
        <p:spPr>
          <a:xfrm>
            <a:off x="871537" y="10289382"/>
            <a:ext cx="985838" cy="49053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9" name="Connecteur droit 1508"/>
          <p:cNvCxnSpPr/>
          <p:nvPr/>
        </p:nvCxnSpPr>
        <p:spPr>
          <a:xfrm>
            <a:off x="904875" y="10220325"/>
            <a:ext cx="1112044" cy="56673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1" name="Connecteur droit 1510"/>
          <p:cNvCxnSpPr/>
          <p:nvPr/>
        </p:nvCxnSpPr>
        <p:spPr>
          <a:xfrm>
            <a:off x="947738" y="10151269"/>
            <a:ext cx="1247775" cy="63103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3" name="Connecteur droit 1512"/>
          <p:cNvCxnSpPr/>
          <p:nvPr/>
        </p:nvCxnSpPr>
        <p:spPr>
          <a:xfrm>
            <a:off x="985837" y="10084594"/>
            <a:ext cx="1376363" cy="7000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5" name="Connecteur droit 1514"/>
          <p:cNvCxnSpPr/>
          <p:nvPr/>
        </p:nvCxnSpPr>
        <p:spPr>
          <a:xfrm>
            <a:off x="1028700" y="10010776"/>
            <a:ext cx="1519238" cy="77390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7" name="Connecteur droit 1516"/>
          <p:cNvCxnSpPr/>
          <p:nvPr/>
        </p:nvCxnSpPr>
        <p:spPr>
          <a:xfrm>
            <a:off x="1069181" y="9939338"/>
            <a:ext cx="1678782" cy="84772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9" name="Connecteur droit 1518"/>
          <p:cNvCxnSpPr/>
          <p:nvPr/>
        </p:nvCxnSpPr>
        <p:spPr>
          <a:xfrm>
            <a:off x="1112043" y="9865519"/>
            <a:ext cx="1814513" cy="919162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1" name="Connecteur droit 1520"/>
          <p:cNvCxnSpPr/>
          <p:nvPr/>
        </p:nvCxnSpPr>
        <p:spPr>
          <a:xfrm>
            <a:off x="1150144" y="9789319"/>
            <a:ext cx="1976437" cy="995362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3" name="Connecteur droit 1522"/>
          <p:cNvCxnSpPr/>
          <p:nvPr/>
        </p:nvCxnSpPr>
        <p:spPr>
          <a:xfrm>
            <a:off x="1207294" y="9713119"/>
            <a:ext cx="2114550" cy="1073944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5" name="Connecteur droit 1524"/>
          <p:cNvCxnSpPr/>
          <p:nvPr/>
        </p:nvCxnSpPr>
        <p:spPr>
          <a:xfrm>
            <a:off x="1254918" y="9622632"/>
            <a:ext cx="2278857" cy="116443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7" name="Connecteur droit 1526"/>
          <p:cNvCxnSpPr/>
          <p:nvPr/>
        </p:nvCxnSpPr>
        <p:spPr>
          <a:xfrm>
            <a:off x="1300162" y="9532144"/>
            <a:ext cx="2462213" cy="1262062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9" name="ZoneTexte 1528"/>
          <p:cNvSpPr txBox="1"/>
          <p:nvPr/>
        </p:nvSpPr>
        <p:spPr>
          <a:xfrm rot="1837980">
            <a:off x="5860252" y="6034061"/>
            <a:ext cx="24878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chemeClr val="accent1">
                    <a:lumMod val="75000"/>
                  </a:schemeClr>
                </a:solidFill>
              </a:rPr>
              <a:t>30</a:t>
            </a:r>
            <a:endParaRPr lang="fr-FR" sz="5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30" name="ZoneTexte 1529"/>
          <p:cNvSpPr txBox="1"/>
          <p:nvPr/>
        </p:nvSpPr>
        <p:spPr>
          <a:xfrm rot="1837980">
            <a:off x="5279229" y="7208037"/>
            <a:ext cx="24878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chemeClr val="accent1">
                    <a:lumMod val="75000"/>
                  </a:schemeClr>
                </a:solidFill>
              </a:rPr>
              <a:t>25</a:t>
            </a:r>
            <a:endParaRPr lang="fr-FR" sz="5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31" name="ZoneTexte 1530"/>
          <p:cNvSpPr txBox="1"/>
          <p:nvPr/>
        </p:nvSpPr>
        <p:spPr>
          <a:xfrm rot="1837980">
            <a:off x="4686304" y="8129584"/>
            <a:ext cx="24878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chemeClr val="accent1">
                    <a:lumMod val="75000"/>
                  </a:schemeClr>
                </a:solidFill>
              </a:rPr>
              <a:t>20</a:t>
            </a:r>
            <a:endParaRPr lang="fr-FR" sz="5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32" name="ZoneTexte 1531"/>
          <p:cNvSpPr txBox="1"/>
          <p:nvPr/>
        </p:nvSpPr>
        <p:spPr>
          <a:xfrm rot="1837980">
            <a:off x="4095752" y="8827307"/>
            <a:ext cx="24878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chemeClr val="accent1">
                    <a:lumMod val="75000"/>
                  </a:schemeClr>
                </a:solidFill>
              </a:rPr>
              <a:t>15</a:t>
            </a:r>
            <a:endParaRPr lang="fr-FR" sz="5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33" name="ZoneTexte 1532"/>
          <p:cNvSpPr txBox="1"/>
          <p:nvPr/>
        </p:nvSpPr>
        <p:spPr>
          <a:xfrm rot="1837980">
            <a:off x="3507584" y="9339260"/>
            <a:ext cx="24878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chemeClr val="accent1">
                    <a:lumMod val="75000"/>
                  </a:schemeClr>
                </a:solidFill>
              </a:rPr>
              <a:t>10</a:t>
            </a:r>
            <a:endParaRPr lang="fr-FR" sz="5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34" name="ZoneTexte 1533"/>
          <p:cNvSpPr txBox="1"/>
          <p:nvPr/>
        </p:nvSpPr>
        <p:spPr>
          <a:xfrm rot="1837980">
            <a:off x="2949735" y="9713115"/>
            <a:ext cx="21672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chemeClr val="accent1">
                    <a:lumMod val="75000"/>
                  </a:schemeClr>
                </a:solidFill>
              </a:rPr>
              <a:t>5</a:t>
            </a:r>
            <a:endParaRPr lang="fr-FR" sz="5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35" name="ZoneTexte 1534"/>
          <p:cNvSpPr txBox="1"/>
          <p:nvPr/>
        </p:nvSpPr>
        <p:spPr>
          <a:xfrm rot="1837980">
            <a:off x="2371091" y="10006007"/>
            <a:ext cx="21672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fr-FR" sz="5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36" name="ZoneTexte 1535"/>
          <p:cNvSpPr txBox="1"/>
          <p:nvPr/>
        </p:nvSpPr>
        <p:spPr>
          <a:xfrm rot="1837980">
            <a:off x="1778065" y="10239372"/>
            <a:ext cx="23596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chemeClr val="accent1">
                    <a:lumMod val="75000"/>
                  </a:schemeClr>
                </a:solidFill>
              </a:rPr>
              <a:t>-5</a:t>
            </a:r>
            <a:endParaRPr lang="fr-FR" sz="5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37" name="ZoneTexte 1536"/>
          <p:cNvSpPr txBox="1"/>
          <p:nvPr/>
        </p:nvSpPr>
        <p:spPr>
          <a:xfrm rot="1837980">
            <a:off x="1150057" y="10377484"/>
            <a:ext cx="26802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chemeClr val="accent1">
                    <a:lumMod val="75000"/>
                  </a:schemeClr>
                </a:solidFill>
              </a:rPr>
              <a:t>-10</a:t>
            </a:r>
            <a:endParaRPr lang="fr-FR" sz="5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38" name="ZoneTexte 1537"/>
          <p:cNvSpPr txBox="1"/>
          <p:nvPr/>
        </p:nvSpPr>
        <p:spPr>
          <a:xfrm rot="18570939">
            <a:off x="4433888" y="8372478"/>
            <a:ext cx="39145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500" b="1" dirty="0" smtClean="0"/>
              <a:t>ε</a:t>
            </a:r>
            <a:r>
              <a:rPr lang="fr-FR" sz="500" b="1" dirty="0" smtClean="0"/>
              <a:t>=100%</a:t>
            </a:r>
            <a:endParaRPr lang="fr-FR" sz="500" b="1" dirty="0"/>
          </a:p>
        </p:txBody>
      </p:sp>
      <p:sp>
        <p:nvSpPr>
          <p:cNvPr id="1549" name="ZoneTexte 1548"/>
          <p:cNvSpPr txBox="1"/>
          <p:nvPr/>
        </p:nvSpPr>
        <p:spPr>
          <a:xfrm>
            <a:off x="8123236" y="10765629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49</a:t>
            </a:r>
            <a:endParaRPr lang="fr-FR" sz="500" b="1" dirty="0"/>
          </a:p>
        </p:txBody>
      </p:sp>
      <p:sp>
        <p:nvSpPr>
          <p:cNvPr id="1550" name="ZoneTexte 1549"/>
          <p:cNvSpPr txBox="1"/>
          <p:nvPr/>
        </p:nvSpPr>
        <p:spPr>
          <a:xfrm>
            <a:off x="8011321" y="10763250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48</a:t>
            </a:r>
            <a:endParaRPr lang="fr-FR" sz="500" b="1" dirty="0"/>
          </a:p>
        </p:txBody>
      </p:sp>
      <p:sp>
        <p:nvSpPr>
          <p:cNvPr id="1551" name="ZoneTexte 1550"/>
          <p:cNvSpPr txBox="1"/>
          <p:nvPr/>
        </p:nvSpPr>
        <p:spPr>
          <a:xfrm>
            <a:off x="7889872" y="10763250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47</a:t>
            </a:r>
            <a:endParaRPr lang="fr-FR" sz="500" b="1" dirty="0"/>
          </a:p>
        </p:txBody>
      </p:sp>
      <p:sp>
        <p:nvSpPr>
          <p:cNvPr id="1552" name="ZoneTexte 1551"/>
          <p:cNvSpPr txBox="1"/>
          <p:nvPr/>
        </p:nvSpPr>
        <p:spPr>
          <a:xfrm>
            <a:off x="7773190" y="10760871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46</a:t>
            </a:r>
            <a:endParaRPr lang="fr-FR" sz="500" b="1" dirty="0"/>
          </a:p>
        </p:txBody>
      </p:sp>
      <p:sp>
        <p:nvSpPr>
          <p:cNvPr id="1553" name="ZoneTexte 1552"/>
          <p:cNvSpPr txBox="1"/>
          <p:nvPr/>
        </p:nvSpPr>
        <p:spPr>
          <a:xfrm>
            <a:off x="7656509" y="10760869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45</a:t>
            </a:r>
            <a:endParaRPr lang="fr-FR" sz="500" b="1" dirty="0"/>
          </a:p>
        </p:txBody>
      </p:sp>
      <p:sp>
        <p:nvSpPr>
          <p:cNvPr id="1554" name="ZoneTexte 1553"/>
          <p:cNvSpPr txBox="1"/>
          <p:nvPr/>
        </p:nvSpPr>
        <p:spPr>
          <a:xfrm>
            <a:off x="7535066" y="10760870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44</a:t>
            </a:r>
            <a:endParaRPr lang="fr-FR" sz="500" b="1" dirty="0"/>
          </a:p>
        </p:txBody>
      </p:sp>
      <p:sp>
        <p:nvSpPr>
          <p:cNvPr id="1555" name="ZoneTexte 1554"/>
          <p:cNvSpPr txBox="1"/>
          <p:nvPr/>
        </p:nvSpPr>
        <p:spPr>
          <a:xfrm>
            <a:off x="7418383" y="10760868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43</a:t>
            </a:r>
            <a:endParaRPr lang="fr-FR" sz="500" b="1" dirty="0"/>
          </a:p>
        </p:txBody>
      </p:sp>
      <p:sp>
        <p:nvSpPr>
          <p:cNvPr id="1556" name="ZoneTexte 1555"/>
          <p:cNvSpPr txBox="1"/>
          <p:nvPr/>
        </p:nvSpPr>
        <p:spPr>
          <a:xfrm>
            <a:off x="7306467" y="10760869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42</a:t>
            </a:r>
            <a:endParaRPr lang="fr-FR" sz="500" b="1" dirty="0"/>
          </a:p>
        </p:txBody>
      </p:sp>
      <p:sp>
        <p:nvSpPr>
          <p:cNvPr id="1557" name="ZoneTexte 1556"/>
          <p:cNvSpPr txBox="1"/>
          <p:nvPr/>
        </p:nvSpPr>
        <p:spPr>
          <a:xfrm>
            <a:off x="7187404" y="10760870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41</a:t>
            </a:r>
            <a:endParaRPr lang="fr-FR" sz="500" b="1" dirty="0"/>
          </a:p>
        </p:txBody>
      </p:sp>
      <p:sp>
        <p:nvSpPr>
          <p:cNvPr id="1558" name="ZoneTexte 1557"/>
          <p:cNvSpPr txBox="1"/>
          <p:nvPr/>
        </p:nvSpPr>
        <p:spPr>
          <a:xfrm>
            <a:off x="7065959" y="10760871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40</a:t>
            </a:r>
            <a:endParaRPr lang="fr-FR" sz="500" b="1" dirty="0"/>
          </a:p>
        </p:txBody>
      </p:sp>
      <p:sp>
        <p:nvSpPr>
          <p:cNvPr id="1559" name="ZoneTexte 1558"/>
          <p:cNvSpPr txBox="1"/>
          <p:nvPr/>
        </p:nvSpPr>
        <p:spPr>
          <a:xfrm>
            <a:off x="6949279" y="10763252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39</a:t>
            </a:r>
            <a:endParaRPr lang="fr-FR" sz="500" b="1" dirty="0"/>
          </a:p>
        </p:txBody>
      </p:sp>
      <p:sp>
        <p:nvSpPr>
          <p:cNvPr id="1560" name="ZoneTexte 1559"/>
          <p:cNvSpPr txBox="1"/>
          <p:nvPr/>
        </p:nvSpPr>
        <p:spPr>
          <a:xfrm>
            <a:off x="6830215" y="10763254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38</a:t>
            </a:r>
            <a:endParaRPr lang="fr-FR" sz="500" b="1" dirty="0"/>
          </a:p>
        </p:txBody>
      </p:sp>
      <p:sp>
        <p:nvSpPr>
          <p:cNvPr id="1561" name="ZoneTexte 1560"/>
          <p:cNvSpPr txBox="1"/>
          <p:nvPr/>
        </p:nvSpPr>
        <p:spPr>
          <a:xfrm>
            <a:off x="6720679" y="10763257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37</a:t>
            </a:r>
            <a:endParaRPr lang="fr-FR" sz="500" b="1" dirty="0"/>
          </a:p>
        </p:txBody>
      </p:sp>
      <p:sp>
        <p:nvSpPr>
          <p:cNvPr id="1562" name="ZoneTexte 1561"/>
          <p:cNvSpPr txBox="1"/>
          <p:nvPr/>
        </p:nvSpPr>
        <p:spPr>
          <a:xfrm>
            <a:off x="6599233" y="10763255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36</a:t>
            </a:r>
            <a:endParaRPr lang="fr-FR" sz="500" b="1" dirty="0"/>
          </a:p>
        </p:txBody>
      </p:sp>
      <p:sp>
        <p:nvSpPr>
          <p:cNvPr id="1563" name="ZoneTexte 1562"/>
          <p:cNvSpPr txBox="1"/>
          <p:nvPr/>
        </p:nvSpPr>
        <p:spPr>
          <a:xfrm>
            <a:off x="6480175" y="10763253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35</a:t>
            </a:r>
            <a:endParaRPr lang="fr-FR" sz="500" b="1" dirty="0"/>
          </a:p>
        </p:txBody>
      </p:sp>
      <p:cxnSp>
        <p:nvCxnSpPr>
          <p:cNvPr id="1565" name="Connecteur droit 1564"/>
          <p:cNvCxnSpPr/>
          <p:nvPr/>
        </p:nvCxnSpPr>
        <p:spPr>
          <a:xfrm>
            <a:off x="8372078" y="10880137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9" name="Connecteur droit 1568"/>
          <p:cNvCxnSpPr/>
          <p:nvPr/>
        </p:nvCxnSpPr>
        <p:spPr>
          <a:xfrm>
            <a:off x="8255397" y="10882518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0" name="Connecteur droit 1569"/>
          <p:cNvCxnSpPr/>
          <p:nvPr/>
        </p:nvCxnSpPr>
        <p:spPr>
          <a:xfrm>
            <a:off x="8133953" y="10880137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1" name="Connecteur droit 1570"/>
          <p:cNvCxnSpPr/>
          <p:nvPr/>
        </p:nvCxnSpPr>
        <p:spPr>
          <a:xfrm>
            <a:off x="8017272" y="10877755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2" name="Connecteur droit 1571"/>
          <p:cNvCxnSpPr/>
          <p:nvPr/>
        </p:nvCxnSpPr>
        <p:spPr>
          <a:xfrm>
            <a:off x="7900590" y="10882518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3" name="Connecteur droit 1572"/>
          <p:cNvCxnSpPr/>
          <p:nvPr/>
        </p:nvCxnSpPr>
        <p:spPr>
          <a:xfrm>
            <a:off x="7783909" y="10884899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4" name="Connecteur droit 1573"/>
          <p:cNvCxnSpPr/>
          <p:nvPr/>
        </p:nvCxnSpPr>
        <p:spPr>
          <a:xfrm>
            <a:off x="7662465" y="10882518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5" name="Connecteur droit 1574"/>
          <p:cNvCxnSpPr/>
          <p:nvPr/>
        </p:nvCxnSpPr>
        <p:spPr>
          <a:xfrm>
            <a:off x="7545784" y="10880136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6" name="Connecteur droit 1575"/>
          <p:cNvCxnSpPr/>
          <p:nvPr/>
        </p:nvCxnSpPr>
        <p:spPr>
          <a:xfrm>
            <a:off x="7431485" y="10882517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7" name="Connecteur droit 1576"/>
          <p:cNvCxnSpPr/>
          <p:nvPr/>
        </p:nvCxnSpPr>
        <p:spPr>
          <a:xfrm>
            <a:off x="7314804" y="10884898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8" name="Connecteur droit 1577"/>
          <p:cNvCxnSpPr/>
          <p:nvPr/>
        </p:nvCxnSpPr>
        <p:spPr>
          <a:xfrm>
            <a:off x="7193360" y="10882517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9" name="Connecteur droit 1578"/>
          <p:cNvCxnSpPr/>
          <p:nvPr/>
        </p:nvCxnSpPr>
        <p:spPr>
          <a:xfrm>
            <a:off x="7076679" y="10880135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0" name="Connecteur droit 1579"/>
          <p:cNvCxnSpPr/>
          <p:nvPr/>
        </p:nvCxnSpPr>
        <p:spPr>
          <a:xfrm>
            <a:off x="6959997" y="10884898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1" name="Connecteur droit 1580"/>
          <p:cNvCxnSpPr/>
          <p:nvPr/>
        </p:nvCxnSpPr>
        <p:spPr>
          <a:xfrm>
            <a:off x="6843316" y="10887279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2" name="Connecteur droit 1581"/>
          <p:cNvCxnSpPr/>
          <p:nvPr/>
        </p:nvCxnSpPr>
        <p:spPr>
          <a:xfrm>
            <a:off x="6721872" y="10884898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3" name="Connecteur droit 1582"/>
          <p:cNvCxnSpPr/>
          <p:nvPr/>
        </p:nvCxnSpPr>
        <p:spPr>
          <a:xfrm>
            <a:off x="6605191" y="10882516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4" name="Connecteur droit 1583"/>
          <p:cNvCxnSpPr/>
          <p:nvPr/>
        </p:nvCxnSpPr>
        <p:spPr>
          <a:xfrm>
            <a:off x="6490891" y="10882518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5" name="Connecteur droit 1584"/>
          <p:cNvCxnSpPr/>
          <p:nvPr/>
        </p:nvCxnSpPr>
        <p:spPr>
          <a:xfrm>
            <a:off x="6374210" y="10884899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6" name="Connecteur droit 1585"/>
          <p:cNvCxnSpPr/>
          <p:nvPr/>
        </p:nvCxnSpPr>
        <p:spPr>
          <a:xfrm>
            <a:off x="6252766" y="10884899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7" name="Connecteur droit 1586"/>
          <p:cNvCxnSpPr/>
          <p:nvPr/>
        </p:nvCxnSpPr>
        <p:spPr>
          <a:xfrm>
            <a:off x="6019403" y="10884899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8" name="Connecteur droit 1587"/>
          <p:cNvCxnSpPr/>
          <p:nvPr/>
        </p:nvCxnSpPr>
        <p:spPr>
          <a:xfrm>
            <a:off x="5907484" y="10884899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9" name="Connecteur droit 1588"/>
          <p:cNvCxnSpPr/>
          <p:nvPr/>
        </p:nvCxnSpPr>
        <p:spPr>
          <a:xfrm>
            <a:off x="5786040" y="10882518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0" name="Connecteur droit 1589"/>
          <p:cNvCxnSpPr/>
          <p:nvPr/>
        </p:nvCxnSpPr>
        <p:spPr>
          <a:xfrm>
            <a:off x="5669359" y="10880136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1" name="Connecteur droit 1590"/>
          <p:cNvCxnSpPr/>
          <p:nvPr/>
        </p:nvCxnSpPr>
        <p:spPr>
          <a:xfrm>
            <a:off x="5555060" y="10880136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2" name="Connecteur droit 1591"/>
          <p:cNvCxnSpPr/>
          <p:nvPr/>
        </p:nvCxnSpPr>
        <p:spPr>
          <a:xfrm>
            <a:off x="5438379" y="10882517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3" name="Connecteur droit 1592"/>
          <p:cNvCxnSpPr/>
          <p:nvPr/>
        </p:nvCxnSpPr>
        <p:spPr>
          <a:xfrm>
            <a:off x="5314554" y="10880136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4" name="Connecteur droit 1593"/>
          <p:cNvCxnSpPr/>
          <p:nvPr/>
        </p:nvCxnSpPr>
        <p:spPr>
          <a:xfrm>
            <a:off x="6140847" y="10882518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7" name="Connecteur droit 1606"/>
          <p:cNvCxnSpPr/>
          <p:nvPr/>
        </p:nvCxnSpPr>
        <p:spPr>
          <a:xfrm>
            <a:off x="5202635" y="10880136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8" name="Connecteur droit 1607"/>
          <p:cNvCxnSpPr/>
          <p:nvPr/>
        </p:nvCxnSpPr>
        <p:spPr>
          <a:xfrm>
            <a:off x="5085954" y="10880136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9" name="Connecteur droit 1608"/>
          <p:cNvCxnSpPr/>
          <p:nvPr/>
        </p:nvCxnSpPr>
        <p:spPr>
          <a:xfrm>
            <a:off x="4964510" y="10877755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0" name="Connecteur droit 1609"/>
          <p:cNvCxnSpPr/>
          <p:nvPr/>
        </p:nvCxnSpPr>
        <p:spPr>
          <a:xfrm>
            <a:off x="4731147" y="10880136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1" name="Connecteur droit 1610"/>
          <p:cNvCxnSpPr/>
          <p:nvPr/>
        </p:nvCxnSpPr>
        <p:spPr>
          <a:xfrm>
            <a:off x="4614466" y="10880136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2" name="Connecteur droit 1611"/>
          <p:cNvCxnSpPr/>
          <p:nvPr/>
        </p:nvCxnSpPr>
        <p:spPr>
          <a:xfrm>
            <a:off x="4493022" y="10880136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3" name="Connecteur droit 1612"/>
          <p:cNvCxnSpPr/>
          <p:nvPr/>
        </p:nvCxnSpPr>
        <p:spPr>
          <a:xfrm>
            <a:off x="4376341" y="10877754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4" name="Connecteur droit 1613"/>
          <p:cNvCxnSpPr/>
          <p:nvPr/>
        </p:nvCxnSpPr>
        <p:spPr>
          <a:xfrm>
            <a:off x="4262042" y="10880135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5" name="Connecteur droit 1614"/>
          <p:cNvCxnSpPr/>
          <p:nvPr/>
        </p:nvCxnSpPr>
        <p:spPr>
          <a:xfrm>
            <a:off x="4145361" y="10882516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6" name="Connecteur droit 1615"/>
          <p:cNvCxnSpPr/>
          <p:nvPr/>
        </p:nvCxnSpPr>
        <p:spPr>
          <a:xfrm>
            <a:off x="4031060" y="10880135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7" name="Connecteur droit 1616"/>
          <p:cNvCxnSpPr/>
          <p:nvPr/>
        </p:nvCxnSpPr>
        <p:spPr>
          <a:xfrm>
            <a:off x="4852591" y="10877755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9" name="Connecteur droit 1628"/>
          <p:cNvCxnSpPr/>
          <p:nvPr/>
        </p:nvCxnSpPr>
        <p:spPr>
          <a:xfrm>
            <a:off x="3911998" y="10880136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0" name="Connecteur droit 1629"/>
          <p:cNvCxnSpPr/>
          <p:nvPr/>
        </p:nvCxnSpPr>
        <p:spPr>
          <a:xfrm>
            <a:off x="3790554" y="10877755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1" name="Connecteur droit 1630"/>
          <p:cNvCxnSpPr/>
          <p:nvPr/>
        </p:nvCxnSpPr>
        <p:spPr>
          <a:xfrm>
            <a:off x="3557191" y="10880136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2" name="Connecteur droit 1631"/>
          <p:cNvCxnSpPr/>
          <p:nvPr/>
        </p:nvCxnSpPr>
        <p:spPr>
          <a:xfrm>
            <a:off x="3440510" y="10882517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3" name="Connecteur droit 1632"/>
          <p:cNvCxnSpPr/>
          <p:nvPr/>
        </p:nvCxnSpPr>
        <p:spPr>
          <a:xfrm>
            <a:off x="3319066" y="10880136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4" name="Connecteur droit 1633"/>
          <p:cNvCxnSpPr/>
          <p:nvPr/>
        </p:nvCxnSpPr>
        <p:spPr>
          <a:xfrm>
            <a:off x="3202385" y="10877754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5" name="Connecteur droit 1634"/>
          <p:cNvCxnSpPr/>
          <p:nvPr/>
        </p:nvCxnSpPr>
        <p:spPr>
          <a:xfrm>
            <a:off x="3088086" y="10880135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6" name="Connecteur droit 1635"/>
          <p:cNvCxnSpPr/>
          <p:nvPr/>
        </p:nvCxnSpPr>
        <p:spPr>
          <a:xfrm>
            <a:off x="2971405" y="10882516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7" name="Connecteur droit 1636"/>
          <p:cNvCxnSpPr/>
          <p:nvPr/>
        </p:nvCxnSpPr>
        <p:spPr>
          <a:xfrm>
            <a:off x="2849961" y="10880135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8" name="Connecteur droit 1637"/>
          <p:cNvCxnSpPr/>
          <p:nvPr/>
        </p:nvCxnSpPr>
        <p:spPr>
          <a:xfrm>
            <a:off x="3678635" y="10877755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9" name="Connecteur droit 1638"/>
          <p:cNvCxnSpPr/>
          <p:nvPr/>
        </p:nvCxnSpPr>
        <p:spPr>
          <a:xfrm>
            <a:off x="2738042" y="10877755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0" name="Connecteur droit 1639"/>
          <p:cNvCxnSpPr/>
          <p:nvPr/>
        </p:nvCxnSpPr>
        <p:spPr>
          <a:xfrm>
            <a:off x="2616598" y="10875374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1" name="Connecteur droit 1640"/>
          <p:cNvCxnSpPr/>
          <p:nvPr/>
        </p:nvCxnSpPr>
        <p:spPr>
          <a:xfrm>
            <a:off x="2383235" y="10877755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2" name="Connecteur droit 1641"/>
          <p:cNvCxnSpPr/>
          <p:nvPr/>
        </p:nvCxnSpPr>
        <p:spPr>
          <a:xfrm>
            <a:off x="2266554" y="10880136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3" name="Connecteur droit 1642"/>
          <p:cNvCxnSpPr/>
          <p:nvPr/>
        </p:nvCxnSpPr>
        <p:spPr>
          <a:xfrm>
            <a:off x="2149872" y="10877755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4" name="Connecteur droit 1643"/>
          <p:cNvCxnSpPr/>
          <p:nvPr/>
        </p:nvCxnSpPr>
        <p:spPr>
          <a:xfrm>
            <a:off x="2030810" y="10875373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5" name="Connecteur droit 1644"/>
          <p:cNvCxnSpPr/>
          <p:nvPr/>
        </p:nvCxnSpPr>
        <p:spPr>
          <a:xfrm>
            <a:off x="1914130" y="10877754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6" name="Connecteur droit 1645"/>
          <p:cNvCxnSpPr/>
          <p:nvPr/>
        </p:nvCxnSpPr>
        <p:spPr>
          <a:xfrm>
            <a:off x="1797449" y="10880135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7" name="Connecteur droit 1646"/>
          <p:cNvCxnSpPr/>
          <p:nvPr/>
        </p:nvCxnSpPr>
        <p:spPr>
          <a:xfrm>
            <a:off x="1676005" y="10877754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8" name="Connecteur droit 1647"/>
          <p:cNvCxnSpPr/>
          <p:nvPr/>
        </p:nvCxnSpPr>
        <p:spPr>
          <a:xfrm>
            <a:off x="2504679" y="10875374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9" name="Connecteur droit 1648"/>
          <p:cNvCxnSpPr/>
          <p:nvPr/>
        </p:nvCxnSpPr>
        <p:spPr>
          <a:xfrm>
            <a:off x="1561704" y="10877755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0" name="Connecteur droit 1649"/>
          <p:cNvCxnSpPr/>
          <p:nvPr/>
        </p:nvCxnSpPr>
        <p:spPr>
          <a:xfrm>
            <a:off x="1445023" y="10880136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1" name="Connecteur droit 1650"/>
          <p:cNvCxnSpPr/>
          <p:nvPr/>
        </p:nvCxnSpPr>
        <p:spPr>
          <a:xfrm>
            <a:off x="1323579" y="10877755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2" name="Connecteur droit 1651"/>
          <p:cNvCxnSpPr/>
          <p:nvPr/>
        </p:nvCxnSpPr>
        <p:spPr>
          <a:xfrm>
            <a:off x="1206898" y="10875373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3" name="Connecteur droit 1652"/>
          <p:cNvCxnSpPr/>
          <p:nvPr/>
        </p:nvCxnSpPr>
        <p:spPr>
          <a:xfrm>
            <a:off x="1092599" y="10877754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4" name="Connecteur droit 1653"/>
          <p:cNvCxnSpPr/>
          <p:nvPr/>
        </p:nvCxnSpPr>
        <p:spPr>
          <a:xfrm>
            <a:off x="975918" y="10880135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5" name="Connecteur droit 1654"/>
          <p:cNvCxnSpPr/>
          <p:nvPr/>
        </p:nvCxnSpPr>
        <p:spPr>
          <a:xfrm>
            <a:off x="854474" y="10877754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6" name="Connecteur droit 1655"/>
          <p:cNvCxnSpPr/>
          <p:nvPr/>
        </p:nvCxnSpPr>
        <p:spPr>
          <a:xfrm>
            <a:off x="740174" y="10875372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7" name="ZoneTexte 1656"/>
          <p:cNvSpPr txBox="1"/>
          <p:nvPr/>
        </p:nvSpPr>
        <p:spPr>
          <a:xfrm>
            <a:off x="6361112" y="10763254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34</a:t>
            </a:r>
            <a:endParaRPr lang="fr-FR" sz="500" b="1" dirty="0"/>
          </a:p>
        </p:txBody>
      </p:sp>
      <p:sp>
        <p:nvSpPr>
          <p:cNvPr id="1658" name="ZoneTexte 1657"/>
          <p:cNvSpPr txBox="1"/>
          <p:nvPr/>
        </p:nvSpPr>
        <p:spPr>
          <a:xfrm>
            <a:off x="6244433" y="10763253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33</a:t>
            </a:r>
            <a:endParaRPr lang="fr-FR" sz="500" b="1" dirty="0"/>
          </a:p>
        </p:txBody>
      </p:sp>
      <p:sp>
        <p:nvSpPr>
          <p:cNvPr id="1659" name="ZoneTexte 1658"/>
          <p:cNvSpPr txBox="1"/>
          <p:nvPr/>
        </p:nvSpPr>
        <p:spPr>
          <a:xfrm>
            <a:off x="6127750" y="10763252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32</a:t>
            </a:r>
            <a:endParaRPr lang="fr-FR" sz="500" b="1" dirty="0"/>
          </a:p>
        </p:txBody>
      </p:sp>
      <p:sp>
        <p:nvSpPr>
          <p:cNvPr id="1660" name="ZoneTexte 1659"/>
          <p:cNvSpPr txBox="1"/>
          <p:nvPr/>
        </p:nvSpPr>
        <p:spPr>
          <a:xfrm>
            <a:off x="6015831" y="10760872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31</a:t>
            </a:r>
            <a:endParaRPr lang="fr-FR" sz="500" b="1" dirty="0"/>
          </a:p>
        </p:txBody>
      </p:sp>
      <p:sp>
        <p:nvSpPr>
          <p:cNvPr id="1661" name="ZoneTexte 1660"/>
          <p:cNvSpPr txBox="1"/>
          <p:nvPr/>
        </p:nvSpPr>
        <p:spPr>
          <a:xfrm>
            <a:off x="5895181" y="10763253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30</a:t>
            </a:r>
            <a:endParaRPr lang="fr-FR" sz="500" b="1" dirty="0"/>
          </a:p>
        </p:txBody>
      </p:sp>
      <p:cxnSp>
        <p:nvCxnSpPr>
          <p:cNvPr id="1662" name="Connecteur droit 1661"/>
          <p:cNvCxnSpPr/>
          <p:nvPr/>
        </p:nvCxnSpPr>
        <p:spPr>
          <a:xfrm>
            <a:off x="8372475" y="10779919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7" name="Connecteur droit 1666"/>
          <p:cNvCxnSpPr/>
          <p:nvPr/>
        </p:nvCxnSpPr>
        <p:spPr>
          <a:xfrm>
            <a:off x="8251032" y="10777537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8" name="Connecteur droit 1667"/>
          <p:cNvCxnSpPr/>
          <p:nvPr/>
        </p:nvCxnSpPr>
        <p:spPr>
          <a:xfrm>
            <a:off x="8134351" y="10777537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7" name="Connecteur droit 1676"/>
          <p:cNvCxnSpPr/>
          <p:nvPr/>
        </p:nvCxnSpPr>
        <p:spPr>
          <a:xfrm>
            <a:off x="8020103" y="10777554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8" name="Connecteur droit 1677"/>
          <p:cNvCxnSpPr/>
          <p:nvPr/>
        </p:nvCxnSpPr>
        <p:spPr>
          <a:xfrm>
            <a:off x="7901041" y="10775172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9" name="Connecteur droit 1678"/>
          <p:cNvCxnSpPr/>
          <p:nvPr/>
        </p:nvCxnSpPr>
        <p:spPr>
          <a:xfrm>
            <a:off x="7786741" y="10775172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0" name="Connecteur droit 1679"/>
          <p:cNvCxnSpPr/>
          <p:nvPr/>
        </p:nvCxnSpPr>
        <p:spPr>
          <a:xfrm>
            <a:off x="7667715" y="10777554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1" name="Connecteur droit 1680"/>
          <p:cNvCxnSpPr/>
          <p:nvPr/>
        </p:nvCxnSpPr>
        <p:spPr>
          <a:xfrm>
            <a:off x="7548653" y="10775172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2" name="Connecteur droit 1681"/>
          <p:cNvCxnSpPr/>
          <p:nvPr/>
        </p:nvCxnSpPr>
        <p:spPr>
          <a:xfrm>
            <a:off x="7431972" y="10775172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3" name="Connecteur droit 1682"/>
          <p:cNvCxnSpPr/>
          <p:nvPr/>
        </p:nvCxnSpPr>
        <p:spPr>
          <a:xfrm>
            <a:off x="7315343" y="10775189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4" name="Connecteur droit 1683"/>
          <p:cNvCxnSpPr/>
          <p:nvPr/>
        </p:nvCxnSpPr>
        <p:spPr>
          <a:xfrm>
            <a:off x="7193900" y="10775188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5" name="Connecteur droit 1684"/>
          <p:cNvCxnSpPr/>
          <p:nvPr/>
        </p:nvCxnSpPr>
        <p:spPr>
          <a:xfrm>
            <a:off x="7077220" y="10777570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6" name="Connecteur droit 1685"/>
          <p:cNvCxnSpPr/>
          <p:nvPr/>
        </p:nvCxnSpPr>
        <p:spPr>
          <a:xfrm>
            <a:off x="6960558" y="10775173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7" name="Connecteur droit 1686"/>
          <p:cNvCxnSpPr/>
          <p:nvPr/>
        </p:nvCxnSpPr>
        <p:spPr>
          <a:xfrm>
            <a:off x="6843877" y="10775172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8" name="Connecteur droit 1687"/>
          <p:cNvCxnSpPr/>
          <p:nvPr/>
        </p:nvCxnSpPr>
        <p:spPr>
          <a:xfrm>
            <a:off x="6722434" y="10775172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9" name="Connecteur droit 1688"/>
          <p:cNvCxnSpPr/>
          <p:nvPr/>
        </p:nvCxnSpPr>
        <p:spPr>
          <a:xfrm>
            <a:off x="6608186" y="10775189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0" name="Connecteur droit 1689"/>
          <p:cNvCxnSpPr/>
          <p:nvPr/>
        </p:nvCxnSpPr>
        <p:spPr>
          <a:xfrm>
            <a:off x="6491505" y="10775188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1" name="Connecteur droit 1690"/>
          <p:cNvCxnSpPr/>
          <p:nvPr/>
        </p:nvCxnSpPr>
        <p:spPr>
          <a:xfrm>
            <a:off x="6374824" y="10775188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3" name="Connecteur droit 1692"/>
          <p:cNvCxnSpPr/>
          <p:nvPr/>
        </p:nvCxnSpPr>
        <p:spPr>
          <a:xfrm>
            <a:off x="8215313" y="2219325"/>
            <a:ext cx="371475" cy="1163344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5" name="Connecteur droit 1694"/>
          <p:cNvCxnSpPr/>
          <p:nvPr/>
        </p:nvCxnSpPr>
        <p:spPr>
          <a:xfrm>
            <a:off x="8543925" y="2216944"/>
            <a:ext cx="71438" cy="19764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8" name="Connecteur droit 1697"/>
          <p:cNvCxnSpPr/>
          <p:nvPr/>
        </p:nvCxnSpPr>
        <p:spPr>
          <a:xfrm>
            <a:off x="7884319" y="2221706"/>
            <a:ext cx="676275" cy="2069306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0" name="Connecteur droit 1699"/>
          <p:cNvCxnSpPr/>
          <p:nvPr/>
        </p:nvCxnSpPr>
        <p:spPr>
          <a:xfrm>
            <a:off x="7569994" y="2219325"/>
            <a:ext cx="964406" cy="2931319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2" name="Connecteur droit 1701"/>
          <p:cNvCxnSpPr/>
          <p:nvPr/>
        </p:nvCxnSpPr>
        <p:spPr>
          <a:xfrm>
            <a:off x="7331869" y="2416969"/>
            <a:ext cx="1173955" cy="355758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6" name="Connecteur droit 1705"/>
          <p:cNvCxnSpPr/>
          <p:nvPr/>
        </p:nvCxnSpPr>
        <p:spPr>
          <a:xfrm>
            <a:off x="7200900" y="2895600"/>
            <a:ext cx="1288255" cy="393144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8" name="Connecteur droit 1707"/>
          <p:cNvCxnSpPr/>
          <p:nvPr/>
        </p:nvCxnSpPr>
        <p:spPr>
          <a:xfrm>
            <a:off x="7067550" y="3338513"/>
            <a:ext cx="1390649" cy="424338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0" name="Connecteur droit 1709"/>
          <p:cNvCxnSpPr/>
          <p:nvPr/>
        </p:nvCxnSpPr>
        <p:spPr>
          <a:xfrm>
            <a:off x="6936581" y="3767138"/>
            <a:ext cx="1502568" cy="458152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2" name="Connecteur droit 1711"/>
          <p:cNvCxnSpPr/>
          <p:nvPr/>
        </p:nvCxnSpPr>
        <p:spPr>
          <a:xfrm>
            <a:off x="6803231" y="4169569"/>
            <a:ext cx="1609724" cy="491013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4" name="Connecteur droit 1713"/>
          <p:cNvCxnSpPr/>
          <p:nvPr/>
        </p:nvCxnSpPr>
        <p:spPr>
          <a:xfrm>
            <a:off x="6669881" y="4545806"/>
            <a:ext cx="1724025" cy="5226844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8" name="Connecteur droit 1717"/>
          <p:cNvCxnSpPr/>
          <p:nvPr/>
        </p:nvCxnSpPr>
        <p:spPr>
          <a:xfrm>
            <a:off x="6543675" y="4895850"/>
            <a:ext cx="1833562" cy="557212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9" name="Connecteur droit 1718"/>
          <p:cNvCxnSpPr/>
          <p:nvPr/>
        </p:nvCxnSpPr>
        <p:spPr>
          <a:xfrm>
            <a:off x="6415088" y="5224463"/>
            <a:ext cx="1821656" cy="5562599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0" name="Connecteur droit 1719"/>
          <p:cNvCxnSpPr/>
          <p:nvPr/>
        </p:nvCxnSpPr>
        <p:spPr>
          <a:xfrm>
            <a:off x="6284119" y="5531644"/>
            <a:ext cx="1724025" cy="5257799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1" name="Connecteur droit 1720"/>
          <p:cNvCxnSpPr/>
          <p:nvPr/>
        </p:nvCxnSpPr>
        <p:spPr>
          <a:xfrm>
            <a:off x="6162675" y="5843588"/>
            <a:ext cx="1621631" cy="494585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2" name="Connecteur droit 1721"/>
          <p:cNvCxnSpPr/>
          <p:nvPr/>
        </p:nvCxnSpPr>
        <p:spPr>
          <a:xfrm>
            <a:off x="6034088" y="6136481"/>
            <a:ext cx="1531143" cy="465058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0" name="Connecteur droit 1729"/>
          <p:cNvCxnSpPr/>
          <p:nvPr/>
        </p:nvCxnSpPr>
        <p:spPr>
          <a:xfrm>
            <a:off x="5910263" y="6396038"/>
            <a:ext cx="1440655" cy="438626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1" name="Connecteur droit 1730"/>
          <p:cNvCxnSpPr/>
          <p:nvPr/>
        </p:nvCxnSpPr>
        <p:spPr>
          <a:xfrm>
            <a:off x="5793581" y="6660356"/>
            <a:ext cx="1352550" cy="412670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2" name="Connecteur droit 1731"/>
          <p:cNvCxnSpPr/>
          <p:nvPr/>
        </p:nvCxnSpPr>
        <p:spPr>
          <a:xfrm>
            <a:off x="5662613" y="6898481"/>
            <a:ext cx="1276350" cy="388620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3" name="Connecteur droit 1732"/>
          <p:cNvCxnSpPr/>
          <p:nvPr/>
        </p:nvCxnSpPr>
        <p:spPr>
          <a:xfrm>
            <a:off x="5545931" y="7127081"/>
            <a:ext cx="1197769" cy="3652839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1" name="Connecteur droit 1740"/>
          <p:cNvCxnSpPr>
            <a:stCxn id="142" idx="7"/>
          </p:cNvCxnSpPr>
          <p:nvPr/>
        </p:nvCxnSpPr>
        <p:spPr>
          <a:xfrm>
            <a:off x="5419514" y="7338637"/>
            <a:ext cx="1128924" cy="3446044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2" name="Connecteur droit 1741"/>
          <p:cNvCxnSpPr/>
          <p:nvPr/>
        </p:nvCxnSpPr>
        <p:spPr>
          <a:xfrm>
            <a:off x="5303044" y="7555706"/>
            <a:ext cx="1059656" cy="323373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3" name="Connecteur droit 1742"/>
          <p:cNvCxnSpPr/>
          <p:nvPr/>
        </p:nvCxnSpPr>
        <p:spPr>
          <a:xfrm>
            <a:off x="5181600" y="7765256"/>
            <a:ext cx="997744" cy="3019426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4" name="Connecteur droit 1743"/>
          <p:cNvCxnSpPr/>
          <p:nvPr/>
        </p:nvCxnSpPr>
        <p:spPr>
          <a:xfrm>
            <a:off x="5064919" y="7936706"/>
            <a:ext cx="938212" cy="284559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2" name="Connecteur droit 1751"/>
          <p:cNvCxnSpPr/>
          <p:nvPr/>
        </p:nvCxnSpPr>
        <p:spPr>
          <a:xfrm>
            <a:off x="4943475" y="8108156"/>
            <a:ext cx="878681" cy="267890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3" name="Connecteur droit 1752"/>
          <p:cNvCxnSpPr/>
          <p:nvPr/>
        </p:nvCxnSpPr>
        <p:spPr>
          <a:xfrm>
            <a:off x="4826794" y="8281988"/>
            <a:ext cx="828675" cy="2509837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4" name="Connecteur droit 1753"/>
          <p:cNvCxnSpPr/>
          <p:nvPr/>
        </p:nvCxnSpPr>
        <p:spPr>
          <a:xfrm>
            <a:off x="4719638" y="8420100"/>
            <a:ext cx="762000" cy="237172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2" name="Connecteur droit 1761"/>
          <p:cNvCxnSpPr/>
          <p:nvPr/>
        </p:nvCxnSpPr>
        <p:spPr>
          <a:xfrm>
            <a:off x="4586288" y="8584406"/>
            <a:ext cx="723900" cy="2202657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3" name="Connecteur droit 1762"/>
          <p:cNvCxnSpPr/>
          <p:nvPr/>
        </p:nvCxnSpPr>
        <p:spPr>
          <a:xfrm>
            <a:off x="4479131" y="8696325"/>
            <a:ext cx="669132" cy="2088357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4" name="Connecteur droit 1763"/>
          <p:cNvCxnSpPr/>
          <p:nvPr/>
        </p:nvCxnSpPr>
        <p:spPr>
          <a:xfrm>
            <a:off x="4352925" y="8846344"/>
            <a:ext cx="640556" cy="194310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9" name="Connecteur droit 1768"/>
          <p:cNvCxnSpPr/>
          <p:nvPr/>
        </p:nvCxnSpPr>
        <p:spPr>
          <a:xfrm>
            <a:off x="4231481" y="8970169"/>
            <a:ext cx="604837" cy="1816894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0" name="Connecteur droit 1769"/>
          <p:cNvCxnSpPr/>
          <p:nvPr/>
        </p:nvCxnSpPr>
        <p:spPr>
          <a:xfrm>
            <a:off x="4110038" y="9093994"/>
            <a:ext cx="573881" cy="169783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1" name="Connecteur droit 1770"/>
          <p:cNvCxnSpPr/>
          <p:nvPr/>
        </p:nvCxnSpPr>
        <p:spPr>
          <a:xfrm>
            <a:off x="3993356" y="9186863"/>
            <a:ext cx="526256" cy="1597819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6" name="Connecteur droit 1775"/>
          <p:cNvCxnSpPr/>
          <p:nvPr/>
        </p:nvCxnSpPr>
        <p:spPr>
          <a:xfrm>
            <a:off x="3871913" y="9296401"/>
            <a:ext cx="500062" cy="149066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8" name="Connecteur droit 1777"/>
          <p:cNvCxnSpPr/>
          <p:nvPr/>
        </p:nvCxnSpPr>
        <p:spPr>
          <a:xfrm>
            <a:off x="3755232" y="9391651"/>
            <a:ext cx="469106" cy="1400174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0" name="Connecteur droit 1779"/>
          <p:cNvCxnSpPr/>
          <p:nvPr/>
        </p:nvCxnSpPr>
        <p:spPr>
          <a:xfrm>
            <a:off x="3640932" y="9482139"/>
            <a:ext cx="431006" cy="1300161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2" name="Connecteur droit 1781"/>
          <p:cNvCxnSpPr/>
          <p:nvPr/>
        </p:nvCxnSpPr>
        <p:spPr>
          <a:xfrm>
            <a:off x="3524250" y="9570245"/>
            <a:ext cx="400050" cy="121681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5" name="Connecteur droit 1784"/>
          <p:cNvCxnSpPr/>
          <p:nvPr/>
        </p:nvCxnSpPr>
        <p:spPr>
          <a:xfrm>
            <a:off x="3407569" y="9653589"/>
            <a:ext cx="378619" cy="113585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7" name="Connecteur droit 1786"/>
          <p:cNvCxnSpPr/>
          <p:nvPr/>
        </p:nvCxnSpPr>
        <p:spPr>
          <a:xfrm>
            <a:off x="3293269" y="9715501"/>
            <a:ext cx="347662" cy="107394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9" name="Connecteur droit 1788"/>
          <p:cNvCxnSpPr/>
          <p:nvPr/>
        </p:nvCxnSpPr>
        <p:spPr>
          <a:xfrm>
            <a:off x="3171825" y="9794082"/>
            <a:ext cx="333375" cy="992981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1" name="Connecteur droit 1790"/>
          <p:cNvCxnSpPr/>
          <p:nvPr/>
        </p:nvCxnSpPr>
        <p:spPr>
          <a:xfrm>
            <a:off x="3055144" y="9853614"/>
            <a:ext cx="309562" cy="938211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3" name="Connecteur droit 1792"/>
          <p:cNvCxnSpPr/>
          <p:nvPr/>
        </p:nvCxnSpPr>
        <p:spPr>
          <a:xfrm>
            <a:off x="2940844" y="9925052"/>
            <a:ext cx="288131" cy="871536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6" name="Connecteur droit 1795"/>
          <p:cNvCxnSpPr/>
          <p:nvPr/>
        </p:nvCxnSpPr>
        <p:spPr>
          <a:xfrm>
            <a:off x="2824163" y="9986964"/>
            <a:ext cx="261937" cy="80724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8" name="Connecteur droit 1797"/>
          <p:cNvCxnSpPr/>
          <p:nvPr/>
        </p:nvCxnSpPr>
        <p:spPr>
          <a:xfrm>
            <a:off x="2707482" y="10044114"/>
            <a:ext cx="250031" cy="740567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0" name="Connecteur droit 1799"/>
          <p:cNvCxnSpPr/>
          <p:nvPr/>
        </p:nvCxnSpPr>
        <p:spPr>
          <a:xfrm>
            <a:off x="2593181" y="10096501"/>
            <a:ext cx="228600" cy="685799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2" name="Connecteur droit 1801"/>
          <p:cNvCxnSpPr/>
          <p:nvPr/>
        </p:nvCxnSpPr>
        <p:spPr>
          <a:xfrm>
            <a:off x="2476501" y="10148889"/>
            <a:ext cx="209549" cy="638174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4" name="Connecteur droit 1803"/>
          <p:cNvCxnSpPr/>
          <p:nvPr/>
        </p:nvCxnSpPr>
        <p:spPr>
          <a:xfrm>
            <a:off x="2352676" y="10194132"/>
            <a:ext cx="204787" cy="59531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6" name="Connecteur droit 1805"/>
          <p:cNvCxnSpPr/>
          <p:nvPr/>
        </p:nvCxnSpPr>
        <p:spPr>
          <a:xfrm>
            <a:off x="2243138" y="10241758"/>
            <a:ext cx="173831" cy="550067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8" name="Connecteur droit 1807"/>
          <p:cNvCxnSpPr/>
          <p:nvPr/>
        </p:nvCxnSpPr>
        <p:spPr>
          <a:xfrm>
            <a:off x="2124075" y="10287002"/>
            <a:ext cx="161925" cy="500061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0" name="Connecteur droit 1809"/>
          <p:cNvCxnSpPr/>
          <p:nvPr/>
        </p:nvCxnSpPr>
        <p:spPr>
          <a:xfrm>
            <a:off x="2014538" y="10320340"/>
            <a:ext cx="150018" cy="469104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2" name="Connecteur droit 1811"/>
          <p:cNvCxnSpPr/>
          <p:nvPr/>
        </p:nvCxnSpPr>
        <p:spPr>
          <a:xfrm>
            <a:off x="1883570" y="10363202"/>
            <a:ext cx="142874" cy="423861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4" name="Connecteur droit 1813"/>
          <p:cNvCxnSpPr/>
          <p:nvPr/>
        </p:nvCxnSpPr>
        <p:spPr>
          <a:xfrm>
            <a:off x="1764507" y="10394158"/>
            <a:ext cx="138112" cy="395286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7" name="Connecteur droit 1816"/>
          <p:cNvCxnSpPr/>
          <p:nvPr/>
        </p:nvCxnSpPr>
        <p:spPr>
          <a:xfrm>
            <a:off x="1650207" y="10425114"/>
            <a:ext cx="130968" cy="36433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9" name="Connecteur droit 1818"/>
          <p:cNvCxnSpPr/>
          <p:nvPr/>
        </p:nvCxnSpPr>
        <p:spPr>
          <a:xfrm>
            <a:off x="1543051" y="10453690"/>
            <a:ext cx="102393" cy="340516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1" name="Connecteur droit 1820"/>
          <p:cNvCxnSpPr/>
          <p:nvPr/>
        </p:nvCxnSpPr>
        <p:spPr>
          <a:xfrm>
            <a:off x="1421607" y="10491790"/>
            <a:ext cx="83343" cy="29527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3" name="Connecteur droit 1822"/>
          <p:cNvCxnSpPr/>
          <p:nvPr/>
        </p:nvCxnSpPr>
        <p:spPr>
          <a:xfrm>
            <a:off x="1304926" y="10510840"/>
            <a:ext cx="95249" cy="28098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5" name="Connecteur droit 1824"/>
          <p:cNvCxnSpPr/>
          <p:nvPr/>
        </p:nvCxnSpPr>
        <p:spPr>
          <a:xfrm>
            <a:off x="1193007" y="10534652"/>
            <a:ext cx="73818" cy="25479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7" name="Connecteur droit 1826"/>
          <p:cNvCxnSpPr/>
          <p:nvPr/>
        </p:nvCxnSpPr>
        <p:spPr>
          <a:xfrm>
            <a:off x="1076326" y="10560845"/>
            <a:ext cx="66674" cy="22621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9" name="Connecteur droit 1828"/>
          <p:cNvCxnSpPr/>
          <p:nvPr/>
        </p:nvCxnSpPr>
        <p:spPr>
          <a:xfrm>
            <a:off x="952501" y="10575132"/>
            <a:ext cx="66674" cy="211931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1" name="Connecteur droit 1830"/>
          <p:cNvCxnSpPr/>
          <p:nvPr/>
        </p:nvCxnSpPr>
        <p:spPr>
          <a:xfrm>
            <a:off x="826295" y="10598944"/>
            <a:ext cx="73818" cy="19050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4" name="ZoneTexte 1833"/>
          <p:cNvSpPr txBox="1"/>
          <p:nvPr/>
        </p:nvSpPr>
        <p:spPr>
          <a:xfrm>
            <a:off x="821481" y="1685620"/>
            <a:ext cx="2857500" cy="418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PSYCHROMETRIC CHART</a:t>
            </a:r>
            <a:endParaRPr lang="fr-FR" dirty="0"/>
          </a:p>
        </p:txBody>
      </p:sp>
      <p:cxnSp>
        <p:nvCxnSpPr>
          <p:cNvPr id="1146" name="Connecteur droit 1145"/>
          <p:cNvCxnSpPr/>
          <p:nvPr/>
        </p:nvCxnSpPr>
        <p:spPr>
          <a:xfrm flipH="1">
            <a:off x="885825" y="3036992"/>
            <a:ext cx="1323506" cy="307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7" name="ZoneTexte 1156"/>
          <p:cNvSpPr txBox="1"/>
          <p:nvPr/>
        </p:nvSpPr>
        <p:spPr>
          <a:xfrm>
            <a:off x="786929" y="2926661"/>
            <a:ext cx="27122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+</a:t>
            </a:r>
            <a:r>
              <a:rPr lang="fr-FR" sz="500" dirty="0" smtClean="0">
                <a:latin typeface="Calibri" panose="020F0502020204030204" pitchFamily="34" charset="0"/>
                <a:cs typeface="Calibri" panose="020F0502020204030204" pitchFamily="34" charset="0"/>
              </a:rPr>
              <a:t>∞</a:t>
            </a:r>
            <a:endParaRPr lang="fr-FR" sz="500" dirty="0"/>
          </a:p>
        </p:txBody>
      </p:sp>
      <p:cxnSp>
        <p:nvCxnSpPr>
          <p:cNvPr id="1158" name="Connecteur droit 1157"/>
          <p:cNvCxnSpPr/>
          <p:nvPr/>
        </p:nvCxnSpPr>
        <p:spPr>
          <a:xfrm flipH="1">
            <a:off x="888206" y="3036992"/>
            <a:ext cx="1327475" cy="2688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9" name="ZoneTexte 1158"/>
          <p:cNvSpPr txBox="1"/>
          <p:nvPr/>
        </p:nvSpPr>
        <p:spPr>
          <a:xfrm rot="21448191">
            <a:off x="615481" y="2971906"/>
            <a:ext cx="35939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20 000</a:t>
            </a:r>
            <a:endParaRPr lang="fr-FR" sz="500" dirty="0"/>
          </a:p>
        </p:txBody>
      </p:sp>
      <p:cxnSp>
        <p:nvCxnSpPr>
          <p:cNvPr id="1160" name="Connecteur droit 1159"/>
          <p:cNvCxnSpPr/>
          <p:nvPr/>
        </p:nvCxnSpPr>
        <p:spPr>
          <a:xfrm flipH="1">
            <a:off x="888206" y="3043305"/>
            <a:ext cx="1322707" cy="5152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1" name="ZoneTexte 1160"/>
          <p:cNvSpPr txBox="1"/>
          <p:nvPr/>
        </p:nvSpPr>
        <p:spPr>
          <a:xfrm rot="21367633">
            <a:off x="617860" y="3021911"/>
            <a:ext cx="35939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10 000</a:t>
            </a:r>
            <a:endParaRPr lang="fr-FR" sz="500" dirty="0"/>
          </a:p>
        </p:txBody>
      </p:sp>
      <p:cxnSp>
        <p:nvCxnSpPr>
          <p:cNvPr id="1162" name="Connecteur droit 1161"/>
          <p:cNvCxnSpPr/>
          <p:nvPr/>
        </p:nvCxnSpPr>
        <p:spPr>
          <a:xfrm flipH="1">
            <a:off x="901229" y="3045686"/>
            <a:ext cx="1312064" cy="10481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3" name="ZoneTexte 1162"/>
          <p:cNvSpPr txBox="1"/>
          <p:nvPr/>
        </p:nvSpPr>
        <p:spPr>
          <a:xfrm rot="21413707">
            <a:off x="667869" y="3071917"/>
            <a:ext cx="31290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5000</a:t>
            </a:r>
            <a:endParaRPr lang="fr-FR" sz="500" dirty="0"/>
          </a:p>
        </p:txBody>
      </p:sp>
      <p:sp>
        <p:nvSpPr>
          <p:cNvPr id="1164" name="ZoneTexte 1163"/>
          <p:cNvSpPr txBox="1"/>
          <p:nvPr/>
        </p:nvSpPr>
        <p:spPr>
          <a:xfrm rot="20995652">
            <a:off x="810744" y="3152882"/>
            <a:ext cx="31290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2500</a:t>
            </a:r>
            <a:endParaRPr lang="fr-FR" sz="500" dirty="0"/>
          </a:p>
        </p:txBody>
      </p:sp>
      <p:cxnSp>
        <p:nvCxnSpPr>
          <p:cNvPr id="1165" name="Connecteur droit 1164"/>
          <p:cNvCxnSpPr/>
          <p:nvPr/>
        </p:nvCxnSpPr>
        <p:spPr>
          <a:xfrm flipH="1">
            <a:off x="915517" y="3040961"/>
            <a:ext cx="1297782" cy="24050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6" name="Connecteur droit 1165"/>
          <p:cNvCxnSpPr/>
          <p:nvPr/>
        </p:nvCxnSpPr>
        <p:spPr>
          <a:xfrm flipH="1">
            <a:off x="936949" y="3043305"/>
            <a:ext cx="1273963" cy="32388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7" name="ZoneTexte 1166"/>
          <p:cNvSpPr txBox="1"/>
          <p:nvPr/>
        </p:nvSpPr>
        <p:spPr>
          <a:xfrm rot="20761134">
            <a:off x="836937" y="3238606"/>
            <a:ext cx="31290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2000</a:t>
            </a:r>
            <a:endParaRPr lang="fr-FR" sz="500" dirty="0"/>
          </a:p>
        </p:txBody>
      </p:sp>
      <p:cxnSp>
        <p:nvCxnSpPr>
          <p:cNvPr id="1178" name="Connecteur droit 1177"/>
          <p:cNvCxnSpPr/>
          <p:nvPr/>
        </p:nvCxnSpPr>
        <p:spPr>
          <a:xfrm flipH="1">
            <a:off x="986954" y="3036198"/>
            <a:ext cx="1226345" cy="48815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9" name="ZoneTexte 1178"/>
          <p:cNvSpPr txBox="1"/>
          <p:nvPr/>
        </p:nvSpPr>
        <p:spPr>
          <a:xfrm rot="20385305">
            <a:off x="884563" y="3381482"/>
            <a:ext cx="31290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1500</a:t>
            </a:r>
            <a:endParaRPr lang="fr-FR" sz="500" dirty="0"/>
          </a:p>
        </p:txBody>
      </p:sp>
      <p:cxnSp>
        <p:nvCxnSpPr>
          <p:cNvPr id="1180" name="Connecteur droit 1179"/>
          <p:cNvCxnSpPr/>
          <p:nvPr/>
        </p:nvCxnSpPr>
        <p:spPr>
          <a:xfrm flipH="1">
            <a:off x="1048867" y="3036198"/>
            <a:ext cx="1164432" cy="63817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1" name="ZoneTexte 1180"/>
          <p:cNvSpPr txBox="1"/>
          <p:nvPr/>
        </p:nvSpPr>
        <p:spPr>
          <a:xfrm rot="20009076">
            <a:off x="941713" y="3524356"/>
            <a:ext cx="31290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1250</a:t>
            </a:r>
            <a:endParaRPr lang="fr-FR" sz="500" dirty="0"/>
          </a:p>
        </p:txBody>
      </p:sp>
      <p:cxnSp>
        <p:nvCxnSpPr>
          <p:cNvPr id="1182" name="Connecteur droit 1181"/>
          <p:cNvCxnSpPr/>
          <p:nvPr/>
        </p:nvCxnSpPr>
        <p:spPr>
          <a:xfrm flipH="1">
            <a:off x="1234605" y="3036161"/>
            <a:ext cx="978688" cy="8811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3" name="ZoneTexte 1182"/>
          <p:cNvSpPr txBox="1"/>
          <p:nvPr/>
        </p:nvSpPr>
        <p:spPr>
          <a:xfrm rot="19145004">
            <a:off x="1106019" y="3757718"/>
            <a:ext cx="31290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1000</a:t>
            </a:r>
            <a:endParaRPr lang="fr-FR" sz="500" dirty="0"/>
          </a:p>
        </p:txBody>
      </p:sp>
      <p:cxnSp>
        <p:nvCxnSpPr>
          <p:cNvPr id="1184" name="Connecteur droit 1183"/>
          <p:cNvCxnSpPr/>
          <p:nvPr/>
        </p:nvCxnSpPr>
        <p:spPr>
          <a:xfrm flipH="1">
            <a:off x="1370335" y="3045686"/>
            <a:ext cx="835814" cy="100968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5" name="ZoneTexte 1184"/>
          <p:cNvSpPr txBox="1"/>
          <p:nvPr/>
        </p:nvSpPr>
        <p:spPr>
          <a:xfrm rot="18692421">
            <a:off x="1248256" y="3895831"/>
            <a:ext cx="28084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900</a:t>
            </a:r>
            <a:endParaRPr lang="fr-FR" sz="500" dirty="0"/>
          </a:p>
        </p:txBody>
      </p:sp>
      <p:cxnSp>
        <p:nvCxnSpPr>
          <p:cNvPr id="1186" name="Connecteur droit 1185"/>
          <p:cNvCxnSpPr/>
          <p:nvPr/>
        </p:nvCxnSpPr>
        <p:spPr>
          <a:xfrm flipH="1">
            <a:off x="1584648" y="3036198"/>
            <a:ext cx="628651" cy="11620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7" name="ZoneTexte 1186"/>
          <p:cNvSpPr txBox="1"/>
          <p:nvPr/>
        </p:nvSpPr>
        <p:spPr>
          <a:xfrm rot="17821145">
            <a:off x="1443518" y="4048231"/>
            <a:ext cx="28084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800</a:t>
            </a:r>
            <a:endParaRPr lang="fr-FR" sz="500" dirty="0"/>
          </a:p>
        </p:txBody>
      </p:sp>
      <p:cxnSp>
        <p:nvCxnSpPr>
          <p:cNvPr id="1193" name="Connecteur droit 1192"/>
          <p:cNvCxnSpPr/>
          <p:nvPr/>
        </p:nvCxnSpPr>
        <p:spPr>
          <a:xfrm flipH="1">
            <a:off x="1884685" y="3038580"/>
            <a:ext cx="330994" cy="1276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8" name="ZoneTexte 1197"/>
          <p:cNvSpPr txBox="1"/>
          <p:nvPr/>
        </p:nvSpPr>
        <p:spPr>
          <a:xfrm rot="17211168">
            <a:off x="1724506" y="4167293"/>
            <a:ext cx="28084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700</a:t>
            </a:r>
            <a:endParaRPr lang="fr-FR" sz="500" dirty="0"/>
          </a:p>
        </p:txBody>
      </p:sp>
      <p:cxnSp>
        <p:nvCxnSpPr>
          <p:cNvPr id="1199" name="Connecteur droit 1198"/>
          <p:cNvCxnSpPr/>
          <p:nvPr/>
        </p:nvCxnSpPr>
        <p:spPr>
          <a:xfrm>
            <a:off x="2213299" y="3036198"/>
            <a:ext cx="35718" cy="131206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0" name="ZoneTexte 1199"/>
          <p:cNvSpPr txBox="1"/>
          <p:nvPr/>
        </p:nvSpPr>
        <p:spPr>
          <a:xfrm rot="16200000">
            <a:off x="2072169" y="4214916"/>
            <a:ext cx="28084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600</a:t>
            </a:r>
            <a:endParaRPr lang="fr-FR" sz="500" dirty="0"/>
          </a:p>
        </p:txBody>
      </p:sp>
      <p:cxnSp>
        <p:nvCxnSpPr>
          <p:cNvPr id="1201" name="Connecteur droit 1200"/>
          <p:cNvCxnSpPr/>
          <p:nvPr/>
        </p:nvCxnSpPr>
        <p:spPr>
          <a:xfrm>
            <a:off x="2213298" y="3040961"/>
            <a:ext cx="200025" cy="1297781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2" name="ZoneTexte 1201"/>
          <p:cNvSpPr txBox="1"/>
          <p:nvPr/>
        </p:nvSpPr>
        <p:spPr>
          <a:xfrm rot="4849266">
            <a:off x="1774866" y="3755336"/>
            <a:ext cx="119455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7030A0"/>
                </a:solidFill>
              </a:rPr>
              <a:t>Interface conditions for </a:t>
            </a:r>
            <a:r>
              <a:rPr lang="fr-FR" sz="500" b="1" dirty="0" err="1" smtClean="0">
                <a:solidFill>
                  <a:srgbClr val="7030A0"/>
                </a:solidFill>
              </a:rPr>
              <a:t>cooling</a:t>
            </a:r>
            <a:r>
              <a:rPr lang="fr-FR" sz="500" b="1" dirty="0" smtClean="0">
                <a:solidFill>
                  <a:srgbClr val="7030A0"/>
                </a:solidFill>
              </a:rPr>
              <a:t> </a:t>
            </a:r>
            <a:r>
              <a:rPr lang="fr-FR" sz="500" b="1" dirty="0" err="1" smtClean="0">
                <a:solidFill>
                  <a:srgbClr val="7030A0"/>
                </a:solidFill>
              </a:rPr>
              <a:t>tower</a:t>
            </a:r>
            <a:endParaRPr lang="fr-FR" sz="500" b="1" dirty="0">
              <a:solidFill>
                <a:srgbClr val="7030A0"/>
              </a:solidFill>
            </a:endParaRPr>
          </a:p>
        </p:txBody>
      </p:sp>
      <p:cxnSp>
        <p:nvCxnSpPr>
          <p:cNvPr id="1203" name="Connecteur droit 1202"/>
          <p:cNvCxnSpPr/>
          <p:nvPr/>
        </p:nvCxnSpPr>
        <p:spPr>
          <a:xfrm>
            <a:off x="2213298" y="3043342"/>
            <a:ext cx="388144" cy="125253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4" name="ZoneTexte 1203"/>
          <p:cNvSpPr txBox="1"/>
          <p:nvPr/>
        </p:nvSpPr>
        <p:spPr>
          <a:xfrm rot="4394227">
            <a:off x="2479365" y="4148240"/>
            <a:ext cx="28084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500</a:t>
            </a:r>
            <a:endParaRPr lang="fr-FR" sz="500" dirty="0"/>
          </a:p>
        </p:txBody>
      </p:sp>
      <p:sp>
        <p:nvSpPr>
          <p:cNvPr id="1205" name="ZoneTexte 1204"/>
          <p:cNvSpPr txBox="1"/>
          <p:nvPr/>
        </p:nvSpPr>
        <p:spPr>
          <a:xfrm rot="3584748">
            <a:off x="2748447" y="4024413"/>
            <a:ext cx="28084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400</a:t>
            </a:r>
            <a:endParaRPr lang="fr-FR" sz="500" dirty="0"/>
          </a:p>
        </p:txBody>
      </p:sp>
      <p:cxnSp>
        <p:nvCxnSpPr>
          <p:cNvPr id="1206" name="Connecteur droit 1205"/>
          <p:cNvCxnSpPr/>
          <p:nvPr/>
        </p:nvCxnSpPr>
        <p:spPr>
          <a:xfrm>
            <a:off x="2215679" y="3040961"/>
            <a:ext cx="669131" cy="112871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7" name="Connecteur droit 1206"/>
          <p:cNvCxnSpPr/>
          <p:nvPr/>
        </p:nvCxnSpPr>
        <p:spPr>
          <a:xfrm flipH="1">
            <a:off x="1748954" y="3043342"/>
            <a:ext cx="461963" cy="12287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8" name="ZoneTexte 1217"/>
          <p:cNvSpPr txBox="1"/>
          <p:nvPr/>
        </p:nvSpPr>
        <p:spPr>
          <a:xfrm rot="17505528">
            <a:off x="1367575" y="3795315"/>
            <a:ext cx="98019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>
                <a:solidFill>
                  <a:srgbClr val="FF0000"/>
                </a:solidFill>
              </a:rPr>
              <a:t>Super </a:t>
            </a:r>
            <a:r>
              <a:rPr lang="fr-FR" sz="500" b="1" dirty="0" err="1" smtClean="0">
                <a:solidFill>
                  <a:srgbClr val="FF0000"/>
                </a:solidFill>
              </a:rPr>
              <a:t>heated</a:t>
            </a:r>
            <a:r>
              <a:rPr lang="fr-FR" sz="500" b="1" dirty="0" smtClean="0">
                <a:solidFill>
                  <a:srgbClr val="FF0000"/>
                </a:solidFill>
              </a:rPr>
              <a:t> </a:t>
            </a:r>
            <a:r>
              <a:rPr lang="fr-FR" sz="500" b="1" dirty="0" err="1" smtClean="0">
                <a:solidFill>
                  <a:srgbClr val="FF0000"/>
                </a:solidFill>
              </a:rPr>
              <a:t>steam</a:t>
            </a:r>
            <a:r>
              <a:rPr lang="fr-FR" sz="500" b="1" dirty="0" smtClean="0">
                <a:solidFill>
                  <a:srgbClr val="FF0000"/>
                </a:solidFill>
              </a:rPr>
              <a:t> at 300°C</a:t>
            </a:r>
            <a:endParaRPr lang="fr-FR" sz="500" b="1" dirty="0">
              <a:solidFill>
                <a:srgbClr val="FF0000"/>
              </a:solidFill>
            </a:endParaRPr>
          </a:p>
        </p:txBody>
      </p:sp>
      <p:cxnSp>
        <p:nvCxnSpPr>
          <p:cNvPr id="1219" name="Connecteur droit 1218"/>
          <p:cNvCxnSpPr/>
          <p:nvPr/>
        </p:nvCxnSpPr>
        <p:spPr>
          <a:xfrm flipH="1">
            <a:off x="2091854" y="3043342"/>
            <a:ext cx="119063" cy="130968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0" name="ZoneTexte 1219"/>
          <p:cNvSpPr txBox="1"/>
          <p:nvPr/>
        </p:nvSpPr>
        <p:spPr>
          <a:xfrm rot="16567675">
            <a:off x="1600938" y="3861991"/>
            <a:ext cx="98019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err="1" smtClean="0">
                <a:solidFill>
                  <a:srgbClr val="FF0000"/>
                </a:solidFill>
              </a:rPr>
              <a:t>Saturated</a:t>
            </a:r>
            <a:r>
              <a:rPr lang="fr-FR" sz="500" b="1" dirty="0" smtClean="0">
                <a:solidFill>
                  <a:srgbClr val="FF0000"/>
                </a:solidFill>
              </a:rPr>
              <a:t> </a:t>
            </a:r>
            <a:r>
              <a:rPr lang="fr-FR" sz="500" b="1" dirty="0" err="1" smtClean="0">
                <a:solidFill>
                  <a:srgbClr val="FF0000"/>
                </a:solidFill>
              </a:rPr>
              <a:t>steam</a:t>
            </a:r>
            <a:r>
              <a:rPr lang="fr-FR" sz="500" b="1" dirty="0" smtClean="0">
                <a:solidFill>
                  <a:srgbClr val="FF0000"/>
                </a:solidFill>
              </a:rPr>
              <a:t> at 100°C</a:t>
            </a:r>
            <a:endParaRPr lang="fr-FR" sz="500" b="1" dirty="0">
              <a:solidFill>
                <a:srgbClr val="FF0000"/>
              </a:solidFill>
            </a:endParaRPr>
          </a:p>
        </p:txBody>
      </p:sp>
      <p:cxnSp>
        <p:nvCxnSpPr>
          <p:cNvPr id="1221" name="Connecteur droit 1220"/>
          <p:cNvCxnSpPr/>
          <p:nvPr/>
        </p:nvCxnSpPr>
        <p:spPr>
          <a:xfrm>
            <a:off x="2213298" y="3040961"/>
            <a:ext cx="866775" cy="98107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2" name="ZoneTexte 1221"/>
          <p:cNvSpPr txBox="1"/>
          <p:nvPr/>
        </p:nvSpPr>
        <p:spPr>
          <a:xfrm rot="2891967">
            <a:off x="2934184" y="3876777"/>
            <a:ext cx="28084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300</a:t>
            </a:r>
            <a:endParaRPr lang="fr-FR" sz="500" dirty="0"/>
          </a:p>
        </p:txBody>
      </p:sp>
      <p:cxnSp>
        <p:nvCxnSpPr>
          <p:cNvPr id="1223" name="Connecteur droit 1222"/>
          <p:cNvCxnSpPr/>
          <p:nvPr/>
        </p:nvCxnSpPr>
        <p:spPr>
          <a:xfrm>
            <a:off x="2210917" y="3036198"/>
            <a:ext cx="1000125" cy="8572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4" name="ZoneTexte 1223"/>
          <p:cNvSpPr txBox="1"/>
          <p:nvPr/>
        </p:nvSpPr>
        <p:spPr>
          <a:xfrm rot="2321448">
            <a:off x="3055628" y="3752952"/>
            <a:ext cx="28084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200</a:t>
            </a:r>
            <a:endParaRPr lang="fr-FR" sz="500" dirty="0"/>
          </a:p>
        </p:txBody>
      </p:sp>
      <p:sp>
        <p:nvSpPr>
          <p:cNvPr id="1227" name="ZoneTexte 1226"/>
          <p:cNvSpPr txBox="1"/>
          <p:nvPr/>
        </p:nvSpPr>
        <p:spPr>
          <a:xfrm rot="2139142">
            <a:off x="2783027" y="3541025"/>
            <a:ext cx="68320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err="1" smtClean="0">
                <a:solidFill>
                  <a:srgbClr val="FF0000"/>
                </a:solidFill>
              </a:rPr>
              <a:t>Liquid</a:t>
            </a:r>
            <a:r>
              <a:rPr lang="fr-FR" sz="500" b="1" dirty="0" smtClean="0">
                <a:solidFill>
                  <a:srgbClr val="FF0000"/>
                </a:solidFill>
              </a:rPr>
              <a:t> water 100°C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239" name="ZoneTexte 1238"/>
          <p:cNvSpPr txBox="1"/>
          <p:nvPr/>
        </p:nvSpPr>
        <p:spPr>
          <a:xfrm rot="1805799">
            <a:off x="2876999" y="3460062"/>
            <a:ext cx="61908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err="1" smtClean="0">
                <a:solidFill>
                  <a:srgbClr val="FF0000"/>
                </a:solidFill>
              </a:rPr>
              <a:t>Liquid</a:t>
            </a:r>
            <a:r>
              <a:rPr lang="fr-FR" sz="500" b="1" dirty="0" smtClean="0">
                <a:solidFill>
                  <a:srgbClr val="FF0000"/>
                </a:solidFill>
              </a:rPr>
              <a:t> water 0°C</a:t>
            </a:r>
            <a:endParaRPr lang="fr-FR" sz="500" b="1" dirty="0">
              <a:solidFill>
                <a:srgbClr val="FF0000"/>
              </a:solidFill>
            </a:endParaRPr>
          </a:p>
        </p:txBody>
      </p:sp>
      <p:cxnSp>
        <p:nvCxnSpPr>
          <p:cNvPr id="1241" name="Connecteur droit 1240"/>
          <p:cNvCxnSpPr/>
          <p:nvPr/>
        </p:nvCxnSpPr>
        <p:spPr>
          <a:xfrm>
            <a:off x="2213298" y="3040961"/>
            <a:ext cx="1204912" cy="52387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2" name="ZoneTexte 1241"/>
          <p:cNvSpPr txBox="1"/>
          <p:nvPr/>
        </p:nvSpPr>
        <p:spPr>
          <a:xfrm rot="1417172">
            <a:off x="3226985" y="3421958"/>
            <a:ext cx="30008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-200</a:t>
            </a:r>
            <a:endParaRPr lang="fr-FR" sz="500" dirty="0"/>
          </a:p>
        </p:txBody>
      </p:sp>
      <p:cxnSp>
        <p:nvCxnSpPr>
          <p:cNvPr id="1243" name="Connecteur droit 1242"/>
          <p:cNvCxnSpPr/>
          <p:nvPr/>
        </p:nvCxnSpPr>
        <p:spPr>
          <a:xfrm>
            <a:off x="2220437" y="3040923"/>
            <a:ext cx="1250161" cy="4048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4" name="ZoneTexte 1243"/>
          <p:cNvSpPr txBox="1"/>
          <p:nvPr/>
        </p:nvSpPr>
        <p:spPr>
          <a:xfrm rot="1047192">
            <a:off x="3276990" y="3312421"/>
            <a:ext cx="30008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-500</a:t>
            </a:r>
            <a:endParaRPr lang="fr-FR" sz="500" dirty="0"/>
          </a:p>
        </p:txBody>
      </p:sp>
      <p:cxnSp>
        <p:nvCxnSpPr>
          <p:cNvPr id="1245" name="Connecteur droit 1244"/>
          <p:cNvCxnSpPr/>
          <p:nvPr/>
        </p:nvCxnSpPr>
        <p:spPr>
          <a:xfrm>
            <a:off x="2210917" y="3038580"/>
            <a:ext cx="1290637" cy="28336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6" name="ZoneTexte 1245"/>
          <p:cNvSpPr txBox="1"/>
          <p:nvPr/>
        </p:nvSpPr>
        <p:spPr>
          <a:xfrm rot="808376">
            <a:off x="3270484" y="3186214"/>
            <a:ext cx="33214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-1000</a:t>
            </a:r>
            <a:endParaRPr lang="fr-FR" sz="500" dirty="0"/>
          </a:p>
        </p:txBody>
      </p:sp>
      <p:cxnSp>
        <p:nvCxnSpPr>
          <p:cNvPr id="1247" name="Connecteur droit 1246"/>
          <p:cNvCxnSpPr/>
          <p:nvPr/>
        </p:nvCxnSpPr>
        <p:spPr>
          <a:xfrm>
            <a:off x="2213293" y="3040923"/>
            <a:ext cx="1302549" cy="1762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8" name="ZoneTexte 1257"/>
          <p:cNvSpPr txBox="1"/>
          <p:nvPr/>
        </p:nvSpPr>
        <p:spPr>
          <a:xfrm rot="504464">
            <a:off x="3284773" y="3088581"/>
            <a:ext cx="33214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-2500</a:t>
            </a:r>
            <a:endParaRPr lang="fr-FR" sz="500" dirty="0"/>
          </a:p>
        </p:txBody>
      </p:sp>
      <p:sp>
        <p:nvSpPr>
          <p:cNvPr id="1259" name="ZoneTexte 1258"/>
          <p:cNvSpPr txBox="1"/>
          <p:nvPr/>
        </p:nvSpPr>
        <p:spPr>
          <a:xfrm rot="251772">
            <a:off x="3449078" y="3057623"/>
            <a:ext cx="33214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-5000</a:t>
            </a:r>
            <a:endParaRPr lang="fr-FR" sz="500" dirty="0"/>
          </a:p>
        </p:txBody>
      </p:sp>
      <p:cxnSp>
        <p:nvCxnSpPr>
          <p:cNvPr id="1260" name="Connecteur droit 1259"/>
          <p:cNvCxnSpPr/>
          <p:nvPr/>
        </p:nvCxnSpPr>
        <p:spPr>
          <a:xfrm>
            <a:off x="2218055" y="3043305"/>
            <a:ext cx="1307312" cy="81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1" name="Connecteur droit 1260"/>
          <p:cNvCxnSpPr/>
          <p:nvPr/>
        </p:nvCxnSpPr>
        <p:spPr>
          <a:xfrm>
            <a:off x="2208535" y="3038580"/>
            <a:ext cx="1316832" cy="5238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2" name="ZoneTexte 1261"/>
          <p:cNvSpPr txBox="1"/>
          <p:nvPr/>
        </p:nvSpPr>
        <p:spPr>
          <a:xfrm rot="251773">
            <a:off x="3444886" y="3005236"/>
            <a:ext cx="37863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-10 000</a:t>
            </a:r>
            <a:endParaRPr lang="fr-FR" sz="500" dirty="0"/>
          </a:p>
        </p:txBody>
      </p:sp>
      <p:cxnSp>
        <p:nvCxnSpPr>
          <p:cNvPr id="1263" name="Connecteur droit 1262"/>
          <p:cNvCxnSpPr/>
          <p:nvPr/>
        </p:nvCxnSpPr>
        <p:spPr>
          <a:xfrm>
            <a:off x="2213298" y="3036198"/>
            <a:ext cx="1312069" cy="2381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4" name="ZoneTexte 1263"/>
          <p:cNvSpPr txBox="1"/>
          <p:nvPr/>
        </p:nvSpPr>
        <p:spPr>
          <a:xfrm>
            <a:off x="3447267" y="2945707"/>
            <a:ext cx="37863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-20 000</a:t>
            </a:r>
            <a:endParaRPr lang="fr-FR" sz="500" dirty="0"/>
          </a:p>
        </p:txBody>
      </p:sp>
      <p:sp>
        <p:nvSpPr>
          <p:cNvPr id="1265" name="ZoneTexte 1264"/>
          <p:cNvSpPr txBox="1"/>
          <p:nvPr/>
        </p:nvSpPr>
        <p:spPr>
          <a:xfrm>
            <a:off x="3356298" y="2924279"/>
            <a:ext cx="25840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-</a:t>
            </a:r>
            <a:r>
              <a:rPr lang="fr-FR" sz="500" dirty="0" smtClean="0">
                <a:latin typeface="Calibri" panose="020F0502020204030204" pitchFamily="34" charset="0"/>
                <a:cs typeface="Calibri" panose="020F0502020204030204" pitchFamily="34" charset="0"/>
              </a:rPr>
              <a:t>∞</a:t>
            </a:r>
            <a:endParaRPr lang="fr-FR" sz="500" dirty="0"/>
          </a:p>
        </p:txBody>
      </p:sp>
      <p:cxnSp>
        <p:nvCxnSpPr>
          <p:cNvPr id="1266" name="Connecteur droit 1265"/>
          <p:cNvCxnSpPr/>
          <p:nvPr/>
        </p:nvCxnSpPr>
        <p:spPr>
          <a:xfrm flipV="1">
            <a:off x="2213293" y="3036198"/>
            <a:ext cx="1312074" cy="234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7" name="Connecteur droit 1266"/>
          <p:cNvCxnSpPr/>
          <p:nvPr/>
        </p:nvCxnSpPr>
        <p:spPr>
          <a:xfrm flipH="1">
            <a:off x="8820150" y="2128837"/>
            <a:ext cx="1" cy="8848726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0" name="Connecteur droit 1269"/>
          <p:cNvCxnSpPr/>
          <p:nvPr/>
        </p:nvCxnSpPr>
        <p:spPr>
          <a:xfrm>
            <a:off x="683419" y="10982325"/>
            <a:ext cx="8143875" cy="2381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4" name="Connecteur droit 1393"/>
          <p:cNvCxnSpPr/>
          <p:nvPr/>
        </p:nvCxnSpPr>
        <p:spPr>
          <a:xfrm flipV="1">
            <a:off x="685800" y="10982325"/>
            <a:ext cx="2381" cy="5953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1" name="Connecteur droit 1300"/>
          <p:cNvCxnSpPr/>
          <p:nvPr/>
        </p:nvCxnSpPr>
        <p:spPr>
          <a:xfrm flipV="1">
            <a:off x="1085850" y="10984706"/>
            <a:ext cx="2381" cy="5953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5" name="ZoneTexte 1394"/>
          <p:cNvSpPr txBox="1"/>
          <p:nvPr/>
        </p:nvSpPr>
        <p:spPr>
          <a:xfrm>
            <a:off x="533400" y="11008519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0,730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305" name="ZoneTexte 1304"/>
          <p:cNvSpPr txBox="1"/>
          <p:nvPr/>
        </p:nvSpPr>
        <p:spPr>
          <a:xfrm>
            <a:off x="931069" y="11001375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0,740</a:t>
            </a:r>
            <a:endParaRPr lang="fr-FR" sz="500" b="1" dirty="0">
              <a:solidFill>
                <a:srgbClr val="92D050"/>
              </a:solidFill>
            </a:endParaRPr>
          </a:p>
        </p:txBody>
      </p:sp>
      <p:cxnSp>
        <p:nvCxnSpPr>
          <p:cNvPr id="1306" name="Connecteur droit 1305"/>
          <p:cNvCxnSpPr/>
          <p:nvPr/>
        </p:nvCxnSpPr>
        <p:spPr>
          <a:xfrm flipV="1">
            <a:off x="1500188" y="10979944"/>
            <a:ext cx="2381" cy="5953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9" name="Connecteur droit 1308"/>
          <p:cNvCxnSpPr/>
          <p:nvPr/>
        </p:nvCxnSpPr>
        <p:spPr>
          <a:xfrm flipV="1">
            <a:off x="1914525" y="10979943"/>
            <a:ext cx="2381" cy="5953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2" name="Connecteur droit 1321"/>
          <p:cNvCxnSpPr/>
          <p:nvPr/>
        </p:nvCxnSpPr>
        <p:spPr>
          <a:xfrm flipV="1">
            <a:off x="2331243" y="10982325"/>
            <a:ext cx="2381" cy="5953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3" name="ZoneTexte 1322"/>
          <p:cNvSpPr txBox="1"/>
          <p:nvPr/>
        </p:nvSpPr>
        <p:spPr>
          <a:xfrm>
            <a:off x="1338262" y="10994232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0,750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328" name="ZoneTexte 1327"/>
          <p:cNvSpPr txBox="1"/>
          <p:nvPr/>
        </p:nvSpPr>
        <p:spPr>
          <a:xfrm>
            <a:off x="1750219" y="10991850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0,760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398" name="ZoneTexte 1397"/>
          <p:cNvSpPr txBox="1"/>
          <p:nvPr/>
        </p:nvSpPr>
        <p:spPr>
          <a:xfrm>
            <a:off x="2164556" y="10991850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0,770</a:t>
            </a:r>
            <a:endParaRPr lang="fr-FR" sz="500" b="1" dirty="0">
              <a:solidFill>
                <a:srgbClr val="92D050"/>
              </a:solidFill>
            </a:endParaRPr>
          </a:p>
        </p:txBody>
      </p:sp>
      <p:cxnSp>
        <p:nvCxnSpPr>
          <p:cNvPr id="1399" name="Connecteur droit 1398"/>
          <p:cNvCxnSpPr/>
          <p:nvPr/>
        </p:nvCxnSpPr>
        <p:spPr>
          <a:xfrm flipV="1">
            <a:off x="2743200" y="10979943"/>
            <a:ext cx="2381" cy="5953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1" name="Connecteur droit 1400"/>
          <p:cNvCxnSpPr/>
          <p:nvPr/>
        </p:nvCxnSpPr>
        <p:spPr>
          <a:xfrm flipV="1">
            <a:off x="3162300" y="10979943"/>
            <a:ext cx="2381" cy="5953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3" name="Connecteur droit 1402"/>
          <p:cNvCxnSpPr/>
          <p:nvPr/>
        </p:nvCxnSpPr>
        <p:spPr>
          <a:xfrm flipV="1">
            <a:off x="3574256" y="10982325"/>
            <a:ext cx="2381" cy="5953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5" name="Connecteur droit 1404"/>
          <p:cNvCxnSpPr/>
          <p:nvPr/>
        </p:nvCxnSpPr>
        <p:spPr>
          <a:xfrm flipV="1">
            <a:off x="3986212" y="10979943"/>
            <a:ext cx="2381" cy="5953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6" name="Connecteur droit 1405"/>
          <p:cNvCxnSpPr/>
          <p:nvPr/>
        </p:nvCxnSpPr>
        <p:spPr>
          <a:xfrm flipV="1">
            <a:off x="4410075" y="10979942"/>
            <a:ext cx="2381" cy="5953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7" name="ZoneTexte 1406"/>
          <p:cNvSpPr txBox="1"/>
          <p:nvPr/>
        </p:nvSpPr>
        <p:spPr>
          <a:xfrm>
            <a:off x="2574131" y="10989469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0,780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409" name="ZoneTexte 1408"/>
          <p:cNvSpPr txBox="1"/>
          <p:nvPr/>
        </p:nvSpPr>
        <p:spPr>
          <a:xfrm>
            <a:off x="2993230" y="10989469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0,790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410" name="ZoneTexte 1409"/>
          <p:cNvSpPr txBox="1"/>
          <p:nvPr/>
        </p:nvSpPr>
        <p:spPr>
          <a:xfrm>
            <a:off x="3402806" y="10989468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0,800</a:t>
            </a:r>
            <a:endParaRPr lang="fr-FR" sz="500" b="1" dirty="0">
              <a:solidFill>
                <a:srgbClr val="92D050"/>
              </a:solidFill>
            </a:endParaRPr>
          </a:p>
        </p:txBody>
      </p:sp>
      <p:cxnSp>
        <p:nvCxnSpPr>
          <p:cNvPr id="1411" name="Connecteur droit 1410"/>
          <p:cNvCxnSpPr/>
          <p:nvPr/>
        </p:nvCxnSpPr>
        <p:spPr>
          <a:xfrm flipH="1">
            <a:off x="8817772" y="10870406"/>
            <a:ext cx="76200" cy="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2" name="Connecteur droit 1411"/>
          <p:cNvCxnSpPr/>
          <p:nvPr/>
        </p:nvCxnSpPr>
        <p:spPr>
          <a:xfrm flipH="1">
            <a:off x="8827298" y="10272712"/>
            <a:ext cx="76200" cy="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3" name="Connecteur droit 1412"/>
          <p:cNvCxnSpPr/>
          <p:nvPr/>
        </p:nvCxnSpPr>
        <p:spPr>
          <a:xfrm flipH="1">
            <a:off x="8822530" y="9694068"/>
            <a:ext cx="76200" cy="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5" name="Connecteur droit 1414"/>
          <p:cNvCxnSpPr/>
          <p:nvPr/>
        </p:nvCxnSpPr>
        <p:spPr>
          <a:xfrm flipV="1">
            <a:off x="4824412" y="10984705"/>
            <a:ext cx="2381" cy="5953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8" name="Connecteur droit 1417"/>
          <p:cNvCxnSpPr/>
          <p:nvPr/>
        </p:nvCxnSpPr>
        <p:spPr>
          <a:xfrm flipV="1">
            <a:off x="5224463" y="10979942"/>
            <a:ext cx="2381" cy="5953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0" name="Connecteur droit 1419"/>
          <p:cNvCxnSpPr/>
          <p:nvPr/>
        </p:nvCxnSpPr>
        <p:spPr>
          <a:xfrm flipV="1">
            <a:off x="5653087" y="10982323"/>
            <a:ext cx="2381" cy="5953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5" name="Connecteur droit 1434"/>
          <p:cNvCxnSpPr/>
          <p:nvPr/>
        </p:nvCxnSpPr>
        <p:spPr>
          <a:xfrm flipV="1">
            <a:off x="6053138" y="10982323"/>
            <a:ext cx="2381" cy="5953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6" name="Connecteur droit 1435"/>
          <p:cNvCxnSpPr/>
          <p:nvPr/>
        </p:nvCxnSpPr>
        <p:spPr>
          <a:xfrm flipV="1">
            <a:off x="6467476" y="10979943"/>
            <a:ext cx="2381" cy="5953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7" name="Connecteur droit 1436"/>
          <p:cNvCxnSpPr/>
          <p:nvPr/>
        </p:nvCxnSpPr>
        <p:spPr>
          <a:xfrm flipV="1">
            <a:off x="6884194" y="10982324"/>
            <a:ext cx="2381" cy="5953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8" name="Connecteur droit 1437"/>
          <p:cNvCxnSpPr/>
          <p:nvPr/>
        </p:nvCxnSpPr>
        <p:spPr>
          <a:xfrm flipV="1">
            <a:off x="7296150" y="10979943"/>
            <a:ext cx="2381" cy="5953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9" name="Connecteur droit 1438"/>
          <p:cNvCxnSpPr/>
          <p:nvPr/>
        </p:nvCxnSpPr>
        <p:spPr>
          <a:xfrm flipV="1">
            <a:off x="7715250" y="10982323"/>
            <a:ext cx="2381" cy="5953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0" name="Connecteur droit 1439"/>
          <p:cNvCxnSpPr/>
          <p:nvPr/>
        </p:nvCxnSpPr>
        <p:spPr>
          <a:xfrm flipV="1">
            <a:off x="8122444" y="10982324"/>
            <a:ext cx="2381" cy="5953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2" name="ZoneTexte 1441"/>
          <p:cNvSpPr txBox="1"/>
          <p:nvPr/>
        </p:nvSpPr>
        <p:spPr>
          <a:xfrm>
            <a:off x="8820148" y="10784682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0,915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443" name="ZoneTexte 1442"/>
          <p:cNvSpPr txBox="1"/>
          <p:nvPr/>
        </p:nvSpPr>
        <p:spPr>
          <a:xfrm>
            <a:off x="8822535" y="10184607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0,920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444" name="ZoneTexte 1443"/>
          <p:cNvSpPr txBox="1"/>
          <p:nvPr/>
        </p:nvSpPr>
        <p:spPr>
          <a:xfrm>
            <a:off x="8817765" y="9605963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0,925</a:t>
            </a:r>
            <a:endParaRPr lang="fr-FR" sz="500" b="1" dirty="0">
              <a:solidFill>
                <a:srgbClr val="92D050"/>
              </a:solidFill>
            </a:endParaRPr>
          </a:p>
        </p:txBody>
      </p:sp>
      <p:cxnSp>
        <p:nvCxnSpPr>
          <p:cNvPr id="1445" name="Connecteur droit 1444"/>
          <p:cNvCxnSpPr/>
          <p:nvPr/>
        </p:nvCxnSpPr>
        <p:spPr>
          <a:xfrm flipH="1">
            <a:off x="8815392" y="9110662"/>
            <a:ext cx="76200" cy="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6" name="Connecteur droit 1445"/>
          <p:cNvCxnSpPr/>
          <p:nvPr/>
        </p:nvCxnSpPr>
        <p:spPr>
          <a:xfrm flipH="1">
            <a:off x="8827302" y="8558212"/>
            <a:ext cx="76200" cy="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7" name="Connecteur droit 1446"/>
          <p:cNvCxnSpPr/>
          <p:nvPr/>
        </p:nvCxnSpPr>
        <p:spPr>
          <a:xfrm flipH="1">
            <a:off x="8822532" y="7960518"/>
            <a:ext cx="76200" cy="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8" name="Connecteur droit 1447"/>
          <p:cNvCxnSpPr/>
          <p:nvPr/>
        </p:nvCxnSpPr>
        <p:spPr>
          <a:xfrm flipH="1">
            <a:off x="8822531" y="7369968"/>
            <a:ext cx="76200" cy="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9" name="Connecteur droit 1448"/>
          <p:cNvCxnSpPr/>
          <p:nvPr/>
        </p:nvCxnSpPr>
        <p:spPr>
          <a:xfrm flipH="1">
            <a:off x="8822531" y="6762750"/>
            <a:ext cx="76200" cy="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0" name="Connecteur droit 1449"/>
          <p:cNvCxnSpPr/>
          <p:nvPr/>
        </p:nvCxnSpPr>
        <p:spPr>
          <a:xfrm flipH="1">
            <a:off x="8822536" y="6188869"/>
            <a:ext cx="76200" cy="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1" name="Connecteur droit 1450"/>
          <p:cNvCxnSpPr/>
          <p:nvPr/>
        </p:nvCxnSpPr>
        <p:spPr>
          <a:xfrm flipH="1">
            <a:off x="8822535" y="5598319"/>
            <a:ext cx="76200" cy="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2" name="Connecteur droit 1451"/>
          <p:cNvCxnSpPr/>
          <p:nvPr/>
        </p:nvCxnSpPr>
        <p:spPr>
          <a:xfrm flipH="1">
            <a:off x="8824918" y="4438650"/>
            <a:ext cx="76200" cy="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9" name="Connecteur droit 1458"/>
          <p:cNvCxnSpPr/>
          <p:nvPr/>
        </p:nvCxnSpPr>
        <p:spPr>
          <a:xfrm flipH="1">
            <a:off x="8817772" y="5031582"/>
            <a:ext cx="76200" cy="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0" name="Connecteur droit 1459"/>
          <p:cNvCxnSpPr/>
          <p:nvPr/>
        </p:nvCxnSpPr>
        <p:spPr>
          <a:xfrm flipH="1">
            <a:off x="8822536" y="3876676"/>
            <a:ext cx="76200" cy="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1" name="Connecteur droit 1460"/>
          <p:cNvCxnSpPr/>
          <p:nvPr/>
        </p:nvCxnSpPr>
        <p:spPr>
          <a:xfrm flipH="1">
            <a:off x="8827299" y="3295651"/>
            <a:ext cx="76200" cy="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2" name="Connecteur droit 1461"/>
          <p:cNvCxnSpPr/>
          <p:nvPr/>
        </p:nvCxnSpPr>
        <p:spPr>
          <a:xfrm flipH="1">
            <a:off x="8815389" y="2709864"/>
            <a:ext cx="76200" cy="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3" name="Connecteur droit 1462"/>
          <p:cNvCxnSpPr/>
          <p:nvPr/>
        </p:nvCxnSpPr>
        <p:spPr>
          <a:xfrm flipH="1">
            <a:off x="8820153" y="2135983"/>
            <a:ext cx="76200" cy="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4" name="ZoneTexte 1463"/>
          <p:cNvSpPr txBox="1"/>
          <p:nvPr/>
        </p:nvSpPr>
        <p:spPr>
          <a:xfrm>
            <a:off x="8808240" y="9024938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0,930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465" name="ZoneTexte 1464"/>
          <p:cNvSpPr txBox="1"/>
          <p:nvPr/>
        </p:nvSpPr>
        <p:spPr>
          <a:xfrm>
            <a:off x="8824917" y="8472488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0,935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468" name="ZoneTexte 1467"/>
          <p:cNvSpPr txBox="1"/>
          <p:nvPr/>
        </p:nvSpPr>
        <p:spPr>
          <a:xfrm>
            <a:off x="8815392" y="7872413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0,940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469" name="ZoneTexte 1468"/>
          <p:cNvSpPr txBox="1"/>
          <p:nvPr/>
        </p:nvSpPr>
        <p:spPr>
          <a:xfrm>
            <a:off x="8815385" y="7281863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0,945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470" name="ZoneTexte 1469"/>
          <p:cNvSpPr txBox="1"/>
          <p:nvPr/>
        </p:nvSpPr>
        <p:spPr>
          <a:xfrm>
            <a:off x="8815390" y="6674644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0,950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475" name="ZoneTexte 1474"/>
          <p:cNvSpPr txBox="1"/>
          <p:nvPr/>
        </p:nvSpPr>
        <p:spPr>
          <a:xfrm>
            <a:off x="8815390" y="6103146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0,955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476" name="ZoneTexte 1475"/>
          <p:cNvSpPr txBox="1"/>
          <p:nvPr/>
        </p:nvSpPr>
        <p:spPr>
          <a:xfrm>
            <a:off x="8815389" y="5512593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0,960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477" name="ZoneTexte 1476"/>
          <p:cNvSpPr txBox="1"/>
          <p:nvPr/>
        </p:nvSpPr>
        <p:spPr>
          <a:xfrm>
            <a:off x="8810625" y="4945857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0,965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478" name="ZoneTexte 1477"/>
          <p:cNvSpPr txBox="1"/>
          <p:nvPr/>
        </p:nvSpPr>
        <p:spPr>
          <a:xfrm>
            <a:off x="8820149" y="4352925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0,970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479" name="ZoneTexte 1478"/>
          <p:cNvSpPr txBox="1"/>
          <p:nvPr/>
        </p:nvSpPr>
        <p:spPr>
          <a:xfrm>
            <a:off x="8815387" y="3788570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0,975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480" name="ZoneTexte 1479"/>
          <p:cNvSpPr txBox="1"/>
          <p:nvPr/>
        </p:nvSpPr>
        <p:spPr>
          <a:xfrm>
            <a:off x="8817769" y="3209925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0,980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485" name="ZoneTexte 1484"/>
          <p:cNvSpPr txBox="1"/>
          <p:nvPr/>
        </p:nvSpPr>
        <p:spPr>
          <a:xfrm>
            <a:off x="8808242" y="2624139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0,985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486" name="ZoneTexte 1485"/>
          <p:cNvSpPr txBox="1"/>
          <p:nvPr/>
        </p:nvSpPr>
        <p:spPr>
          <a:xfrm>
            <a:off x="8810625" y="2052639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0,990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487" name="ZoneTexte 1486"/>
          <p:cNvSpPr txBox="1"/>
          <p:nvPr/>
        </p:nvSpPr>
        <p:spPr>
          <a:xfrm>
            <a:off x="5780881" y="10763253"/>
            <a:ext cx="26987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29</a:t>
            </a:r>
            <a:endParaRPr lang="fr-FR" sz="500" b="1" dirty="0"/>
          </a:p>
        </p:txBody>
      </p:sp>
      <p:sp>
        <p:nvSpPr>
          <p:cNvPr id="1489" name="ZoneTexte 1488"/>
          <p:cNvSpPr txBox="1"/>
          <p:nvPr/>
        </p:nvSpPr>
        <p:spPr>
          <a:xfrm>
            <a:off x="5664199" y="10763254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28</a:t>
            </a:r>
            <a:endParaRPr lang="fr-FR" sz="500" b="1" dirty="0"/>
          </a:p>
        </p:txBody>
      </p:sp>
      <p:sp>
        <p:nvSpPr>
          <p:cNvPr id="1490" name="ZoneTexte 1489"/>
          <p:cNvSpPr txBox="1"/>
          <p:nvPr/>
        </p:nvSpPr>
        <p:spPr>
          <a:xfrm>
            <a:off x="5545137" y="10763253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27</a:t>
            </a:r>
            <a:endParaRPr lang="fr-FR" sz="500" b="1" dirty="0"/>
          </a:p>
        </p:txBody>
      </p:sp>
      <p:sp>
        <p:nvSpPr>
          <p:cNvPr id="1491" name="ZoneTexte 1490"/>
          <p:cNvSpPr txBox="1"/>
          <p:nvPr/>
        </p:nvSpPr>
        <p:spPr>
          <a:xfrm>
            <a:off x="5428456" y="10763253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26</a:t>
            </a:r>
            <a:endParaRPr lang="fr-FR" sz="500" b="1" dirty="0"/>
          </a:p>
        </p:txBody>
      </p:sp>
      <p:sp>
        <p:nvSpPr>
          <p:cNvPr id="1492" name="ZoneTexte 1491"/>
          <p:cNvSpPr txBox="1"/>
          <p:nvPr/>
        </p:nvSpPr>
        <p:spPr>
          <a:xfrm>
            <a:off x="5311774" y="10763253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25</a:t>
            </a:r>
            <a:endParaRPr lang="fr-FR" sz="500" b="1" dirty="0"/>
          </a:p>
        </p:txBody>
      </p:sp>
      <p:sp>
        <p:nvSpPr>
          <p:cNvPr id="1495" name="ZoneTexte 1494"/>
          <p:cNvSpPr txBox="1"/>
          <p:nvPr/>
        </p:nvSpPr>
        <p:spPr>
          <a:xfrm>
            <a:off x="5190331" y="10763253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24</a:t>
            </a:r>
            <a:endParaRPr lang="fr-FR" sz="500" b="1" dirty="0"/>
          </a:p>
        </p:txBody>
      </p:sp>
      <p:sp>
        <p:nvSpPr>
          <p:cNvPr id="1496" name="ZoneTexte 1495"/>
          <p:cNvSpPr txBox="1"/>
          <p:nvPr/>
        </p:nvSpPr>
        <p:spPr>
          <a:xfrm>
            <a:off x="5076031" y="10760872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23</a:t>
            </a:r>
            <a:endParaRPr lang="fr-FR" sz="500" b="1" dirty="0"/>
          </a:p>
        </p:txBody>
      </p:sp>
      <p:sp>
        <p:nvSpPr>
          <p:cNvPr id="1498" name="ZoneTexte 1497"/>
          <p:cNvSpPr txBox="1"/>
          <p:nvPr/>
        </p:nvSpPr>
        <p:spPr>
          <a:xfrm>
            <a:off x="4959350" y="10760872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22</a:t>
            </a:r>
            <a:endParaRPr lang="fr-FR" sz="500" b="1" dirty="0"/>
          </a:p>
        </p:txBody>
      </p:sp>
      <p:sp>
        <p:nvSpPr>
          <p:cNvPr id="1499" name="ZoneTexte 1498"/>
          <p:cNvSpPr txBox="1"/>
          <p:nvPr/>
        </p:nvSpPr>
        <p:spPr>
          <a:xfrm>
            <a:off x="4842669" y="10760872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21</a:t>
            </a:r>
            <a:endParaRPr lang="fr-FR" sz="500" b="1" dirty="0"/>
          </a:p>
        </p:txBody>
      </p:sp>
      <p:sp>
        <p:nvSpPr>
          <p:cNvPr id="1500" name="ZoneTexte 1499"/>
          <p:cNvSpPr txBox="1"/>
          <p:nvPr/>
        </p:nvSpPr>
        <p:spPr>
          <a:xfrm>
            <a:off x="4725988" y="10760872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20</a:t>
            </a:r>
            <a:endParaRPr lang="fr-FR" sz="500" b="1" dirty="0"/>
          </a:p>
        </p:txBody>
      </p:sp>
      <p:sp>
        <p:nvSpPr>
          <p:cNvPr id="1502" name="ZoneTexte 1501"/>
          <p:cNvSpPr txBox="1"/>
          <p:nvPr/>
        </p:nvSpPr>
        <p:spPr>
          <a:xfrm>
            <a:off x="4611687" y="10760872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19</a:t>
            </a:r>
            <a:endParaRPr lang="fr-FR" sz="500" b="1" dirty="0"/>
          </a:p>
        </p:txBody>
      </p:sp>
      <p:sp>
        <p:nvSpPr>
          <p:cNvPr id="1504" name="ZoneTexte 1503"/>
          <p:cNvSpPr txBox="1"/>
          <p:nvPr/>
        </p:nvSpPr>
        <p:spPr>
          <a:xfrm>
            <a:off x="4490243" y="10760872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18</a:t>
            </a:r>
            <a:endParaRPr lang="fr-FR" sz="500" b="1" dirty="0"/>
          </a:p>
        </p:txBody>
      </p:sp>
      <p:sp>
        <p:nvSpPr>
          <p:cNvPr id="1506" name="ZoneTexte 1505"/>
          <p:cNvSpPr txBox="1"/>
          <p:nvPr/>
        </p:nvSpPr>
        <p:spPr>
          <a:xfrm>
            <a:off x="4371181" y="10763253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17</a:t>
            </a:r>
            <a:endParaRPr lang="fr-FR" sz="500" b="1" dirty="0"/>
          </a:p>
        </p:txBody>
      </p:sp>
      <p:sp>
        <p:nvSpPr>
          <p:cNvPr id="1508" name="ZoneTexte 1507"/>
          <p:cNvSpPr txBox="1"/>
          <p:nvPr/>
        </p:nvSpPr>
        <p:spPr>
          <a:xfrm>
            <a:off x="4256881" y="10760872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16</a:t>
            </a:r>
            <a:endParaRPr lang="fr-FR" sz="500" b="1" dirty="0"/>
          </a:p>
        </p:txBody>
      </p:sp>
      <p:sp>
        <p:nvSpPr>
          <p:cNvPr id="1510" name="ZoneTexte 1509"/>
          <p:cNvSpPr txBox="1"/>
          <p:nvPr/>
        </p:nvSpPr>
        <p:spPr>
          <a:xfrm>
            <a:off x="4137818" y="10760872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15</a:t>
            </a:r>
            <a:endParaRPr lang="fr-FR" sz="500" b="1" dirty="0"/>
          </a:p>
        </p:txBody>
      </p:sp>
      <p:sp>
        <p:nvSpPr>
          <p:cNvPr id="1512" name="ZoneTexte 1511"/>
          <p:cNvSpPr txBox="1"/>
          <p:nvPr/>
        </p:nvSpPr>
        <p:spPr>
          <a:xfrm>
            <a:off x="4018756" y="10760872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14</a:t>
            </a:r>
            <a:endParaRPr lang="fr-FR" sz="500" b="1" dirty="0"/>
          </a:p>
        </p:txBody>
      </p:sp>
      <p:sp>
        <p:nvSpPr>
          <p:cNvPr id="1514" name="ZoneTexte 1513"/>
          <p:cNvSpPr txBox="1"/>
          <p:nvPr/>
        </p:nvSpPr>
        <p:spPr>
          <a:xfrm>
            <a:off x="3902074" y="10763253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13</a:t>
            </a:r>
            <a:endParaRPr lang="fr-FR" sz="500" b="1" dirty="0"/>
          </a:p>
        </p:txBody>
      </p:sp>
      <p:sp>
        <p:nvSpPr>
          <p:cNvPr id="1516" name="ZoneTexte 1515"/>
          <p:cNvSpPr txBox="1"/>
          <p:nvPr/>
        </p:nvSpPr>
        <p:spPr>
          <a:xfrm>
            <a:off x="3785393" y="10763254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12</a:t>
            </a:r>
            <a:endParaRPr lang="fr-FR" sz="500" b="1" dirty="0"/>
          </a:p>
        </p:txBody>
      </p:sp>
      <p:sp>
        <p:nvSpPr>
          <p:cNvPr id="1518" name="ZoneTexte 1517"/>
          <p:cNvSpPr txBox="1"/>
          <p:nvPr/>
        </p:nvSpPr>
        <p:spPr>
          <a:xfrm>
            <a:off x="3552030" y="10763253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10</a:t>
            </a:r>
            <a:endParaRPr lang="fr-FR" sz="500" b="1" dirty="0"/>
          </a:p>
        </p:txBody>
      </p:sp>
      <p:sp>
        <p:nvSpPr>
          <p:cNvPr id="1520" name="ZoneTexte 1519"/>
          <p:cNvSpPr txBox="1"/>
          <p:nvPr/>
        </p:nvSpPr>
        <p:spPr>
          <a:xfrm>
            <a:off x="3668712" y="10763253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11</a:t>
            </a:r>
            <a:endParaRPr lang="fr-FR" sz="500" b="1" dirty="0"/>
          </a:p>
        </p:txBody>
      </p:sp>
      <p:sp>
        <p:nvSpPr>
          <p:cNvPr id="1522" name="ZoneTexte 1521"/>
          <p:cNvSpPr txBox="1"/>
          <p:nvPr/>
        </p:nvSpPr>
        <p:spPr>
          <a:xfrm>
            <a:off x="3821906" y="10989468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0,810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524" name="ZoneTexte 1523"/>
          <p:cNvSpPr txBox="1"/>
          <p:nvPr/>
        </p:nvSpPr>
        <p:spPr>
          <a:xfrm>
            <a:off x="4243387" y="10984706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0,820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526" name="ZoneTexte 1525"/>
          <p:cNvSpPr txBox="1"/>
          <p:nvPr/>
        </p:nvSpPr>
        <p:spPr>
          <a:xfrm>
            <a:off x="4652962" y="10991849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0,830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528" name="ZoneTexte 1527"/>
          <p:cNvSpPr txBox="1"/>
          <p:nvPr/>
        </p:nvSpPr>
        <p:spPr>
          <a:xfrm>
            <a:off x="5057776" y="10984706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0,840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564" name="ZoneTexte 1563"/>
          <p:cNvSpPr txBox="1"/>
          <p:nvPr/>
        </p:nvSpPr>
        <p:spPr>
          <a:xfrm>
            <a:off x="5484019" y="10987087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0,850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566" name="ZoneTexte 1565"/>
          <p:cNvSpPr txBox="1"/>
          <p:nvPr/>
        </p:nvSpPr>
        <p:spPr>
          <a:xfrm>
            <a:off x="5884068" y="10987088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0,860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567" name="ZoneTexte 1566"/>
          <p:cNvSpPr txBox="1"/>
          <p:nvPr/>
        </p:nvSpPr>
        <p:spPr>
          <a:xfrm>
            <a:off x="3456780" y="10765635"/>
            <a:ext cx="17700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9</a:t>
            </a:r>
            <a:endParaRPr lang="fr-FR" sz="500" b="1" dirty="0"/>
          </a:p>
        </p:txBody>
      </p:sp>
      <p:sp>
        <p:nvSpPr>
          <p:cNvPr id="1568" name="ZoneTexte 1567"/>
          <p:cNvSpPr txBox="1"/>
          <p:nvPr/>
        </p:nvSpPr>
        <p:spPr>
          <a:xfrm>
            <a:off x="3335336" y="10765635"/>
            <a:ext cx="17700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8</a:t>
            </a:r>
            <a:endParaRPr lang="fr-FR" sz="500" b="1" dirty="0"/>
          </a:p>
        </p:txBody>
      </p:sp>
      <p:sp>
        <p:nvSpPr>
          <p:cNvPr id="1595" name="ZoneTexte 1594"/>
          <p:cNvSpPr txBox="1"/>
          <p:nvPr/>
        </p:nvSpPr>
        <p:spPr>
          <a:xfrm>
            <a:off x="3218655" y="10763253"/>
            <a:ext cx="17700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7</a:t>
            </a:r>
            <a:endParaRPr lang="fr-FR" sz="500" b="1" dirty="0"/>
          </a:p>
        </p:txBody>
      </p:sp>
      <p:sp>
        <p:nvSpPr>
          <p:cNvPr id="1596" name="ZoneTexte 1595"/>
          <p:cNvSpPr txBox="1"/>
          <p:nvPr/>
        </p:nvSpPr>
        <p:spPr>
          <a:xfrm>
            <a:off x="3101974" y="10760873"/>
            <a:ext cx="17700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6</a:t>
            </a:r>
            <a:endParaRPr lang="fr-FR" sz="500" b="1" dirty="0"/>
          </a:p>
        </p:txBody>
      </p:sp>
      <p:sp>
        <p:nvSpPr>
          <p:cNvPr id="1597" name="ZoneTexte 1596"/>
          <p:cNvSpPr txBox="1"/>
          <p:nvPr/>
        </p:nvSpPr>
        <p:spPr>
          <a:xfrm>
            <a:off x="2985293" y="10760873"/>
            <a:ext cx="17700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5</a:t>
            </a:r>
            <a:endParaRPr lang="fr-FR" sz="500" b="1" dirty="0"/>
          </a:p>
        </p:txBody>
      </p:sp>
      <p:sp>
        <p:nvSpPr>
          <p:cNvPr id="1598" name="ZoneTexte 1597"/>
          <p:cNvSpPr txBox="1"/>
          <p:nvPr/>
        </p:nvSpPr>
        <p:spPr>
          <a:xfrm>
            <a:off x="2868611" y="10763254"/>
            <a:ext cx="17700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4</a:t>
            </a:r>
            <a:endParaRPr lang="fr-FR" sz="500" b="1" dirty="0"/>
          </a:p>
        </p:txBody>
      </p:sp>
      <p:sp>
        <p:nvSpPr>
          <p:cNvPr id="1599" name="ZoneTexte 1598"/>
          <p:cNvSpPr txBox="1"/>
          <p:nvPr/>
        </p:nvSpPr>
        <p:spPr>
          <a:xfrm>
            <a:off x="2749549" y="10760873"/>
            <a:ext cx="17700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</a:t>
            </a:r>
            <a:endParaRPr lang="fr-FR" sz="500" b="1" dirty="0"/>
          </a:p>
        </p:txBody>
      </p:sp>
      <p:sp>
        <p:nvSpPr>
          <p:cNvPr id="1600" name="ZoneTexte 1599"/>
          <p:cNvSpPr txBox="1"/>
          <p:nvPr/>
        </p:nvSpPr>
        <p:spPr>
          <a:xfrm>
            <a:off x="2632867" y="10760873"/>
            <a:ext cx="17700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2</a:t>
            </a:r>
            <a:endParaRPr lang="fr-FR" sz="500" b="1" dirty="0"/>
          </a:p>
        </p:txBody>
      </p:sp>
      <p:sp>
        <p:nvSpPr>
          <p:cNvPr id="1601" name="ZoneTexte 1600"/>
          <p:cNvSpPr txBox="1"/>
          <p:nvPr/>
        </p:nvSpPr>
        <p:spPr>
          <a:xfrm>
            <a:off x="2513805" y="10760872"/>
            <a:ext cx="17700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1</a:t>
            </a:r>
            <a:endParaRPr lang="fr-FR" sz="500" b="1" dirty="0"/>
          </a:p>
        </p:txBody>
      </p:sp>
      <p:sp>
        <p:nvSpPr>
          <p:cNvPr id="1602" name="ZoneTexte 1601"/>
          <p:cNvSpPr txBox="1"/>
          <p:nvPr/>
        </p:nvSpPr>
        <p:spPr>
          <a:xfrm>
            <a:off x="2399505" y="10760872"/>
            <a:ext cx="17700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</a:t>
            </a:r>
            <a:endParaRPr lang="fr-FR" sz="500" b="1" dirty="0"/>
          </a:p>
        </p:txBody>
      </p:sp>
      <p:sp>
        <p:nvSpPr>
          <p:cNvPr id="1603" name="ZoneTexte 1602"/>
          <p:cNvSpPr txBox="1"/>
          <p:nvPr/>
        </p:nvSpPr>
        <p:spPr>
          <a:xfrm>
            <a:off x="594518" y="10753728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-15</a:t>
            </a:r>
            <a:endParaRPr lang="fr-FR" sz="500" b="1" dirty="0"/>
          </a:p>
        </p:txBody>
      </p:sp>
      <p:sp>
        <p:nvSpPr>
          <p:cNvPr id="1604" name="ZoneTexte 1603"/>
          <p:cNvSpPr txBox="1"/>
          <p:nvPr/>
        </p:nvSpPr>
        <p:spPr>
          <a:xfrm>
            <a:off x="711199" y="10758490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-14</a:t>
            </a:r>
            <a:endParaRPr lang="fr-FR" sz="500" b="1" dirty="0"/>
          </a:p>
        </p:txBody>
      </p:sp>
      <p:sp>
        <p:nvSpPr>
          <p:cNvPr id="1605" name="ZoneTexte 1604"/>
          <p:cNvSpPr txBox="1"/>
          <p:nvPr/>
        </p:nvSpPr>
        <p:spPr>
          <a:xfrm>
            <a:off x="832643" y="10758490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-13</a:t>
            </a:r>
            <a:endParaRPr lang="fr-FR" sz="500" b="1" dirty="0"/>
          </a:p>
        </p:txBody>
      </p:sp>
      <p:sp>
        <p:nvSpPr>
          <p:cNvPr id="1606" name="ZoneTexte 1605"/>
          <p:cNvSpPr txBox="1"/>
          <p:nvPr/>
        </p:nvSpPr>
        <p:spPr>
          <a:xfrm>
            <a:off x="946943" y="10756109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-12</a:t>
            </a:r>
            <a:endParaRPr lang="fr-FR" sz="500" b="1" dirty="0"/>
          </a:p>
        </p:txBody>
      </p:sp>
      <p:sp>
        <p:nvSpPr>
          <p:cNvPr id="1618" name="ZoneTexte 1617"/>
          <p:cNvSpPr txBox="1"/>
          <p:nvPr/>
        </p:nvSpPr>
        <p:spPr>
          <a:xfrm>
            <a:off x="1061243" y="10758490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-11</a:t>
            </a:r>
            <a:endParaRPr lang="fr-FR" sz="500" b="1" dirty="0"/>
          </a:p>
        </p:txBody>
      </p:sp>
      <p:sp>
        <p:nvSpPr>
          <p:cNvPr id="1619" name="ZoneTexte 1618"/>
          <p:cNvSpPr txBox="1"/>
          <p:nvPr/>
        </p:nvSpPr>
        <p:spPr>
          <a:xfrm>
            <a:off x="1180305" y="10758490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-10</a:t>
            </a:r>
            <a:endParaRPr lang="fr-FR" sz="500" b="1" dirty="0"/>
          </a:p>
        </p:txBody>
      </p:sp>
      <p:sp>
        <p:nvSpPr>
          <p:cNvPr id="1620" name="ZoneTexte 1619"/>
          <p:cNvSpPr txBox="1"/>
          <p:nvPr/>
        </p:nvSpPr>
        <p:spPr>
          <a:xfrm>
            <a:off x="1316037" y="10758490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-9</a:t>
            </a:r>
            <a:endParaRPr lang="fr-FR" sz="500" b="1" dirty="0"/>
          </a:p>
        </p:txBody>
      </p:sp>
      <p:sp>
        <p:nvSpPr>
          <p:cNvPr id="1621" name="ZoneTexte 1620"/>
          <p:cNvSpPr txBox="1"/>
          <p:nvPr/>
        </p:nvSpPr>
        <p:spPr>
          <a:xfrm>
            <a:off x="1435099" y="10758490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-8</a:t>
            </a:r>
            <a:endParaRPr lang="fr-FR" sz="500" b="1" dirty="0"/>
          </a:p>
        </p:txBody>
      </p:sp>
      <p:sp>
        <p:nvSpPr>
          <p:cNvPr id="1622" name="ZoneTexte 1621"/>
          <p:cNvSpPr txBox="1"/>
          <p:nvPr/>
        </p:nvSpPr>
        <p:spPr>
          <a:xfrm>
            <a:off x="1554162" y="10756109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-7</a:t>
            </a:r>
            <a:endParaRPr lang="fr-FR" sz="500" b="1" dirty="0"/>
          </a:p>
        </p:txBody>
      </p:sp>
      <p:sp>
        <p:nvSpPr>
          <p:cNvPr id="1623" name="ZoneTexte 1622"/>
          <p:cNvSpPr txBox="1"/>
          <p:nvPr/>
        </p:nvSpPr>
        <p:spPr>
          <a:xfrm>
            <a:off x="1670843" y="10758490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-6</a:t>
            </a:r>
            <a:endParaRPr lang="fr-FR" sz="500" b="1" dirty="0"/>
          </a:p>
        </p:txBody>
      </p:sp>
      <p:sp>
        <p:nvSpPr>
          <p:cNvPr id="1624" name="ZoneTexte 1623"/>
          <p:cNvSpPr txBox="1"/>
          <p:nvPr/>
        </p:nvSpPr>
        <p:spPr>
          <a:xfrm>
            <a:off x="1789905" y="10758490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-5</a:t>
            </a:r>
            <a:endParaRPr lang="fr-FR" sz="500" b="1" dirty="0"/>
          </a:p>
        </p:txBody>
      </p:sp>
      <p:sp>
        <p:nvSpPr>
          <p:cNvPr id="1625" name="ZoneTexte 1624"/>
          <p:cNvSpPr txBox="1"/>
          <p:nvPr/>
        </p:nvSpPr>
        <p:spPr>
          <a:xfrm>
            <a:off x="1901824" y="10758490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-4</a:t>
            </a:r>
            <a:endParaRPr lang="fr-FR" sz="500" b="1" dirty="0"/>
          </a:p>
        </p:txBody>
      </p:sp>
      <p:sp>
        <p:nvSpPr>
          <p:cNvPr id="1626" name="ZoneTexte 1625"/>
          <p:cNvSpPr txBox="1"/>
          <p:nvPr/>
        </p:nvSpPr>
        <p:spPr>
          <a:xfrm>
            <a:off x="2028030" y="10758490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-3</a:t>
            </a:r>
            <a:endParaRPr lang="fr-FR" sz="500" b="1" dirty="0"/>
          </a:p>
        </p:txBody>
      </p:sp>
      <p:sp>
        <p:nvSpPr>
          <p:cNvPr id="1627" name="ZoneTexte 1626"/>
          <p:cNvSpPr txBox="1"/>
          <p:nvPr/>
        </p:nvSpPr>
        <p:spPr>
          <a:xfrm>
            <a:off x="2139949" y="10758490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-2</a:t>
            </a:r>
            <a:endParaRPr lang="fr-FR" sz="500" b="1" dirty="0"/>
          </a:p>
        </p:txBody>
      </p:sp>
      <p:sp>
        <p:nvSpPr>
          <p:cNvPr id="1628" name="ZoneTexte 1627"/>
          <p:cNvSpPr txBox="1"/>
          <p:nvPr/>
        </p:nvSpPr>
        <p:spPr>
          <a:xfrm>
            <a:off x="2256630" y="10760872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-1</a:t>
            </a:r>
            <a:endParaRPr lang="fr-FR" sz="500" b="1" dirty="0"/>
          </a:p>
        </p:txBody>
      </p:sp>
      <p:sp>
        <p:nvSpPr>
          <p:cNvPr id="1663" name="ZoneTexte 1662"/>
          <p:cNvSpPr txBox="1"/>
          <p:nvPr/>
        </p:nvSpPr>
        <p:spPr>
          <a:xfrm>
            <a:off x="6298406" y="10984705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0,870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664" name="ZoneTexte 1663"/>
          <p:cNvSpPr txBox="1"/>
          <p:nvPr/>
        </p:nvSpPr>
        <p:spPr>
          <a:xfrm>
            <a:off x="6724650" y="10987086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0,880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665" name="ZoneTexte 1664"/>
          <p:cNvSpPr txBox="1"/>
          <p:nvPr/>
        </p:nvSpPr>
        <p:spPr>
          <a:xfrm>
            <a:off x="7134225" y="10984705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0,890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666" name="ZoneTexte 1665"/>
          <p:cNvSpPr txBox="1"/>
          <p:nvPr/>
        </p:nvSpPr>
        <p:spPr>
          <a:xfrm>
            <a:off x="7558088" y="10984706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0,900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669" name="ZoneTexte 1668"/>
          <p:cNvSpPr txBox="1"/>
          <p:nvPr/>
        </p:nvSpPr>
        <p:spPr>
          <a:xfrm>
            <a:off x="7958137" y="10982324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0,910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523" name="ZoneTexte 522"/>
          <p:cNvSpPr txBox="1"/>
          <p:nvPr/>
        </p:nvSpPr>
        <p:spPr>
          <a:xfrm>
            <a:off x="8367713" y="8267699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0,014</a:t>
            </a:r>
            <a:endParaRPr lang="fr-FR" sz="500" b="1" dirty="0"/>
          </a:p>
        </p:txBody>
      </p:sp>
      <p:cxnSp>
        <p:nvCxnSpPr>
          <p:cNvPr id="1697" name="Connecteur droit 1696"/>
          <p:cNvCxnSpPr/>
          <p:nvPr/>
        </p:nvCxnSpPr>
        <p:spPr>
          <a:xfrm flipH="1" flipV="1">
            <a:off x="9085267" y="9690600"/>
            <a:ext cx="94456" cy="10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9" name="ZoneTexte 1698"/>
          <p:cNvSpPr txBox="1"/>
          <p:nvPr/>
        </p:nvSpPr>
        <p:spPr>
          <a:xfrm>
            <a:off x="9093995" y="9603581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1000</a:t>
            </a:r>
            <a:endParaRPr lang="fr-FR" sz="500" b="1" dirty="0"/>
          </a:p>
        </p:txBody>
      </p:sp>
      <p:cxnSp>
        <p:nvCxnSpPr>
          <p:cNvPr id="1701" name="Connecteur droit 1700"/>
          <p:cNvCxnSpPr/>
          <p:nvPr/>
        </p:nvCxnSpPr>
        <p:spPr>
          <a:xfrm flipH="1" flipV="1">
            <a:off x="9080499" y="10226381"/>
            <a:ext cx="94456" cy="10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3" name="ZoneTexte 1702"/>
          <p:cNvSpPr txBox="1"/>
          <p:nvPr/>
        </p:nvSpPr>
        <p:spPr>
          <a:xfrm>
            <a:off x="9098754" y="10139362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500</a:t>
            </a:r>
            <a:endParaRPr lang="fr-FR" sz="500" b="1" dirty="0"/>
          </a:p>
        </p:txBody>
      </p:sp>
      <p:cxnSp>
        <p:nvCxnSpPr>
          <p:cNvPr id="1705" name="Connecteur droit 1704"/>
          <p:cNvCxnSpPr/>
          <p:nvPr/>
        </p:nvCxnSpPr>
        <p:spPr>
          <a:xfrm flipH="1" flipV="1">
            <a:off x="9082883" y="9135769"/>
            <a:ext cx="94456" cy="10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7" name="Connecteur droit 1706"/>
          <p:cNvCxnSpPr/>
          <p:nvPr/>
        </p:nvCxnSpPr>
        <p:spPr>
          <a:xfrm flipH="1" flipV="1">
            <a:off x="9080500" y="8561888"/>
            <a:ext cx="94456" cy="10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9" name="ZoneTexte 1708"/>
          <p:cNvSpPr txBox="1"/>
          <p:nvPr/>
        </p:nvSpPr>
        <p:spPr>
          <a:xfrm>
            <a:off x="9089234" y="9051131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1500</a:t>
            </a:r>
            <a:endParaRPr lang="fr-FR" sz="500" b="1" dirty="0"/>
          </a:p>
        </p:txBody>
      </p:sp>
      <p:sp>
        <p:nvSpPr>
          <p:cNvPr id="1711" name="ZoneTexte 1710"/>
          <p:cNvSpPr txBox="1"/>
          <p:nvPr/>
        </p:nvSpPr>
        <p:spPr>
          <a:xfrm>
            <a:off x="9091613" y="8477250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2000</a:t>
            </a:r>
            <a:endParaRPr lang="fr-FR" sz="500" b="1" dirty="0"/>
          </a:p>
        </p:txBody>
      </p:sp>
      <p:cxnSp>
        <p:nvCxnSpPr>
          <p:cNvPr id="1713" name="Connecteur droit 1712"/>
          <p:cNvCxnSpPr/>
          <p:nvPr/>
        </p:nvCxnSpPr>
        <p:spPr>
          <a:xfrm flipH="1" flipV="1">
            <a:off x="9075740" y="8042775"/>
            <a:ext cx="94456" cy="10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5" name="Connecteur droit 1714"/>
          <p:cNvCxnSpPr/>
          <p:nvPr/>
        </p:nvCxnSpPr>
        <p:spPr>
          <a:xfrm flipH="1" flipV="1">
            <a:off x="9082883" y="7492706"/>
            <a:ext cx="94456" cy="10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6" name="Connecteur droit 1715"/>
          <p:cNvCxnSpPr/>
          <p:nvPr/>
        </p:nvCxnSpPr>
        <p:spPr>
          <a:xfrm flipH="1" flipV="1">
            <a:off x="9078119" y="6373519"/>
            <a:ext cx="94456" cy="10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7" name="Connecteur droit 1716"/>
          <p:cNvCxnSpPr/>
          <p:nvPr/>
        </p:nvCxnSpPr>
        <p:spPr>
          <a:xfrm flipH="1" flipV="1">
            <a:off x="9075738" y="6930731"/>
            <a:ext cx="94456" cy="10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3" name="ZoneTexte 1722"/>
          <p:cNvSpPr txBox="1"/>
          <p:nvPr/>
        </p:nvSpPr>
        <p:spPr>
          <a:xfrm>
            <a:off x="9091614" y="7960519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2500</a:t>
            </a:r>
            <a:endParaRPr lang="fr-FR" sz="500" b="1" dirty="0"/>
          </a:p>
        </p:txBody>
      </p:sp>
      <p:sp>
        <p:nvSpPr>
          <p:cNvPr id="1724" name="ZoneTexte 1723"/>
          <p:cNvSpPr txBox="1"/>
          <p:nvPr/>
        </p:nvSpPr>
        <p:spPr>
          <a:xfrm>
            <a:off x="9091615" y="7408069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3000</a:t>
            </a:r>
            <a:endParaRPr lang="fr-FR" sz="500" b="1" dirty="0"/>
          </a:p>
        </p:txBody>
      </p:sp>
      <p:sp>
        <p:nvSpPr>
          <p:cNvPr id="1725" name="ZoneTexte 1724"/>
          <p:cNvSpPr txBox="1"/>
          <p:nvPr/>
        </p:nvSpPr>
        <p:spPr>
          <a:xfrm>
            <a:off x="9086850" y="6846094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3500</a:t>
            </a:r>
            <a:endParaRPr lang="fr-FR" sz="500" b="1" dirty="0"/>
          </a:p>
        </p:txBody>
      </p:sp>
      <p:cxnSp>
        <p:nvCxnSpPr>
          <p:cNvPr id="1726" name="Connecteur droit 1725"/>
          <p:cNvCxnSpPr/>
          <p:nvPr/>
        </p:nvCxnSpPr>
        <p:spPr>
          <a:xfrm flipH="1" flipV="1">
            <a:off x="9080502" y="5259094"/>
            <a:ext cx="94456" cy="10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7" name="Connecteur droit 1726"/>
          <p:cNvCxnSpPr/>
          <p:nvPr/>
        </p:nvCxnSpPr>
        <p:spPr>
          <a:xfrm flipH="1" flipV="1">
            <a:off x="9080503" y="5821069"/>
            <a:ext cx="94456" cy="10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8" name="ZoneTexte 1727"/>
          <p:cNvSpPr txBox="1"/>
          <p:nvPr/>
        </p:nvSpPr>
        <p:spPr>
          <a:xfrm>
            <a:off x="9086855" y="6291263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4000</a:t>
            </a:r>
            <a:endParaRPr lang="fr-FR" sz="500" b="1" dirty="0"/>
          </a:p>
        </p:txBody>
      </p:sp>
      <p:sp>
        <p:nvSpPr>
          <p:cNvPr id="1729" name="ZoneTexte 1728"/>
          <p:cNvSpPr txBox="1"/>
          <p:nvPr/>
        </p:nvSpPr>
        <p:spPr>
          <a:xfrm>
            <a:off x="9093996" y="5736431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4500</a:t>
            </a:r>
            <a:endParaRPr lang="fr-FR" sz="500" b="1" dirty="0"/>
          </a:p>
        </p:txBody>
      </p:sp>
      <p:cxnSp>
        <p:nvCxnSpPr>
          <p:cNvPr id="1734" name="Connecteur droit 1733"/>
          <p:cNvCxnSpPr/>
          <p:nvPr/>
        </p:nvCxnSpPr>
        <p:spPr>
          <a:xfrm flipH="1" flipV="1">
            <a:off x="9075738" y="4666162"/>
            <a:ext cx="94456" cy="10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5" name="ZoneTexte 1734"/>
          <p:cNvSpPr txBox="1"/>
          <p:nvPr/>
        </p:nvSpPr>
        <p:spPr>
          <a:xfrm>
            <a:off x="9091613" y="5172075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5000</a:t>
            </a:r>
            <a:endParaRPr lang="fr-FR" sz="500" b="1" dirty="0"/>
          </a:p>
        </p:txBody>
      </p:sp>
      <p:sp>
        <p:nvSpPr>
          <p:cNvPr id="1736" name="ZoneTexte 1735"/>
          <p:cNvSpPr txBox="1"/>
          <p:nvPr/>
        </p:nvSpPr>
        <p:spPr>
          <a:xfrm>
            <a:off x="9091614" y="4581525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5500</a:t>
            </a:r>
            <a:endParaRPr lang="fr-FR" sz="500" b="1" dirty="0"/>
          </a:p>
        </p:txBody>
      </p:sp>
      <p:cxnSp>
        <p:nvCxnSpPr>
          <p:cNvPr id="1737" name="Connecteur droit 1736"/>
          <p:cNvCxnSpPr/>
          <p:nvPr/>
        </p:nvCxnSpPr>
        <p:spPr>
          <a:xfrm flipH="1" flipV="1">
            <a:off x="9075740" y="4094662"/>
            <a:ext cx="94456" cy="10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8" name="ZoneTexte 1737"/>
          <p:cNvSpPr txBox="1"/>
          <p:nvPr/>
        </p:nvSpPr>
        <p:spPr>
          <a:xfrm>
            <a:off x="9089229" y="4007645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6000</a:t>
            </a:r>
            <a:endParaRPr lang="fr-FR" sz="500" b="1" dirty="0"/>
          </a:p>
        </p:txBody>
      </p:sp>
      <p:cxnSp>
        <p:nvCxnSpPr>
          <p:cNvPr id="1740" name="Connecteur droit 1739"/>
          <p:cNvCxnSpPr/>
          <p:nvPr/>
        </p:nvCxnSpPr>
        <p:spPr>
          <a:xfrm flipH="1" flipV="1">
            <a:off x="9070579" y="2280149"/>
            <a:ext cx="94456" cy="10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5" name="Connecteur droit 1744"/>
          <p:cNvCxnSpPr/>
          <p:nvPr/>
        </p:nvCxnSpPr>
        <p:spPr>
          <a:xfrm flipH="1" flipV="1">
            <a:off x="9070974" y="2877842"/>
            <a:ext cx="94456" cy="10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6" name="Connecteur droit 1745"/>
          <p:cNvCxnSpPr/>
          <p:nvPr/>
        </p:nvCxnSpPr>
        <p:spPr>
          <a:xfrm flipH="1" flipV="1">
            <a:off x="9077723" y="3523162"/>
            <a:ext cx="94456" cy="10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7" name="ZoneTexte 1746"/>
          <p:cNvSpPr txBox="1"/>
          <p:nvPr/>
        </p:nvSpPr>
        <p:spPr>
          <a:xfrm>
            <a:off x="9089233" y="3438526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6500</a:t>
            </a:r>
            <a:endParaRPr lang="fr-FR" sz="500" b="1" dirty="0"/>
          </a:p>
        </p:txBody>
      </p:sp>
      <p:sp>
        <p:nvSpPr>
          <p:cNvPr id="1748" name="ZoneTexte 1747"/>
          <p:cNvSpPr txBox="1"/>
          <p:nvPr/>
        </p:nvSpPr>
        <p:spPr>
          <a:xfrm>
            <a:off x="9077324" y="2795589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7000</a:t>
            </a:r>
            <a:endParaRPr lang="fr-FR" sz="500" b="1" dirty="0"/>
          </a:p>
        </p:txBody>
      </p:sp>
      <p:sp>
        <p:nvSpPr>
          <p:cNvPr id="1749" name="ZoneTexte 1748"/>
          <p:cNvSpPr txBox="1"/>
          <p:nvPr/>
        </p:nvSpPr>
        <p:spPr>
          <a:xfrm>
            <a:off x="9084469" y="2197895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7500</a:t>
            </a:r>
            <a:endParaRPr lang="fr-FR" sz="500" b="1" dirty="0"/>
          </a:p>
        </p:txBody>
      </p:sp>
      <p:cxnSp>
        <p:nvCxnSpPr>
          <p:cNvPr id="1755" name="Connecteur droit 1754"/>
          <p:cNvCxnSpPr/>
          <p:nvPr/>
        </p:nvCxnSpPr>
        <p:spPr>
          <a:xfrm flipH="1" flipV="1">
            <a:off x="9085262" y="10790738"/>
            <a:ext cx="94456" cy="10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6" name="ZoneTexte 1755"/>
          <p:cNvSpPr txBox="1"/>
          <p:nvPr/>
        </p:nvSpPr>
        <p:spPr>
          <a:xfrm>
            <a:off x="9103518" y="10698956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</a:t>
            </a:r>
            <a:endParaRPr lang="fr-FR" sz="500" b="1" dirty="0"/>
          </a:p>
        </p:txBody>
      </p:sp>
      <p:sp>
        <p:nvSpPr>
          <p:cNvPr id="1757" name="ZoneTexte 1756"/>
          <p:cNvSpPr txBox="1"/>
          <p:nvPr/>
        </p:nvSpPr>
        <p:spPr>
          <a:xfrm rot="2736030">
            <a:off x="7655647" y="1504361"/>
            <a:ext cx="132690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 smtClean="0"/>
              <a:t>Abs. </a:t>
            </a:r>
            <a:r>
              <a:rPr lang="fr-FR" sz="700" b="1" dirty="0" err="1" smtClean="0"/>
              <a:t>humidity</a:t>
            </a:r>
            <a:r>
              <a:rPr lang="fr-FR" sz="700" b="1" dirty="0" smtClean="0"/>
              <a:t> in kg</a:t>
            </a:r>
            <a:r>
              <a:rPr lang="fr-FR" sz="700" b="1" baseline="-25000" dirty="0" smtClean="0"/>
              <a:t>H</a:t>
            </a:r>
            <a:r>
              <a:rPr lang="fr-FR" sz="500" b="1" baseline="-25000" dirty="0" smtClean="0"/>
              <a:t>2</a:t>
            </a:r>
            <a:r>
              <a:rPr lang="fr-FR" sz="700" b="1" baseline="-25000" dirty="0" smtClean="0"/>
              <a:t>O</a:t>
            </a:r>
            <a:r>
              <a:rPr lang="fr-FR" sz="700" b="1" dirty="0" smtClean="0"/>
              <a:t> /</a:t>
            </a:r>
            <a:r>
              <a:rPr lang="fr-FR" sz="700" b="1" dirty="0" err="1" smtClean="0"/>
              <a:t>kg</a:t>
            </a:r>
            <a:r>
              <a:rPr lang="fr-FR" sz="700" b="1" baseline="-25000" dirty="0" err="1" smtClean="0"/>
              <a:t>dry</a:t>
            </a:r>
            <a:r>
              <a:rPr lang="fr-FR" sz="700" b="1" baseline="-25000" dirty="0" smtClean="0"/>
              <a:t> air</a:t>
            </a:r>
            <a:endParaRPr lang="fr-FR" sz="700" b="1" dirty="0"/>
          </a:p>
        </p:txBody>
      </p:sp>
      <p:sp>
        <p:nvSpPr>
          <p:cNvPr id="1758" name="ZoneTexte 1757"/>
          <p:cNvSpPr txBox="1"/>
          <p:nvPr/>
        </p:nvSpPr>
        <p:spPr>
          <a:xfrm rot="2816790">
            <a:off x="8029028" y="1529015"/>
            <a:ext cx="11903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 err="1" smtClean="0"/>
              <a:t>Specific</a:t>
            </a:r>
            <a:r>
              <a:rPr lang="fr-FR" sz="700" b="1" dirty="0" smtClean="0"/>
              <a:t> volume in m</a:t>
            </a:r>
            <a:r>
              <a:rPr lang="fr-FR" sz="700" b="1" baseline="30000" dirty="0" smtClean="0"/>
              <a:t>3</a:t>
            </a:r>
            <a:r>
              <a:rPr lang="fr-FR" sz="700" b="1" dirty="0" smtClean="0"/>
              <a:t>/kg</a:t>
            </a:r>
            <a:r>
              <a:rPr lang="fr-FR" sz="700" b="1" baseline="-25000" dirty="0" smtClean="0"/>
              <a:t> air</a:t>
            </a:r>
            <a:endParaRPr lang="fr-FR" sz="700" b="1" dirty="0"/>
          </a:p>
        </p:txBody>
      </p:sp>
      <p:sp>
        <p:nvSpPr>
          <p:cNvPr id="1759" name="ZoneTexte 1758"/>
          <p:cNvSpPr txBox="1"/>
          <p:nvPr/>
        </p:nvSpPr>
        <p:spPr>
          <a:xfrm rot="2794926">
            <a:off x="8231007" y="1529112"/>
            <a:ext cx="13531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 smtClean="0"/>
              <a:t>Partial pressure of water in Pa</a:t>
            </a:r>
            <a:endParaRPr lang="fr-FR" sz="700" b="1" dirty="0"/>
          </a:p>
        </p:txBody>
      </p:sp>
      <p:sp>
        <p:nvSpPr>
          <p:cNvPr id="95" name="ZoneTexte 94"/>
          <p:cNvSpPr txBox="1"/>
          <p:nvPr/>
        </p:nvSpPr>
        <p:spPr>
          <a:xfrm>
            <a:off x="143204" y="10775000"/>
            <a:ext cx="9286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 smtClean="0"/>
              <a:t>Dry bulb </a:t>
            </a:r>
            <a:r>
              <a:rPr lang="fr-FR" sz="700" b="1" dirty="0" smtClean="0"/>
              <a:t>°</a:t>
            </a:r>
            <a:r>
              <a:rPr lang="fr-FR" sz="700" b="1" dirty="0" smtClean="0"/>
              <a:t>C</a:t>
            </a:r>
            <a:endParaRPr lang="fr-FR" sz="700" b="1" dirty="0"/>
          </a:p>
        </p:txBody>
      </p:sp>
      <p:sp>
        <p:nvSpPr>
          <p:cNvPr id="1765" name="ZoneTexte 1764"/>
          <p:cNvSpPr txBox="1"/>
          <p:nvPr/>
        </p:nvSpPr>
        <p:spPr>
          <a:xfrm>
            <a:off x="326674" y="2038447"/>
            <a:ext cx="39047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b="1" dirty="0" smtClean="0"/>
              <a:t>Source: Société Française des Constructions BABCOCK &amp; WILCOX (</a:t>
            </a:r>
            <a:r>
              <a:rPr lang="fr-FR" sz="700" b="1" dirty="0" err="1" smtClean="0"/>
              <a:t>discontinued</a:t>
            </a:r>
            <a:r>
              <a:rPr lang="fr-FR" sz="700" b="1" dirty="0" smtClean="0"/>
              <a:t> in 1970)</a:t>
            </a:r>
          </a:p>
          <a:p>
            <a:pPr algn="ctr"/>
            <a:r>
              <a:rPr lang="fr-FR" sz="700" b="1" dirty="0" err="1" smtClean="0"/>
              <a:t>Authors</a:t>
            </a:r>
            <a:r>
              <a:rPr lang="fr-FR" sz="700" b="1" dirty="0" smtClean="0"/>
              <a:t>:  M. VERON, R. CASARI, J. GUERAULT </a:t>
            </a:r>
            <a:r>
              <a:rPr lang="fr-FR" sz="700" b="1" dirty="0" err="1" smtClean="0"/>
              <a:t>from</a:t>
            </a:r>
            <a:r>
              <a:rPr lang="fr-FR" sz="700" b="1" dirty="0" smtClean="0"/>
              <a:t> Conservatoire National des Arts et Métiers</a:t>
            </a:r>
          </a:p>
          <a:p>
            <a:pPr algn="ctr"/>
            <a:r>
              <a:rPr lang="fr-FR" sz="700" b="1" dirty="0" err="1" smtClean="0"/>
              <a:t>Redrawn</a:t>
            </a:r>
            <a:r>
              <a:rPr lang="fr-FR" sz="700" b="1" dirty="0" smtClean="0"/>
              <a:t> and </a:t>
            </a:r>
            <a:r>
              <a:rPr lang="fr-FR" sz="700" b="1" dirty="0" err="1" smtClean="0"/>
              <a:t>adapted</a:t>
            </a:r>
            <a:r>
              <a:rPr lang="fr-FR" sz="700" b="1" dirty="0" smtClean="0"/>
              <a:t> by Raphaël BOICHOT </a:t>
            </a:r>
            <a:r>
              <a:rPr lang="fr-FR" sz="700" b="1" dirty="0" err="1" smtClean="0"/>
              <a:t>from</a:t>
            </a:r>
            <a:r>
              <a:rPr lang="fr-FR" sz="700" b="1" dirty="0" smtClean="0"/>
              <a:t> Institut Polytechnique de Grenoble (2024)</a:t>
            </a:r>
          </a:p>
          <a:p>
            <a:pPr algn="ctr"/>
            <a:r>
              <a:rPr lang="fr-FR" sz="700" b="1" dirty="0" smtClean="0"/>
              <a:t>Reference conditions: 101325 Pa, 0°C</a:t>
            </a:r>
          </a:p>
        </p:txBody>
      </p:sp>
      <p:cxnSp>
        <p:nvCxnSpPr>
          <p:cNvPr id="1225" name="Connecteur droit 1224"/>
          <p:cNvCxnSpPr/>
          <p:nvPr/>
        </p:nvCxnSpPr>
        <p:spPr>
          <a:xfrm>
            <a:off x="2215679" y="3038580"/>
            <a:ext cx="1078706" cy="74533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8" name="Connecteur droit 1237"/>
          <p:cNvCxnSpPr/>
          <p:nvPr/>
        </p:nvCxnSpPr>
        <p:spPr>
          <a:xfrm>
            <a:off x="2213298" y="3043342"/>
            <a:ext cx="1143000" cy="6477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8" name="Connecteur droit 1767"/>
          <p:cNvCxnSpPr/>
          <p:nvPr/>
        </p:nvCxnSpPr>
        <p:spPr>
          <a:xfrm>
            <a:off x="6255762" y="10775189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2" name="Connecteur droit 1771"/>
          <p:cNvCxnSpPr/>
          <p:nvPr/>
        </p:nvCxnSpPr>
        <p:spPr>
          <a:xfrm>
            <a:off x="6141460" y="10772804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3" name="Connecteur droit 1772"/>
          <p:cNvCxnSpPr/>
          <p:nvPr/>
        </p:nvCxnSpPr>
        <p:spPr>
          <a:xfrm>
            <a:off x="6024714" y="10772788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4" name="Connecteur droit 1773"/>
          <p:cNvCxnSpPr/>
          <p:nvPr/>
        </p:nvCxnSpPr>
        <p:spPr>
          <a:xfrm>
            <a:off x="5910414" y="10772788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5" name="Connecteur droit 1774"/>
          <p:cNvCxnSpPr/>
          <p:nvPr/>
        </p:nvCxnSpPr>
        <p:spPr>
          <a:xfrm>
            <a:off x="5789023" y="10772805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7" name="Connecteur droit 1776"/>
          <p:cNvCxnSpPr/>
          <p:nvPr/>
        </p:nvCxnSpPr>
        <p:spPr>
          <a:xfrm>
            <a:off x="5669960" y="10772804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9" name="Connecteur droit 1778"/>
          <p:cNvCxnSpPr/>
          <p:nvPr/>
        </p:nvCxnSpPr>
        <p:spPr>
          <a:xfrm>
            <a:off x="5555661" y="10772804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1" name="Connecteur droit 1780"/>
          <p:cNvCxnSpPr/>
          <p:nvPr/>
        </p:nvCxnSpPr>
        <p:spPr>
          <a:xfrm>
            <a:off x="5438980" y="10772805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3" name="Connecteur droit 1782"/>
          <p:cNvCxnSpPr/>
          <p:nvPr/>
        </p:nvCxnSpPr>
        <p:spPr>
          <a:xfrm>
            <a:off x="5319916" y="10770420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onnecteur droit 215"/>
          <p:cNvCxnSpPr/>
          <p:nvPr/>
        </p:nvCxnSpPr>
        <p:spPr>
          <a:xfrm>
            <a:off x="735014" y="10788650"/>
            <a:ext cx="8349456" cy="7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8" name="Connecteur droit 1787"/>
          <p:cNvCxnSpPr/>
          <p:nvPr/>
        </p:nvCxnSpPr>
        <p:spPr>
          <a:xfrm>
            <a:off x="5203230" y="10772805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0" name="Connecteur droit 1789"/>
          <p:cNvCxnSpPr/>
          <p:nvPr/>
        </p:nvCxnSpPr>
        <p:spPr>
          <a:xfrm>
            <a:off x="5086549" y="10770425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2" name="Connecteur droit 1791"/>
          <p:cNvCxnSpPr/>
          <p:nvPr/>
        </p:nvCxnSpPr>
        <p:spPr>
          <a:xfrm>
            <a:off x="4972247" y="10770421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4" name="Connecteur droit 1793"/>
          <p:cNvCxnSpPr/>
          <p:nvPr/>
        </p:nvCxnSpPr>
        <p:spPr>
          <a:xfrm>
            <a:off x="4853120" y="10770405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5" name="Connecteur droit 1794"/>
          <p:cNvCxnSpPr/>
          <p:nvPr/>
        </p:nvCxnSpPr>
        <p:spPr>
          <a:xfrm>
            <a:off x="4734058" y="10770405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7" name="Connecteur droit 1796"/>
          <p:cNvCxnSpPr/>
          <p:nvPr/>
        </p:nvCxnSpPr>
        <p:spPr>
          <a:xfrm>
            <a:off x="4617429" y="10770422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9" name="Connecteur droit 1798"/>
          <p:cNvCxnSpPr/>
          <p:nvPr/>
        </p:nvCxnSpPr>
        <p:spPr>
          <a:xfrm>
            <a:off x="4500747" y="10772802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1" name="Connecteur droit 1800"/>
          <p:cNvCxnSpPr/>
          <p:nvPr/>
        </p:nvCxnSpPr>
        <p:spPr>
          <a:xfrm>
            <a:off x="4384067" y="10772802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3" name="Connecteur droit 1802"/>
          <p:cNvCxnSpPr/>
          <p:nvPr/>
        </p:nvCxnSpPr>
        <p:spPr>
          <a:xfrm>
            <a:off x="4265005" y="10772803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5" name="Connecteur droit 1804"/>
          <p:cNvCxnSpPr/>
          <p:nvPr/>
        </p:nvCxnSpPr>
        <p:spPr>
          <a:xfrm>
            <a:off x="4148322" y="10770418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0" name="Connecteur droit 1829"/>
          <p:cNvCxnSpPr/>
          <p:nvPr/>
        </p:nvCxnSpPr>
        <p:spPr>
          <a:xfrm>
            <a:off x="4031649" y="10772809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2" name="Connecteur droit 1831"/>
          <p:cNvCxnSpPr/>
          <p:nvPr/>
        </p:nvCxnSpPr>
        <p:spPr>
          <a:xfrm>
            <a:off x="3914968" y="10772810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5" name="Connecteur droit 1834"/>
          <p:cNvCxnSpPr/>
          <p:nvPr/>
        </p:nvCxnSpPr>
        <p:spPr>
          <a:xfrm>
            <a:off x="3795904" y="10772806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7" name="Connecteur droit 1836"/>
          <p:cNvCxnSpPr/>
          <p:nvPr/>
        </p:nvCxnSpPr>
        <p:spPr>
          <a:xfrm>
            <a:off x="3679158" y="10772790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8" name="Connecteur droit 1837"/>
          <p:cNvCxnSpPr/>
          <p:nvPr/>
        </p:nvCxnSpPr>
        <p:spPr>
          <a:xfrm>
            <a:off x="3562477" y="10772790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9" name="Connecteur droit 1838"/>
          <p:cNvCxnSpPr/>
          <p:nvPr/>
        </p:nvCxnSpPr>
        <p:spPr>
          <a:xfrm>
            <a:off x="3445848" y="10772807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0" name="Connecteur droit 1839"/>
          <p:cNvCxnSpPr/>
          <p:nvPr/>
        </p:nvCxnSpPr>
        <p:spPr>
          <a:xfrm>
            <a:off x="3326785" y="10772806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2" name="Connecteur droit 1841"/>
          <p:cNvCxnSpPr/>
          <p:nvPr/>
        </p:nvCxnSpPr>
        <p:spPr>
          <a:xfrm>
            <a:off x="3210105" y="10772806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3" name="Connecteur droit 1842"/>
          <p:cNvCxnSpPr/>
          <p:nvPr/>
        </p:nvCxnSpPr>
        <p:spPr>
          <a:xfrm>
            <a:off x="3093424" y="10772807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4" name="Connecteur droit 1843"/>
          <p:cNvCxnSpPr/>
          <p:nvPr/>
        </p:nvCxnSpPr>
        <p:spPr>
          <a:xfrm>
            <a:off x="2974360" y="10772803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8" name="Connecteur droit 1857"/>
          <p:cNvCxnSpPr/>
          <p:nvPr/>
        </p:nvCxnSpPr>
        <p:spPr>
          <a:xfrm>
            <a:off x="2855303" y="10770417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9" name="Connecteur droit 1858"/>
          <p:cNvCxnSpPr/>
          <p:nvPr/>
        </p:nvCxnSpPr>
        <p:spPr>
          <a:xfrm>
            <a:off x="2738630" y="10772808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0" name="Connecteur droit 1859"/>
          <p:cNvCxnSpPr/>
          <p:nvPr/>
        </p:nvCxnSpPr>
        <p:spPr>
          <a:xfrm>
            <a:off x="2619568" y="10772809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1" name="Connecteur droit 1860"/>
          <p:cNvCxnSpPr/>
          <p:nvPr/>
        </p:nvCxnSpPr>
        <p:spPr>
          <a:xfrm>
            <a:off x="2505266" y="10772805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2" name="Connecteur droit 1861"/>
          <p:cNvCxnSpPr/>
          <p:nvPr/>
        </p:nvCxnSpPr>
        <p:spPr>
          <a:xfrm>
            <a:off x="2386139" y="10772789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3" name="Connecteur droit 1862"/>
          <p:cNvCxnSpPr/>
          <p:nvPr/>
        </p:nvCxnSpPr>
        <p:spPr>
          <a:xfrm>
            <a:off x="2269458" y="10772789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4" name="Connecteur droit 1863"/>
          <p:cNvCxnSpPr/>
          <p:nvPr/>
        </p:nvCxnSpPr>
        <p:spPr>
          <a:xfrm>
            <a:off x="2152829" y="10772806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5" name="Connecteur droit 1864"/>
          <p:cNvCxnSpPr/>
          <p:nvPr/>
        </p:nvCxnSpPr>
        <p:spPr>
          <a:xfrm>
            <a:off x="2033766" y="10772805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6" name="Connecteur droit 1865"/>
          <p:cNvCxnSpPr/>
          <p:nvPr/>
        </p:nvCxnSpPr>
        <p:spPr>
          <a:xfrm>
            <a:off x="1914705" y="10772805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7" name="Connecteur droit 1866"/>
          <p:cNvCxnSpPr/>
          <p:nvPr/>
        </p:nvCxnSpPr>
        <p:spPr>
          <a:xfrm>
            <a:off x="1795643" y="10772806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8" name="Connecteur droit 1867"/>
          <p:cNvCxnSpPr/>
          <p:nvPr/>
        </p:nvCxnSpPr>
        <p:spPr>
          <a:xfrm>
            <a:off x="1678960" y="10772802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9" name="Connecteur droit 1868"/>
          <p:cNvCxnSpPr/>
          <p:nvPr/>
        </p:nvCxnSpPr>
        <p:spPr>
          <a:xfrm>
            <a:off x="1559904" y="10770417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0" name="Connecteur droit 1869"/>
          <p:cNvCxnSpPr/>
          <p:nvPr/>
        </p:nvCxnSpPr>
        <p:spPr>
          <a:xfrm>
            <a:off x="1443231" y="10772808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1" name="Connecteur droit 1870"/>
          <p:cNvCxnSpPr/>
          <p:nvPr/>
        </p:nvCxnSpPr>
        <p:spPr>
          <a:xfrm>
            <a:off x="1324169" y="10772809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2" name="Connecteur droit 1871"/>
          <p:cNvCxnSpPr/>
          <p:nvPr/>
        </p:nvCxnSpPr>
        <p:spPr>
          <a:xfrm>
            <a:off x="1207486" y="10772805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3" name="Connecteur droit 1872"/>
          <p:cNvCxnSpPr/>
          <p:nvPr/>
        </p:nvCxnSpPr>
        <p:spPr>
          <a:xfrm>
            <a:off x="1090740" y="10772789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4" name="Connecteur droit 1873"/>
          <p:cNvCxnSpPr/>
          <p:nvPr/>
        </p:nvCxnSpPr>
        <p:spPr>
          <a:xfrm>
            <a:off x="976440" y="10772789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5" name="Connecteur droit 1874"/>
          <p:cNvCxnSpPr/>
          <p:nvPr/>
        </p:nvCxnSpPr>
        <p:spPr>
          <a:xfrm>
            <a:off x="857430" y="10772806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Forme libre 141"/>
          <p:cNvSpPr/>
          <p:nvPr/>
        </p:nvSpPr>
        <p:spPr>
          <a:xfrm>
            <a:off x="5393531" y="2209801"/>
            <a:ext cx="2002632" cy="5181600"/>
          </a:xfrm>
          <a:custGeom>
            <a:avLst/>
            <a:gdLst>
              <a:gd name="connsiteX0" fmla="*/ 2021719 w 2021719"/>
              <a:gd name="connsiteY0" fmla="*/ 0 h 5220473"/>
              <a:gd name="connsiteX1" fmla="*/ 1793119 w 2021719"/>
              <a:gd name="connsiteY1" fmla="*/ 766763 h 5220473"/>
              <a:gd name="connsiteX2" fmla="*/ 1502606 w 2021719"/>
              <a:gd name="connsiteY2" fmla="*/ 1719263 h 5220473"/>
              <a:gd name="connsiteX3" fmla="*/ 1107319 w 2021719"/>
              <a:gd name="connsiteY3" fmla="*/ 2814638 h 5220473"/>
              <a:gd name="connsiteX4" fmla="*/ 716794 w 2021719"/>
              <a:gd name="connsiteY4" fmla="*/ 3776663 h 5220473"/>
              <a:gd name="connsiteX5" fmla="*/ 373894 w 2021719"/>
              <a:gd name="connsiteY5" fmla="*/ 4510088 h 5220473"/>
              <a:gd name="connsiteX6" fmla="*/ 111956 w 2021719"/>
              <a:gd name="connsiteY6" fmla="*/ 5010150 h 5220473"/>
              <a:gd name="connsiteX7" fmla="*/ 26231 w 2021719"/>
              <a:gd name="connsiteY7" fmla="*/ 5167313 h 5220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21719" h="5220473">
                <a:moveTo>
                  <a:pt x="2021719" y="0"/>
                </a:moveTo>
                <a:cubicBezTo>
                  <a:pt x="1950678" y="240109"/>
                  <a:pt x="1879638" y="480219"/>
                  <a:pt x="1793119" y="766763"/>
                </a:cubicBezTo>
                <a:cubicBezTo>
                  <a:pt x="1706600" y="1053307"/>
                  <a:pt x="1616906" y="1377951"/>
                  <a:pt x="1502606" y="1719263"/>
                </a:cubicBezTo>
                <a:cubicBezTo>
                  <a:pt x="1388306" y="2060575"/>
                  <a:pt x="1238288" y="2471738"/>
                  <a:pt x="1107319" y="2814638"/>
                </a:cubicBezTo>
                <a:cubicBezTo>
                  <a:pt x="976350" y="3157538"/>
                  <a:pt x="839031" y="3494088"/>
                  <a:pt x="716794" y="3776663"/>
                </a:cubicBezTo>
                <a:cubicBezTo>
                  <a:pt x="594557" y="4059238"/>
                  <a:pt x="474700" y="4304507"/>
                  <a:pt x="373894" y="4510088"/>
                </a:cubicBezTo>
                <a:cubicBezTo>
                  <a:pt x="273088" y="4715669"/>
                  <a:pt x="169900" y="4900613"/>
                  <a:pt x="111956" y="5010150"/>
                </a:cubicBezTo>
                <a:cubicBezTo>
                  <a:pt x="54012" y="5119688"/>
                  <a:pt x="-48382" y="5314951"/>
                  <a:pt x="26231" y="5167313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" name="Forme libre 138"/>
          <p:cNvSpPr/>
          <p:nvPr/>
        </p:nvSpPr>
        <p:spPr>
          <a:xfrm>
            <a:off x="728663" y="7381875"/>
            <a:ext cx="4667250" cy="3224213"/>
          </a:xfrm>
          <a:custGeom>
            <a:avLst/>
            <a:gdLst>
              <a:gd name="connsiteX0" fmla="*/ 0 w 4667250"/>
              <a:gd name="connsiteY0" fmla="*/ 3224213 h 3224213"/>
              <a:gd name="connsiteX1" fmla="*/ 300037 w 4667250"/>
              <a:gd name="connsiteY1" fmla="*/ 3186113 h 3224213"/>
              <a:gd name="connsiteX2" fmla="*/ 695325 w 4667250"/>
              <a:gd name="connsiteY2" fmla="*/ 3105150 h 3224213"/>
              <a:gd name="connsiteX3" fmla="*/ 1290637 w 4667250"/>
              <a:gd name="connsiteY3" fmla="*/ 2938463 h 3224213"/>
              <a:gd name="connsiteX4" fmla="*/ 1752600 w 4667250"/>
              <a:gd name="connsiteY4" fmla="*/ 2762250 h 3224213"/>
              <a:gd name="connsiteX5" fmla="*/ 2214562 w 4667250"/>
              <a:gd name="connsiteY5" fmla="*/ 2538413 h 3224213"/>
              <a:gd name="connsiteX6" fmla="*/ 2814637 w 4667250"/>
              <a:gd name="connsiteY6" fmla="*/ 2171700 h 3224213"/>
              <a:gd name="connsiteX7" fmla="*/ 3386137 w 4667250"/>
              <a:gd name="connsiteY7" fmla="*/ 1695450 h 3224213"/>
              <a:gd name="connsiteX8" fmla="*/ 3929062 w 4667250"/>
              <a:gd name="connsiteY8" fmla="*/ 1100138 h 3224213"/>
              <a:gd name="connsiteX9" fmla="*/ 4357687 w 4667250"/>
              <a:gd name="connsiteY9" fmla="*/ 509588 h 3224213"/>
              <a:gd name="connsiteX10" fmla="*/ 4600575 w 4667250"/>
              <a:gd name="connsiteY10" fmla="*/ 114300 h 3224213"/>
              <a:gd name="connsiteX11" fmla="*/ 4667250 w 4667250"/>
              <a:gd name="connsiteY11" fmla="*/ 0 h 322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667250" h="3224213">
                <a:moveTo>
                  <a:pt x="0" y="3224213"/>
                </a:moveTo>
                <a:cubicBezTo>
                  <a:pt x="92075" y="3215085"/>
                  <a:pt x="184150" y="3205957"/>
                  <a:pt x="300037" y="3186113"/>
                </a:cubicBezTo>
                <a:cubicBezTo>
                  <a:pt x="415924" y="3166269"/>
                  <a:pt x="530225" y="3146425"/>
                  <a:pt x="695325" y="3105150"/>
                </a:cubicBezTo>
                <a:cubicBezTo>
                  <a:pt x="860425" y="3063875"/>
                  <a:pt x="1114425" y="2995613"/>
                  <a:pt x="1290637" y="2938463"/>
                </a:cubicBezTo>
                <a:cubicBezTo>
                  <a:pt x="1466849" y="2881313"/>
                  <a:pt x="1598613" y="2828925"/>
                  <a:pt x="1752600" y="2762250"/>
                </a:cubicBezTo>
                <a:cubicBezTo>
                  <a:pt x="1906588" y="2695575"/>
                  <a:pt x="2037556" y="2636838"/>
                  <a:pt x="2214562" y="2538413"/>
                </a:cubicBezTo>
                <a:cubicBezTo>
                  <a:pt x="2391568" y="2439988"/>
                  <a:pt x="2619375" y="2312194"/>
                  <a:pt x="2814637" y="2171700"/>
                </a:cubicBezTo>
                <a:cubicBezTo>
                  <a:pt x="3009900" y="2031206"/>
                  <a:pt x="3200400" y="1874044"/>
                  <a:pt x="3386137" y="1695450"/>
                </a:cubicBezTo>
                <a:cubicBezTo>
                  <a:pt x="3571875" y="1516856"/>
                  <a:pt x="3767137" y="1297782"/>
                  <a:pt x="3929062" y="1100138"/>
                </a:cubicBezTo>
                <a:cubicBezTo>
                  <a:pt x="4090987" y="902494"/>
                  <a:pt x="4245768" y="673894"/>
                  <a:pt x="4357687" y="509588"/>
                </a:cubicBezTo>
                <a:cubicBezTo>
                  <a:pt x="4469606" y="345282"/>
                  <a:pt x="4548981" y="199231"/>
                  <a:pt x="4600575" y="114300"/>
                </a:cubicBezTo>
                <a:cubicBezTo>
                  <a:pt x="4652169" y="29369"/>
                  <a:pt x="4659709" y="14684"/>
                  <a:pt x="466725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0" name="Ellipse 219"/>
          <p:cNvSpPr/>
          <p:nvPr/>
        </p:nvSpPr>
        <p:spPr>
          <a:xfrm>
            <a:off x="1932305" y="2745648"/>
            <a:ext cx="566738" cy="5810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67" name="ZoneTexte 1766"/>
          <p:cNvSpPr txBox="1"/>
          <p:nvPr/>
        </p:nvSpPr>
        <p:spPr>
          <a:xfrm>
            <a:off x="875031" y="2817526"/>
            <a:ext cx="29337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 smtClean="0"/>
              <a:t>Variation of </a:t>
            </a:r>
            <a:r>
              <a:rPr lang="fr-FR" sz="700" b="1" dirty="0" err="1" smtClean="0"/>
              <a:t>enthalpy</a:t>
            </a:r>
            <a:r>
              <a:rPr lang="fr-FR" sz="700" b="1" dirty="0" smtClean="0"/>
              <a:t> to variation of </a:t>
            </a:r>
            <a:r>
              <a:rPr lang="fr-FR" sz="700" b="1" dirty="0" err="1" smtClean="0"/>
              <a:t>absolute</a:t>
            </a:r>
            <a:r>
              <a:rPr lang="fr-FR" sz="700" b="1" dirty="0" smtClean="0"/>
              <a:t> </a:t>
            </a:r>
            <a:r>
              <a:rPr lang="fr-FR" sz="700" b="1" dirty="0" err="1" smtClean="0"/>
              <a:t>humidity</a:t>
            </a:r>
            <a:r>
              <a:rPr lang="fr-FR" sz="700" b="1" dirty="0" smtClean="0"/>
              <a:t> in kcal/kg</a:t>
            </a:r>
            <a:r>
              <a:rPr lang="fr-FR" sz="700" b="1" baseline="-25000" dirty="0" smtClean="0"/>
              <a:t>H20</a:t>
            </a:r>
            <a:r>
              <a:rPr lang="fr-FR" sz="700" b="1" dirty="0" smtClean="0"/>
              <a:t> </a:t>
            </a:r>
            <a:endParaRPr lang="fr-FR" sz="700" b="1" dirty="0"/>
          </a:p>
        </p:txBody>
      </p:sp>
      <p:sp>
        <p:nvSpPr>
          <p:cNvPr id="478" name="ZoneTexte 477"/>
          <p:cNvSpPr txBox="1"/>
          <p:nvPr/>
        </p:nvSpPr>
        <p:spPr>
          <a:xfrm>
            <a:off x="8555832" y="2100262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0,050</a:t>
            </a:r>
            <a:endParaRPr lang="fr-FR" sz="500" b="1" dirty="0"/>
          </a:p>
        </p:txBody>
      </p:sp>
      <p:sp>
        <p:nvSpPr>
          <p:cNvPr id="479" name="ZoneTexte 478"/>
          <p:cNvSpPr txBox="1"/>
          <p:nvPr/>
        </p:nvSpPr>
        <p:spPr>
          <a:xfrm>
            <a:off x="8543926" y="2269332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0,049</a:t>
            </a:r>
            <a:endParaRPr lang="fr-FR" sz="500" b="1" dirty="0"/>
          </a:p>
        </p:txBody>
      </p:sp>
      <p:sp>
        <p:nvSpPr>
          <p:cNvPr id="480" name="ZoneTexte 479"/>
          <p:cNvSpPr txBox="1"/>
          <p:nvPr/>
        </p:nvSpPr>
        <p:spPr>
          <a:xfrm>
            <a:off x="8541544" y="2447924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0,048</a:t>
            </a:r>
            <a:endParaRPr lang="fr-FR" sz="500" b="1" dirty="0"/>
          </a:p>
        </p:txBody>
      </p:sp>
      <p:sp>
        <p:nvSpPr>
          <p:cNvPr id="482" name="ZoneTexte 481"/>
          <p:cNvSpPr txBox="1"/>
          <p:nvPr/>
        </p:nvSpPr>
        <p:spPr>
          <a:xfrm>
            <a:off x="8536781" y="2619374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0,047</a:t>
            </a:r>
            <a:endParaRPr lang="fr-FR" sz="500" b="1" dirty="0"/>
          </a:p>
        </p:txBody>
      </p:sp>
      <p:sp>
        <p:nvSpPr>
          <p:cNvPr id="483" name="ZoneTexte 482"/>
          <p:cNvSpPr txBox="1"/>
          <p:nvPr/>
        </p:nvSpPr>
        <p:spPr>
          <a:xfrm>
            <a:off x="8532019" y="2790824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0,046</a:t>
            </a:r>
            <a:endParaRPr lang="fr-FR" sz="500" b="1" dirty="0"/>
          </a:p>
        </p:txBody>
      </p:sp>
      <p:sp>
        <p:nvSpPr>
          <p:cNvPr id="484" name="ZoneTexte 483"/>
          <p:cNvSpPr txBox="1"/>
          <p:nvPr/>
        </p:nvSpPr>
        <p:spPr>
          <a:xfrm>
            <a:off x="8527257" y="2962273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0,045</a:t>
            </a:r>
            <a:endParaRPr lang="fr-FR" sz="500" b="1" dirty="0"/>
          </a:p>
        </p:txBody>
      </p:sp>
      <p:sp>
        <p:nvSpPr>
          <p:cNvPr id="485" name="ZoneTexte 484"/>
          <p:cNvSpPr txBox="1"/>
          <p:nvPr/>
        </p:nvSpPr>
        <p:spPr>
          <a:xfrm>
            <a:off x="8517731" y="3133724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0,044</a:t>
            </a:r>
            <a:endParaRPr lang="fr-FR" sz="500" b="1" dirty="0"/>
          </a:p>
        </p:txBody>
      </p:sp>
      <p:sp>
        <p:nvSpPr>
          <p:cNvPr id="492" name="ZoneTexte 491"/>
          <p:cNvSpPr txBox="1"/>
          <p:nvPr/>
        </p:nvSpPr>
        <p:spPr>
          <a:xfrm>
            <a:off x="8512970" y="3469481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0,042</a:t>
            </a:r>
            <a:endParaRPr lang="fr-FR" sz="500" b="1" dirty="0"/>
          </a:p>
        </p:txBody>
      </p:sp>
      <p:sp>
        <p:nvSpPr>
          <p:cNvPr id="486" name="ZoneTexte 485"/>
          <p:cNvSpPr txBox="1"/>
          <p:nvPr/>
        </p:nvSpPr>
        <p:spPr>
          <a:xfrm>
            <a:off x="8510588" y="3302794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0,043</a:t>
            </a:r>
            <a:endParaRPr lang="fr-FR" sz="500" b="1" dirty="0"/>
          </a:p>
        </p:txBody>
      </p:sp>
      <p:sp>
        <p:nvSpPr>
          <p:cNvPr id="496" name="ZoneTexte 495"/>
          <p:cNvSpPr txBox="1"/>
          <p:nvPr/>
        </p:nvSpPr>
        <p:spPr>
          <a:xfrm>
            <a:off x="8486774" y="4152901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0,038</a:t>
            </a:r>
            <a:endParaRPr lang="fr-FR" sz="500" b="1" dirty="0"/>
          </a:p>
        </p:txBody>
      </p:sp>
      <p:sp>
        <p:nvSpPr>
          <p:cNvPr id="497" name="ZoneTexte 496"/>
          <p:cNvSpPr txBox="1"/>
          <p:nvPr/>
        </p:nvSpPr>
        <p:spPr>
          <a:xfrm>
            <a:off x="8482014" y="4326730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0,037</a:t>
            </a:r>
            <a:endParaRPr lang="fr-FR" sz="500" b="1" dirty="0"/>
          </a:p>
        </p:txBody>
      </p:sp>
      <p:sp>
        <p:nvSpPr>
          <p:cNvPr id="498" name="ZoneTexte 497"/>
          <p:cNvSpPr txBox="1"/>
          <p:nvPr/>
        </p:nvSpPr>
        <p:spPr>
          <a:xfrm>
            <a:off x="8479630" y="4488655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0,036</a:t>
            </a:r>
            <a:endParaRPr lang="fr-FR" sz="500" b="1" dirty="0"/>
          </a:p>
        </p:txBody>
      </p:sp>
      <p:sp>
        <p:nvSpPr>
          <p:cNvPr id="499" name="ZoneTexte 498"/>
          <p:cNvSpPr txBox="1"/>
          <p:nvPr/>
        </p:nvSpPr>
        <p:spPr>
          <a:xfrm>
            <a:off x="8472488" y="4662487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0,035</a:t>
            </a:r>
            <a:endParaRPr lang="fr-FR" sz="500" b="1" dirty="0"/>
          </a:p>
        </p:txBody>
      </p:sp>
      <p:sp>
        <p:nvSpPr>
          <p:cNvPr id="500" name="ZoneTexte 499"/>
          <p:cNvSpPr txBox="1"/>
          <p:nvPr/>
        </p:nvSpPr>
        <p:spPr>
          <a:xfrm>
            <a:off x="8466137" y="4833142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0,034</a:t>
            </a:r>
            <a:endParaRPr lang="fr-FR" sz="500" b="1" dirty="0"/>
          </a:p>
        </p:txBody>
      </p:sp>
      <p:cxnSp>
        <p:nvCxnSpPr>
          <p:cNvPr id="1131" name="Connecteur droit 1130"/>
          <p:cNvCxnSpPr/>
          <p:nvPr/>
        </p:nvCxnSpPr>
        <p:spPr>
          <a:xfrm flipH="1">
            <a:off x="3852863" y="5114925"/>
            <a:ext cx="4967287" cy="238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3" name="ZoneTexte 492"/>
          <p:cNvSpPr txBox="1"/>
          <p:nvPr/>
        </p:nvSpPr>
        <p:spPr>
          <a:xfrm>
            <a:off x="8508207" y="3645693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0,041</a:t>
            </a:r>
            <a:endParaRPr lang="fr-FR" sz="500" b="1" dirty="0"/>
          </a:p>
        </p:txBody>
      </p:sp>
      <p:sp>
        <p:nvSpPr>
          <p:cNvPr id="494" name="ZoneTexte 493"/>
          <p:cNvSpPr txBox="1"/>
          <p:nvPr/>
        </p:nvSpPr>
        <p:spPr>
          <a:xfrm>
            <a:off x="8501063" y="3812380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0,040</a:t>
            </a:r>
            <a:endParaRPr lang="fr-FR" sz="500" b="1" dirty="0"/>
          </a:p>
        </p:txBody>
      </p:sp>
      <p:sp>
        <p:nvSpPr>
          <p:cNvPr id="495" name="ZoneTexte 494"/>
          <p:cNvSpPr txBox="1"/>
          <p:nvPr/>
        </p:nvSpPr>
        <p:spPr>
          <a:xfrm>
            <a:off x="8496300" y="3986211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0,039</a:t>
            </a:r>
            <a:endParaRPr lang="fr-FR" sz="500" b="1" dirty="0"/>
          </a:p>
        </p:txBody>
      </p:sp>
      <p:sp>
        <p:nvSpPr>
          <p:cNvPr id="502" name="ZoneTexte 501"/>
          <p:cNvSpPr txBox="1"/>
          <p:nvPr/>
        </p:nvSpPr>
        <p:spPr>
          <a:xfrm>
            <a:off x="8462962" y="5172074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0,032</a:t>
            </a:r>
            <a:endParaRPr lang="fr-FR" sz="500" b="1" dirty="0"/>
          </a:p>
        </p:txBody>
      </p:sp>
      <p:sp>
        <p:nvSpPr>
          <p:cNvPr id="503" name="ZoneTexte 502"/>
          <p:cNvSpPr txBox="1"/>
          <p:nvPr/>
        </p:nvSpPr>
        <p:spPr>
          <a:xfrm>
            <a:off x="8453438" y="5343524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0,031</a:t>
            </a:r>
            <a:endParaRPr lang="fr-FR" sz="500" b="1" dirty="0"/>
          </a:p>
        </p:txBody>
      </p:sp>
      <p:sp>
        <p:nvSpPr>
          <p:cNvPr id="504" name="ZoneTexte 503"/>
          <p:cNvSpPr txBox="1"/>
          <p:nvPr/>
        </p:nvSpPr>
        <p:spPr>
          <a:xfrm>
            <a:off x="8451850" y="5511799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0,030</a:t>
            </a:r>
            <a:endParaRPr lang="fr-FR" sz="500" b="1" dirty="0"/>
          </a:p>
        </p:txBody>
      </p:sp>
      <p:sp>
        <p:nvSpPr>
          <p:cNvPr id="505" name="ZoneTexte 504"/>
          <p:cNvSpPr txBox="1"/>
          <p:nvPr/>
        </p:nvSpPr>
        <p:spPr>
          <a:xfrm>
            <a:off x="8438357" y="5686424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0,029</a:t>
            </a:r>
            <a:endParaRPr lang="fr-FR" sz="500" b="1" dirty="0"/>
          </a:p>
        </p:txBody>
      </p:sp>
      <p:sp>
        <p:nvSpPr>
          <p:cNvPr id="508" name="ZoneTexte 507"/>
          <p:cNvSpPr txBox="1"/>
          <p:nvPr/>
        </p:nvSpPr>
        <p:spPr>
          <a:xfrm>
            <a:off x="8437564" y="5860256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0,028</a:t>
            </a:r>
            <a:endParaRPr lang="fr-FR" sz="500" b="1" dirty="0"/>
          </a:p>
        </p:txBody>
      </p:sp>
      <p:sp>
        <p:nvSpPr>
          <p:cNvPr id="509" name="ZoneTexte 508"/>
          <p:cNvSpPr txBox="1"/>
          <p:nvPr/>
        </p:nvSpPr>
        <p:spPr>
          <a:xfrm>
            <a:off x="8437564" y="6026943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0,027</a:t>
            </a:r>
            <a:endParaRPr lang="fr-FR" sz="500" b="1" dirty="0"/>
          </a:p>
        </p:txBody>
      </p:sp>
      <p:sp>
        <p:nvSpPr>
          <p:cNvPr id="510" name="ZoneTexte 509"/>
          <p:cNvSpPr txBox="1"/>
          <p:nvPr/>
        </p:nvSpPr>
        <p:spPr>
          <a:xfrm>
            <a:off x="8430419" y="6200774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0,026</a:t>
            </a:r>
            <a:endParaRPr lang="fr-FR" sz="500" b="1" dirty="0"/>
          </a:p>
        </p:txBody>
      </p:sp>
      <p:sp>
        <p:nvSpPr>
          <p:cNvPr id="512" name="ZoneTexte 511"/>
          <p:cNvSpPr txBox="1"/>
          <p:nvPr/>
        </p:nvSpPr>
        <p:spPr>
          <a:xfrm>
            <a:off x="8424862" y="6371429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0,025</a:t>
            </a:r>
            <a:endParaRPr lang="fr-FR" sz="500" b="1" dirty="0"/>
          </a:p>
        </p:txBody>
      </p:sp>
      <p:sp>
        <p:nvSpPr>
          <p:cNvPr id="513" name="ZoneTexte 512"/>
          <p:cNvSpPr txBox="1"/>
          <p:nvPr/>
        </p:nvSpPr>
        <p:spPr>
          <a:xfrm>
            <a:off x="8419306" y="6541293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0,024</a:t>
            </a:r>
            <a:endParaRPr lang="fr-FR" sz="500" b="1" dirty="0"/>
          </a:p>
        </p:txBody>
      </p:sp>
      <p:sp>
        <p:nvSpPr>
          <p:cNvPr id="514" name="ZoneTexte 513"/>
          <p:cNvSpPr txBox="1"/>
          <p:nvPr/>
        </p:nvSpPr>
        <p:spPr>
          <a:xfrm>
            <a:off x="8412163" y="6712742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0,023</a:t>
            </a:r>
            <a:endParaRPr lang="fr-FR" sz="500" b="1" dirty="0"/>
          </a:p>
        </p:txBody>
      </p:sp>
      <p:sp>
        <p:nvSpPr>
          <p:cNvPr id="515" name="ZoneTexte 514"/>
          <p:cNvSpPr txBox="1"/>
          <p:nvPr/>
        </p:nvSpPr>
        <p:spPr>
          <a:xfrm>
            <a:off x="8406606" y="6884193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0,022</a:t>
            </a:r>
            <a:endParaRPr lang="fr-FR" sz="500" b="1" dirty="0"/>
          </a:p>
        </p:txBody>
      </p:sp>
      <p:sp>
        <p:nvSpPr>
          <p:cNvPr id="516" name="ZoneTexte 515"/>
          <p:cNvSpPr txBox="1"/>
          <p:nvPr/>
        </p:nvSpPr>
        <p:spPr>
          <a:xfrm>
            <a:off x="8404225" y="7060405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0,021</a:t>
            </a:r>
            <a:endParaRPr lang="fr-FR" sz="500" b="1" dirty="0"/>
          </a:p>
        </p:txBody>
      </p:sp>
      <p:sp>
        <p:nvSpPr>
          <p:cNvPr id="518" name="ZoneTexte 517"/>
          <p:cNvSpPr txBox="1"/>
          <p:nvPr/>
        </p:nvSpPr>
        <p:spPr>
          <a:xfrm>
            <a:off x="8391525" y="7412830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0,019</a:t>
            </a:r>
            <a:endParaRPr lang="fr-FR" sz="500" b="1" dirty="0"/>
          </a:p>
        </p:txBody>
      </p:sp>
      <p:sp>
        <p:nvSpPr>
          <p:cNvPr id="519" name="ZoneTexte 518"/>
          <p:cNvSpPr txBox="1"/>
          <p:nvPr/>
        </p:nvSpPr>
        <p:spPr>
          <a:xfrm>
            <a:off x="8386762" y="7581899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0,018</a:t>
            </a:r>
            <a:endParaRPr lang="fr-FR" sz="500" b="1" dirty="0"/>
          </a:p>
        </p:txBody>
      </p:sp>
      <p:sp>
        <p:nvSpPr>
          <p:cNvPr id="501" name="ZoneTexte 500"/>
          <p:cNvSpPr txBox="1"/>
          <p:nvPr/>
        </p:nvSpPr>
        <p:spPr>
          <a:xfrm>
            <a:off x="8462962" y="4999831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0,033</a:t>
            </a:r>
            <a:endParaRPr lang="fr-FR" sz="500" b="1" dirty="0"/>
          </a:p>
        </p:txBody>
      </p:sp>
      <p:sp>
        <p:nvSpPr>
          <p:cNvPr id="524" name="ZoneTexte 523"/>
          <p:cNvSpPr txBox="1"/>
          <p:nvPr/>
        </p:nvSpPr>
        <p:spPr>
          <a:xfrm>
            <a:off x="8360569" y="8441530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0,013</a:t>
            </a:r>
            <a:endParaRPr lang="fr-FR" sz="500" b="1" dirty="0"/>
          </a:p>
        </p:txBody>
      </p:sp>
      <p:sp>
        <p:nvSpPr>
          <p:cNvPr id="525" name="ZoneTexte 524"/>
          <p:cNvSpPr txBox="1"/>
          <p:nvPr/>
        </p:nvSpPr>
        <p:spPr>
          <a:xfrm>
            <a:off x="8358187" y="8612981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0,012</a:t>
            </a:r>
            <a:endParaRPr lang="fr-FR" sz="500" b="1" dirty="0"/>
          </a:p>
        </p:txBody>
      </p:sp>
      <p:sp>
        <p:nvSpPr>
          <p:cNvPr id="527" name="ZoneTexte 526"/>
          <p:cNvSpPr txBox="1"/>
          <p:nvPr/>
        </p:nvSpPr>
        <p:spPr>
          <a:xfrm>
            <a:off x="8348662" y="8779669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0,011</a:t>
            </a:r>
            <a:endParaRPr lang="fr-FR" sz="500" b="1" dirty="0"/>
          </a:p>
        </p:txBody>
      </p:sp>
      <p:sp>
        <p:nvSpPr>
          <p:cNvPr id="528" name="ZoneTexte 527"/>
          <p:cNvSpPr txBox="1"/>
          <p:nvPr/>
        </p:nvSpPr>
        <p:spPr>
          <a:xfrm>
            <a:off x="8343900" y="8951119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0,010</a:t>
            </a:r>
            <a:endParaRPr lang="fr-FR" sz="500" b="1" dirty="0"/>
          </a:p>
        </p:txBody>
      </p:sp>
      <p:sp>
        <p:nvSpPr>
          <p:cNvPr id="529" name="ZoneTexte 528"/>
          <p:cNvSpPr txBox="1"/>
          <p:nvPr/>
        </p:nvSpPr>
        <p:spPr>
          <a:xfrm>
            <a:off x="8342312" y="9120187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0,009</a:t>
            </a:r>
            <a:endParaRPr lang="fr-FR" sz="500" b="1" dirty="0"/>
          </a:p>
        </p:txBody>
      </p:sp>
      <p:sp>
        <p:nvSpPr>
          <p:cNvPr id="530" name="ZoneTexte 529"/>
          <p:cNvSpPr txBox="1"/>
          <p:nvPr/>
        </p:nvSpPr>
        <p:spPr>
          <a:xfrm>
            <a:off x="8333581" y="9296399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0,008</a:t>
            </a:r>
            <a:endParaRPr lang="fr-FR" sz="500" b="1" dirty="0"/>
          </a:p>
        </p:txBody>
      </p:sp>
      <p:sp>
        <p:nvSpPr>
          <p:cNvPr id="531" name="ZoneTexte 530"/>
          <p:cNvSpPr txBox="1"/>
          <p:nvPr/>
        </p:nvSpPr>
        <p:spPr>
          <a:xfrm>
            <a:off x="8332787" y="9462293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0,007</a:t>
            </a:r>
            <a:endParaRPr lang="fr-FR" sz="500" b="1" dirty="0"/>
          </a:p>
        </p:txBody>
      </p:sp>
      <p:sp>
        <p:nvSpPr>
          <p:cNvPr id="532" name="ZoneTexte 531"/>
          <p:cNvSpPr txBox="1"/>
          <p:nvPr/>
        </p:nvSpPr>
        <p:spPr>
          <a:xfrm>
            <a:off x="8332787" y="9636918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0,006</a:t>
            </a:r>
            <a:endParaRPr lang="fr-FR" sz="500" b="1" dirty="0"/>
          </a:p>
        </p:txBody>
      </p:sp>
      <p:sp>
        <p:nvSpPr>
          <p:cNvPr id="533" name="ZoneTexte 532"/>
          <p:cNvSpPr txBox="1"/>
          <p:nvPr/>
        </p:nvSpPr>
        <p:spPr>
          <a:xfrm>
            <a:off x="8322468" y="9805987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0,005</a:t>
            </a:r>
            <a:endParaRPr lang="fr-FR" sz="500" b="1" dirty="0"/>
          </a:p>
        </p:txBody>
      </p:sp>
      <p:sp>
        <p:nvSpPr>
          <p:cNvPr id="534" name="ZoneTexte 533"/>
          <p:cNvSpPr txBox="1"/>
          <p:nvPr/>
        </p:nvSpPr>
        <p:spPr>
          <a:xfrm>
            <a:off x="8320087" y="9982199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0,004</a:t>
            </a:r>
            <a:endParaRPr lang="fr-FR" sz="500" b="1" dirty="0"/>
          </a:p>
        </p:txBody>
      </p:sp>
      <p:sp>
        <p:nvSpPr>
          <p:cNvPr id="535" name="ZoneTexte 534"/>
          <p:cNvSpPr txBox="1"/>
          <p:nvPr/>
        </p:nvSpPr>
        <p:spPr>
          <a:xfrm>
            <a:off x="8310562" y="10153649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0,003</a:t>
            </a:r>
            <a:endParaRPr lang="fr-FR" sz="500" b="1" dirty="0"/>
          </a:p>
        </p:txBody>
      </p:sp>
      <p:sp>
        <p:nvSpPr>
          <p:cNvPr id="536" name="ZoneTexte 535"/>
          <p:cNvSpPr txBox="1"/>
          <p:nvPr/>
        </p:nvSpPr>
        <p:spPr>
          <a:xfrm>
            <a:off x="8308176" y="10327480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0,002</a:t>
            </a:r>
            <a:endParaRPr lang="fr-FR" sz="500" b="1" dirty="0"/>
          </a:p>
        </p:txBody>
      </p:sp>
      <p:sp>
        <p:nvSpPr>
          <p:cNvPr id="537" name="ZoneTexte 536"/>
          <p:cNvSpPr txBox="1"/>
          <p:nvPr/>
        </p:nvSpPr>
        <p:spPr>
          <a:xfrm>
            <a:off x="8303418" y="10498929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0,001</a:t>
            </a:r>
            <a:endParaRPr lang="fr-FR" sz="500" b="1" dirty="0"/>
          </a:p>
        </p:txBody>
      </p:sp>
      <p:sp>
        <p:nvSpPr>
          <p:cNvPr id="538" name="ZoneTexte 537"/>
          <p:cNvSpPr txBox="1"/>
          <p:nvPr/>
        </p:nvSpPr>
        <p:spPr>
          <a:xfrm>
            <a:off x="8298656" y="10672760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0,000</a:t>
            </a:r>
            <a:endParaRPr lang="fr-FR" sz="500" b="1" dirty="0"/>
          </a:p>
        </p:txBody>
      </p:sp>
      <p:sp>
        <p:nvSpPr>
          <p:cNvPr id="517" name="ZoneTexte 516"/>
          <p:cNvSpPr txBox="1"/>
          <p:nvPr/>
        </p:nvSpPr>
        <p:spPr>
          <a:xfrm>
            <a:off x="8393907" y="7236618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0,020</a:t>
            </a:r>
            <a:endParaRPr lang="fr-FR" sz="500" b="1" dirty="0"/>
          </a:p>
        </p:txBody>
      </p:sp>
      <p:sp>
        <p:nvSpPr>
          <p:cNvPr id="1548" name="ZoneTexte 1547"/>
          <p:cNvSpPr txBox="1"/>
          <p:nvPr/>
        </p:nvSpPr>
        <p:spPr>
          <a:xfrm>
            <a:off x="8004495" y="10672755"/>
            <a:ext cx="32412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500" b="1" dirty="0" smtClean="0"/>
              <a:t>ε</a:t>
            </a:r>
            <a:r>
              <a:rPr lang="fr-FR" sz="500" b="1" dirty="0" smtClean="0"/>
              <a:t>=0%</a:t>
            </a:r>
            <a:endParaRPr lang="fr-FR" sz="500" b="1" dirty="0"/>
          </a:p>
        </p:txBody>
      </p:sp>
      <p:sp>
        <p:nvSpPr>
          <p:cNvPr id="1547" name="ZoneTexte 1546"/>
          <p:cNvSpPr txBox="1"/>
          <p:nvPr/>
        </p:nvSpPr>
        <p:spPr>
          <a:xfrm rot="20452082">
            <a:off x="6966123" y="9894092"/>
            <a:ext cx="35618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500" b="1" dirty="0" smtClean="0"/>
              <a:t>ε</a:t>
            </a:r>
            <a:r>
              <a:rPr lang="fr-FR" sz="500" b="1" dirty="0" smtClean="0"/>
              <a:t>=10%</a:t>
            </a:r>
            <a:endParaRPr lang="fr-FR" sz="500" b="1" dirty="0"/>
          </a:p>
        </p:txBody>
      </p:sp>
      <p:sp>
        <p:nvSpPr>
          <p:cNvPr id="1546" name="ZoneTexte 1545"/>
          <p:cNvSpPr txBox="1"/>
          <p:nvPr/>
        </p:nvSpPr>
        <p:spPr>
          <a:xfrm rot="19781917">
            <a:off x="6339853" y="9508331"/>
            <a:ext cx="35618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500" b="1" dirty="0" smtClean="0"/>
              <a:t>ε</a:t>
            </a:r>
            <a:r>
              <a:rPr lang="fr-FR" sz="500" b="1" dirty="0" smtClean="0"/>
              <a:t>=20%</a:t>
            </a:r>
            <a:endParaRPr lang="fr-FR" sz="500" b="1" dirty="0"/>
          </a:p>
        </p:txBody>
      </p:sp>
      <p:sp>
        <p:nvSpPr>
          <p:cNvPr id="1545" name="ZoneTexte 1544"/>
          <p:cNvSpPr txBox="1"/>
          <p:nvPr/>
        </p:nvSpPr>
        <p:spPr>
          <a:xfrm rot="19429192">
            <a:off x="5923133" y="9251156"/>
            <a:ext cx="35618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500" b="1" dirty="0" smtClean="0"/>
              <a:t>ε</a:t>
            </a:r>
            <a:r>
              <a:rPr lang="fr-FR" sz="500" b="1" dirty="0" smtClean="0"/>
              <a:t>=30%</a:t>
            </a:r>
            <a:endParaRPr lang="fr-FR" sz="500" b="1" dirty="0"/>
          </a:p>
        </p:txBody>
      </p:sp>
      <p:sp>
        <p:nvSpPr>
          <p:cNvPr id="1544" name="ZoneTexte 1543"/>
          <p:cNvSpPr txBox="1"/>
          <p:nvPr/>
        </p:nvSpPr>
        <p:spPr>
          <a:xfrm rot="19212268">
            <a:off x="5584999" y="9065419"/>
            <a:ext cx="35618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500" b="1" dirty="0" smtClean="0"/>
              <a:t>ε</a:t>
            </a:r>
            <a:r>
              <a:rPr lang="fr-FR" sz="500" b="1" dirty="0" smtClean="0"/>
              <a:t>=40%</a:t>
            </a:r>
            <a:endParaRPr lang="fr-FR" sz="500" b="1" dirty="0"/>
          </a:p>
        </p:txBody>
      </p:sp>
      <p:sp>
        <p:nvSpPr>
          <p:cNvPr id="1543" name="ZoneTexte 1542"/>
          <p:cNvSpPr txBox="1"/>
          <p:nvPr/>
        </p:nvSpPr>
        <p:spPr>
          <a:xfrm rot="19008112">
            <a:off x="5315919" y="8908259"/>
            <a:ext cx="35618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500" b="1" dirty="0" smtClean="0"/>
              <a:t>ε</a:t>
            </a:r>
            <a:r>
              <a:rPr lang="fr-FR" sz="500" b="1" dirty="0" smtClean="0"/>
              <a:t>=50%</a:t>
            </a:r>
            <a:endParaRPr lang="fr-FR" sz="500" b="1" dirty="0"/>
          </a:p>
        </p:txBody>
      </p:sp>
      <p:sp>
        <p:nvSpPr>
          <p:cNvPr id="1542" name="ZoneTexte 1541"/>
          <p:cNvSpPr txBox="1"/>
          <p:nvPr/>
        </p:nvSpPr>
        <p:spPr>
          <a:xfrm rot="18774343">
            <a:off x="5084938" y="8774908"/>
            <a:ext cx="35618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500" b="1" dirty="0" smtClean="0"/>
              <a:t>ε</a:t>
            </a:r>
            <a:r>
              <a:rPr lang="fr-FR" sz="500" b="1" dirty="0" smtClean="0"/>
              <a:t>=60%</a:t>
            </a:r>
            <a:endParaRPr lang="fr-FR" sz="500" b="1" dirty="0"/>
          </a:p>
        </p:txBody>
      </p:sp>
      <p:sp>
        <p:nvSpPr>
          <p:cNvPr id="1541" name="ZoneTexte 1540"/>
          <p:cNvSpPr txBox="1"/>
          <p:nvPr/>
        </p:nvSpPr>
        <p:spPr>
          <a:xfrm rot="18570939">
            <a:off x="4896823" y="8658223"/>
            <a:ext cx="35618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500" b="1" dirty="0" smtClean="0"/>
              <a:t>ε</a:t>
            </a:r>
            <a:r>
              <a:rPr lang="fr-FR" sz="500" b="1" dirty="0" smtClean="0"/>
              <a:t>=70%</a:t>
            </a:r>
            <a:endParaRPr lang="fr-FR" sz="500" b="1" dirty="0"/>
          </a:p>
        </p:txBody>
      </p:sp>
      <p:sp>
        <p:nvSpPr>
          <p:cNvPr id="1540" name="ZoneTexte 1539"/>
          <p:cNvSpPr txBox="1"/>
          <p:nvPr/>
        </p:nvSpPr>
        <p:spPr>
          <a:xfrm rot="18570939">
            <a:off x="4730134" y="8570116"/>
            <a:ext cx="35618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500" b="1" dirty="0" smtClean="0"/>
              <a:t>ε</a:t>
            </a:r>
            <a:r>
              <a:rPr lang="fr-FR" sz="500" b="1" dirty="0" smtClean="0"/>
              <a:t>=80%</a:t>
            </a:r>
            <a:endParaRPr lang="fr-FR" sz="500" b="1" dirty="0"/>
          </a:p>
        </p:txBody>
      </p:sp>
      <p:sp>
        <p:nvSpPr>
          <p:cNvPr id="1539" name="ZoneTexte 1538"/>
          <p:cNvSpPr txBox="1"/>
          <p:nvPr/>
        </p:nvSpPr>
        <p:spPr>
          <a:xfrm rot="18570939">
            <a:off x="4587258" y="8477249"/>
            <a:ext cx="35618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500" b="1" dirty="0" smtClean="0"/>
              <a:t>ε</a:t>
            </a:r>
            <a:r>
              <a:rPr lang="fr-FR" sz="500" b="1" dirty="0" smtClean="0"/>
              <a:t>=90%</a:t>
            </a:r>
            <a:endParaRPr lang="fr-FR" sz="500" b="1" dirty="0"/>
          </a:p>
        </p:txBody>
      </p:sp>
      <p:sp>
        <p:nvSpPr>
          <p:cNvPr id="1813" name="ZoneTexte 1812"/>
          <p:cNvSpPr txBox="1"/>
          <p:nvPr/>
        </p:nvSpPr>
        <p:spPr>
          <a:xfrm>
            <a:off x="8505826" y="2027235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50</a:t>
            </a:r>
            <a:endParaRPr lang="fr-FR" sz="500" b="1" dirty="0"/>
          </a:p>
        </p:txBody>
      </p:sp>
      <p:sp>
        <p:nvSpPr>
          <p:cNvPr id="1815" name="ZoneTexte 1814"/>
          <p:cNvSpPr txBox="1"/>
          <p:nvPr/>
        </p:nvSpPr>
        <p:spPr>
          <a:xfrm>
            <a:off x="8370887" y="2026442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49</a:t>
            </a:r>
            <a:endParaRPr lang="fr-FR" sz="500" b="1" dirty="0"/>
          </a:p>
        </p:txBody>
      </p:sp>
      <p:sp>
        <p:nvSpPr>
          <p:cNvPr id="1816" name="ZoneTexte 1815"/>
          <p:cNvSpPr txBox="1"/>
          <p:nvPr/>
        </p:nvSpPr>
        <p:spPr>
          <a:xfrm>
            <a:off x="8239922" y="2028825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48</a:t>
            </a:r>
            <a:endParaRPr lang="fr-FR" sz="500" b="1" dirty="0"/>
          </a:p>
        </p:txBody>
      </p:sp>
      <p:sp>
        <p:nvSpPr>
          <p:cNvPr id="1818" name="ZoneTexte 1817"/>
          <p:cNvSpPr txBox="1"/>
          <p:nvPr/>
        </p:nvSpPr>
        <p:spPr>
          <a:xfrm>
            <a:off x="8120854" y="2028826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47</a:t>
            </a:r>
            <a:endParaRPr lang="fr-FR" sz="500" b="1" dirty="0"/>
          </a:p>
        </p:txBody>
      </p:sp>
      <p:sp>
        <p:nvSpPr>
          <p:cNvPr id="1820" name="ZoneTexte 1819"/>
          <p:cNvSpPr txBox="1"/>
          <p:nvPr/>
        </p:nvSpPr>
        <p:spPr>
          <a:xfrm>
            <a:off x="7992266" y="2031208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46</a:t>
            </a:r>
            <a:endParaRPr lang="fr-FR" sz="500" b="1" dirty="0"/>
          </a:p>
        </p:txBody>
      </p:sp>
      <p:sp>
        <p:nvSpPr>
          <p:cNvPr id="1822" name="ZoneTexte 1821"/>
          <p:cNvSpPr txBox="1"/>
          <p:nvPr/>
        </p:nvSpPr>
        <p:spPr>
          <a:xfrm>
            <a:off x="7866060" y="2033588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45</a:t>
            </a:r>
            <a:endParaRPr lang="fr-FR" sz="500" b="1" dirty="0"/>
          </a:p>
        </p:txBody>
      </p:sp>
      <p:sp>
        <p:nvSpPr>
          <p:cNvPr id="1824" name="ZoneTexte 1823"/>
          <p:cNvSpPr txBox="1"/>
          <p:nvPr/>
        </p:nvSpPr>
        <p:spPr>
          <a:xfrm>
            <a:off x="7727948" y="2033589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44</a:t>
            </a:r>
            <a:endParaRPr lang="fr-FR" sz="500" b="1" dirty="0"/>
          </a:p>
        </p:txBody>
      </p:sp>
      <p:sp>
        <p:nvSpPr>
          <p:cNvPr id="1826" name="ZoneTexte 1825"/>
          <p:cNvSpPr txBox="1"/>
          <p:nvPr/>
        </p:nvSpPr>
        <p:spPr>
          <a:xfrm>
            <a:off x="7601740" y="2033587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43</a:t>
            </a:r>
            <a:endParaRPr lang="fr-FR" sz="500" b="1" dirty="0"/>
          </a:p>
        </p:txBody>
      </p:sp>
      <p:sp>
        <p:nvSpPr>
          <p:cNvPr id="1828" name="ZoneTexte 1827"/>
          <p:cNvSpPr txBox="1"/>
          <p:nvPr/>
        </p:nvSpPr>
        <p:spPr>
          <a:xfrm>
            <a:off x="7477918" y="2033587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42</a:t>
            </a:r>
            <a:endParaRPr lang="fr-FR" sz="500" b="1" dirty="0"/>
          </a:p>
        </p:txBody>
      </p:sp>
      <p:sp>
        <p:nvSpPr>
          <p:cNvPr id="1833" name="ZoneTexte 1832"/>
          <p:cNvSpPr txBox="1"/>
          <p:nvPr/>
        </p:nvSpPr>
        <p:spPr>
          <a:xfrm>
            <a:off x="7342186" y="2033588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41</a:t>
            </a:r>
            <a:endParaRPr lang="fr-FR" sz="500" b="1" dirty="0"/>
          </a:p>
        </p:txBody>
      </p:sp>
      <p:sp>
        <p:nvSpPr>
          <p:cNvPr id="1898" name="ZoneTexte 1897"/>
          <p:cNvSpPr txBox="1"/>
          <p:nvPr/>
        </p:nvSpPr>
        <p:spPr>
          <a:xfrm>
            <a:off x="509936" y="11131255"/>
            <a:ext cx="11006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 err="1" smtClean="0"/>
              <a:t>Specific</a:t>
            </a:r>
            <a:r>
              <a:rPr lang="fr-FR" sz="700" b="1" dirty="0" smtClean="0"/>
              <a:t> volume in m</a:t>
            </a:r>
            <a:r>
              <a:rPr lang="fr-FR" sz="700" b="1" baseline="30000" dirty="0" smtClean="0"/>
              <a:t>3</a:t>
            </a:r>
            <a:r>
              <a:rPr lang="fr-FR" sz="700" b="1" dirty="0" smtClean="0"/>
              <a:t>/kg</a:t>
            </a:r>
            <a:endParaRPr lang="fr-FR" sz="700" b="1" dirty="0"/>
          </a:p>
        </p:txBody>
      </p:sp>
      <p:cxnSp>
        <p:nvCxnSpPr>
          <p:cNvPr id="1704" name="Connecteur droit 1703"/>
          <p:cNvCxnSpPr/>
          <p:nvPr/>
        </p:nvCxnSpPr>
        <p:spPr>
          <a:xfrm flipH="1">
            <a:off x="2534841" y="10982329"/>
            <a:ext cx="1190" cy="3810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0" name="Connecteur droit 1899"/>
          <p:cNvCxnSpPr/>
          <p:nvPr/>
        </p:nvCxnSpPr>
        <p:spPr>
          <a:xfrm flipH="1">
            <a:off x="2949179" y="10984706"/>
            <a:ext cx="1190" cy="3810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1" name="Connecteur droit 1900"/>
          <p:cNvCxnSpPr/>
          <p:nvPr/>
        </p:nvCxnSpPr>
        <p:spPr>
          <a:xfrm flipH="1">
            <a:off x="2122881" y="10984711"/>
            <a:ext cx="1190" cy="3810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2" name="Connecteur droit 1901"/>
          <p:cNvCxnSpPr/>
          <p:nvPr/>
        </p:nvCxnSpPr>
        <p:spPr>
          <a:xfrm flipH="1">
            <a:off x="1708539" y="10987092"/>
            <a:ext cx="1190" cy="3810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3" name="Connecteur droit 1902"/>
          <p:cNvCxnSpPr/>
          <p:nvPr/>
        </p:nvCxnSpPr>
        <p:spPr>
          <a:xfrm flipH="1">
            <a:off x="1291819" y="10984711"/>
            <a:ext cx="1190" cy="3810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4" name="Connecteur droit 1903"/>
          <p:cNvCxnSpPr/>
          <p:nvPr/>
        </p:nvCxnSpPr>
        <p:spPr>
          <a:xfrm flipH="1">
            <a:off x="882244" y="10987092"/>
            <a:ext cx="1190" cy="3810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5" name="Connecteur droit 1904"/>
          <p:cNvCxnSpPr/>
          <p:nvPr/>
        </p:nvCxnSpPr>
        <p:spPr>
          <a:xfrm flipH="1">
            <a:off x="3363517" y="10987090"/>
            <a:ext cx="1190" cy="3810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6" name="Connecteur droit 1905"/>
          <p:cNvCxnSpPr/>
          <p:nvPr/>
        </p:nvCxnSpPr>
        <p:spPr>
          <a:xfrm flipH="1">
            <a:off x="3777857" y="10987091"/>
            <a:ext cx="1190" cy="3810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7" name="Connecteur droit 1906"/>
          <p:cNvCxnSpPr/>
          <p:nvPr/>
        </p:nvCxnSpPr>
        <p:spPr>
          <a:xfrm flipH="1">
            <a:off x="4196957" y="10987091"/>
            <a:ext cx="1190" cy="3810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8" name="Connecteur droit 1907"/>
          <p:cNvCxnSpPr/>
          <p:nvPr/>
        </p:nvCxnSpPr>
        <p:spPr>
          <a:xfrm flipH="1">
            <a:off x="4616061" y="10987089"/>
            <a:ext cx="1190" cy="3810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9" name="Connecteur droit 1908"/>
          <p:cNvCxnSpPr/>
          <p:nvPr/>
        </p:nvCxnSpPr>
        <p:spPr>
          <a:xfrm flipH="1">
            <a:off x="5023254" y="10987089"/>
            <a:ext cx="1190" cy="3810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0" name="Connecteur droit 1909"/>
          <p:cNvCxnSpPr/>
          <p:nvPr/>
        </p:nvCxnSpPr>
        <p:spPr>
          <a:xfrm flipH="1">
            <a:off x="5435213" y="10989471"/>
            <a:ext cx="1190" cy="3810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1" name="Connecteur droit 1910"/>
          <p:cNvCxnSpPr/>
          <p:nvPr/>
        </p:nvCxnSpPr>
        <p:spPr>
          <a:xfrm flipH="1">
            <a:off x="5847170" y="10987088"/>
            <a:ext cx="1190" cy="3810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2" name="Connecteur droit 1911"/>
          <p:cNvCxnSpPr/>
          <p:nvPr/>
        </p:nvCxnSpPr>
        <p:spPr>
          <a:xfrm flipH="1">
            <a:off x="6256745" y="10982326"/>
            <a:ext cx="1190" cy="3810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3" name="Connecteur droit 1912"/>
          <p:cNvCxnSpPr/>
          <p:nvPr/>
        </p:nvCxnSpPr>
        <p:spPr>
          <a:xfrm flipH="1">
            <a:off x="6673463" y="10987089"/>
            <a:ext cx="1190" cy="3810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4" name="Connecteur droit 1913"/>
          <p:cNvCxnSpPr/>
          <p:nvPr/>
        </p:nvCxnSpPr>
        <p:spPr>
          <a:xfrm flipH="1">
            <a:off x="7085420" y="10989470"/>
            <a:ext cx="1190" cy="3810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5" name="Connecteur droit 1914"/>
          <p:cNvCxnSpPr/>
          <p:nvPr/>
        </p:nvCxnSpPr>
        <p:spPr>
          <a:xfrm flipH="1">
            <a:off x="7506901" y="10989470"/>
            <a:ext cx="1190" cy="3810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6" name="Connecteur droit 1915"/>
          <p:cNvCxnSpPr/>
          <p:nvPr/>
        </p:nvCxnSpPr>
        <p:spPr>
          <a:xfrm flipH="1">
            <a:off x="7916477" y="10984707"/>
            <a:ext cx="1190" cy="3810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7" name="Connecteur droit 1916"/>
          <p:cNvCxnSpPr/>
          <p:nvPr/>
        </p:nvCxnSpPr>
        <p:spPr>
          <a:xfrm flipH="1">
            <a:off x="8335577" y="10987089"/>
            <a:ext cx="1190" cy="3810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3" name="Forme libre 1932"/>
          <p:cNvSpPr/>
          <p:nvPr/>
        </p:nvSpPr>
        <p:spPr>
          <a:xfrm>
            <a:off x="859631" y="5310188"/>
            <a:ext cx="938212" cy="1010532"/>
          </a:xfrm>
          <a:custGeom>
            <a:avLst/>
            <a:gdLst>
              <a:gd name="connsiteX0" fmla="*/ 938212 w 938212"/>
              <a:gd name="connsiteY0" fmla="*/ 0 h 1010126"/>
              <a:gd name="connsiteX1" fmla="*/ 897731 w 938212"/>
              <a:gd name="connsiteY1" fmla="*/ 190500 h 1010126"/>
              <a:gd name="connsiteX2" fmla="*/ 812006 w 938212"/>
              <a:gd name="connsiteY2" fmla="*/ 476250 h 1010126"/>
              <a:gd name="connsiteX3" fmla="*/ 697706 w 938212"/>
              <a:gd name="connsiteY3" fmla="*/ 681037 h 1010126"/>
              <a:gd name="connsiteX4" fmla="*/ 526256 w 938212"/>
              <a:gd name="connsiteY4" fmla="*/ 850106 h 1010126"/>
              <a:gd name="connsiteX5" fmla="*/ 252412 w 938212"/>
              <a:gd name="connsiteY5" fmla="*/ 971550 h 1010126"/>
              <a:gd name="connsiteX6" fmla="*/ 59531 w 938212"/>
              <a:gd name="connsiteY6" fmla="*/ 1002506 h 1010126"/>
              <a:gd name="connsiteX7" fmla="*/ 0 w 938212"/>
              <a:gd name="connsiteY7" fmla="*/ 1009650 h 1010126"/>
              <a:gd name="connsiteX0" fmla="*/ 938212 w 938212"/>
              <a:gd name="connsiteY0" fmla="*/ 0 h 1010126"/>
              <a:gd name="connsiteX1" fmla="*/ 897731 w 938212"/>
              <a:gd name="connsiteY1" fmla="*/ 190500 h 1010126"/>
              <a:gd name="connsiteX2" fmla="*/ 812006 w 938212"/>
              <a:gd name="connsiteY2" fmla="*/ 476250 h 1010126"/>
              <a:gd name="connsiteX3" fmla="*/ 702469 w 938212"/>
              <a:gd name="connsiteY3" fmla="*/ 666750 h 1010126"/>
              <a:gd name="connsiteX4" fmla="*/ 526256 w 938212"/>
              <a:gd name="connsiteY4" fmla="*/ 850106 h 1010126"/>
              <a:gd name="connsiteX5" fmla="*/ 252412 w 938212"/>
              <a:gd name="connsiteY5" fmla="*/ 971550 h 1010126"/>
              <a:gd name="connsiteX6" fmla="*/ 59531 w 938212"/>
              <a:gd name="connsiteY6" fmla="*/ 1002506 h 1010126"/>
              <a:gd name="connsiteX7" fmla="*/ 0 w 938212"/>
              <a:gd name="connsiteY7" fmla="*/ 1009650 h 1010126"/>
              <a:gd name="connsiteX0" fmla="*/ 938212 w 938212"/>
              <a:gd name="connsiteY0" fmla="*/ 0 h 1010126"/>
              <a:gd name="connsiteX1" fmla="*/ 897731 w 938212"/>
              <a:gd name="connsiteY1" fmla="*/ 190500 h 1010126"/>
              <a:gd name="connsiteX2" fmla="*/ 807244 w 938212"/>
              <a:gd name="connsiteY2" fmla="*/ 469106 h 1010126"/>
              <a:gd name="connsiteX3" fmla="*/ 702469 w 938212"/>
              <a:gd name="connsiteY3" fmla="*/ 666750 h 1010126"/>
              <a:gd name="connsiteX4" fmla="*/ 526256 w 938212"/>
              <a:gd name="connsiteY4" fmla="*/ 850106 h 1010126"/>
              <a:gd name="connsiteX5" fmla="*/ 252412 w 938212"/>
              <a:gd name="connsiteY5" fmla="*/ 971550 h 1010126"/>
              <a:gd name="connsiteX6" fmla="*/ 59531 w 938212"/>
              <a:gd name="connsiteY6" fmla="*/ 1002506 h 1010126"/>
              <a:gd name="connsiteX7" fmla="*/ 0 w 938212"/>
              <a:gd name="connsiteY7" fmla="*/ 1009650 h 1010126"/>
              <a:gd name="connsiteX0" fmla="*/ 938212 w 938212"/>
              <a:gd name="connsiteY0" fmla="*/ 0 h 1010532"/>
              <a:gd name="connsiteX1" fmla="*/ 897731 w 938212"/>
              <a:gd name="connsiteY1" fmla="*/ 190500 h 1010532"/>
              <a:gd name="connsiteX2" fmla="*/ 807244 w 938212"/>
              <a:gd name="connsiteY2" fmla="*/ 469106 h 1010532"/>
              <a:gd name="connsiteX3" fmla="*/ 702469 w 938212"/>
              <a:gd name="connsiteY3" fmla="*/ 666750 h 1010532"/>
              <a:gd name="connsiteX4" fmla="*/ 526256 w 938212"/>
              <a:gd name="connsiteY4" fmla="*/ 850106 h 1010532"/>
              <a:gd name="connsiteX5" fmla="*/ 252412 w 938212"/>
              <a:gd name="connsiteY5" fmla="*/ 971550 h 1010532"/>
              <a:gd name="connsiteX6" fmla="*/ 73818 w 938212"/>
              <a:gd name="connsiteY6" fmla="*/ 1004887 h 1010532"/>
              <a:gd name="connsiteX7" fmla="*/ 0 w 938212"/>
              <a:gd name="connsiteY7" fmla="*/ 1009650 h 1010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8212" h="1010532">
                <a:moveTo>
                  <a:pt x="938212" y="0"/>
                </a:moveTo>
                <a:cubicBezTo>
                  <a:pt x="928488" y="55562"/>
                  <a:pt x="919559" y="112316"/>
                  <a:pt x="897731" y="190500"/>
                </a:cubicBezTo>
                <a:cubicBezTo>
                  <a:pt x="875903" y="268684"/>
                  <a:pt x="839788" y="389731"/>
                  <a:pt x="807244" y="469106"/>
                </a:cubicBezTo>
                <a:cubicBezTo>
                  <a:pt x="774700" y="548481"/>
                  <a:pt x="749300" y="603250"/>
                  <a:pt x="702469" y="666750"/>
                </a:cubicBezTo>
                <a:cubicBezTo>
                  <a:pt x="655638" y="730250"/>
                  <a:pt x="601266" y="799306"/>
                  <a:pt x="526256" y="850106"/>
                </a:cubicBezTo>
                <a:cubicBezTo>
                  <a:pt x="451247" y="900906"/>
                  <a:pt x="327818" y="945753"/>
                  <a:pt x="252412" y="971550"/>
                </a:cubicBezTo>
                <a:cubicBezTo>
                  <a:pt x="177006" y="997347"/>
                  <a:pt x="115887" y="998537"/>
                  <a:pt x="73818" y="1004887"/>
                </a:cubicBezTo>
                <a:cubicBezTo>
                  <a:pt x="31749" y="1011237"/>
                  <a:pt x="5953" y="1011238"/>
                  <a:pt x="0" y="1009650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34" name="Forme libre 1933"/>
          <p:cNvSpPr/>
          <p:nvPr/>
        </p:nvSpPr>
        <p:spPr>
          <a:xfrm>
            <a:off x="864393" y="5657850"/>
            <a:ext cx="1069182" cy="695801"/>
          </a:xfrm>
          <a:custGeom>
            <a:avLst/>
            <a:gdLst>
              <a:gd name="connsiteX0" fmla="*/ 938212 w 938212"/>
              <a:gd name="connsiteY0" fmla="*/ 0 h 1010126"/>
              <a:gd name="connsiteX1" fmla="*/ 897731 w 938212"/>
              <a:gd name="connsiteY1" fmla="*/ 190500 h 1010126"/>
              <a:gd name="connsiteX2" fmla="*/ 812006 w 938212"/>
              <a:gd name="connsiteY2" fmla="*/ 476250 h 1010126"/>
              <a:gd name="connsiteX3" fmla="*/ 697706 w 938212"/>
              <a:gd name="connsiteY3" fmla="*/ 681037 h 1010126"/>
              <a:gd name="connsiteX4" fmla="*/ 526256 w 938212"/>
              <a:gd name="connsiteY4" fmla="*/ 850106 h 1010126"/>
              <a:gd name="connsiteX5" fmla="*/ 252412 w 938212"/>
              <a:gd name="connsiteY5" fmla="*/ 971550 h 1010126"/>
              <a:gd name="connsiteX6" fmla="*/ 59531 w 938212"/>
              <a:gd name="connsiteY6" fmla="*/ 1002506 h 1010126"/>
              <a:gd name="connsiteX7" fmla="*/ 0 w 938212"/>
              <a:gd name="connsiteY7" fmla="*/ 1009650 h 1010126"/>
              <a:gd name="connsiteX0" fmla="*/ 938212 w 938212"/>
              <a:gd name="connsiteY0" fmla="*/ 0 h 1010126"/>
              <a:gd name="connsiteX1" fmla="*/ 897731 w 938212"/>
              <a:gd name="connsiteY1" fmla="*/ 190500 h 1010126"/>
              <a:gd name="connsiteX2" fmla="*/ 812006 w 938212"/>
              <a:gd name="connsiteY2" fmla="*/ 476250 h 1010126"/>
              <a:gd name="connsiteX3" fmla="*/ 702469 w 938212"/>
              <a:gd name="connsiteY3" fmla="*/ 666750 h 1010126"/>
              <a:gd name="connsiteX4" fmla="*/ 526256 w 938212"/>
              <a:gd name="connsiteY4" fmla="*/ 850106 h 1010126"/>
              <a:gd name="connsiteX5" fmla="*/ 252412 w 938212"/>
              <a:gd name="connsiteY5" fmla="*/ 971550 h 1010126"/>
              <a:gd name="connsiteX6" fmla="*/ 59531 w 938212"/>
              <a:gd name="connsiteY6" fmla="*/ 1002506 h 1010126"/>
              <a:gd name="connsiteX7" fmla="*/ 0 w 938212"/>
              <a:gd name="connsiteY7" fmla="*/ 1009650 h 1010126"/>
              <a:gd name="connsiteX0" fmla="*/ 938212 w 938212"/>
              <a:gd name="connsiteY0" fmla="*/ 0 h 1010126"/>
              <a:gd name="connsiteX1" fmla="*/ 897731 w 938212"/>
              <a:gd name="connsiteY1" fmla="*/ 190500 h 1010126"/>
              <a:gd name="connsiteX2" fmla="*/ 807244 w 938212"/>
              <a:gd name="connsiteY2" fmla="*/ 469106 h 1010126"/>
              <a:gd name="connsiteX3" fmla="*/ 702469 w 938212"/>
              <a:gd name="connsiteY3" fmla="*/ 666750 h 1010126"/>
              <a:gd name="connsiteX4" fmla="*/ 526256 w 938212"/>
              <a:gd name="connsiteY4" fmla="*/ 850106 h 1010126"/>
              <a:gd name="connsiteX5" fmla="*/ 252412 w 938212"/>
              <a:gd name="connsiteY5" fmla="*/ 971550 h 1010126"/>
              <a:gd name="connsiteX6" fmla="*/ 59531 w 938212"/>
              <a:gd name="connsiteY6" fmla="*/ 1002506 h 1010126"/>
              <a:gd name="connsiteX7" fmla="*/ 0 w 938212"/>
              <a:gd name="connsiteY7" fmla="*/ 1009650 h 1010126"/>
              <a:gd name="connsiteX0" fmla="*/ 938212 w 938212"/>
              <a:gd name="connsiteY0" fmla="*/ 0 h 1010126"/>
              <a:gd name="connsiteX1" fmla="*/ 897731 w 938212"/>
              <a:gd name="connsiteY1" fmla="*/ 190500 h 1010126"/>
              <a:gd name="connsiteX2" fmla="*/ 807244 w 938212"/>
              <a:gd name="connsiteY2" fmla="*/ 469106 h 1010126"/>
              <a:gd name="connsiteX3" fmla="*/ 723365 w 938212"/>
              <a:gd name="connsiteY3" fmla="*/ 621810 h 1010126"/>
              <a:gd name="connsiteX4" fmla="*/ 526256 w 938212"/>
              <a:gd name="connsiteY4" fmla="*/ 850106 h 1010126"/>
              <a:gd name="connsiteX5" fmla="*/ 252412 w 938212"/>
              <a:gd name="connsiteY5" fmla="*/ 971550 h 1010126"/>
              <a:gd name="connsiteX6" fmla="*/ 59531 w 938212"/>
              <a:gd name="connsiteY6" fmla="*/ 1002506 h 1010126"/>
              <a:gd name="connsiteX7" fmla="*/ 0 w 938212"/>
              <a:gd name="connsiteY7" fmla="*/ 1009650 h 1010126"/>
              <a:gd name="connsiteX0" fmla="*/ 938212 w 938212"/>
              <a:gd name="connsiteY0" fmla="*/ 0 h 1010126"/>
              <a:gd name="connsiteX1" fmla="*/ 897731 w 938212"/>
              <a:gd name="connsiteY1" fmla="*/ 190500 h 1010126"/>
              <a:gd name="connsiteX2" fmla="*/ 807244 w 938212"/>
              <a:gd name="connsiteY2" fmla="*/ 469106 h 1010126"/>
              <a:gd name="connsiteX3" fmla="*/ 752619 w 938212"/>
              <a:gd name="connsiteY3" fmla="*/ 576870 h 1010126"/>
              <a:gd name="connsiteX4" fmla="*/ 526256 w 938212"/>
              <a:gd name="connsiteY4" fmla="*/ 850106 h 1010126"/>
              <a:gd name="connsiteX5" fmla="*/ 252412 w 938212"/>
              <a:gd name="connsiteY5" fmla="*/ 971550 h 1010126"/>
              <a:gd name="connsiteX6" fmla="*/ 59531 w 938212"/>
              <a:gd name="connsiteY6" fmla="*/ 1002506 h 1010126"/>
              <a:gd name="connsiteX7" fmla="*/ 0 w 938212"/>
              <a:gd name="connsiteY7" fmla="*/ 1009650 h 1010126"/>
              <a:gd name="connsiteX0" fmla="*/ 938212 w 938212"/>
              <a:gd name="connsiteY0" fmla="*/ 0 h 1010126"/>
              <a:gd name="connsiteX1" fmla="*/ 897731 w 938212"/>
              <a:gd name="connsiteY1" fmla="*/ 190500 h 1010126"/>
              <a:gd name="connsiteX2" fmla="*/ 807244 w 938212"/>
              <a:gd name="connsiteY2" fmla="*/ 469106 h 1010126"/>
              <a:gd name="connsiteX3" fmla="*/ 752619 w 938212"/>
              <a:gd name="connsiteY3" fmla="*/ 576870 h 1010126"/>
              <a:gd name="connsiteX4" fmla="*/ 526256 w 938212"/>
              <a:gd name="connsiteY4" fmla="*/ 850106 h 1010126"/>
              <a:gd name="connsiteX5" fmla="*/ 252412 w 938212"/>
              <a:gd name="connsiteY5" fmla="*/ 971550 h 1010126"/>
              <a:gd name="connsiteX6" fmla="*/ 59531 w 938212"/>
              <a:gd name="connsiteY6" fmla="*/ 1002506 h 1010126"/>
              <a:gd name="connsiteX7" fmla="*/ 0 w 938212"/>
              <a:gd name="connsiteY7" fmla="*/ 1009650 h 1010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8212" h="1010126">
                <a:moveTo>
                  <a:pt x="938212" y="0"/>
                </a:moveTo>
                <a:cubicBezTo>
                  <a:pt x="928488" y="55562"/>
                  <a:pt x="919559" y="112316"/>
                  <a:pt x="897731" y="190500"/>
                </a:cubicBezTo>
                <a:cubicBezTo>
                  <a:pt x="875903" y="268684"/>
                  <a:pt x="831429" y="404711"/>
                  <a:pt x="807244" y="469106"/>
                </a:cubicBezTo>
                <a:cubicBezTo>
                  <a:pt x="783059" y="533501"/>
                  <a:pt x="795272" y="502999"/>
                  <a:pt x="752619" y="576870"/>
                </a:cubicBezTo>
                <a:cubicBezTo>
                  <a:pt x="709966" y="650741"/>
                  <a:pt x="609624" y="784326"/>
                  <a:pt x="526256" y="850106"/>
                </a:cubicBezTo>
                <a:cubicBezTo>
                  <a:pt x="442888" y="915886"/>
                  <a:pt x="330199" y="946150"/>
                  <a:pt x="252412" y="971550"/>
                </a:cubicBezTo>
                <a:cubicBezTo>
                  <a:pt x="174625" y="996950"/>
                  <a:pt x="101600" y="996156"/>
                  <a:pt x="59531" y="1002506"/>
                </a:cubicBezTo>
                <a:cubicBezTo>
                  <a:pt x="17462" y="1008856"/>
                  <a:pt x="5953" y="1011238"/>
                  <a:pt x="0" y="1009650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35" name="Connecteur droit 1934"/>
          <p:cNvCxnSpPr/>
          <p:nvPr/>
        </p:nvCxnSpPr>
        <p:spPr>
          <a:xfrm flipV="1">
            <a:off x="1943100" y="5307806"/>
            <a:ext cx="0" cy="10810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6" name="Connecteur droit 1935"/>
          <p:cNvCxnSpPr/>
          <p:nvPr/>
        </p:nvCxnSpPr>
        <p:spPr>
          <a:xfrm flipH="1" flipV="1">
            <a:off x="864393" y="6386514"/>
            <a:ext cx="1183482" cy="2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7" name="Connecteur droit 1936"/>
          <p:cNvCxnSpPr/>
          <p:nvPr/>
        </p:nvCxnSpPr>
        <p:spPr>
          <a:xfrm flipH="1" flipV="1">
            <a:off x="1993106" y="5310188"/>
            <a:ext cx="2381" cy="113109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8" name="Connecteur droit 1937"/>
          <p:cNvCxnSpPr/>
          <p:nvPr/>
        </p:nvCxnSpPr>
        <p:spPr>
          <a:xfrm flipH="1" flipV="1">
            <a:off x="862012" y="6436519"/>
            <a:ext cx="1131094" cy="7144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9" name="Connecteur droit 1938"/>
          <p:cNvCxnSpPr/>
          <p:nvPr/>
        </p:nvCxnSpPr>
        <p:spPr>
          <a:xfrm flipH="1" flipV="1">
            <a:off x="1769268" y="5474494"/>
            <a:ext cx="171451" cy="464344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0" name="Connecteur droit 1939"/>
          <p:cNvCxnSpPr/>
          <p:nvPr/>
        </p:nvCxnSpPr>
        <p:spPr>
          <a:xfrm flipH="1" flipV="1">
            <a:off x="1945480" y="5936456"/>
            <a:ext cx="54769" cy="2381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1" name="Connecteur droit 1940"/>
          <p:cNvCxnSpPr/>
          <p:nvPr/>
        </p:nvCxnSpPr>
        <p:spPr>
          <a:xfrm flipV="1">
            <a:off x="923925" y="5314950"/>
            <a:ext cx="535781" cy="9191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2" name="Connecteur droit 1941"/>
          <p:cNvCxnSpPr>
            <a:stCxn id="1933" idx="3"/>
          </p:cNvCxnSpPr>
          <p:nvPr/>
        </p:nvCxnSpPr>
        <p:spPr>
          <a:xfrm flipH="1" flipV="1">
            <a:off x="1200150" y="5762626"/>
            <a:ext cx="361950" cy="214312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3" name="Connecteur droit 1942"/>
          <p:cNvCxnSpPr/>
          <p:nvPr/>
        </p:nvCxnSpPr>
        <p:spPr>
          <a:xfrm flipH="1" flipV="1">
            <a:off x="1562100" y="5976939"/>
            <a:ext cx="373856" cy="211930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4" name="Connecteur droit 1943"/>
          <p:cNvCxnSpPr/>
          <p:nvPr/>
        </p:nvCxnSpPr>
        <p:spPr>
          <a:xfrm flipH="1" flipV="1">
            <a:off x="1254919" y="5726908"/>
            <a:ext cx="683418" cy="495298"/>
          </a:xfrm>
          <a:prstGeom prst="line">
            <a:avLst/>
          </a:prstGeom>
          <a:ln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5" name="Connecteur droit 1944"/>
          <p:cNvCxnSpPr/>
          <p:nvPr/>
        </p:nvCxnSpPr>
        <p:spPr>
          <a:xfrm>
            <a:off x="1495426" y="6055520"/>
            <a:ext cx="450055" cy="2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6" name="Connecteur droit 1945"/>
          <p:cNvCxnSpPr/>
          <p:nvPr/>
        </p:nvCxnSpPr>
        <p:spPr>
          <a:xfrm flipV="1">
            <a:off x="1945481" y="6057900"/>
            <a:ext cx="104775" cy="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7" name="Connecteur droit 1946"/>
          <p:cNvCxnSpPr>
            <a:endCxn id="1933" idx="5"/>
          </p:cNvCxnSpPr>
          <p:nvPr/>
        </p:nvCxnSpPr>
        <p:spPr>
          <a:xfrm flipH="1" flipV="1">
            <a:off x="1112043" y="6281738"/>
            <a:ext cx="4764" cy="1071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8" name="Connecteur droit 1947"/>
          <p:cNvCxnSpPr/>
          <p:nvPr/>
        </p:nvCxnSpPr>
        <p:spPr>
          <a:xfrm flipH="1" flipV="1">
            <a:off x="983457" y="6203158"/>
            <a:ext cx="309561" cy="183355"/>
          </a:xfrm>
          <a:prstGeom prst="line">
            <a:avLst/>
          </a:prstGeom>
          <a:ln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9" name="Connecteur droit 1948"/>
          <p:cNvCxnSpPr/>
          <p:nvPr/>
        </p:nvCxnSpPr>
        <p:spPr>
          <a:xfrm flipH="1" flipV="1">
            <a:off x="973933" y="6210303"/>
            <a:ext cx="361948" cy="176210"/>
          </a:xfrm>
          <a:prstGeom prst="line">
            <a:avLst/>
          </a:prstGeom>
          <a:ln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0" name="Connecteur droit 1949"/>
          <p:cNvCxnSpPr/>
          <p:nvPr/>
        </p:nvCxnSpPr>
        <p:spPr>
          <a:xfrm flipH="1" flipV="1">
            <a:off x="1716881" y="6060285"/>
            <a:ext cx="2381" cy="328609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1" name="Connecteur droit 1950"/>
          <p:cNvCxnSpPr/>
          <p:nvPr/>
        </p:nvCxnSpPr>
        <p:spPr>
          <a:xfrm flipV="1">
            <a:off x="1495425" y="6060282"/>
            <a:ext cx="2382" cy="328612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2" name="Connecteur droit 1951"/>
          <p:cNvCxnSpPr/>
          <p:nvPr/>
        </p:nvCxnSpPr>
        <p:spPr>
          <a:xfrm flipV="1">
            <a:off x="1574006" y="5953125"/>
            <a:ext cx="1" cy="435769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3" name="ZoneTexte 1952"/>
          <p:cNvSpPr txBox="1"/>
          <p:nvPr/>
        </p:nvSpPr>
        <p:spPr>
          <a:xfrm>
            <a:off x="1226345" y="5534024"/>
            <a:ext cx="5691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" b="1" dirty="0" err="1" smtClean="0"/>
              <a:t>Mist</a:t>
            </a:r>
            <a:r>
              <a:rPr lang="fr-FR" sz="400" b="1" dirty="0" smtClean="0"/>
              <a:t> </a:t>
            </a:r>
            <a:r>
              <a:rPr lang="fr-FR" sz="400" b="1" dirty="0" err="1" smtClean="0"/>
              <a:t>with</a:t>
            </a:r>
            <a:r>
              <a:rPr lang="fr-FR" sz="400" b="1" dirty="0" smtClean="0"/>
              <a:t> water </a:t>
            </a:r>
            <a:r>
              <a:rPr lang="fr-FR" sz="400" b="1" dirty="0" err="1" smtClean="0"/>
              <a:t>droplets</a:t>
            </a:r>
            <a:endParaRPr lang="fr-FR" sz="400" b="1" dirty="0"/>
          </a:p>
        </p:txBody>
      </p:sp>
      <p:sp>
        <p:nvSpPr>
          <p:cNvPr id="1954" name="ZoneTexte 1953"/>
          <p:cNvSpPr txBox="1"/>
          <p:nvPr/>
        </p:nvSpPr>
        <p:spPr>
          <a:xfrm>
            <a:off x="661987" y="6186488"/>
            <a:ext cx="457200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" b="1" dirty="0" err="1" smtClean="0"/>
              <a:t>Mist</a:t>
            </a:r>
            <a:r>
              <a:rPr lang="fr-FR" sz="400" b="1" dirty="0" smtClean="0"/>
              <a:t> </a:t>
            </a:r>
            <a:r>
              <a:rPr lang="fr-FR" sz="400" b="1" dirty="0" err="1" smtClean="0"/>
              <a:t>with</a:t>
            </a:r>
            <a:r>
              <a:rPr lang="fr-FR" sz="400" b="1" dirty="0" smtClean="0"/>
              <a:t> </a:t>
            </a:r>
            <a:r>
              <a:rPr lang="fr-FR" sz="400" b="1" dirty="0" err="1" smtClean="0"/>
              <a:t>ice</a:t>
            </a:r>
            <a:endParaRPr lang="fr-FR" sz="400" b="1" dirty="0"/>
          </a:p>
        </p:txBody>
      </p:sp>
      <p:sp>
        <p:nvSpPr>
          <p:cNvPr id="1955" name="ZoneTexte 1954"/>
          <p:cNvSpPr txBox="1"/>
          <p:nvPr/>
        </p:nvSpPr>
        <p:spPr>
          <a:xfrm rot="1808283">
            <a:off x="1079687" y="5820547"/>
            <a:ext cx="584617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" b="1" dirty="0" smtClean="0">
                <a:solidFill>
                  <a:srgbClr val="FF0000"/>
                </a:solidFill>
              </a:rPr>
              <a:t>Constant </a:t>
            </a:r>
            <a:r>
              <a:rPr lang="fr-FR" sz="400" b="1" dirty="0" err="1" smtClean="0">
                <a:solidFill>
                  <a:srgbClr val="FF0000"/>
                </a:solidFill>
              </a:rPr>
              <a:t>enthalpy</a:t>
            </a:r>
            <a:endParaRPr lang="fr-FR" sz="400" b="1" dirty="0">
              <a:solidFill>
                <a:srgbClr val="FF0000"/>
              </a:solidFill>
            </a:endParaRPr>
          </a:p>
        </p:txBody>
      </p:sp>
      <p:sp>
        <p:nvSpPr>
          <p:cNvPr id="1956" name="ZoneTexte 1955"/>
          <p:cNvSpPr txBox="1"/>
          <p:nvPr/>
        </p:nvSpPr>
        <p:spPr>
          <a:xfrm rot="4183016">
            <a:off x="1556377" y="5560948"/>
            <a:ext cx="63109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" b="1" dirty="0" smtClean="0">
                <a:solidFill>
                  <a:srgbClr val="92D050"/>
                </a:solidFill>
              </a:rPr>
              <a:t>Constant </a:t>
            </a:r>
            <a:r>
              <a:rPr lang="fr-FR" sz="400" b="1" dirty="0" err="1" smtClean="0">
                <a:solidFill>
                  <a:srgbClr val="92D050"/>
                </a:solidFill>
              </a:rPr>
              <a:t>sp</a:t>
            </a:r>
            <a:r>
              <a:rPr lang="fr-FR" sz="400" b="1" dirty="0" smtClean="0">
                <a:solidFill>
                  <a:srgbClr val="92D050"/>
                </a:solidFill>
              </a:rPr>
              <a:t>. volume</a:t>
            </a:r>
            <a:endParaRPr lang="fr-FR" sz="400" b="1" dirty="0">
              <a:solidFill>
                <a:srgbClr val="92D050"/>
              </a:solidFill>
            </a:endParaRPr>
          </a:p>
        </p:txBody>
      </p:sp>
      <p:sp>
        <p:nvSpPr>
          <p:cNvPr id="1957" name="ZoneTexte 1956"/>
          <p:cNvSpPr txBox="1"/>
          <p:nvPr/>
        </p:nvSpPr>
        <p:spPr>
          <a:xfrm rot="20284312">
            <a:off x="1193006" y="6167442"/>
            <a:ext cx="704850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" b="1" dirty="0" err="1" smtClean="0"/>
              <a:t>Const</a:t>
            </a:r>
            <a:r>
              <a:rPr lang="fr-FR" sz="400" b="1" dirty="0" smtClean="0"/>
              <a:t>. relative </a:t>
            </a:r>
            <a:r>
              <a:rPr lang="fr-FR" sz="400" b="1" dirty="0" err="1" smtClean="0"/>
              <a:t>humidity</a:t>
            </a:r>
            <a:endParaRPr lang="fr-FR" sz="400" b="1" dirty="0"/>
          </a:p>
        </p:txBody>
      </p:sp>
      <p:sp>
        <p:nvSpPr>
          <p:cNvPr id="1958" name="ZoneTexte 1957"/>
          <p:cNvSpPr txBox="1"/>
          <p:nvPr/>
        </p:nvSpPr>
        <p:spPr>
          <a:xfrm rot="19593576">
            <a:off x="1052514" y="6010279"/>
            <a:ext cx="704850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" b="1" dirty="0" smtClean="0"/>
              <a:t>Saturation </a:t>
            </a:r>
            <a:r>
              <a:rPr lang="fr-FR" sz="400" b="1" dirty="0" err="1" smtClean="0"/>
              <a:t>curve</a:t>
            </a:r>
            <a:endParaRPr lang="fr-FR" sz="400" b="1" dirty="0"/>
          </a:p>
        </p:txBody>
      </p:sp>
      <p:sp>
        <p:nvSpPr>
          <p:cNvPr id="1959" name="ZoneTexte 1958"/>
          <p:cNvSpPr txBox="1"/>
          <p:nvPr/>
        </p:nvSpPr>
        <p:spPr>
          <a:xfrm rot="2164454">
            <a:off x="1191014" y="5745949"/>
            <a:ext cx="526881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" b="1" dirty="0" err="1" smtClean="0">
                <a:solidFill>
                  <a:schemeClr val="accent1"/>
                </a:solidFill>
              </a:rPr>
              <a:t>Wet</a:t>
            </a:r>
            <a:r>
              <a:rPr lang="fr-FR" sz="400" b="1" dirty="0" smtClean="0">
                <a:solidFill>
                  <a:schemeClr val="accent1"/>
                </a:solidFill>
              </a:rPr>
              <a:t> bulb </a:t>
            </a:r>
            <a:r>
              <a:rPr lang="fr-FR" sz="400" b="1" dirty="0" err="1" smtClean="0">
                <a:solidFill>
                  <a:schemeClr val="accent1"/>
                </a:solidFill>
              </a:rPr>
              <a:t>temp</a:t>
            </a:r>
            <a:r>
              <a:rPr lang="fr-FR" sz="400" b="1" dirty="0" smtClean="0">
                <a:solidFill>
                  <a:schemeClr val="accent1"/>
                </a:solidFill>
              </a:rPr>
              <a:t>.</a:t>
            </a:r>
            <a:endParaRPr lang="fr-FR" sz="400" b="1" dirty="0">
              <a:solidFill>
                <a:schemeClr val="accent1"/>
              </a:solidFill>
            </a:endParaRPr>
          </a:p>
        </p:txBody>
      </p:sp>
      <p:sp>
        <p:nvSpPr>
          <p:cNvPr id="1960" name="ZoneTexte 1959"/>
          <p:cNvSpPr txBox="1"/>
          <p:nvPr/>
        </p:nvSpPr>
        <p:spPr>
          <a:xfrm rot="5400000">
            <a:off x="1373978" y="6591302"/>
            <a:ext cx="704850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" b="1" dirty="0" smtClean="0"/>
              <a:t>Dry </a:t>
            </a:r>
            <a:r>
              <a:rPr lang="fr-FR" sz="400" b="1" dirty="0" err="1" smtClean="0"/>
              <a:t>temperature</a:t>
            </a:r>
            <a:endParaRPr lang="fr-FR" sz="400" b="1" dirty="0"/>
          </a:p>
        </p:txBody>
      </p:sp>
      <p:sp>
        <p:nvSpPr>
          <p:cNvPr id="1961" name="ZoneTexte 1960"/>
          <p:cNvSpPr txBox="1"/>
          <p:nvPr/>
        </p:nvSpPr>
        <p:spPr>
          <a:xfrm rot="5400000">
            <a:off x="1221578" y="6593683"/>
            <a:ext cx="704850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" b="1" dirty="0" smtClean="0"/>
              <a:t>Saturation </a:t>
            </a:r>
            <a:r>
              <a:rPr lang="fr-FR" sz="400" b="1" dirty="0" err="1" smtClean="0"/>
              <a:t>temperature</a:t>
            </a:r>
            <a:endParaRPr lang="fr-FR" sz="400" b="1" dirty="0"/>
          </a:p>
        </p:txBody>
      </p:sp>
      <p:sp>
        <p:nvSpPr>
          <p:cNvPr id="1962" name="ZoneTexte 1961"/>
          <p:cNvSpPr txBox="1"/>
          <p:nvPr/>
        </p:nvSpPr>
        <p:spPr>
          <a:xfrm rot="5400000">
            <a:off x="1145378" y="6588921"/>
            <a:ext cx="704850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" b="1" dirty="0" err="1" smtClean="0"/>
              <a:t>Dew</a:t>
            </a:r>
            <a:r>
              <a:rPr lang="fr-FR" sz="400" b="1" dirty="0" smtClean="0"/>
              <a:t> point</a:t>
            </a:r>
            <a:endParaRPr lang="fr-FR" sz="400" b="1" dirty="0"/>
          </a:p>
        </p:txBody>
      </p:sp>
      <p:cxnSp>
        <p:nvCxnSpPr>
          <p:cNvPr id="1964" name="Connecteur droit 1963"/>
          <p:cNvCxnSpPr/>
          <p:nvPr/>
        </p:nvCxnSpPr>
        <p:spPr>
          <a:xfrm flipV="1">
            <a:off x="2045493" y="5310188"/>
            <a:ext cx="1" cy="1081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5" name="ZoneTexte 1964"/>
          <p:cNvSpPr txBox="1"/>
          <p:nvPr/>
        </p:nvSpPr>
        <p:spPr>
          <a:xfrm>
            <a:off x="1083467" y="5113052"/>
            <a:ext cx="11525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 smtClean="0"/>
              <a:t>How to </a:t>
            </a:r>
            <a:r>
              <a:rPr lang="fr-FR" sz="700" b="1" dirty="0" err="1" smtClean="0"/>
              <a:t>read</a:t>
            </a:r>
            <a:r>
              <a:rPr lang="fr-FR" sz="700" b="1" dirty="0" smtClean="0"/>
              <a:t> the chart</a:t>
            </a:r>
            <a:endParaRPr lang="fr-FR" sz="700" b="1" dirty="0"/>
          </a:p>
        </p:txBody>
      </p:sp>
      <p:sp>
        <p:nvSpPr>
          <p:cNvPr id="1966" name="ZoneTexte 1965"/>
          <p:cNvSpPr txBox="1"/>
          <p:nvPr/>
        </p:nvSpPr>
        <p:spPr>
          <a:xfrm>
            <a:off x="1679574" y="5945188"/>
            <a:ext cx="526260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" b="1" dirty="0" smtClean="0">
                <a:solidFill>
                  <a:schemeClr val="accent1"/>
                </a:solidFill>
              </a:rPr>
              <a:t>Abs. </a:t>
            </a:r>
            <a:r>
              <a:rPr lang="fr-FR" sz="400" b="1" dirty="0" err="1" smtClean="0">
                <a:solidFill>
                  <a:schemeClr val="accent1"/>
                </a:solidFill>
              </a:rPr>
              <a:t>Humidity</a:t>
            </a:r>
            <a:endParaRPr lang="fr-FR" sz="400" b="1" dirty="0">
              <a:solidFill>
                <a:schemeClr val="accent1"/>
              </a:solidFill>
            </a:endParaRPr>
          </a:p>
        </p:txBody>
      </p:sp>
      <p:sp>
        <p:nvSpPr>
          <p:cNvPr id="1967" name="ZoneTexte 1966"/>
          <p:cNvSpPr txBox="1"/>
          <p:nvPr/>
        </p:nvSpPr>
        <p:spPr>
          <a:xfrm rot="16200000">
            <a:off x="1812922" y="5380831"/>
            <a:ext cx="52387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" b="1" dirty="0" smtClean="0"/>
              <a:t>Water pressure</a:t>
            </a:r>
            <a:endParaRPr lang="fr-FR" sz="400" b="1" dirty="0"/>
          </a:p>
        </p:txBody>
      </p:sp>
      <p:cxnSp>
        <p:nvCxnSpPr>
          <p:cNvPr id="1969" name="Connecteur droit 1968"/>
          <p:cNvCxnSpPr/>
          <p:nvPr/>
        </p:nvCxnSpPr>
        <p:spPr>
          <a:xfrm flipH="1" flipV="1">
            <a:off x="1050130" y="6298406"/>
            <a:ext cx="26195" cy="92869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0" name="Connecteur droit 1969"/>
          <p:cNvCxnSpPr/>
          <p:nvPr/>
        </p:nvCxnSpPr>
        <p:spPr>
          <a:xfrm flipV="1">
            <a:off x="1073943" y="6388895"/>
            <a:ext cx="2381" cy="52386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1" name="ZoneTexte 1970"/>
          <p:cNvSpPr txBox="1"/>
          <p:nvPr/>
        </p:nvSpPr>
        <p:spPr>
          <a:xfrm rot="5400000">
            <a:off x="869420" y="6491283"/>
            <a:ext cx="418746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" b="1" dirty="0" err="1" smtClean="0">
                <a:solidFill>
                  <a:srgbClr val="92D050"/>
                </a:solidFill>
              </a:rPr>
              <a:t>sp</a:t>
            </a:r>
            <a:r>
              <a:rPr lang="fr-FR" sz="400" b="1" dirty="0" smtClean="0">
                <a:solidFill>
                  <a:srgbClr val="92D050"/>
                </a:solidFill>
              </a:rPr>
              <a:t>. volume</a:t>
            </a:r>
            <a:endParaRPr lang="fr-FR" sz="4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2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853</TotalTime>
  <Words>491</Words>
  <Application>Microsoft Office PowerPoint</Application>
  <PresentationFormat>A3 (297 x 420 mm)</PresentationFormat>
  <Paragraphs>305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boichot</dc:creator>
  <cp:lastModifiedBy>boichot</cp:lastModifiedBy>
  <cp:revision>144</cp:revision>
  <dcterms:created xsi:type="dcterms:W3CDTF">2024-04-09T11:09:45Z</dcterms:created>
  <dcterms:modified xsi:type="dcterms:W3CDTF">2024-04-12T13:57:38Z</dcterms:modified>
</cp:coreProperties>
</file>