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178" autoAdjust="0"/>
  </p:normalViewPr>
  <p:slideViewPr>
    <p:cSldViewPr snapToGrid="0">
      <p:cViewPr>
        <p:scale>
          <a:sx n="150" d="100"/>
          <a:sy n="150" d="100"/>
        </p:scale>
        <p:origin x="174" y="-6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E67F-EB4D-4349-B2E6-A7D5A9648485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7" name="Connecteur droit 1896"/>
          <p:cNvCxnSpPr/>
          <p:nvPr/>
        </p:nvCxnSpPr>
        <p:spPr>
          <a:xfrm>
            <a:off x="1643063" y="10791031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" name="Connecteur droit 1894"/>
          <p:cNvCxnSpPr/>
          <p:nvPr/>
        </p:nvCxnSpPr>
        <p:spPr>
          <a:xfrm>
            <a:off x="1392238" y="10791031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/>
          <p:cNvCxnSpPr/>
          <p:nvPr/>
        </p:nvCxnSpPr>
        <p:spPr>
          <a:xfrm>
            <a:off x="1268413" y="10791031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Connecteur droit 1889"/>
          <p:cNvCxnSpPr/>
          <p:nvPr/>
        </p:nvCxnSpPr>
        <p:spPr>
          <a:xfrm>
            <a:off x="17827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/>
          <p:cNvCxnSpPr/>
          <p:nvPr/>
        </p:nvCxnSpPr>
        <p:spPr>
          <a:xfrm>
            <a:off x="190023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Connecteur droit 1887"/>
          <p:cNvCxnSpPr/>
          <p:nvPr/>
        </p:nvCxnSpPr>
        <p:spPr>
          <a:xfrm>
            <a:off x="202088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Connecteur droit 1886"/>
          <p:cNvCxnSpPr/>
          <p:nvPr/>
        </p:nvCxnSpPr>
        <p:spPr>
          <a:xfrm>
            <a:off x="21637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1" name="Connecteur droit 1880"/>
          <p:cNvCxnSpPr/>
          <p:nvPr/>
        </p:nvCxnSpPr>
        <p:spPr>
          <a:xfrm>
            <a:off x="295751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0" name="Connecteur droit 1879"/>
          <p:cNvCxnSpPr/>
          <p:nvPr/>
        </p:nvCxnSpPr>
        <p:spPr>
          <a:xfrm>
            <a:off x="3081338" y="10791031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Connecteur droit 1876"/>
          <p:cNvCxnSpPr/>
          <p:nvPr/>
        </p:nvCxnSpPr>
        <p:spPr>
          <a:xfrm>
            <a:off x="3506788" y="1078785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Connecteur droit 1875"/>
          <p:cNvCxnSpPr/>
          <p:nvPr/>
        </p:nvCxnSpPr>
        <p:spPr>
          <a:xfrm>
            <a:off x="3636963" y="10791031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7" name="Connecteur droit 1856"/>
          <p:cNvCxnSpPr/>
          <p:nvPr/>
        </p:nvCxnSpPr>
        <p:spPr>
          <a:xfrm>
            <a:off x="3779838" y="1078785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6" name="Connecteur droit 1855"/>
          <p:cNvCxnSpPr/>
          <p:nvPr/>
        </p:nvCxnSpPr>
        <p:spPr>
          <a:xfrm>
            <a:off x="3922713" y="1078785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necteur droit 1853"/>
          <p:cNvCxnSpPr/>
          <p:nvPr/>
        </p:nvCxnSpPr>
        <p:spPr>
          <a:xfrm>
            <a:off x="4219575" y="1078944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necteur droit 1852"/>
          <p:cNvCxnSpPr/>
          <p:nvPr/>
        </p:nvCxnSpPr>
        <p:spPr>
          <a:xfrm>
            <a:off x="4371975" y="1078944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necteur droit 1851"/>
          <p:cNvCxnSpPr/>
          <p:nvPr/>
        </p:nvCxnSpPr>
        <p:spPr>
          <a:xfrm>
            <a:off x="4521994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necteur droit 1849"/>
          <p:cNvCxnSpPr/>
          <p:nvPr/>
        </p:nvCxnSpPr>
        <p:spPr>
          <a:xfrm>
            <a:off x="4833939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necteur droit 1848"/>
          <p:cNvCxnSpPr/>
          <p:nvPr/>
        </p:nvCxnSpPr>
        <p:spPr>
          <a:xfrm>
            <a:off x="4995864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necteur droit 1847"/>
          <p:cNvCxnSpPr/>
          <p:nvPr/>
        </p:nvCxnSpPr>
        <p:spPr>
          <a:xfrm>
            <a:off x="5148264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necteur droit 1846"/>
          <p:cNvCxnSpPr/>
          <p:nvPr/>
        </p:nvCxnSpPr>
        <p:spPr>
          <a:xfrm>
            <a:off x="5317332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necteur droit 1845"/>
          <p:cNvCxnSpPr/>
          <p:nvPr/>
        </p:nvCxnSpPr>
        <p:spPr>
          <a:xfrm>
            <a:off x="5479258" y="1078944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necteur droit 1844"/>
          <p:cNvCxnSpPr/>
          <p:nvPr/>
        </p:nvCxnSpPr>
        <p:spPr>
          <a:xfrm>
            <a:off x="5650708" y="1079182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necteur droit 1840"/>
          <p:cNvCxnSpPr/>
          <p:nvPr/>
        </p:nvCxnSpPr>
        <p:spPr>
          <a:xfrm>
            <a:off x="5824539" y="1079182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Connecteur droit 1835"/>
          <p:cNvCxnSpPr/>
          <p:nvPr/>
        </p:nvCxnSpPr>
        <p:spPr>
          <a:xfrm>
            <a:off x="6005514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Connecteur droit 1808"/>
          <p:cNvCxnSpPr/>
          <p:nvPr/>
        </p:nvCxnSpPr>
        <p:spPr>
          <a:xfrm>
            <a:off x="6357938" y="10787063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7" name="Connecteur droit 1806"/>
          <p:cNvCxnSpPr/>
          <p:nvPr/>
        </p:nvCxnSpPr>
        <p:spPr>
          <a:xfrm>
            <a:off x="6548438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Connecteur droit 1785"/>
          <p:cNvCxnSpPr/>
          <p:nvPr/>
        </p:nvCxnSpPr>
        <p:spPr>
          <a:xfrm>
            <a:off x="6743701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4" name="Connecteur droit 1783"/>
          <p:cNvCxnSpPr/>
          <p:nvPr/>
        </p:nvCxnSpPr>
        <p:spPr>
          <a:xfrm>
            <a:off x="6938963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1" name="Connecteur droit 1760"/>
          <p:cNvCxnSpPr/>
          <p:nvPr/>
        </p:nvCxnSpPr>
        <p:spPr>
          <a:xfrm>
            <a:off x="7146133" y="10789443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Connecteur droit 1759"/>
          <p:cNvCxnSpPr/>
          <p:nvPr/>
        </p:nvCxnSpPr>
        <p:spPr>
          <a:xfrm>
            <a:off x="7353301" y="10791824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Connecteur droit 1750"/>
          <p:cNvCxnSpPr/>
          <p:nvPr/>
        </p:nvCxnSpPr>
        <p:spPr>
          <a:xfrm>
            <a:off x="7565233" y="10796588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Connecteur droit 1749"/>
          <p:cNvCxnSpPr/>
          <p:nvPr/>
        </p:nvCxnSpPr>
        <p:spPr>
          <a:xfrm>
            <a:off x="8008145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Connecteur droit 1440"/>
          <p:cNvCxnSpPr/>
          <p:nvPr/>
        </p:nvCxnSpPr>
        <p:spPr>
          <a:xfrm>
            <a:off x="7781926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Connecteur droit 1738"/>
          <p:cNvCxnSpPr/>
          <p:nvPr/>
        </p:nvCxnSpPr>
        <p:spPr>
          <a:xfrm>
            <a:off x="8239126" y="10791825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557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Air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in </a:t>
            </a:r>
            <a:r>
              <a:rPr lang="fr-FR" sz="700" b="1" dirty="0" smtClean="0"/>
              <a:t>kcal/kg</a:t>
            </a:r>
            <a:r>
              <a:rPr lang="fr-FR" sz="700" b="1" baseline="-25000" dirty="0" smtClean="0"/>
              <a:t> dry air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85825" y="30369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86929" y="29266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88206" y="30369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615481" y="29719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88206" y="30433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617860" y="30219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901229" y="30456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67869" y="30719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810744" y="31528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915517" y="30409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36949" y="30433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36937" y="32386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86954" y="30361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84563" y="33814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48867" y="30361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41713" y="35243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34605" y="30361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106019" y="37577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70335" y="30456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48256" y="38958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84648" y="30361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43518" y="40482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84685" y="30385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24506" y="41672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213299" y="30361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72169" y="42149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213298" y="30409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74866" y="37553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213298" y="30433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79365" y="41482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48447" y="40244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215679" y="30409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48954" y="30433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67575" y="37953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91854" y="30433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600938" y="38619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213298" y="30409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34184" y="38767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210917" y="30361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55628" y="37529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83027" y="35410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76999" y="34600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41" name="Connecteur droit 1240"/>
          <p:cNvCxnSpPr/>
          <p:nvPr/>
        </p:nvCxnSpPr>
        <p:spPr>
          <a:xfrm>
            <a:off x="2213298" y="30409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26985" y="34219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20437" y="30409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76990" y="33124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210917" y="30385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70484" y="31862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213293" y="30409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84773" y="30885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49078" y="30576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218055" y="30433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208535" y="30385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44886" y="30052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213298" y="30361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47267" y="29457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56298" y="29242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213293" y="30361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>
            <a:off x="8379619" y="10460831"/>
            <a:ext cx="445294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Connecteur droit 1669"/>
          <p:cNvCxnSpPr/>
          <p:nvPr/>
        </p:nvCxnSpPr>
        <p:spPr>
          <a:xfrm>
            <a:off x="8393906" y="9772649"/>
            <a:ext cx="431007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necteur droit 1670"/>
          <p:cNvCxnSpPr/>
          <p:nvPr/>
        </p:nvCxnSpPr>
        <p:spPr>
          <a:xfrm>
            <a:off x="8415337" y="9082087"/>
            <a:ext cx="402432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Connecteur droit 1671"/>
          <p:cNvCxnSpPr/>
          <p:nvPr/>
        </p:nvCxnSpPr>
        <p:spPr>
          <a:xfrm flipV="1">
            <a:off x="8439150" y="8348663"/>
            <a:ext cx="381000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73" name="Connecteur droit 1672"/>
          <p:cNvCxnSpPr/>
          <p:nvPr/>
        </p:nvCxnSpPr>
        <p:spPr>
          <a:xfrm>
            <a:off x="8460580" y="7581901"/>
            <a:ext cx="364333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Connecteur droit 1673"/>
          <p:cNvCxnSpPr/>
          <p:nvPr/>
        </p:nvCxnSpPr>
        <p:spPr>
          <a:xfrm>
            <a:off x="8489155" y="6829426"/>
            <a:ext cx="333376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Connecteur droit 1674"/>
          <p:cNvCxnSpPr/>
          <p:nvPr/>
        </p:nvCxnSpPr>
        <p:spPr>
          <a:xfrm>
            <a:off x="8508205" y="5974557"/>
            <a:ext cx="311945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Connecteur droit 1675"/>
          <p:cNvCxnSpPr/>
          <p:nvPr/>
        </p:nvCxnSpPr>
        <p:spPr>
          <a:xfrm>
            <a:off x="8532017" y="5150645"/>
            <a:ext cx="283371" cy="2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Connecteur droit 1691"/>
          <p:cNvCxnSpPr/>
          <p:nvPr/>
        </p:nvCxnSpPr>
        <p:spPr>
          <a:xfrm>
            <a:off x="8553449" y="4288634"/>
            <a:ext cx="271464" cy="237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Connecteur droit 1693"/>
          <p:cNvCxnSpPr/>
          <p:nvPr/>
        </p:nvCxnSpPr>
        <p:spPr>
          <a:xfrm>
            <a:off x="8591548" y="3381376"/>
            <a:ext cx="228602" cy="47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necteur droit 1695"/>
          <p:cNvCxnSpPr/>
          <p:nvPr/>
        </p:nvCxnSpPr>
        <p:spPr>
          <a:xfrm>
            <a:off x="8617742" y="2412208"/>
            <a:ext cx="190500" cy="23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55647" y="150436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29028" y="1529015"/>
            <a:ext cx="1190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</a:t>
            </a:r>
            <a:r>
              <a:rPr lang="fr-FR" sz="700" b="1" dirty="0" smtClean="0"/>
              <a:t>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 rot="19799779">
            <a:off x="-79045" y="10895650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</a:t>
            </a:r>
            <a:r>
              <a:rPr lang="fr-FR" sz="700" b="1" dirty="0" err="1" smtClean="0"/>
              <a:t>temp</a:t>
            </a:r>
            <a:r>
              <a:rPr lang="fr-FR" sz="700" b="1" dirty="0" smtClean="0"/>
              <a:t>. °C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sp>
        <p:nvSpPr>
          <p:cNvPr id="1766" name="ZoneTexte 1765"/>
          <p:cNvSpPr txBox="1"/>
          <p:nvPr/>
        </p:nvSpPr>
        <p:spPr>
          <a:xfrm rot="1858200">
            <a:off x="5153521" y="335320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Wet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 bulb </a:t>
            </a:r>
            <a:r>
              <a:rPr lang="fr-FR" sz="700" b="1" dirty="0" err="1" smtClean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fr-FR" sz="700" b="1" dirty="0" smtClean="0">
                <a:solidFill>
                  <a:schemeClr val="accent1">
                    <a:lumMod val="75000"/>
                  </a:schemeClr>
                </a:solidFill>
              </a:rPr>
              <a:t>. °C</a:t>
            </a:r>
            <a:endParaRPr lang="fr-FR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215679" y="30385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213298" y="30433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32305" y="2745648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75031" y="28175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55832" y="2274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34400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7731" y="33027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91537" y="415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3444" y="3819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  <p:sp>
        <p:nvSpPr>
          <p:cNvPr id="1813" name="ZoneTexte 1812"/>
          <p:cNvSpPr txBox="1"/>
          <p:nvPr/>
        </p:nvSpPr>
        <p:spPr>
          <a:xfrm>
            <a:off x="8505826" y="202723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sp>
        <p:nvSpPr>
          <p:cNvPr id="1815" name="ZoneTexte 1814"/>
          <p:cNvSpPr txBox="1"/>
          <p:nvPr/>
        </p:nvSpPr>
        <p:spPr>
          <a:xfrm>
            <a:off x="8370887" y="20264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816" name="ZoneTexte 1815"/>
          <p:cNvSpPr txBox="1"/>
          <p:nvPr/>
        </p:nvSpPr>
        <p:spPr>
          <a:xfrm>
            <a:off x="8239922" y="20288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818" name="ZoneTexte 1817"/>
          <p:cNvSpPr txBox="1"/>
          <p:nvPr/>
        </p:nvSpPr>
        <p:spPr>
          <a:xfrm>
            <a:off x="8120854" y="20288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820" name="ZoneTexte 1819"/>
          <p:cNvSpPr txBox="1"/>
          <p:nvPr/>
        </p:nvSpPr>
        <p:spPr>
          <a:xfrm>
            <a:off x="7992266" y="203120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822" name="ZoneTexte 1821"/>
          <p:cNvSpPr txBox="1"/>
          <p:nvPr/>
        </p:nvSpPr>
        <p:spPr>
          <a:xfrm>
            <a:off x="7866060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824" name="ZoneTexte 1823"/>
          <p:cNvSpPr txBox="1"/>
          <p:nvPr/>
        </p:nvSpPr>
        <p:spPr>
          <a:xfrm>
            <a:off x="7727948" y="2033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826" name="ZoneTexte 1825"/>
          <p:cNvSpPr txBox="1"/>
          <p:nvPr/>
        </p:nvSpPr>
        <p:spPr>
          <a:xfrm>
            <a:off x="7601740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828" name="ZoneTexte 1827"/>
          <p:cNvSpPr txBox="1"/>
          <p:nvPr/>
        </p:nvSpPr>
        <p:spPr>
          <a:xfrm>
            <a:off x="7477918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833" name="ZoneTexte 1832"/>
          <p:cNvSpPr txBox="1"/>
          <p:nvPr/>
        </p:nvSpPr>
        <p:spPr>
          <a:xfrm>
            <a:off x="7342186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cxnSp>
        <p:nvCxnSpPr>
          <p:cNvPr id="1811" name="Connecteur droit 1810"/>
          <p:cNvCxnSpPr/>
          <p:nvPr/>
        </p:nvCxnSpPr>
        <p:spPr>
          <a:xfrm>
            <a:off x="6179345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necteur droit 1850"/>
          <p:cNvCxnSpPr/>
          <p:nvPr/>
        </p:nvCxnSpPr>
        <p:spPr>
          <a:xfrm>
            <a:off x="468153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necteur droit 1854"/>
          <p:cNvCxnSpPr/>
          <p:nvPr/>
        </p:nvCxnSpPr>
        <p:spPr>
          <a:xfrm>
            <a:off x="4071938" y="10796587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Connecteur droit 1877"/>
          <p:cNvCxnSpPr/>
          <p:nvPr/>
        </p:nvCxnSpPr>
        <p:spPr>
          <a:xfrm>
            <a:off x="33575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" name="Connecteur droit 1878"/>
          <p:cNvCxnSpPr/>
          <p:nvPr/>
        </p:nvCxnSpPr>
        <p:spPr>
          <a:xfrm>
            <a:off x="322421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2" name="Connecteur droit 1881"/>
          <p:cNvCxnSpPr/>
          <p:nvPr/>
        </p:nvCxnSpPr>
        <p:spPr>
          <a:xfrm>
            <a:off x="28241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3" name="Connecteur droit 1882"/>
          <p:cNvCxnSpPr/>
          <p:nvPr/>
        </p:nvCxnSpPr>
        <p:spPr>
          <a:xfrm>
            <a:off x="267811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4" name="Connecteur droit 1883"/>
          <p:cNvCxnSpPr/>
          <p:nvPr/>
        </p:nvCxnSpPr>
        <p:spPr>
          <a:xfrm>
            <a:off x="25574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" name="Connecteur droit 1884"/>
          <p:cNvCxnSpPr/>
          <p:nvPr/>
        </p:nvCxnSpPr>
        <p:spPr>
          <a:xfrm>
            <a:off x="241458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6" name="Connecteur droit 1885"/>
          <p:cNvCxnSpPr/>
          <p:nvPr/>
        </p:nvCxnSpPr>
        <p:spPr>
          <a:xfrm>
            <a:off x="228758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Connecteur droit 1890"/>
          <p:cNvCxnSpPr/>
          <p:nvPr/>
        </p:nvCxnSpPr>
        <p:spPr>
          <a:xfrm>
            <a:off x="8937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Connecteur droit 1891"/>
          <p:cNvCxnSpPr/>
          <p:nvPr/>
        </p:nvCxnSpPr>
        <p:spPr>
          <a:xfrm>
            <a:off x="1017588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Connecteur droit 1892"/>
          <p:cNvCxnSpPr/>
          <p:nvPr/>
        </p:nvCxnSpPr>
        <p:spPr>
          <a:xfrm>
            <a:off x="114141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Connecteur droit 1895"/>
          <p:cNvCxnSpPr/>
          <p:nvPr/>
        </p:nvCxnSpPr>
        <p:spPr>
          <a:xfrm>
            <a:off x="1503363" y="10794206"/>
            <a:ext cx="2381" cy="1928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8" name="ZoneTexte 1897"/>
          <p:cNvSpPr txBox="1"/>
          <p:nvPr/>
        </p:nvSpPr>
        <p:spPr>
          <a:xfrm>
            <a:off x="509936" y="1113125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sp>
        <p:nvSpPr>
          <p:cNvPr id="1899" name="ZoneTexte 1898"/>
          <p:cNvSpPr txBox="1"/>
          <p:nvPr/>
        </p:nvSpPr>
        <p:spPr>
          <a:xfrm rot="1758746">
            <a:off x="4994772" y="3550052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rgbClr val="FF0000"/>
                </a:solidFill>
              </a:rPr>
              <a:t>Iso-</a:t>
            </a:r>
            <a:r>
              <a:rPr lang="fr-FR" sz="700" b="1" dirty="0" err="1" smtClean="0">
                <a:solidFill>
                  <a:srgbClr val="FF0000"/>
                </a:solidFill>
              </a:rPr>
              <a:t>enthalpy</a:t>
            </a:r>
            <a:r>
              <a:rPr lang="fr-FR" sz="700" b="1" dirty="0" smtClean="0">
                <a:solidFill>
                  <a:srgbClr val="FF0000"/>
                </a:solidFill>
              </a:rPr>
              <a:t> kcal/</a:t>
            </a:r>
            <a:r>
              <a:rPr lang="fr-FR" sz="700" b="1" dirty="0" err="1" smtClean="0">
                <a:solidFill>
                  <a:srgbClr val="FF0000"/>
                </a:solidFill>
              </a:rPr>
              <a:t>kg</a:t>
            </a:r>
            <a:r>
              <a:rPr lang="fr-FR" sz="700" b="1" baseline="-25000" dirty="0" err="1" smtClean="0">
                <a:solidFill>
                  <a:srgbClr val="FF0000"/>
                </a:solidFill>
              </a:rPr>
              <a:t>dry</a:t>
            </a:r>
            <a:r>
              <a:rPr lang="fr-FR" sz="700" b="1" dirty="0" smtClean="0">
                <a:solidFill>
                  <a:srgbClr val="FF0000"/>
                </a:solidFill>
              </a:rPr>
              <a:t> </a:t>
            </a:r>
            <a:r>
              <a:rPr lang="fr-FR" sz="700" b="1" baseline="-25000" dirty="0" smtClean="0">
                <a:solidFill>
                  <a:srgbClr val="FF0000"/>
                </a:solidFill>
              </a:rPr>
              <a:t>air</a:t>
            </a:r>
            <a:endParaRPr lang="fr-FR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461</Words>
  <Application>Microsoft Office PowerPoint</Application>
  <PresentationFormat>A3 (297 x 420 mm)</PresentationFormat>
  <Paragraphs>293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135</cp:revision>
  <dcterms:created xsi:type="dcterms:W3CDTF">2024-04-09T11:09:45Z</dcterms:created>
  <dcterms:modified xsi:type="dcterms:W3CDTF">2024-04-10T14:24:38Z</dcterms:modified>
</cp:coreProperties>
</file>