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178" autoAdjust="0"/>
  </p:normalViewPr>
  <p:slideViewPr>
    <p:cSldViewPr snapToGrid="0">
      <p:cViewPr>
        <p:scale>
          <a:sx n="400" d="100"/>
          <a:sy n="400" d="100"/>
        </p:scale>
        <p:origin x="-2748" y="-490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E67F-EB4D-4349-B2E6-A7D5A9648485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6F80-C138-4B1D-9DDB-9E0EEA6AADD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6F80-C138-4B1D-9DDB-9E0EEA6AADD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H="1">
            <a:off x="8372475" y="2147888"/>
            <a:ext cx="254794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251031" y="2147887"/>
            <a:ext cx="250032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134350" y="2147888"/>
            <a:ext cx="235746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20050" y="2145507"/>
            <a:ext cx="223839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900988" y="2145507"/>
            <a:ext cx="211933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786688" y="2147888"/>
            <a:ext cx="202408" cy="8641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667625" y="2150269"/>
            <a:ext cx="190501" cy="86367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548563" y="2150269"/>
            <a:ext cx="178595" cy="86439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431881" y="2152650"/>
            <a:ext cx="169070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7315200" y="2147887"/>
            <a:ext cx="157164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193756" y="2412206"/>
            <a:ext cx="145258" cy="83772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077075" y="2893219"/>
            <a:ext cx="123827" cy="78938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960394" y="3328988"/>
            <a:ext cx="107156" cy="7460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843713" y="3745707"/>
            <a:ext cx="95252" cy="70437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722269" y="4143376"/>
            <a:ext cx="78584" cy="6646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398544" y="2214563"/>
            <a:ext cx="1226346" cy="2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3426" y="10615613"/>
            <a:ext cx="7143" cy="195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847726" y="10594182"/>
            <a:ext cx="9524" cy="1928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4407" y="10579894"/>
            <a:ext cx="11906" cy="207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078707" y="10560844"/>
            <a:ext cx="11906" cy="2262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97770" y="10541794"/>
            <a:ext cx="11905" cy="245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16832" y="10520363"/>
            <a:ext cx="7143" cy="269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31132" y="10494170"/>
            <a:ext cx="11906" cy="2952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547814" y="10465594"/>
            <a:ext cx="11905" cy="323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666876" y="10434638"/>
            <a:ext cx="11905" cy="352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81176" y="10398919"/>
            <a:ext cx="14287" cy="3857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900238" y="10360819"/>
            <a:ext cx="14287" cy="4310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019301" y="10320338"/>
            <a:ext cx="14287" cy="4667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38364" y="10279856"/>
            <a:ext cx="14286" cy="5024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255045" y="10236994"/>
            <a:ext cx="14286" cy="5524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64583" y="10191751"/>
            <a:ext cx="21430" cy="595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6026" y="10141744"/>
            <a:ext cx="19049" cy="6453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92957" y="10606088"/>
            <a:ext cx="9524" cy="1833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904875" y="10589419"/>
            <a:ext cx="9525" cy="2024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3938" y="10570369"/>
            <a:ext cx="9525" cy="221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140620" y="10544176"/>
            <a:ext cx="9524" cy="24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257301" y="10532270"/>
            <a:ext cx="14287" cy="2571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376364" y="10503694"/>
            <a:ext cx="9524" cy="285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1490664" y="10479882"/>
            <a:ext cx="9524" cy="311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604963" y="10444163"/>
            <a:ext cx="14287" cy="3500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726407" y="10415588"/>
            <a:ext cx="9524" cy="3786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1843088" y="10379869"/>
            <a:ext cx="14287" cy="4095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57388" y="10341769"/>
            <a:ext cx="16668" cy="4524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78832" y="10303669"/>
            <a:ext cx="14287" cy="488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2195513" y="10263188"/>
            <a:ext cx="19050" cy="5286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307432" y="10220325"/>
            <a:ext cx="19049" cy="5738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2424113" y="10165557"/>
            <a:ext cx="21431" cy="628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540795" y="10122695"/>
            <a:ext cx="21430" cy="6691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55094" y="10067926"/>
            <a:ext cx="23812" cy="7262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602707" y="10086976"/>
            <a:ext cx="16668" cy="700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607969" y="4519613"/>
            <a:ext cx="59535" cy="6272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491288" y="4886325"/>
            <a:ext cx="47626" cy="59031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6374606" y="5212556"/>
            <a:ext cx="38101" cy="5579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6255544" y="5519738"/>
            <a:ext cx="35719" cy="5272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6141244" y="5829300"/>
            <a:ext cx="21431" cy="4962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024563" y="6115050"/>
            <a:ext cx="14288" cy="46767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5910263" y="6384131"/>
            <a:ext cx="4762" cy="4407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5788819" y="6648450"/>
            <a:ext cx="2381" cy="41409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664994" y="6886575"/>
            <a:ext cx="4762" cy="39052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5545931" y="7115174"/>
            <a:ext cx="9525" cy="3674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426868" y="7341393"/>
            <a:ext cx="11907" cy="34456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3043" y="7553325"/>
            <a:ext cx="16670" cy="3233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181599" y="7753350"/>
            <a:ext cx="21432" cy="30313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5067299" y="7924800"/>
            <a:ext cx="19051" cy="2862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950618" y="8089106"/>
            <a:ext cx="21432" cy="2697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831556" y="8262937"/>
            <a:ext cx="21432" cy="25265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07731" y="8429625"/>
            <a:ext cx="26194" cy="235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591049" y="8570119"/>
            <a:ext cx="26195" cy="22169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471987" y="8705849"/>
            <a:ext cx="28576" cy="2083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4350544" y="8839199"/>
            <a:ext cx="33337" cy="1947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4238624" y="8960643"/>
            <a:ext cx="26195" cy="18240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117181" y="9077324"/>
            <a:ext cx="30957" cy="1709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000499" y="9189243"/>
            <a:ext cx="30957" cy="16025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881437" y="9294018"/>
            <a:ext cx="33338" cy="14930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3762374" y="9394031"/>
            <a:ext cx="33339" cy="1393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648074" y="9482137"/>
            <a:ext cx="30957" cy="1307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531393" y="9567862"/>
            <a:ext cx="30957" cy="12192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3414712" y="9648825"/>
            <a:ext cx="30957" cy="1135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300411" y="9720262"/>
            <a:ext cx="26195" cy="10668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3178968" y="9791700"/>
            <a:ext cx="30957" cy="9977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064669" y="9855994"/>
            <a:ext cx="28575" cy="9286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945606" y="9927431"/>
            <a:ext cx="28575" cy="859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833688" y="9984581"/>
            <a:ext cx="21431" cy="8048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2719387" y="10039350"/>
            <a:ext cx="19051" cy="7500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774950" y="10013950"/>
            <a:ext cx="18256" cy="7794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889250" y="9953625"/>
            <a:ext cx="22225" cy="835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009900" y="9886950"/>
            <a:ext cx="25400" cy="9048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3121025" y="9813925"/>
            <a:ext cx="28575" cy="9810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3241675" y="9750425"/>
            <a:ext cx="22225" cy="1035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355975" y="9686925"/>
            <a:ext cx="25400" cy="11049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476625" y="9607550"/>
            <a:ext cx="25400" cy="11842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3590925" y="9521825"/>
            <a:ext cx="28575" cy="12668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3705225" y="9439275"/>
            <a:ext cx="30956" cy="1350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3821906" y="9343231"/>
            <a:ext cx="30957" cy="145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3940969" y="9240837"/>
            <a:ext cx="30956" cy="15509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4057650" y="9128918"/>
            <a:ext cx="28575" cy="16605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4176712" y="9024144"/>
            <a:ext cx="30957" cy="17653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4293393" y="8902700"/>
            <a:ext cx="30957" cy="18843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4412456" y="8771731"/>
            <a:ext cx="30957" cy="20177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526756" y="8638381"/>
            <a:ext cx="30957" cy="2153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/>
          <p:nvPr/>
        </p:nvCxnSpPr>
        <p:spPr>
          <a:xfrm>
            <a:off x="4650581" y="8490744"/>
            <a:ext cx="26194" cy="23010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4769644" y="8347869"/>
            <a:ext cx="23812" cy="24463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/>
          <p:nvPr/>
        </p:nvCxnSpPr>
        <p:spPr>
          <a:xfrm>
            <a:off x="4890294" y="8176419"/>
            <a:ext cx="24606" cy="26122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>
            <a:off x="5010944" y="8017669"/>
            <a:ext cx="18256" cy="27709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>
            <a:off x="5128419" y="7833519"/>
            <a:ext cx="18256" cy="29583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5245894" y="7649369"/>
            <a:ext cx="15081" cy="3136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5365750" y="7446963"/>
            <a:ext cx="15081" cy="33456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>
            <a:off x="5486400" y="7236619"/>
            <a:ext cx="15081" cy="3551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605463" y="7005638"/>
            <a:ext cx="7143" cy="37814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5726906" y="6779419"/>
            <a:ext cx="3175" cy="40108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5848350" y="6519863"/>
            <a:ext cx="794" cy="42751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flipH="1">
            <a:off x="5968206" y="6243638"/>
            <a:ext cx="11113" cy="4551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>
            <a:stCxn id="142" idx="4"/>
          </p:cNvCxnSpPr>
          <p:nvPr/>
        </p:nvCxnSpPr>
        <p:spPr>
          <a:xfrm flipH="1">
            <a:off x="6082506" y="5958342"/>
            <a:ext cx="21052" cy="48366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flipH="1">
            <a:off x="6199187" y="5679281"/>
            <a:ext cx="27782" cy="5115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 flipH="1">
            <a:off x="6315869" y="5372100"/>
            <a:ext cx="34925" cy="5415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 flipH="1">
            <a:off x="6549232" y="4717256"/>
            <a:ext cx="56356" cy="6077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 flipH="1">
            <a:off x="6663533" y="4364832"/>
            <a:ext cx="68261" cy="64301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 flipH="1">
            <a:off x="6782595" y="3988594"/>
            <a:ext cx="87311" cy="6804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flipH="1">
            <a:off x="6904039" y="3564731"/>
            <a:ext cx="99217" cy="72278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 flipH="1">
            <a:off x="7018338" y="3121819"/>
            <a:ext cx="115887" cy="76731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H="1">
            <a:off x="7135020" y="2667000"/>
            <a:ext cx="134936" cy="81256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flipH="1">
            <a:off x="7258845" y="2214563"/>
            <a:ext cx="144461" cy="85780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 flipH="1">
            <a:off x="7373145" y="2214563"/>
            <a:ext cx="163511" cy="8573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H="1">
            <a:off x="7489826" y="2214563"/>
            <a:ext cx="17303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 flipH="1">
            <a:off x="7730332" y="2214563"/>
            <a:ext cx="19208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 flipH="1">
            <a:off x="7608889" y="2212182"/>
            <a:ext cx="180180" cy="858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 flipH="1">
            <a:off x="8313739" y="2216944"/>
            <a:ext cx="246855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 flipH="1">
            <a:off x="8194676" y="2216944"/>
            <a:ext cx="234949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 flipH="1">
            <a:off x="8077995" y="2216944"/>
            <a:ext cx="225424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H="1">
            <a:off x="7961313" y="2216944"/>
            <a:ext cx="215900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 flipH="1">
            <a:off x="7847013" y="2219325"/>
            <a:ext cx="201612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H="1">
            <a:off x="6434932" y="5060156"/>
            <a:ext cx="42068" cy="5722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flipH="1" flipV="1">
            <a:off x="5607844" y="1878806"/>
            <a:ext cx="2209800" cy="7144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H="1">
            <a:off x="492919" y="1878807"/>
            <a:ext cx="5119691" cy="8884443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459581" y="10737056"/>
            <a:ext cx="88107" cy="54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531019" y="10634663"/>
            <a:ext cx="254794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654844" y="10425111"/>
            <a:ext cx="616744" cy="364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578643" y="10522743"/>
            <a:ext cx="461963" cy="271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697706" y="10310812"/>
            <a:ext cx="831057" cy="47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769144" y="10210800"/>
            <a:ext cx="1000125" cy="581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823912" y="10101262"/>
            <a:ext cx="1197769" cy="688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/>
          <p:nvPr/>
        </p:nvCxnSpPr>
        <p:spPr>
          <a:xfrm>
            <a:off x="892969" y="10001249"/>
            <a:ext cx="1357312" cy="78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940594" y="9884568"/>
            <a:ext cx="1564481" cy="902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400"/>
          <p:cNvCxnSpPr/>
          <p:nvPr/>
        </p:nvCxnSpPr>
        <p:spPr>
          <a:xfrm>
            <a:off x="1016794" y="9791699"/>
            <a:ext cx="1724025" cy="1000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071562" y="9675018"/>
            <a:ext cx="1905001" cy="1112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1135856" y="9579768"/>
            <a:ext cx="2093119" cy="1207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817644" y="1883569"/>
            <a:ext cx="797719" cy="464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7572376" y="1885950"/>
            <a:ext cx="1040605" cy="611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7327107" y="1885950"/>
            <a:ext cx="1283493" cy="7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7072313" y="1883569"/>
            <a:ext cx="1533525" cy="883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6843713" y="1883569"/>
            <a:ext cx="1759743" cy="1023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6596063" y="1883569"/>
            <a:ext cx="2005012" cy="1162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6348413" y="1881188"/>
            <a:ext cx="2247900" cy="1304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>
            <a:off x="6105525" y="1881188"/>
            <a:ext cx="2486025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>
            <a:off x="5865019" y="1881188"/>
            <a:ext cx="2724150" cy="1588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5567363" y="1852613"/>
            <a:ext cx="3014662" cy="1747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428"/>
          <p:cNvCxnSpPr/>
          <p:nvPr/>
        </p:nvCxnSpPr>
        <p:spPr>
          <a:xfrm flipV="1">
            <a:off x="7817644" y="1864519"/>
            <a:ext cx="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/>
          <p:cNvCxnSpPr/>
          <p:nvPr/>
        </p:nvCxnSpPr>
        <p:spPr>
          <a:xfrm flipV="1">
            <a:off x="75723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/>
          <p:cNvCxnSpPr/>
          <p:nvPr/>
        </p:nvCxnSpPr>
        <p:spPr>
          <a:xfrm flipV="1">
            <a:off x="7074688" y="1835944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435"/>
          <p:cNvCxnSpPr/>
          <p:nvPr/>
        </p:nvCxnSpPr>
        <p:spPr>
          <a:xfrm flipV="1">
            <a:off x="65944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436"/>
          <p:cNvCxnSpPr/>
          <p:nvPr/>
        </p:nvCxnSpPr>
        <p:spPr>
          <a:xfrm flipV="1">
            <a:off x="6103138" y="1831182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437"/>
          <p:cNvCxnSpPr/>
          <p:nvPr/>
        </p:nvCxnSpPr>
        <p:spPr>
          <a:xfrm flipV="1">
            <a:off x="5612600" y="1828800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eur droit 442"/>
          <p:cNvCxnSpPr/>
          <p:nvPr/>
        </p:nvCxnSpPr>
        <p:spPr>
          <a:xfrm>
            <a:off x="5443538" y="2069306"/>
            <a:ext cx="3128962" cy="1807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/>
          <p:cNvCxnSpPr/>
          <p:nvPr/>
        </p:nvCxnSpPr>
        <p:spPr>
          <a:xfrm>
            <a:off x="5329238" y="2278856"/>
            <a:ext cx="3236118" cy="1881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/>
          <p:cNvCxnSpPr/>
          <p:nvPr/>
        </p:nvCxnSpPr>
        <p:spPr>
          <a:xfrm>
            <a:off x="5410200" y="2184400"/>
            <a:ext cx="3157537" cy="1832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/>
          <p:cNvCxnSpPr/>
          <p:nvPr/>
        </p:nvCxnSpPr>
        <p:spPr>
          <a:xfrm>
            <a:off x="5526881" y="1976438"/>
            <a:ext cx="3052762" cy="176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/>
          <p:cNvCxnSpPr/>
          <p:nvPr/>
        </p:nvCxnSpPr>
        <p:spPr>
          <a:xfrm flipH="1" flipV="1">
            <a:off x="5555456" y="2205038"/>
            <a:ext cx="3259928" cy="142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 flipH="1" flipV="1">
            <a:off x="5500688" y="2290763"/>
            <a:ext cx="3321846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droit 454"/>
          <p:cNvCxnSpPr/>
          <p:nvPr/>
        </p:nvCxnSpPr>
        <p:spPr>
          <a:xfrm flipH="1" flipV="1">
            <a:off x="5445919" y="2381250"/>
            <a:ext cx="3371850" cy="71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455"/>
          <p:cNvCxnSpPr/>
          <p:nvPr/>
        </p:nvCxnSpPr>
        <p:spPr>
          <a:xfrm flipH="1" flipV="1">
            <a:off x="5398294" y="2469356"/>
            <a:ext cx="342185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 flipV="1">
            <a:off x="5336381" y="2550319"/>
            <a:ext cx="3483774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/>
          <p:cNvCxnSpPr/>
          <p:nvPr/>
        </p:nvCxnSpPr>
        <p:spPr>
          <a:xfrm flipH="1" flipV="1">
            <a:off x="5288756" y="2636044"/>
            <a:ext cx="3531393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/>
          <p:cNvCxnSpPr/>
          <p:nvPr/>
        </p:nvCxnSpPr>
        <p:spPr>
          <a:xfrm flipH="1" flipV="1">
            <a:off x="5231606" y="2731294"/>
            <a:ext cx="358854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 flipH="1" flipV="1">
            <a:off x="5176838" y="2814638"/>
            <a:ext cx="364331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/>
          <p:cNvCxnSpPr/>
          <p:nvPr/>
        </p:nvCxnSpPr>
        <p:spPr>
          <a:xfrm>
            <a:off x="5210176" y="2500312"/>
            <a:ext cx="3343274" cy="1928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/>
          <p:cNvCxnSpPr/>
          <p:nvPr/>
        </p:nvCxnSpPr>
        <p:spPr>
          <a:xfrm>
            <a:off x="5276850" y="2390775"/>
            <a:ext cx="3283744" cy="1900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/>
          <p:cNvCxnSpPr/>
          <p:nvPr/>
        </p:nvCxnSpPr>
        <p:spPr>
          <a:xfrm>
            <a:off x="5153025" y="2609850"/>
            <a:ext cx="3395663" cy="1962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474"/>
          <p:cNvCxnSpPr/>
          <p:nvPr/>
        </p:nvCxnSpPr>
        <p:spPr>
          <a:xfrm>
            <a:off x="5083970" y="2709862"/>
            <a:ext cx="3464718" cy="199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 flipV="1">
            <a:off x="5138738" y="2897981"/>
            <a:ext cx="3681411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/>
          <p:cNvCxnSpPr/>
          <p:nvPr/>
        </p:nvCxnSpPr>
        <p:spPr>
          <a:xfrm flipH="1" flipV="1">
            <a:off x="5098256" y="2978944"/>
            <a:ext cx="3719510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5032375" y="2816225"/>
            <a:ext cx="3511549" cy="2029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/>
          <p:cNvSpPr txBox="1"/>
          <p:nvPr/>
        </p:nvSpPr>
        <p:spPr>
          <a:xfrm>
            <a:off x="8382794" y="77525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0,017</a:t>
            </a:r>
            <a:endParaRPr lang="fr-FR" sz="500" b="1" dirty="0"/>
          </a:p>
        </p:txBody>
      </p:sp>
      <p:sp>
        <p:nvSpPr>
          <p:cNvPr id="521" name="ZoneTexte 520"/>
          <p:cNvSpPr txBox="1"/>
          <p:nvPr/>
        </p:nvSpPr>
        <p:spPr>
          <a:xfrm>
            <a:off x="8376445" y="79271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0,016</a:t>
            </a:r>
            <a:endParaRPr lang="fr-FR" sz="500" b="1" dirty="0"/>
          </a:p>
        </p:txBody>
      </p:sp>
      <p:sp>
        <p:nvSpPr>
          <p:cNvPr id="522" name="ZoneTexte 521"/>
          <p:cNvSpPr txBox="1"/>
          <p:nvPr/>
        </p:nvSpPr>
        <p:spPr>
          <a:xfrm>
            <a:off x="8372475" y="8093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0,015</a:t>
            </a:r>
            <a:endParaRPr lang="fr-FR" sz="500" b="1" dirty="0"/>
          </a:p>
        </p:txBody>
      </p:sp>
      <p:cxnSp>
        <p:nvCxnSpPr>
          <p:cNvPr id="612" name="Connecteur droit 611"/>
          <p:cNvCxnSpPr/>
          <p:nvPr/>
        </p:nvCxnSpPr>
        <p:spPr>
          <a:xfrm>
            <a:off x="478631" y="107203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92919" y="107013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eur droit 614"/>
          <p:cNvCxnSpPr/>
          <p:nvPr/>
        </p:nvCxnSpPr>
        <p:spPr>
          <a:xfrm>
            <a:off x="502444" y="1067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>
            <a:off x="519112" y="106560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eur droit 616"/>
          <p:cNvCxnSpPr/>
          <p:nvPr/>
        </p:nvCxnSpPr>
        <p:spPr>
          <a:xfrm>
            <a:off x="542925" y="10615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557212" y="105941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eur droit 619"/>
          <p:cNvCxnSpPr/>
          <p:nvPr/>
        </p:nvCxnSpPr>
        <p:spPr>
          <a:xfrm>
            <a:off x="569119" y="10572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581025" y="105513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/>
          <p:cNvCxnSpPr/>
          <p:nvPr/>
        </p:nvCxnSpPr>
        <p:spPr>
          <a:xfrm>
            <a:off x="607219" y="105084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/>
          <p:cNvCxnSpPr/>
          <p:nvPr/>
        </p:nvCxnSpPr>
        <p:spPr>
          <a:xfrm>
            <a:off x="619125" y="104894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28650" y="1046797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/>
          <p:cNvCxnSpPr/>
          <p:nvPr/>
        </p:nvCxnSpPr>
        <p:spPr>
          <a:xfrm>
            <a:off x="640556" y="1044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653"/>
          <p:cNvCxnSpPr/>
          <p:nvPr/>
        </p:nvCxnSpPr>
        <p:spPr>
          <a:xfrm>
            <a:off x="664369" y="104060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678657" y="10387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655"/>
          <p:cNvCxnSpPr/>
          <p:nvPr/>
        </p:nvCxnSpPr>
        <p:spPr>
          <a:xfrm>
            <a:off x="688182" y="10365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>
            <a:off x="704850" y="103417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necteur droit 657"/>
          <p:cNvCxnSpPr/>
          <p:nvPr/>
        </p:nvCxnSpPr>
        <p:spPr>
          <a:xfrm>
            <a:off x="728663" y="103012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eur droit 658"/>
          <p:cNvCxnSpPr/>
          <p:nvPr/>
        </p:nvCxnSpPr>
        <p:spPr>
          <a:xfrm>
            <a:off x="742950" y="10279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eur droit 659"/>
          <p:cNvCxnSpPr/>
          <p:nvPr/>
        </p:nvCxnSpPr>
        <p:spPr>
          <a:xfrm>
            <a:off x="754857" y="1025842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>
            <a:off x="766763" y="10236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eur droit 661"/>
          <p:cNvCxnSpPr/>
          <p:nvPr/>
        </p:nvCxnSpPr>
        <p:spPr>
          <a:xfrm>
            <a:off x="785812" y="10191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eur droit 662"/>
          <p:cNvCxnSpPr/>
          <p:nvPr/>
        </p:nvCxnSpPr>
        <p:spPr>
          <a:xfrm>
            <a:off x="800100" y="1017270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/>
          <p:cNvCxnSpPr/>
          <p:nvPr/>
        </p:nvCxnSpPr>
        <p:spPr>
          <a:xfrm>
            <a:off x="809625" y="101512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eur droit 664"/>
          <p:cNvCxnSpPr/>
          <p:nvPr/>
        </p:nvCxnSpPr>
        <p:spPr>
          <a:xfrm>
            <a:off x="826293" y="10127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eur droit 665"/>
          <p:cNvCxnSpPr/>
          <p:nvPr/>
        </p:nvCxnSpPr>
        <p:spPr>
          <a:xfrm>
            <a:off x="850106" y="10086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/>
          <p:nvPr/>
        </p:nvCxnSpPr>
        <p:spPr>
          <a:xfrm>
            <a:off x="864393" y="100655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eur droit 667"/>
          <p:cNvCxnSpPr/>
          <p:nvPr/>
        </p:nvCxnSpPr>
        <p:spPr>
          <a:xfrm>
            <a:off x="876300" y="1004411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necteur droit 668"/>
          <p:cNvCxnSpPr/>
          <p:nvPr/>
        </p:nvCxnSpPr>
        <p:spPr>
          <a:xfrm>
            <a:off x="888206" y="10022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eur droit 669"/>
          <p:cNvCxnSpPr/>
          <p:nvPr/>
        </p:nvCxnSpPr>
        <p:spPr>
          <a:xfrm>
            <a:off x="909637" y="9982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eur droit 670"/>
          <p:cNvCxnSpPr/>
          <p:nvPr/>
        </p:nvCxnSpPr>
        <p:spPr>
          <a:xfrm>
            <a:off x="923925" y="9963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671"/>
          <p:cNvCxnSpPr/>
          <p:nvPr/>
        </p:nvCxnSpPr>
        <p:spPr>
          <a:xfrm>
            <a:off x="933450" y="9941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droit 672"/>
          <p:cNvCxnSpPr/>
          <p:nvPr/>
        </p:nvCxnSpPr>
        <p:spPr>
          <a:xfrm>
            <a:off x="950118" y="99179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673"/>
          <p:cNvCxnSpPr/>
          <p:nvPr/>
        </p:nvCxnSpPr>
        <p:spPr>
          <a:xfrm>
            <a:off x="973931" y="98774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eur droit 674"/>
          <p:cNvCxnSpPr/>
          <p:nvPr/>
        </p:nvCxnSpPr>
        <p:spPr>
          <a:xfrm>
            <a:off x="988218" y="98559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eur droit 675"/>
          <p:cNvCxnSpPr/>
          <p:nvPr/>
        </p:nvCxnSpPr>
        <p:spPr>
          <a:xfrm>
            <a:off x="1000125" y="98345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eur droit 676"/>
          <p:cNvCxnSpPr/>
          <p:nvPr/>
        </p:nvCxnSpPr>
        <p:spPr>
          <a:xfrm>
            <a:off x="1012031" y="98131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>
            <a:off x="1031081" y="97702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 droit 686"/>
          <p:cNvCxnSpPr/>
          <p:nvPr/>
        </p:nvCxnSpPr>
        <p:spPr>
          <a:xfrm>
            <a:off x="1045369" y="97512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1054894" y="97297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necteur droit 688"/>
          <p:cNvCxnSpPr/>
          <p:nvPr/>
        </p:nvCxnSpPr>
        <p:spPr>
          <a:xfrm>
            <a:off x="1071562" y="9705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 droit 689"/>
          <p:cNvCxnSpPr/>
          <p:nvPr/>
        </p:nvCxnSpPr>
        <p:spPr>
          <a:xfrm>
            <a:off x="1095375" y="966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/>
          <p:cNvCxnSpPr/>
          <p:nvPr/>
        </p:nvCxnSpPr>
        <p:spPr>
          <a:xfrm>
            <a:off x="1109662" y="964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1121569" y="962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eur droit 692"/>
          <p:cNvCxnSpPr/>
          <p:nvPr/>
        </p:nvCxnSpPr>
        <p:spPr>
          <a:xfrm>
            <a:off x="1133475" y="960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 flipH="1" flipV="1">
            <a:off x="5053013" y="3071813"/>
            <a:ext cx="376952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/>
          <p:cNvCxnSpPr/>
          <p:nvPr/>
        </p:nvCxnSpPr>
        <p:spPr>
          <a:xfrm flipH="1" flipV="1">
            <a:off x="4995863" y="3155156"/>
            <a:ext cx="3824288" cy="71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4950619" y="3243263"/>
            <a:ext cx="3869532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/>
          <p:cNvCxnSpPr/>
          <p:nvPr/>
        </p:nvCxnSpPr>
        <p:spPr>
          <a:xfrm flipH="1" flipV="1">
            <a:off x="4910138" y="3326606"/>
            <a:ext cx="3910012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 flipV="1">
            <a:off x="4848225" y="3412331"/>
            <a:ext cx="3969540" cy="95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/>
          <p:cNvCxnSpPr/>
          <p:nvPr/>
        </p:nvCxnSpPr>
        <p:spPr>
          <a:xfrm flipH="1" flipV="1">
            <a:off x="4802981" y="3500438"/>
            <a:ext cx="4017171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 flipH="1" flipV="1">
            <a:off x="4760119" y="3581400"/>
            <a:ext cx="4060033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/>
          <p:cNvCxnSpPr/>
          <p:nvPr/>
        </p:nvCxnSpPr>
        <p:spPr>
          <a:xfrm flipH="1" flipV="1">
            <a:off x="4698206" y="3674269"/>
            <a:ext cx="4124329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eur droit 712"/>
          <p:cNvCxnSpPr/>
          <p:nvPr/>
        </p:nvCxnSpPr>
        <p:spPr>
          <a:xfrm flipH="1" flipV="1">
            <a:off x="4652963" y="3755231"/>
            <a:ext cx="416719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/>
          <p:cNvCxnSpPr/>
          <p:nvPr/>
        </p:nvCxnSpPr>
        <p:spPr>
          <a:xfrm flipH="1" flipV="1">
            <a:off x="4586288" y="3845719"/>
            <a:ext cx="4233856" cy="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8248650" y="107616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cxnSp>
        <p:nvCxnSpPr>
          <p:cNvPr id="334" name="Connecteur droit 333"/>
          <p:cNvCxnSpPr/>
          <p:nvPr/>
        </p:nvCxnSpPr>
        <p:spPr>
          <a:xfrm>
            <a:off x="1154112" y="9559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1168400" y="9540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1177925" y="9519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1194593" y="94956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1218406" y="94551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1232693" y="94337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1244600" y="94122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>
            <a:off x="1256506" y="9390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/>
          <p:nvPr/>
        </p:nvCxnSpPr>
        <p:spPr>
          <a:xfrm>
            <a:off x="1275556" y="9347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/>
          <p:cNvCxnSpPr/>
          <p:nvPr/>
        </p:nvCxnSpPr>
        <p:spPr>
          <a:xfrm>
            <a:off x="1289844" y="93289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1299369" y="93075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/>
          <p:nvPr/>
        </p:nvCxnSpPr>
        <p:spPr>
          <a:xfrm>
            <a:off x="1316037" y="92837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1339850" y="9243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1354137" y="9221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1366044" y="9200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1377950" y="917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1395412" y="9137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1409700" y="9118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1419225" y="90971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1435893" y="90733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1459706" y="903287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1473993" y="9011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1485900" y="8990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1497806" y="89685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1516856" y="8925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531144" y="89066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1540669" y="88852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1557337" y="88614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1581150" y="88209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1595437" y="87995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1607344" y="87780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1619250" y="8756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1643062" y="8715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1657350" y="8696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1666875" y="8674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1683543" y="86510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1707356" y="86105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397"/>
          <p:cNvCxnSpPr/>
          <p:nvPr/>
        </p:nvCxnSpPr>
        <p:spPr>
          <a:xfrm>
            <a:off x="1721643" y="8589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1733550" y="85677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401"/>
          <p:cNvCxnSpPr/>
          <p:nvPr/>
        </p:nvCxnSpPr>
        <p:spPr>
          <a:xfrm>
            <a:off x="1745456" y="85463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764506" y="8503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778794" y="84843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788319" y="84629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804987" y="843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1828800" y="839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1843087" y="837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1854994" y="835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1866900" y="833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1884362" y="8296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1898650" y="8277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>
            <a:off x="1908175" y="82557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>
            <a:off x="1924843" y="82319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>
            <a:off x="1948656" y="81914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>
            <a:off x="1962943" y="8170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429"/>
          <p:cNvCxnSpPr/>
          <p:nvPr/>
        </p:nvCxnSpPr>
        <p:spPr>
          <a:xfrm>
            <a:off x="1974850" y="81486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>
            <a:off x="1986756" y="81272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>
            <a:off x="2005806" y="8084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eur droit 434"/>
          <p:cNvCxnSpPr/>
          <p:nvPr/>
        </p:nvCxnSpPr>
        <p:spPr>
          <a:xfrm>
            <a:off x="2020094" y="80652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>
            <a:off x="2029619" y="80438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439"/>
          <p:cNvCxnSpPr/>
          <p:nvPr/>
        </p:nvCxnSpPr>
        <p:spPr>
          <a:xfrm>
            <a:off x="2046287" y="8020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2070100" y="79795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441"/>
          <p:cNvCxnSpPr/>
          <p:nvPr/>
        </p:nvCxnSpPr>
        <p:spPr>
          <a:xfrm>
            <a:off x="2084387" y="79581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/>
          <p:cNvCxnSpPr/>
          <p:nvPr/>
        </p:nvCxnSpPr>
        <p:spPr>
          <a:xfrm>
            <a:off x="2096294" y="79367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/>
          <p:cNvCxnSpPr/>
          <p:nvPr/>
        </p:nvCxnSpPr>
        <p:spPr>
          <a:xfrm>
            <a:off x="2108200" y="7915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/>
          <p:nvPr/>
        </p:nvCxnSpPr>
        <p:spPr>
          <a:xfrm>
            <a:off x="2128837" y="7870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/>
          <p:cNvCxnSpPr/>
          <p:nvPr/>
        </p:nvCxnSpPr>
        <p:spPr>
          <a:xfrm>
            <a:off x="2143125" y="7851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/>
          <p:cNvCxnSpPr/>
          <p:nvPr/>
        </p:nvCxnSpPr>
        <p:spPr>
          <a:xfrm>
            <a:off x="2152650" y="7830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/>
          <p:cNvCxnSpPr/>
          <p:nvPr/>
        </p:nvCxnSpPr>
        <p:spPr>
          <a:xfrm>
            <a:off x="2169318" y="78065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>
            <a:off x="2193131" y="77660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2207418" y="7744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2219325" y="77231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2231231" y="77017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>
            <a:off x="2250281" y="7658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/>
          <p:cNvCxnSpPr/>
          <p:nvPr/>
        </p:nvCxnSpPr>
        <p:spPr>
          <a:xfrm>
            <a:off x="2264569" y="76398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eur droit 466"/>
          <p:cNvCxnSpPr/>
          <p:nvPr/>
        </p:nvCxnSpPr>
        <p:spPr>
          <a:xfrm>
            <a:off x="2274094" y="76184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2290762" y="759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/>
          <p:cNvCxnSpPr/>
          <p:nvPr/>
        </p:nvCxnSpPr>
        <p:spPr>
          <a:xfrm>
            <a:off x="2314575" y="7554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2328862" y="7532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472"/>
          <p:cNvCxnSpPr/>
          <p:nvPr/>
        </p:nvCxnSpPr>
        <p:spPr>
          <a:xfrm>
            <a:off x="2340769" y="7511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>
            <a:off x="2352675" y="7489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/>
          <p:cNvCxnSpPr/>
          <p:nvPr/>
        </p:nvCxnSpPr>
        <p:spPr>
          <a:xfrm>
            <a:off x="1186656" y="9469437"/>
            <a:ext cx="2283619" cy="131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>
            <a:off x="1258094" y="9369425"/>
            <a:ext cx="2466181" cy="142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eur droit 547"/>
          <p:cNvCxnSpPr/>
          <p:nvPr/>
        </p:nvCxnSpPr>
        <p:spPr>
          <a:xfrm>
            <a:off x="1312862" y="9259887"/>
            <a:ext cx="2636838" cy="1525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/>
          <p:cNvCxnSpPr/>
          <p:nvPr/>
        </p:nvCxnSpPr>
        <p:spPr>
          <a:xfrm>
            <a:off x="1381919" y="9159874"/>
            <a:ext cx="2812256" cy="1622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necteur droit 549"/>
          <p:cNvCxnSpPr/>
          <p:nvPr/>
        </p:nvCxnSpPr>
        <p:spPr>
          <a:xfrm>
            <a:off x="1429544" y="9043193"/>
            <a:ext cx="3009106" cy="1742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eur droit 550"/>
          <p:cNvCxnSpPr/>
          <p:nvPr/>
        </p:nvCxnSpPr>
        <p:spPr>
          <a:xfrm>
            <a:off x="1505744" y="8950324"/>
            <a:ext cx="3180556" cy="1835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/>
          <p:nvPr/>
        </p:nvCxnSpPr>
        <p:spPr>
          <a:xfrm>
            <a:off x="1560512" y="8833643"/>
            <a:ext cx="3370263" cy="1951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/>
          <p:cNvCxnSpPr/>
          <p:nvPr/>
        </p:nvCxnSpPr>
        <p:spPr>
          <a:xfrm>
            <a:off x="1624806" y="8738393"/>
            <a:ext cx="3547269" cy="2043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eur droit 562"/>
          <p:cNvCxnSpPr/>
          <p:nvPr/>
        </p:nvCxnSpPr>
        <p:spPr>
          <a:xfrm>
            <a:off x="1675606" y="8621712"/>
            <a:ext cx="3756819" cy="217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necteur droit 563"/>
          <p:cNvCxnSpPr/>
          <p:nvPr/>
        </p:nvCxnSpPr>
        <p:spPr>
          <a:xfrm>
            <a:off x="1747044" y="8521700"/>
            <a:ext cx="3926681" cy="226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/>
          <p:cNvCxnSpPr/>
          <p:nvPr/>
        </p:nvCxnSpPr>
        <p:spPr>
          <a:xfrm>
            <a:off x="1801812" y="8412162"/>
            <a:ext cx="4110038" cy="2376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/>
          <p:cNvCxnSpPr/>
          <p:nvPr/>
        </p:nvCxnSpPr>
        <p:spPr>
          <a:xfrm>
            <a:off x="1870869" y="8312149"/>
            <a:ext cx="4272756" cy="2470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necteur droit 566"/>
          <p:cNvCxnSpPr/>
          <p:nvPr/>
        </p:nvCxnSpPr>
        <p:spPr>
          <a:xfrm>
            <a:off x="1918494" y="8195468"/>
            <a:ext cx="4479131" cy="259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/>
          <p:cNvCxnSpPr/>
          <p:nvPr/>
        </p:nvCxnSpPr>
        <p:spPr>
          <a:xfrm>
            <a:off x="1994694" y="8102599"/>
            <a:ext cx="4631531" cy="2679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/>
          <p:cNvCxnSpPr/>
          <p:nvPr/>
        </p:nvCxnSpPr>
        <p:spPr>
          <a:xfrm>
            <a:off x="2049462" y="7985918"/>
            <a:ext cx="4821238" cy="2796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569"/>
          <p:cNvCxnSpPr/>
          <p:nvPr/>
        </p:nvCxnSpPr>
        <p:spPr>
          <a:xfrm>
            <a:off x="2113756" y="7890668"/>
            <a:ext cx="5017294" cy="2897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eur droit 578"/>
          <p:cNvCxnSpPr/>
          <p:nvPr/>
        </p:nvCxnSpPr>
        <p:spPr>
          <a:xfrm>
            <a:off x="2161381" y="7777162"/>
            <a:ext cx="5214144" cy="3005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2232819" y="7677150"/>
            <a:ext cx="5390356" cy="3108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80"/>
          <p:cNvCxnSpPr/>
          <p:nvPr/>
        </p:nvCxnSpPr>
        <p:spPr>
          <a:xfrm>
            <a:off x="2287587" y="7567612"/>
            <a:ext cx="5583238" cy="3214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eur droit 581"/>
          <p:cNvCxnSpPr/>
          <p:nvPr/>
        </p:nvCxnSpPr>
        <p:spPr>
          <a:xfrm>
            <a:off x="2356644" y="7467599"/>
            <a:ext cx="5761831" cy="332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2404269" y="7350918"/>
            <a:ext cx="5952331" cy="3434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/>
          <p:cNvCxnSpPr/>
          <p:nvPr/>
        </p:nvCxnSpPr>
        <p:spPr>
          <a:xfrm>
            <a:off x="2480469" y="7253287"/>
            <a:ext cx="5898356" cy="3394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eur droit 584"/>
          <p:cNvCxnSpPr/>
          <p:nvPr/>
        </p:nvCxnSpPr>
        <p:spPr>
          <a:xfrm>
            <a:off x="2535237" y="7141368"/>
            <a:ext cx="5840413" cy="3371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/>
          <p:cNvCxnSpPr/>
          <p:nvPr/>
        </p:nvCxnSpPr>
        <p:spPr>
          <a:xfrm>
            <a:off x="2609850" y="7042150"/>
            <a:ext cx="5768975" cy="3330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371725" y="74493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necteur droit 597"/>
          <p:cNvCxnSpPr/>
          <p:nvPr/>
        </p:nvCxnSpPr>
        <p:spPr>
          <a:xfrm>
            <a:off x="2386012" y="74279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97919" y="74064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/>
          <p:cNvCxnSpPr/>
          <p:nvPr/>
        </p:nvCxnSpPr>
        <p:spPr>
          <a:xfrm>
            <a:off x="2409825" y="7385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435225" y="7341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449512" y="7319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461419" y="7298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2473325" y="7277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/>
          <p:cNvCxnSpPr/>
          <p:nvPr/>
        </p:nvCxnSpPr>
        <p:spPr>
          <a:xfrm>
            <a:off x="2495550" y="7233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eur droit 605"/>
          <p:cNvCxnSpPr/>
          <p:nvPr/>
        </p:nvCxnSpPr>
        <p:spPr>
          <a:xfrm>
            <a:off x="2509837" y="72120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eur droit 606"/>
          <p:cNvCxnSpPr/>
          <p:nvPr/>
        </p:nvCxnSpPr>
        <p:spPr>
          <a:xfrm>
            <a:off x="2521744" y="7190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2533650" y="716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eur droit 608"/>
          <p:cNvCxnSpPr/>
          <p:nvPr/>
        </p:nvCxnSpPr>
        <p:spPr>
          <a:xfrm>
            <a:off x="2559050" y="712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>
            <a:off x="2573337" y="710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eur droit 610"/>
          <p:cNvCxnSpPr/>
          <p:nvPr/>
        </p:nvCxnSpPr>
        <p:spPr>
          <a:xfrm>
            <a:off x="2585244" y="708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/>
          <p:cNvCxnSpPr/>
          <p:nvPr/>
        </p:nvCxnSpPr>
        <p:spPr>
          <a:xfrm>
            <a:off x="2597150" y="706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eur droit 617"/>
          <p:cNvCxnSpPr/>
          <p:nvPr/>
        </p:nvCxnSpPr>
        <p:spPr>
          <a:xfrm>
            <a:off x="2622550" y="70175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2636837" y="69961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/>
          <p:cNvCxnSpPr/>
          <p:nvPr/>
        </p:nvCxnSpPr>
        <p:spPr>
          <a:xfrm>
            <a:off x="2648744" y="6974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2660650" y="69532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628"/>
          <p:cNvCxnSpPr/>
          <p:nvPr/>
        </p:nvCxnSpPr>
        <p:spPr>
          <a:xfrm>
            <a:off x="2682875" y="6912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2697162" y="6891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eur droit 630"/>
          <p:cNvCxnSpPr/>
          <p:nvPr/>
        </p:nvCxnSpPr>
        <p:spPr>
          <a:xfrm>
            <a:off x="2709069" y="686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eur droit 631"/>
          <p:cNvCxnSpPr/>
          <p:nvPr/>
        </p:nvCxnSpPr>
        <p:spPr>
          <a:xfrm>
            <a:off x="2720975" y="6848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2743200" y="6804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eur droit 633"/>
          <p:cNvCxnSpPr/>
          <p:nvPr/>
        </p:nvCxnSpPr>
        <p:spPr>
          <a:xfrm>
            <a:off x="2757487" y="6783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634"/>
          <p:cNvCxnSpPr/>
          <p:nvPr/>
        </p:nvCxnSpPr>
        <p:spPr>
          <a:xfrm>
            <a:off x="2769394" y="6761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2781300" y="6740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eur droit 636"/>
          <p:cNvCxnSpPr/>
          <p:nvPr/>
        </p:nvCxnSpPr>
        <p:spPr>
          <a:xfrm>
            <a:off x="2803525" y="67000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637"/>
          <p:cNvCxnSpPr/>
          <p:nvPr/>
        </p:nvCxnSpPr>
        <p:spPr>
          <a:xfrm>
            <a:off x="2817812" y="6678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necteur droit 638"/>
          <p:cNvCxnSpPr/>
          <p:nvPr/>
        </p:nvCxnSpPr>
        <p:spPr>
          <a:xfrm>
            <a:off x="2829719" y="66571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/>
          <p:cNvCxnSpPr/>
          <p:nvPr/>
        </p:nvCxnSpPr>
        <p:spPr>
          <a:xfrm>
            <a:off x="2841625" y="66357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/>
          <p:cNvCxnSpPr/>
          <p:nvPr/>
        </p:nvCxnSpPr>
        <p:spPr>
          <a:xfrm>
            <a:off x="2867025" y="65952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/>
          <p:cNvCxnSpPr/>
          <p:nvPr/>
        </p:nvCxnSpPr>
        <p:spPr>
          <a:xfrm>
            <a:off x="2881312" y="65738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/>
          <p:cNvCxnSpPr/>
          <p:nvPr/>
        </p:nvCxnSpPr>
        <p:spPr>
          <a:xfrm>
            <a:off x="2893219" y="65524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/>
          <p:cNvCxnSpPr/>
          <p:nvPr/>
        </p:nvCxnSpPr>
        <p:spPr>
          <a:xfrm>
            <a:off x="2905125" y="6530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eur droit 644"/>
          <p:cNvCxnSpPr/>
          <p:nvPr/>
        </p:nvCxnSpPr>
        <p:spPr>
          <a:xfrm>
            <a:off x="2927350" y="6490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necteur droit 645"/>
          <p:cNvCxnSpPr/>
          <p:nvPr/>
        </p:nvCxnSpPr>
        <p:spPr>
          <a:xfrm>
            <a:off x="2941637" y="6469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646"/>
          <p:cNvCxnSpPr/>
          <p:nvPr/>
        </p:nvCxnSpPr>
        <p:spPr>
          <a:xfrm>
            <a:off x="2953544" y="6447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/>
          <p:cNvCxnSpPr/>
          <p:nvPr/>
        </p:nvCxnSpPr>
        <p:spPr>
          <a:xfrm>
            <a:off x="2965450" y="6426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648"/>
          <p:cNvCxnSpPr/>
          <p:nvPr/>
        </p:nvCxnSpPr>
        <p:spPr>
          <a:xfrm>
            <a:off x="2987675" y="6388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eur droit 649"/>
          <p:cNvCxnSpPr/>
          <p:nvPr/>
        </p:nvCxnSpPr>
        <p:spPr>
          <a:xfrm>
            <a:off x="3001962" y="6367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necteur droit 650"/>
          <p:cNvCxnSpPr/>
          <p:nvPr/>
        </p:nvCxnSpPr>
        <p:spPr>
          <a:xfrm>
            <a:off x="3013869" y="6346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eur droit 651"/>
          <p:cNvCxnSpPr/>
          <p:nvPr/>
        </p:nvCxnSpPr>
        <p:spPr>
          <a:xfrm>
            <a:off x="3025775" y="632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>
            <a:off x="2726531" y="6823868"/>
            <a:ext cx="5658644" cy="3272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eur droit 694"/>
          <p:cNvCxnSpPr/>
          <p:nvPr/>
        </p:nvCxnSpPr>
        <p:spPr>
          <a:xfrm>
            <a:off x="2774156" y="6710362"/>
            <a:ext cx="5620544" cy="3246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>
            <a:off x="2845594" y="6610350"/>
            <a:ext cx="5549106" cy="3206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/>
          <p:cNvCxnSpPr/>
          <p:nvPr/>
        </p:nvCxnSpPr>
        <p:spPr>
          <a:xfrm>
            <a:off x="2900362" y="6500812"/>
            <a:ext cx="5497513" cy="3176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necteur droit 697"/>
          <p:cNvCxnSpPr/>
          <p:nvPr/>
        </p:nvCxnSpPr>
        <p:spPr>
          <a:xfrm>
            <a:off x="2969419" y="6400799"/>
            <a:ext cx="5434806" cy="3146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eur droit 698"/>
          <p:cNvCxnSpPr/>
          <p:nvPr/>
        </p:nvCxnSpPr>
        <p:spPr>
          <a:xfrm>
            <a:off x="3016250" y="6292850"/>
            <a:ext cx="5391150" cy="3117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necteur droit 699"/>
          <p:cNvCxnSpPr/>
          <p:nvPr/>
        </p:nvCxnSpPr>
        <p:spPr>
          <a:xfrm>
            <a:off x="3093244" y="6191249"/>
            <a:ext cx="5323681" cy="3076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eur droit 700"/>
          <p:cNvCxnSpPr/>
          <p:nvPr/>
        </p:nvCxnSpPr>
        <p:spPr>
          <a:xfrm>
            <a:off x="3144837" y="6077743"/>
            <a:ext cx="5272088" cy="3059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3216275" y="5981700"/>
            <a:ext cx="5207000" cy="3016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/>
          <p:cNvCxnSpPr/>
          <p:nvPr/>
        </p:nvCxnSpPr>
        <p:spPr>
          <a:xfrm>
            <a:off x="2653506" y="6926262"/>
            <a:ext cx="5731669" cy="3309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/>
          <p:cNvCxnSpPr/>
          <p:nvPr/>
        </p:nvCxnSpPr>
        <p:spPr>
          <a:xfrm>
            <a:off x="3044825" y="6277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eur droit 731"/>
          <p:cNvCxnSpPr/>
          <p:nvPr/>
        </p:nvCxnSpPr>
        <p:spPr>
          <a:xfrm>
            <a:off x="3059112" y="6256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732"/>
          <p:cNvCxnSpPr/>
          <p:nvPr/>
        </p:nvCxnSpPr>
        <p:spPr>
          <a:xfrm>
            <a:off x="3071019" y="6234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/>
          <p:cNvCxnSpPr/>
          <p:nvPr/>
        </p:nvCxnSpPr>
        <p:spPr>
          <a:xfrm>
            <a:off x="3082925" y="6213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necteur droit 734"/>
          <p:cNvCxnSpPr/>
          <p:nvPr/>
        </p:nvCxnSpPr>
        <p:spPr>
          <a:xfrm>
            <a:off x="3105150" y="6176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735"/>
          <p:cNvCxnSpPr/>
          <p:nvPr/>
        </p:nvCxnSpPr>
        <p:spPr>
          <a:xfrm>
            <a:off x="3119437" y="61547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necteur droit 736"/>
          <p:cNvCxnSpPr/>
          <p:nvPr/>
        </p:nvCxnSpPr>
        <p:spPr>
          <a:xfrm>
            <a:off x="3131344" y="61333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737"/>
          <p:cNvCxnSpPr/>
          <p:nvPr/>
        </p:nvCxnSpPr>
        <p:spPr>
          <a:xfrm>
            <a:off x="3143250" y="6111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necteur droit 738"/>
          <p:cNvCxnSpPr/>
          <p:nvPr/>
        </p:nvCxnSpPr>
        <p:spPr>
          <a:xfrm>
            <a:off x="3168650" y="6068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739"/>
          <p:cNvCxnSpPr/>
          <p:nvPr/>
        </p:nvCxnSpPr>
        <p:spPr>
          <a:xfrm>
            <a:off x="3182937" y="6046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necteur droit 740"/>
          <p:cNvCxnSpPr/>
          <p:nvPr/>
        </p:nvCxnSpPr>
        <p:spPr>
          <a:xfrm>
            <a:off x="3194844" y="6025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necteur droit 741"/>
          <p:cNvCxnSpPr/>
          <p:nvPr/>
        </p:nvCxnSpPr>
        <p:spPr>
          <a:xfrm>
            <a:off x="3206750" y="6003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/>
          <p:cNvCxnSpPr/>
          <p:nvPr/>
        </p:nvCxnSpPr>
        <p:spPr>
          <a:xfrm>
            <a:off x="3228975" y="5966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/>
          <p:cNvCxnSpPr/>
          <p:nvPr/>
        </p:nvCxnSpPr>
        <p:spPr>
          <a:xfrm>
            <a:off x="3243262" y="59451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/>
          <p:cNvCxnSpPr/>
          <p:nvPr/>
        </p:nvCxnSpPr>
        <p:spPr>
          <a:xfrm>
            <a:off x="3255169" y="59237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necteur droit 745"/>
          <p:cNvCxnSpPr/>
          <p:nvPr/>
        </p:nvCxnSpPr>
        <p:spPr>
          <a:xfrm>
            <a:off x="3267075" y="5902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 droit 746"/>
          <p:cNvCxnSpPr/>
          <p:nvPr/>
        </p:nvCxnSpPr>
        <p:spPr>
          <a:xfrm>
            <a:off x="3292475" y="585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necteur droit 747"/>
          <p:cNvCxnSpPr/>
          <p:nvPr/>
        </p:nvCxnSpPr>
        <p:spPr>
          <a:xfrm>
            <a:off x="3306762" y="583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/>
          <p:cNvCxnSpPr/>
          <p:nvPr/>
        </p:nvCxnSpPr>
        <p:spPr>
          <a:xfrm>
            <a:off x="3318669" y="581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eur droit 749"/>
          <p:cNvCxnSpPr/>
          <p:nvPr/>
        </p:nvCxnSpPr>
        <p:spPr>
          <a:xfrm>
            <a:off x="3330575" y="579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necteur droit 750"/>
          <p:cNvCxnSpPr/>
          <p:nvPr/>
        </p:nvCxnSpPr>
        <p:spPr>
          <a:xfrm>
            <a:off x="3352800" y="5753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necteur droit 751"/>
          <p:cNvCxnSpPr/>
          <p:nvPr/>
        </p:nvCxnSpPr>
        <p:spPr>
          <a:xfrm>
            <a:off x="3367087" y="5732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eur droit 752"/>
          <p:cNvCxnSpPr/>
          <p:nvPr/>
        </p:nvCxnSpPr>
        <p:spPr>
          <a:xfrm>
            <a:off x="3378994" y="5711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necteur droit 753"/>
          <p:cNvCxnSpPr/>
          <p:nvPr/>
        </p:nvCxnSpPr>
        <p:spPr>
          <a:xfrm>
            <a:off x="3390900" y="5689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necteur droit 754"/>
          <p:cNvCxnSpPr/>
          <p:nvPr/>
        </p:nvCxnSpPr>
        <p:spPr>
          <a:xfrm>
            <a:off x="3409950" y="5649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necteur droit 755"/>
          <p:cNvCxnSpPr/>
          <p:nvPr/>
        </p:nvCxnSpPr>
        <p:spPr>
          <a:xfrm>
            <a:off x="3424237" y="5627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necteur droit 756"/>
          <p:cNvCxnSpPr/>
          <p:nvPr/>
        </p:nvCxnSpPr>
        <p:spPr>
          <a:xfrm>
            <a:off x="3436144" y="5606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necteur droit 757"/>
          <p:cNvCxnSpPr/>
          <p:nvPr/>
        </p:nvCxnSpPr>
        <p:spPr>
          <a:xfrm>
            <a:off x="3448050" y="5584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necteur droit 758"/>
          <p:cNvCxnSpPr/>
          <p:nvPr/>
        </p:nvCxnSpPr>
        <p:spPr>
          <a:xfrm>
            <a:off x="3470275" y="55475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necteur droit 759"/>
          <p:cNvCxnSpPr/>
          <p:nvPr/>
        </p:nvCxnSpPr>
        <p:spPr>
          <a:xfrm>
            <a:off x="3484562" y="55260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necteur droit 760"/>
          <p:cNvCxnSpPr/>
          <p:nvPr/>
        </p:nvCxnSpPr>
        <p:spPr>
          <a:xfrm>
            <a:off x="3496469" y="55046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eur droit 761"/>
          <p:cNvCxnSpPr/>
          <p:nvPr/>
        </p:nvCxnSpPr>
        <p:spPr>
          <a:xfrm>
            <a:off x="3508375" y="5483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necteur droit 762"/>
          <p:cNvCxnSpPr/>
          <p:nvPr/>
        </p:nvCxnSpPr>
        <p:spPr>
          <a:xfrm>
            <a:off x="3533775" y="5436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necteur droit 763"/>
          <p:cNvCxnSpPr/>
          <p:nvPr/>
        </p:nvCxnSpPr>
        <p:spPr>
          <a:xfrm>
            <a:off x="3548062" y="5414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/>
          <p:cNvCxnSpPr/>
          <p:nvPr/>
        </p:nvCxnSpPr>
        <p:spPr>
          <a:xfrm>
            <a:off x="3559969" y="5393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765"/>
          <p:cNvCxnSpPr/>
          <p:nvPr/>
        </p:nvCxnSpPr>
        <p:spPr>
          <a:xfrm>
            <a:off x="3571875" y="5372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necteur droit 766"/>
          <p:cNvCxnSpPr/>
          <p:nvPr/>
        </p:nvCxnSpPr>
        <p:spPr>
          <a:xfrm>
            <a:off x="3594100" y="53347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necteur droit 767"/>
          <p:cNvCxnSpPr/>
          <p:nvPr/>
        </p:nvCxnSpPr>
        <p:spPr>
          <a:xfrm>
            <a:off x="3608387" y="53133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necteur droit 768"/>
          <p:cNvCxnSpPr/>
          <p:nvPr/>
        </p:nvCxnSpPr>
        <p:spPr>
          <a:xfrm>
            <a:off x="3620294" y="52919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eur droit 769"/>
          <p:cNvCxnSpPr/>
          <p:nvPr/>
        </p:nvCxnSpPr>
        <p:spPr>
          <a:xfrm>
            <a:off x="3632200" y="52705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eur droit 770"/>
          <p:cNvCxnSpPr/>
          <p:nvPr/>
        </p:nvCxnSpPr>
        <p:spPr>
          <a:xfrm>
            <a:off x="3654425" y="5223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necteur droit 771"/>
          <p:cNvCxnSpPr/>
          <p:nvPr/>
        </p:nvCxnSpPr>
        <p:spPr>
          <a:xfrm>
            <a:off x="3668712" y="5202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necteur droit 772"/>
          <p:cNvCxnSpPr/>
          <p:nvPr/>
        </p:nvCxnSpPr>
        <p:spPr>
          <a:xfrm>
            <a:off x="3680619" y="5180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eur droit 773"/>
          <p:cNvCxnSpPr/>
          <p:nvPr/>
        </p:nvCxnSpPr>
        <p:spPr>
          <a:xfrm>
            <a:off x="3692525" y="5159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/>
          <p:cNvCxnSpPr/>
          <p:nvPr/>
        </p:nvCxnSpPr>
        <p:spPr>
          <a:xfrm>
            <a:off x="3714750" y="5122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necteur droit 775"/>
          <p:cNvCxnSpPr/>
          <p:nvPr/>
        </p:nvCxnSpPr>
        <p:spPr>
          <a:xfrm>
            <a:off x="3729037" y="51006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/>
          <p:cNvCxnSpPr/>
          <p:nvPr/>
        </p:nvCxnSpPr>
        <p:spPr>
          <a:xfrm>
            <a:off x="3740944" y="50792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necteur droit 777"/>
          <p:cNvCxnSpPr/>
          <p:nvPr/>
        </p:nvCxnSpPr>
        <p:spPr>
          <a:xfrm>
            <a:off x="3752850" y="5057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necteur droit 778"/>
          <p:cNvCxnSpPr/>
          <p:nvPr/>
        </p:nvCxnSpPr>
        <p:spPr>
          <a:xfrm>
            <a:off x="3775075" y="50172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eur droit 779"/>
          <p:cNvCxnSpPr/>
          <p:nvPr/>
        </p:nvCxnSpPr>
        <p:spPr>
          <a:xfrm>
            <a:off x="3789362" y="49958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necteur droit 780"/>
          <p:cNvCxnSpPr/>
          <p:nvPr/>
        </p:nvCxnSpPr>
        <p:spPr>
          <a:xfrm>
            <a:off x="3801269" y="49744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/>
          <p:cNvCxnSpPr/>
          <p:nvPr/>
        </p:nvCxnSpPr>
        <p:spPr>
          <a:xfrm>
            <a:off x="3813175" y="49530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eur droit 782"/>
          <p:cNvCxnSpPr/>
          <p:nvPr/>
        </p:nvCxnSpPr>
        <p:spPr>
          <a:xfrm>
            <a:off x="3835400" y="491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eur droit 783"/>
          <p:cNvCxnSpPr/>
          <p:nvPr/>
        </p:nvCxnSpPr>
        <p:spPr>
          <a:xfrm>
            <a:off x="3849687" y="489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eur droit 784"/>
          <p:cNvCxnSpPr/>
          <p:nvPr/>
        </p:nvCxnSpPr>
        <p:spPr>
          <a:xfrm>
            <a:off x="3861594" y="487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necteur droit 785"/>
          <p:cNvCxnSpPr/>
          <p:nvPr/>
        </p:nvCxnSpPr>
        <p:spPr>
          <a:xfrm>
            <a:off x="3873500" y="485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eur droit 786"/>
          <p:cNvCxnSpPr/>
          <p:nvPr/>
        </p:nvCxnSpPr>
        <p:spPr>
          <a:xfrm>
            <a:off x="3895725" y="480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necteur droit 787"/>
          <p:cNvCxnSpPr/>
          <p:nvPr/>
        </p:nvCxnSpPr>
        <p:spPr>
          <a:xfrm>
            <a:off x="3910012" y="478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eur droit 788"/>
          <p:cNvCxnSpPr/>
          <p:nvPr/>
        </p:nvCxnSpPr>
        <p:spPr>
          <a:xfrm>
            <a:off x="3921919" y="476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necteur droit 789"/>
          <p:cNvCxnSpPr/>
          <p:nvPr/>
        </p:nvCxnSpPr>
        <p:spPr>
          <a:xfrm>
            <a:off x="3933825" y="474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eur droit 790"/>
          <p:cNvCxnSpPr/>
          <p:nvPr/>
        </p:nvCxnSpPr>
        <p:spPr>
          <a:xfrm>
            <a:off x="3956050" y="470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/>
          <p:cNvCxnSpPr/>
          <p:nvPr/>
        </p:nvCxnSpPr>
        <p:spPr>
          <a:xfrm>
            <a:off x="3970337" y="468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necteur droit 792"/>
          <p:cNvCxnSpPr/>
          <p:nvPr/>
        </p:nvCxnSpPr>
        <p:spPr>
          <a:xfrm>
            <a:off x="3982244" y="466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necteur droit 793"/>
          <p:cNvCxnSpPr/>
          <p:nvPr/>
        </p:nvCxnSpPr>
        <p:spPr>
          <a:xfrm>
            <a:off x="3994150" y="464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eur droit 815"/>
          <p:cNvCxnSpPr/>
          <p:nvPr/>
        </p:nvCxnSpPr>
        <p:spPr>
          <a:xfrm>
            <a:off x="4016375" y="4595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necteur droit 816"/>
          <p:cNvCxnSpPr/>
          <p:nvPr/>
        </p:nvCxnSpPr>
        <p:spPr>
          <a:xfrm>
            <a:off x="4030662" y="4573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/>
          <p:cNvCxnSpPr/>
          <p:nvPr/>
        </p:nvCxnSpPr>
        <p:spPr>
          <a:xfrm>
            <a:off x="4042569" y="4552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818"/>
          <p:cNvCxnSpPr/>
          <p:nvPr/>
        </p:nvCxnSpPr>
        <p:spPr>
          <a:xfrm>
            <a:off x="4054475" y="4530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eur droit 819"/>
          <p:cNvCxnSpPr/>
          <p:nvPr/>
        </p:nvCxnSpPr>
        <p:spPr>
          <a:xfrm>
            <a:off x="4076700" y="44902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eur droit 820"/>
          <p:cNvCxnSpPr/>
          <p:nvPr/>
        </p:nvCxnSpPr>
        <p:spPr>
          <a:xfrm>
            <a:off x="4090987" y="44688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/>
          <p:cNvCxnSpPr/>
          <p:nvPr/>
        </p:nvCxnSpPr>
        <p:spPr>
          <a:xfrm>
            <a:off x="4102894" y="44473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eur droit 822"/>
          <p:cNvCxnSpPr/>
          <p:nvPr/>
        </p:nvCxnSpPr>
        <p:spPr>
          <a:xfrm>
            <a:off x="4114800" y="44259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eur droit 823"/>
          <p:cNvCxnSpPr/>
          <p:nvPr/>
        </p:nvCxnSpPr>
        <p:spPr>
          <a:xfrm>
            <a:off x="4137025" y="43886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/>
          <p:cNvCxnSpPr/>
          <p:nvPr/>
        </p:nvCxnSpPr>
        <p:spPr>
          <a:xfrm>
            <a:off x="4151312" y="43672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necteur droit 825"/>
          <p:cNvCxnSpPr/>
          <p:nvPr/>
        </p:nvCxnSpPr>
        <p:spPr>
          <a:xfrm>
            <a:off x="4163219" y="43457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/>
          <p:cNvCxnSpPr/>
          <p:nvPr/>
        </p:nvCxnSpPr>
        <p:spPr>
          <a:xfrm>
            <a:off x="4175125" y="43243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necteur droit 827"/>
          <p:cNvCxnSpPr/>
          <p:nvPr/>
        </p:nvCxnSpPr>
        <p:spPr>
          <a:xfrm>
            <a:off x="4197350" y="428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/>
          <p:cNvCxnSpPr/>
          <p:nvPr/>
        </p:nvCxnSpPr>
        <p:spPr>
          <a:xfrm>
            <a:off x="4211637" y="425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829"/>
          <p:cNvCxnSpPr/>
          <p:nvPr/>
        </p:nvCxnSpPr>
        <p:spPr>
          <a:xfrm>
            <a:off x="4223544" y="423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necteur droit 830"/>
          <p:cNvCxnSpPr/>
          <p:nvPr/>
        </p:nvCxnSpPr>
        <p:spPr>
          <a:xfrm>
            <a:off x="4235450" y="421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/>
          <p:cNvCxnSpPr/>
          <p:nvPr/>
        </p:nvCxnSpPr>
        <p:spPr>
          <a:xfrm>
            <a:off x="4257675" y="41790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/>
          <p:cNvCxnSpPr/>
          <p:nvPr/>
        </p:nvCxnSpPr>
        <p:spPr>
          <a:xfrm>
            <a:off x="4271962" y="41576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/>
          <p:cNvCxnSpPr/>
          <p:nvPr/>
        </p:nvCxnSpPr>
        <p:spPr>
          <a:xfrm>
            <a:off x="4283869" y="41362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Connecteur droit 834"/>
          <p:cNvCxnSpPr/>
          <p:nvPr/>
        </p:nvCxnSpPr>
        <p:spPr>
          <a:xfrm>
            <a:off x="4295775" y="41148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necteur droit 855"/>
          <p:cNvCxnSpPr/>
          <p:nvPr/>
        </p:nvCxnSpPr>
        <p:spPr>
          <a:xfrm>
            <a:off x="4321969" y="406955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eur droit 856"/>
          <p:cNvCxnSpPr/>
          <p:nvPr/>
        </p:nvCxnSpPr>
        <p:spPr>
          <a:xfrm>
            <a:off x="4336256" y="40481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necteur droit 857"/>
          <p:cNvCxnSpPr/>
          <p:nvPr/>
        </p:nvCxnSpPr>
        <p:spPr>
          <a:xfrm>
            <a:off x="4348163" y="40266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necteur droit 858"/>
          <p:cNvCxnSpPr/>
          <p:nvPr/>
        </p:nvCxnSpPr>
        <p:spPr>
          <a:xfrm>
            <a:off x="4360069" y="40028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eur droit 859"/>
          <p:cNvCxnSpPr/>
          <p:nvPr/>
        </p:nvCxnSpPr>
        <p:spPr>
          <a:xfrm>
            <a:off x="4384675" y="3960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/>
          <p:cNvCxnSpPr/>
          <p:nvPr/>
        </p:nvCxnSpPr>
        <p:spPr>
          <a:xfrm>
            <a:off x="4398962" y="3938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/>
          <p:cNvCxnSpPr/>
          <p:nvPr/>
        </p:nvCxnSpPr>
        <p:spPr>
          <a:xfrm>
            <a:off x="4410869" y="3917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/>
          <p:cNvCxnSpPr/>
          <p:nvPr/>
        </p:nvCxnSpPr>
        <p:spPr>
          <a:xfrm>
            <a:off x="4422775" y="3895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/>
          <p:cNvCxnSpPr/>
          <p:nvPr/>
        </p:nvCxnSpPr>
        <p:spPr>
          <a:xfrm>
            <a:off x="4445000" y="3858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eur droit 864"/>
          <p:cNvCxnSpPr/>
          <p:nvPr/>
        </p:nvCxnSpPr>
        <p:spPr>
          <a:xfrm>
            <a:off x="4459287" y="3836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eur droit 865"/>
          <p:cNvCxnSpPr/>
          <p:nvPr/>
        </p:nvCxnSpPr>
        <p:spPr>
          <a:xfrm>
            <a:off x="4471194" y="3815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necteur droit 866"/>
          <p:cNvCxnSpPr/>
          <p:nvPr/>
        </p:nvCxnSpPr>
        <p:spPr>
          <a:xfrm>
            <a:off x="4483100" y="3794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necteur droit 867"/>
          <p:cNvCxnSpPr/>
          <p:nvPr/>
        </p:nvCxnSpPr>
        <p:spPr>
          <a:xfrm>
            <a:off x="4505325" y="37504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/>
          <p:cNvCxnSpPr/>
          <p:nvPr/>
        </p:nvCxnSpPr>
        <p:spPr>
          <a:xfrm>
            <a:off x="4519612" y="37290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eur droit 869"/>
          <p:cNvCxnSpPr/>
          <p:nvPr/>
        </p:nvCxnSpPr>
        <p:spPr>
          <a:xfrm>
            <a:off x="4531519" y="37076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necteur droit 870"/>
          <p:cNvCxnSpPr/>
          <p:nvPr/>
        </p:nvCxnSpPr>
        <p:spPr>
          <a:xfrm>
            <a:off x="4543425" y="36861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Connecteur droit 871"/>
          <p:cNvCxnSpPr/>
          <p:nvPr/>
        </p:nvCxnSpPr>
        <p:spPr>
          <a:xfrm>
            <a:off x="4565650" y="36488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Connecteur droit 872"/>
          <p:cNvCxnSpPr/>
          <p:nvPr/>
        </p:nvCxnSpPr>
        <p:spPr>
          <a:xfrm>
            <a:off x="4579937" y="36274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eur droit 873"/>
          <p:cNvCxnSpPr/>
          <p:nvPr/>
        </p:nvCxnSpPr>
        <p:spPr>
          <a:xfrm>
            <a:off x="4591844" y="36060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necteur droit 874"/>
          <p:cNvCxnSpPr/>
          <p:nvPr/>
        </p:nvCxnSpPr>
        <p:spPr>
          <a:xfrm>
            <a:off x="4603750" y="35845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eur droit 875"/>
          <p:cNvCxnSpPr/>
          <p:nvPr/>
        </p:nvCxnSpPr>
        <p:spPr>
          <a:xfrm>
            <a:off x="4629150" y="353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/>
          <p:cNvCxnSpPr/>
          <p:nvPr/>
        </p:nvCxnSpPr>
        <p:spPr>
          <a:xfrm>
            <a:off x="4643437" y="351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877"/>
          <p:cNvCxnSpPr/>
          <p:nvPr/>
        </p:nvCxnSpPr>
        <p:spPr>
          <a:xfrm>
            <a:off x="4655344" y="349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878"/>
          <p:cNvCxnSpPr/>
          <p:nvPr/>
        </p:nvCxnSpPr>
        <p:spPr>
          <a:xfrm>
            <a:off x="4667250" y="347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879"/>
          <p:cNvCxnSpPr/>
          <p:nvPr/>
        </p:nvCxnSpPr>
        <p:spPr>
          <a:xfrm>
            <a:off x="4689475" y="34329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eur droit 880"/>
          <p:cNvCxnSpPr/>
          <p:nvPr/>
        </p:nvCxnSpPr>
        <p:spPr>
          <a:xfrm>
            <a:off x="4703762" y="34115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eur droit 881"/>
          <p:cNvCxnSpPr/>
          <p:nvPr/>
        </p:nvCxnSpPr>
        <p:spPr>
          <a:xfrm>
            <a:off x="4715669" y="33901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necteur droit 882"/>
          <p:cNvCxnSpPr/>
          <p:nvPr/>
        </p:nvCxnSpPr>
        <p:spPr>
          <a:xfrm>
            <a:off x="4727575" y="33686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eur droit 883"/>
          <p:cNvCxnSpPr/>
          <p:nvPr/>
        </p:nvCxnSpPr>
        <p:spPr>
          <a:xfrm>
            <a:off x="4749800" y="333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necteur droit 884"/>
          <p:cNvCxnSpPr/>
          <p:nvPr/>
        </p:nvCxnSpPr>
        <p:spPr>
          <a:xfrm>
            <a:off x="4764087" y="330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Connecteur droit 885"/>
          <p:cNvCxnSpPr/>
          <p:nvPr/>
        </p:nvCxnSpPr>
        <p:spPr>
          <a:xfrm>
            <a:off x="4775994" y="328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eur droit 886"/>
          <p:cNvCxnSpPr/>
          <p:nvPr/>
        </p:nvCxnSpPr>
        <p:spPr>
          <a:xfrm>
            <a:off x="4787900" y="326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887"/>
          <p:cNvCxnSpPr/>
          <p:nvPr/>
        </p:nvCxnSpPr>
        <p:spPr>
          <a:xfrm>
            <a:off x="4810125" y="3223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888"/>
          <p:cNvCxnSpPr/>
          <p:nvPr/>
        </p:nvCxnSpPr>
        <p:spPr>
          <a:xfrm>
            <a:off x="4824412" y="3201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889"/>
          <p:cNvCxnSpPr/>
          <p:nvPr/>
        </p:nvCxnSpPr>
        <p:spPr>
          <a:xfrm>
            <a:off x="4836319" y="3180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890"/>
          <p:cNvCxnSpPr/>
          <p:nvPr/>
        </p:nvCxnSpPr>
        <p:spPr>
          <a:xfrm>
            <a:off x="4848225" y="3159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891"/>
          <p:cNvCxnSpPr/>
          <p:nvPr/>
        </p:nvCxnSpPr>
        <p:spPr>
          <a:xfrm>
            <a:off x="4870450" y="3121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892"/>
          <p:cNvCxnSpPr/>
          <p:nvPr/>
        </p:nvCxnSpPr>
        <p:spPr>
          <a:xfrm>
            <a:off x="4884737" y="3100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893"/>
          <p:cNvCxnSpPr/>
          <p:nvPr/>
        </p:nvCxnSpPr>
        <p:spPr>
          <a:xfrm>
            <a:off x="4896644" y="3078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894"/>
          <p:cNvCxnSpPr/>
          <p:nvPr/>
        </p:nvCxnSpPr>
        <p:spPr>
          <a:xfrm>
            <a:off x="4908550" y="3057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necteur droit 895"/>
          <p:cNvCxnSpPr/>
          <p:nvPr/>
        </p:nvCxnSpPr>
        <p:spPr>
          <a:xfrm>
            <a:off x="4930775" y="301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/>
          <p:cNvCxnSpPr/>
          <p:nvPr/>
        </p:nvCxnSpPr>
        <p:spPr>
          <a:xfrm>
            <a:off x="4945062" y="298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/>
          <p:cNvCxnSpPr/>
          <p:nvPr/>
        </p:nvCxnSpPr>
        <p:spPr>
          <a:xfrm>
            <a:off x="4956969" y="296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eur droit 898"/>
          <p:cNvCxnSpPr/>
          <p:nvPr/>
        </p:nvCxnSpPr>
        <p:spPr>
          <a:xfrm>
            <a:off x="4968875" y="294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eur droit 899"/>
          <p:cNvCxnSpPr/>
          <p:nvPr/>
        </p:nvCxnSpPr>
        <p:spPr>
          <a:xfrm>
            <a:off x="4991100" y="2905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eur droit 900"/>
          <p:cNvCxnSpPr/>
          <p:nvPr/>
        </p:nvCxnSpPr>
        <p:spPr>
          <a:xfrm>
            <a:off x="5005387" y="2884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eur droit 901"/>
          <p:cNvCxnSpPr/>
          <p:nvPr/>
        </p:nvCxnSpPr>
        <p:spPr>
          <a:xfrm>
            <a:off x="5017294" y="2863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necteur droit 902"/>
          <p:cNvCxnSpPr/>
          <p:nvPr/>
        </p:nvCxnSpPr>
        <p:spPr>
          <a:xfrm>
            <a:off x="5029200" y="2841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903"/>
          <p:cNvCxnSpPr/>
          <p:nvPr/>
        </p:nvCxnSpPr>
        <p:spPr>
          <a:xfrm>
            <a:off x="5051425" y="28043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904"/>
          <p:cNvCxnSpPr/>
          <p:nvPr/>
        </p:nvCxnSpPr>
        <p:spPr>
          <a:xfrm>
            <a:off x="5065712" y="27828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905"/>
          <p:cNvCxnSpPr/>
          <p:nvPr/>
        </p:nvCxnSpPr>
        <p:spPr>
          <a:xfrm>
            <a:off x="5077619" y="2761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906"/>
          <p:cNvCxnSpPr/>
          <p:nvPr/>
        </p:nvCxnSpPr>
        <p:spPr>
          <a:xfrm>
            <a:off x="5089525" y="27400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/>
          <p:cNvCxnSpPr/>
          <p:nvPr/>
        </p:nvCxnSpPr>
        <p:spPr>
          <a:xfrm>
            <a:off x="5111750" y="2696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eur droit 908"/>
          <p:cNvCxnSpPr/>
          <p:nvPr/>
        </p:nvCxnSpPr>
        <p:spPr>
          <a:xfrm>
            <a:off x="5126037" y="2674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/>
          <p:cNvCxnSpPr/>
          <p:nvPr/>
        </p:nvCxnSpPr>
        <p:spPr>
          <a:xfrm>
            <a:off x="5137944" y="2653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necteur droit 910"/>
          <p:cNvCxnSpPr/>
          <p:nvPr/>
        </p:nvCxnSpPr>
        <p:spPr>
          <a:xfrm>
            <a:off x="5149850" y="2632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911"/>
          <p:cNvCxnSpPr/>
          <p:nvPr/>
        </p:nvCxnSpPr>
        <p:spPr>
          <a:xfrm>
            <a:off x="5172075" y="2594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912"/>
          <p:cNvCxnSpPr/>
          <p:nvPr/>
        </p:nvCxnSpPr>
        <p:spPr>
          <a:xfrm>
            <a:off x="5186362" y="2573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913"/>
          <p:cNvCxnSpPr/>
          <p:nvPr/>
        </p:nvCxnSpPr>
        <p:spPr>
          <a:xfrm>
            <a:off x="5198269" y="2551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914"/>
          <p:cNvCxnSpPr/>
          <p:nvPr/>
        </p:nvCxnSpPr>
        <p:spPr>
          <a:xfrm>
            <a:off x="5210175" y="2530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necteur droit 921"/>
          <p:cNvCxnSpPr/>
          <p:nvPr/>
        </p:nvCxnSpPr>
        <p:spPr>
          <a:xfrm>
            <a:off x="5235575" y="2486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necteur droit 922"/>
          <p:cNvCxnSpPr/>
          <p:nvPr/>
        </p:nvCxnSpPr>
        <p:spPr>
          <a:xfrm>
            <a:off x="5249862" y="2465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/>
          <p:cNvCxnSpPr/>
          <p:nvPr/>
        </p:nvCxnSpPr>
        <p:spPr>
          <a:xfrm>
            <a:off x="5261769" y="2443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eur droit 924"/>
          <p:cNvCxnSpPr/>
          <p:nvPr/>
        </p:nvCxnSpPr>
        <p:spPr>
          <a:xfrm>
            <a:off x="5273675" y="2422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necteur droit 925"/>
          <p:cNvCxnSpPr/>
          <p:nvPr/>
        </p:nvCxnSpPr>
        <p:spPr>
          <a:xfrm>
            <a:off x="5299075" y="237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/>
          <p:cNvCxnSpPr/>
          <p:nvPr/>
        </p:nvCxnSpPr>
        <p:spPr>
          <a:xfrm>
            <a:off x="5313362" y="235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necteur droit 927"/>
          <p:cNvCxnSpPr/>
          <p:nvPr/>
        </p:nvCxnSpPr>
        <p:spPr>
          <a:xfrm>
            <a:off x="5325269" y="233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necteur droit 928"/>
          <p:cNvCxnSpPr/>
          <p:nvPr/>
        </p:nvCxnSpPr>
        <p:spPr>
          <a:xfrm>
            <a:off x="5337175" y="231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/>
          <p:cNvCxnSpPr/>
          <p:nvPr/>
        </p:nvCxnSpPr>
        <p:spPr>
          <a:xfrm>
            <a:off x="5359400" y="2270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necteur droit 930"/>
          <p:cNvCxnSpPr/>
          <p:nvPr/>
        </p:nvCxnSpPr>
        <p:spPr>
          <a:xfrm>
            <a:off x="5373687" y="2249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eur droit 931"/>
          <p:cNvCxnSpPr/>
          <p:nvPr/>
        </p:nvCxnSpPr>
        <p:spPr>
          <a:xfrm>
            <a:off x="5385594" y="2228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/>
          <p:cNvCxnSpPr/>
          <p:nvPr/>
        </p:nvCxnSpPr>
        <p:spPr>
          <a:xfrm>
            <a:off x="5397500" y="2206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necteur droit 933"/>
          <p:cNvCxnSpPr/>
          <p:nvPr/>
        </p:nvCxnSpPr>
        <p:spPr>
          <a:xfrm>
            <a:off x="5419725" y="216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/>
          <p:cNvCxnSpPr/>
          <p:nvPr/>
        </p:nvCxnSpPr>
        <p:spPr>
          <a:xfrm>
            <a:off x="5434012" y="214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necteur droit 935"/>
          <p:cNvCxnSpPr/>
          <p:nvPr/>
        </p:nvCxnSpPr>
        <p:spPr>
          <a:xfrm>
            <a:off x="5445919" y="212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necteur droit 936"/>
          <p:cNvCxnSpPr/>
          <p:nvPr/>
        </p:nvCxnSpPr>
        <p:spPr>
          <a:xfrm>
            <a:off x="5457825" y="210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Connecteur droit 937"/>
          <p:cNvCxnSpPr/>
          <p:nvPr/>
        </p:nvCxnSpPr>
        <p:spPr>
          <a:xfrm>
            <a:off x="5480050" y="206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cteur droit 938"/>
          <p:cNvCxnSpPr/>
          <p:nvPr/>
        </p:nvCxnSpPr>
        <p:spPr>
          <a:xfrm>
            <a:off x="5494337" y="203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/>
          <p:cNvCxnSpPr/>
          <p:nvPr/>
        </p:nvCxnSpPr>
        <p:spPr>
          <a:xfrm>
            <a:off x="5506244" y="201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necteur droit 940"/>
          <p:cNvCxnSpPr/>
          <p:nvPr/>
        </p:nvCxnSpPr>
        <p:spPr>
          <a:xfrm>
            <a:off x="5518150" y="199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/>
          <p:cNvCxnSpPr/>
          <p:nvPr/>
        </p:nvCxnSpPr>
        <p:spPr>
          <a:xfrm>
            <a:off x="5541169" y="19518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eur droit 942"/>
          <p:cNvCxnSpPr/>
          <p:nvPr/>
        </p:nvCxnSpPr>
        <p:spPr>
          <a:xfrm>
            <a:off x="5555456" y="1930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eur droit 943"/>
          <p:cNvCxnSpPr/>
          <p:nvPr/>
        </p:nvCxnSpPr>
        <p:spPr>
          <a:xfrm>
            <a:off x="5567363" y="19089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eur droit 944"/>
          <p:cNvCxnSpPr/>
          <p:nvPr/>
        </p:nvCxnSpPr>
        <p:spPr>
          <a:xfrm>
            <a:off x="5579269" y="18875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/>
          <p:cNvCxnSpPr/>
          <p:nvPr/>
        </p:nvCxnSpPr>
        <p:spPr>
          <a:xfrm>
            <a:off x="3256756" y="5872162"/>
            <a:ext cx="5169694" cy="2986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necteur droit 955"/>
          <p:cNvCxnSpPr/>
          <p:nvPr/>
        </p:nvCxnSpPr>
        <p:spPr>
          <a:xfrm>
            <a:off x="3331369" y="5768975"/>
            <a:ext cx="5098256" cy="294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Connecteur droit 956"/>
          <p:cNvCxnSpPr/>
          <p:nvPr/>
        </p:nvCxnSpPr>
        <p:spPr>
          <a:xfrm>
            <a:off x="3382962" y="5662612"/>
            <a:ext cx="5046663" cy="2916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/>
          <p:cNvCxnSpPr/>
          <p:nvPr/>
        </p:nvCxnSpPr>
        <p:spPr>
          <a:xfrm>
            <a:off x="3452019" y="5562599"/>
            <a:ext cx="4980781" cy="2879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eur droit 958"/>
          <p:cNvCxnSpPr/>
          <p:nvPr/>
        </p:nvCxnSpPr>
        <p:spPr>
          <a:xfrm>
            <a:off x="3505200" y="5451475"/>
            <a:ext cx="4933950" cy="285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Connecteur droit 959"/>
          <p:cNvCxnSpPr/>
          <p:nvPr/>
        </p:nvCxnSpPr>
        <p:spPr>
          <a:xfrm>
            <a:off x="3579019" y="5349874"/>
            <a:ext cx="4860131" cy="281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necteur droit 960"/>
          <p:cNvCxnSpPr/>
          <p:nvPr/>
        </p:nvCxnSpPr>
        <p:spPr>
          <a:xfrm>
            <a:off x="3629025" y="5238750"/>
            <a:ext cx="4826000" cy="279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necteur droit 961"/>
          <p:cNvCxnSpPr/>
          <p:nvPr/>
        </p:nvCxnSpPr>
        <p:spPr>
          <a:xfrm>
            <a:off x="3698875" y="5143500"/>
            <a:ext cx="4756150" cy="275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necteur droit 974"/>
          <p:cNvCxnSpPr/>
          <p:nvPr/>
        </p:nvCxnSpPr>
        <p:spPr>
          <a:xfrm>
            <a:off x="3748881" y="5027612"/>
            <a:ext cx="4709319" cy="272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/>
          <p:cNvCxnSpPr/>
          <p:nvPr/>
        </p:nvCxnSpPr>
        <p:spPr>
          <a:xfrm>
            <a:off x="3829050" y="4933950"/>
            <a:ext cx="4629150" cy="267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/>
          <p:cNvCxnSpPr/>
          <p:nvPr/>
        </p:nvCxnSpPr>
        <p:spPr>
          <a:xfrm>
            <a:off x="3871912" y="4818062"/>
            <a:ext cx="4595813" cy="265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Connecteur droit 977"/>
          <p:cNvCxnSpPr/>
          <p:nvPr/>
        </p:nvCxnSpPr>
        <p:spPr>
          <a:xfrm>
            <a:off x="3944144" y="4724399"/>
            <a:ext cx="4529931" cy="2609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Connecteur droit 978"/>
          <p:cNvCxnSpPr/>
          <p:nvPr/>
        </p:nvCxnSpPr>
        <p:spPr>
          <a:xfrm>
            <a:off x="3997325" y="4606925"/>
            <a:ext cx="4473575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necteur droit 979"/>
          <p:cNvCxnSpPr/>
          <p:nvPr/>
        </p:nvCxnSpPr>
        <p:spPr>
          <a:xfrm>
            <a:off x="4067969" y="4508499"/>
            <a:ext cx="4406106" cy="2549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/>
          <p:cNvCxnSpPr/>
          <p:nvPr/>
        </p:nvCxnSpPr>
        <p:spPr>
          <a:xfrm>
            <a:off x="4113212" y="4398168"/>
            <a:ext cx="4367213" cy="2513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Connecteur droit 981"/>
          <p:cNvCxnSpPr/>
          <p:nvPr/>
        </p:nvCxnSpPr>
        <p:spPr>
          <a:xfrm>
            <a:off x="4187825" y="4302125"/>
            <a:ext cx="4295775" cy="2479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Connecteur droit 999"/>
          <p:cNvCxnSpPr/>
          <p:nvPr/>
        </p:nvCxnSpPr>
        <p:spPr>
          <a:xfrm>
            <a:off x="4238625" y="4194175"/>
            <a:ext cx="4254500" cy="2447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necteur droit 1000"/>
          <p:cNvCxnSpPr/>
          <p:nvPr/>
        </p:nvCxnSpPr>
        <p:spPr>
          <a:xfrm>
            <a:off x="4311650" y="4095750"/>
            <a:ext cx="4181475" cy="2409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Connecteur droit 1001"/>
          <p:cNvCxnSpPr/>
          <p:nvPr/>
        </p:nvCxnSpPr>
        <p:spPr>
          <a:xfrm>
            <a:off x="4358481" y="3975100"/>
            <a:ext cx="4147344" cy="2389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Connecteur droit 1002"/>
          <p:cNvCxnSpPr/>
          <p:nvPr/>
        </p:nvCxnSpPr>
        <p:spPr>
          <a:xfrm>
            <a:off x="4435475" y="3879850"/>
            <a:ext cx="4070350" cy="234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/>
          <p:cNvCxnSpPr/>
          <p:nvPr/>
        </p:nvCxnSpPr>
        <p:spPr>
          <a:xfrm>
            <a:off x="4484687" y="3770312"/>
            <a:ext cx="4024313" cy="2322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Connecteur droit 1004"/>
          <p:cNvCxnSpPr/>
          <p:nvPr/>
        </p:nvCxnSpPr>
        <p:spPr>
          <a:xfrm>
            <a:off x="4553744" y="3667124"/>
            <a:ext cx="3961606" cy="2276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Connecteur droit 1005"/>
          <p:cNvCxnSpPr/>
          <p:nvPr/>
        </p:nvCxnSpPr>
        <p:spPr>
          <a:xfrm>
            <a:off x="4606925" y="3559175"/>
            <a:ext cx="3911600" cy="225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necteur droit 1006"/>
          <p:cNvCxnSpPr/>
          <p:nvPr/>
        </p:nvCxnSpPr>
        <p:spPr>
          <a:xfrm>
            <a:off x="4677569" y="3454399"/>
            <a:ext cx="3840956" cy="2222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necteur droit 1007"/>
          <p:cNvCxnSpPr/>
          <p:nvPr/>
        </p:nvCxnSpPr>
        <p:spPr>
          <a:xfrm>
            <a:off x="4724400" y="3343275"/>
            <a:ext cx="3790950" cy="218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4791075" y="3241675"/>
            <a:ext cx="3733800" cy="2155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/>
          <p:cNvCxnSpPr/>
          <p:nvPr/>
        </p:nvCxnSpPr>
        <p:spPr>
          <a:xfrm>
            <a:off x="4918075" y="3035300"/>
            <a:ext cx="3619500" cy="209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/>
          <p:cNvCxnSpPr/>
          <p:nvPr/>
        </p:nvCxnSpPr>
        <p:spPr>
          <a:xfrm>
            <a:off x="4848225" y="3130550"/>
            <a:ext cx="3689350" cy="212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4968875" y="2921000"/>
            <a:ext cx="3575050" cy="2054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/>
          <p:cNvCxnSpPr/>
          <p:nvPr/>
        </p:nvCxnSpPr>
        <p:spPr>
          <a:xfrm flipH="1" flipV="1">
            <a:off x="4550569" y="3929063"/>
            <a:ext cx="4269585" cy="159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/>
          <p:cNvCxnSpPr/>
          <p:nvPr/>
        </p:nvCxnSpPr>
        <p:spPr>
          <a:xfrm flipH="1" flipV="1">
            <a:off x="4500563" y="4010025"/>
            <a:ext cx="4317206" cy="63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/>
          <p:cNvCxnSpPr/>
          <p:nvPr/>
        </p:nvCxnSpPr>
        <p:spPr>
          <a:xfrm flipH="1" flipV="1">
            <a:off x="4450556" y="4098131"/>
            <a:ext cx="4367212" cy="79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/>
          <p:nvPr/>
        </p:nvCxnSpPr>
        <p:spPr>
          <a:xfrm flipH="1" flipV="1">
            <a:off x="4410075" y="4186238"/>
            <a:ext cx="4410078" cy="7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 flipV="1">
            <a:off x="4343400" y="4267200"/>
            <a:ext cx="4474368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/>
          <p:cNvCxnSpPr/>
          <p:nvPr/>
        </p:nvCxnSpPr>
        <p:spPr>
          <a:xfrm flipH="1">
            <a:off x="4286250" y="4352927"/>
            <a:ext cx="4533901" cy="237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/>
          <p:cNvCxnSpPr/>
          <p:nvPr/>
        </p:nvCxnSpPr>
        <p:spPr>
          <a:xfrm flipH="1" flipV="1">
            <a:off x="4248150" y="4436269"/>
            <a:ext cx="4572006" cy="87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/>
          <p:cNvCxnSpPr/>
          <p:nvPr/>
        </p:nvCxnSpPr>
        <p:spPr>
          <a:xfrm flipH="1">
            <a:off x="4207669" y="4521202"/>
            <a:ext cx="4612482" cy="7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/>
          <p:cNvCxnSpPr/>
          <p:nvPr/>
        </p:nvCxnSpPr>
        <p:spPr>
          <a:xfrm flipH="1">
            <a:off x="4155284" y="4605338"/>
            <a:ext cx="4667249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/>
          <p:cNvCxnSpPr/>
          <p:nvPr/>
        </p:nvCxnSpPr>
        <p:spPr>
          <a:xfrm flipH="1">
            <a:off x="4097339" y="4688681"/>
            <a:ext cx="472519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1070"/>
          <p:cNvCxnSpPr/>
          <p:nvPr/>
        </p:nvCxnSpPr>
        <p:spPr>
          <a:xfrm>
            <a:off x="614838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/>
          <p:cNvCxnSpPr/>
          <p:nvPr/>
        </p:nvCxnSpPr>
        <p:spPr>
          <a:xfrm>
            <a:off x="61991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/>
          <p:cNvCxnSpPr/>
          <p:nvPr/>
        </p:nvCxnSpPr>
        <p:spPr>
          <a:xfrm>
            <a:off x="62499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/>
          <p:cNvCxnSpPr/>
          <p:nvPr/>
        </p:nvCxnSpPr>
        <p:spPr>
          <a:xfrm>
            <a:off x="6299995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/>
          <p:cNvCxnSpPr/>
          <p:nvPr/>
        </p:nvCxnSpPr>
        <p:spPr>
          <a:xfrm>
            <a:off x="6350795" y="1839119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/>
          <p:cNvCxnSpPr/>
          <p:nvPr/>
        </p:nvCxnSpPr>
        <p:spPr>
          <a:xfrm>
            <a:off x="5660232" y="183832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/>
          <p:nvPr/>
        </p:nvCxnSpPr>
        <p:spPr>
          <a:xfrm>
            <a:off x="5711032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/>
          <p:nvPr/>
        </p:nvCxnSpPr>
        <p:spPr>
          <a:xfrm>
            <a:off x="5758657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/>
          <p:nvPr/>
        </p:nvCxnSpPr>
        <p:spPr>
          <a:xfrm>
            <a:off x="5808664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/>
          <p:nvPr/>
        </p:nvCxnSpPr>
        <p:spPr>
          <a:xfrm>
            <a:off x="5862639" y="1835944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/>
          <p:nvPr/>
        </p:nvCxnSpPr>
        <p:spPr>
          <a:xfrm>
            <a:off x="6638131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/>
          <p:nvPr/>
        </p:nvCxnSpPr>
        <p:spPr>
          <a:xfrm>
            <a:off x="66857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/>
          <p:nvPr/>
        </p:nvCxnSpPr>
        <p:spPr>
          <a:xfrm>
            <a:off x="673338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/>
          <p:cNvCxnSpPr/>
          <p:nvPr/>
        </p:nvCxnSpPr>
        <p:spPr>
          <a:xfrm>
            <a:off x="6783388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eur droit 1099"/>
          <p:cNvCxnSpPr/>
          <p:nvPr/>
        </p:nvCxnSpPr>
        <p:spPr>
          <a:xfrm>
            <a:off x="6839744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/>
          <p:cNvCxnSpPr/>
          <p:nvPr/>
        </p:nvCxnSpPr>
        <p:spPr>
          <a:xfrm>
            <a:off x="7117552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eur droit 1101"/>
          <p:cNvCxnSpPr/>
          <p:nvPr/>
        </p:nvCxnSpPr>
        <p:spPr>
          <a:xfrm>
            <a:off x="71683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/>
          <p:cNvCxnSpPr/>
          <p:nvPr/>
        </p:nvCxnSpPr>
        <p:spPr>
          <a:xfrm>
            <a:off x="72191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cteur droit 1103"/>
          <p:cNvCxnSpPr/>
          <p:nvPr/>
        </p:nvCxnSpPr>
        <p:spPr>
          <a:xfrm>
            <a:off x="7269159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eur droit 1104"/>
          <p:cNvCxnSpPr/>
          <p:nvPr/>
        </p:nvCxnSpPr>
        <p:spPr>
          <a:xfrm>
            <a:off x="7323134" y="1841500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/>
          <p:cNvCxnSpPr/>
          <p:nvPr/>
        </p:nvCxnSpPr>
        <p:spPr>
          <a:xfrm>
            <a:off x="7619206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cteur droit 1106"/>
          <p:cNvCxnSpPr/>
          <p:nvPr/>
        </p:nvCxnSpPr>
        <p:spPr>
          <a:xfrm>
            <a:off x="766683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eur droit 1107"/>
          <p:cNvCxnSpPr/>
          <p:nvPr/>
        </p:nvCxnSpPr>
        <p:spPr>
          <a:xfrm>
            <a:off x="77144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/>
          <p:cNvCxnSpPr/>
          <p:nvPr/>
        </p:nvCxnSpPr>
        <p:spPr>
          <a:xfrm>
            <a:off x="7764463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eur droit 1109"/>
          <p:cNvCxnSpPr/>
          <p:nvPr/>
        </p:nvCxnSpPr>
        <p:spPr>
          <a:xfrm>
            <a:off x="7815263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necteur droit 1110"/>
          <p:cNvCxnSpPr/>
          <p:nvPr/>
        </p:nvCxnSpPr>
        <p:spPr>
          <a:xfrm>
            <a:off x="5910263" y="183673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5961063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6008688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6058695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6398419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necteur droit 1115"/>
          <p:cNvCxnSpPr/>
          <p:nvPr/>
        </p:nvCxnSpPr>
        <p:spPr>
          <a:xfrm>
            <a:off x="6446044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eur droit 1116"/>
          <p:cNvCxnSpPr/>
          <p:nvPr/>
        </p:nvCxnSpPr>
        <p:spPr>
          <a:xfrm>
            <a:off x="6493669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eur droit 1117"/>
          <p:cNvCxnSpPr/>
          <p:nvPr/>
        </p:nvCxnSpPr>
        <p:spPr>
          <a:xfrm>
            <a:off x="6543676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/>
          <p:cNvCxnSpPr/>
          <p:nvPr/>
        </p:nvCxnSpPr>
        <p:spPr>
          <a:xfrm>
            <a:off x="6886576" y="1841501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necteur droit 1119"/>
          <p:cNvCxnSpPr/>
          <p:nvPr/>
        </p:nvCxnSpPr>
        <p:spPr>
          <a:xfrm>
            <a:off x="6934201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necteur droit 1120"/>
          <p:cNvCxnSpPr/>
          <p:nvPr/>
        </p:nvCxnSpPr>
        <p:spPr>
          <a:xfrm>
            <a:off x="6981826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eur droit 1121"/>
          <p:cNvCxnSpPr/>
          <p:nvPr/>
        </p:nvCxnSpPr>
        <p:spPr>
          <a:xfrm>
            <a:off x="702865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/>
          <p:cNvCxnSpPr/>
          <p:nvPr/>
        </p:nvCxnSpPr>
        <p:spPr>
          <a:xfrm>
            <a:off x="7376320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eur droit 1123"/>
          <p:cNvCxnSpPr/>
          <p:nvPr/>
        </p:nvCxnSpPr>
        <p:spPr>
          <a:xfrm>
            <a:off x="7427120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eur droit 1124"/>
          <p:cNvCxnSpPr/>
          <p:nvPr/>
        </p:nvCxnSpPr>
        <p:spPr>
          <a:xfrm>
            <a:off x="7474745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/>
          <p:cNvCxnSpPr/>
          <p:nvPr/>
        </p:nvCxnSpPr>
        <p:spPr>
          <a:xfrm>
            <a:off x="7524752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/>
          <p:cNvCxnSpPr/>
          <p:nvPr/>
        </p:nvCxnSpPr>
        <p:spPr>
          <a:xfrm flipH="1">
            <a:off x="4048126" y="4774406"/>
            <a:ext cx="4776787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necteur droit 1127"/>
          <p:cNvCxnSpPr/>
          <p:nvPr/>
        </p:nvCxnSpPr>
        <p:spPr>
          <a:xfrm flipH="1">
            <a:off x="4017170" y="4857750"/>
            <a:ext cx="4805361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necteur droit 1128"/>
          <p:cNvCxnSpPr/>
          <p:nvPr/>
        </p:nvCxnSpPr>
        <p:spPr>
          <a:xfrm flipH="1">
            <a:off x="3950496" y="4945856"/>
            <a:ext cx="4872035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eur droit 1129"/>
          <p:cNvCxnSpPr/>
          <p:nvPr/>
        </p:nvCxnSpPr>
        <p:spPr>
          <a:xfrm flipH="1">
            <a:off x="3907631" y="5031581"/>
            <a:ext cx="4912519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necteur droit 1131"/>
          <p:cNvCxnSpPr/>
          <p:nvPr/>
        </p:nvCxnSpPr>
        <p:spPr>
          <a:xfrm flipH="1">
            <a:off x="3795714" y="5200650"/>
            <a:ext cx="502443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Connecteur droit 1132"/>
          <p:cNvCxnSpPr/>
          <p:nvPr/>
        </p:nvCxnSpPr>
        <p:spPr>
          <a:xfrm flipH="1">
            <a:off x="3759995" y="5286375"/>
            <a:ext cx="50601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/>
          <p:cNvCxnSpPr/>
          <p:nvPr/>
        </p:nvCxnSpPr>
        <p:spPr>
          <a:xfrm flipH="1">
            <a:off x="3709989" y="5372100"/>
            <a:ext cx="511016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/>
          <p:cNvCxnSpPr/>
          <p:nvPr/>
        </p:nvCxnSpPr>
        <p:spPr>
          <a:xfrm flipH="1" flipV="1">
            <a:off x="3659982" y="5457825"/>
            <a:ext cx="51625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/>
          <p:cNvCxnSpPr/>
          <p:nvPr/>
        </p:nvCxnSpPr>
        <p:spPr>
          <a:xfrm flipH="1">
            <a:off x="3609975" y="5541169"/>
            <a:ext cx="5212556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9072564" y="2089943"/>
            <a:ext cx="11905" cy="869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Connecteur droit 1146"/>
          <p:cNvCxnSpPr/>
          <p:nvPr/>
        </p:nvCxnSpPr>
        <p:spPr>
          <a:xfrm flipH="1" flipV="1">
            <a:off x="3550444" y="5622132"/>
            <a:ext cx="52720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/>
          <p:cNvCxnSpPr/>
          <p:nvPr/>
        </p:nvCxnSpPr>
        <p:spPr>
          <a:xfrm flipH="1">
            <a:off x="3512345" y="5712619"/>
            <a:ext cx="531018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Connecteur droit 1148"/>
          <p:cNvCxnSpPr/>
          <p:nvPr/>
        </p:nvCxnSpPr>
        <p:spPr>
          <a:xfrm flipH="1" flipV="1">
            <a:off x="3474244" y="5798345"/>
            <a:ext cx="53459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/>
          <p:cNvCxnSpPr/>
          <p:nvPr/>
        </p:nvCxnSpPr>
        <p:spPr>
          <a:xfrm flipH="1">
            <a:off x="3426620" y="5884069"/>
            <a:ext cx="53911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necteur droit 1150"/>
          <p:cNvCxnSpPr/>
          <p:nvPr/>
        </p:nvCxnSpPr>
        <p:spPr>
          <a:xfrm flipH="1">
            <a:off x="3367089" y="5972175"/>
            <a:ext cx="545306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necteur droit 1151"/>
          <p:cNvCxnSpPr/>
          <p:nvPr/>
        </p:nvCxnSpPr>
        <p:spPr>
          <a:xfrm flipH="1">
            <a:off x="3319463" y="6055519"/>
            <a:ext cx="5503068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 droit 1152"/>
          <p:cNvCxnSpPr/>
          <p:nvPr/>
        </p:nvCxnSpPr>
        <p:spPr>
          <a:xfrm flipH="1">
            <a:off x="3278982" y="6143625"/>
            <a:ext cx="5541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/>
          <p:cNvCxnSpPr/>
          <p:nvPr/>
        </p:nvCxnSpPr>
        <p:spPr>
          <a:xfrm flipH="1" flipV="1">
            <a:off x="3238500" y="6224588"/>
            <a:ext cx="558165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necteur droit 1154"/>
          <p:cNvCxnSpPr/>
          <p:nvPr/>
        </p:nvCxnSpPr>
        <p:spPr>
          <a:xfrm flipH="1">
            <a:off x="3162301" y="6315075"/>
            <a:ext cx="56554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necteur droit 1155"/>
          <p:cNvCxnSpPr/>
          <p:nvPr/>
        </p:nvCxnSpPr>
        <p:spPr>
          <a:xfrm flipH="1">
            <a:off x="3114675" y="6396038"/>
            <a:ext cx="5703094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/>
          <p:cNvCxnSpPr/>
          <p:nvPr/>
        </p:nvCxnSpPr>
        <p:spPr>
          <a:xfrm flipH="1" flipV="1">
            <a:off x="3067051" y="6484145"/>
            <a:ext cx="5750718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eur droit 1168"/>
          <p:cNvCxnSpPr/>
          <p:nvPr/>
        </p:nvCxnSpPr>
        <p:spPr>
          <a:xfrm flipH="1" flipV="1">
            <a:off x="3009900" y="6565107"/>
            <a:ext cx="58102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onnecteur droit 1169"/>
          <p:cNvCxnSpPr/>
          <p:nvPr/>
        </p:nvCxnSpPr>
        <p:spPr>
          <a:xfrm flipH="1">
            <a:off x="2983705" y="6655594"/>
            <a:ext cx="583644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necteur droit 1170"/>
          <p:cNvCxnSpPr/>
          <p:nvPr/>
        </p:nvCxnSpPr>
        <p:spPr>
          <a:xfrm flipH="1">
            <a:off x="2914651" y="6741319"/>
            <a:ext cx="59078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necteur droit 1171"/>
          <p:cNvCxnSpPr/>
          <p:nvPr/>
        </p:nvCxnSpPr>
        <p:spPr>
          <a:xfrm flipH="1" flipV="1">
            <a:off x="2876550" y="6827045"/>
            <a:ext cx="5945981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/>
          <p:cNvCxnSpPr/>
          <p:nvPr/>
        </p:nvCxnSpPr>
        <p:spPr>
          <a:xfrm flipH="1">
            <a:off x="2817019" y="6912769"/>
            <a:ext cx="60007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/>
          <p:cNvCxnSpPr/>
          <p:nvPr/>
        </p:nvCxnSpPr>
        <p:spPr>
          <a:xfrm flipH="1" flipV="1">
            <a:off x="2767013" y="6996113"/>
            <a:ext cx="6053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ecteur droit 1174"/>
          <p:cNvCxnSpPr/>
          <p:nvPr/>
        </p:nvCxnSpPr>
        <p:spPr>
          <a:xfrm flipH="1">
            <a:off x="2717006" y="7086600"/>
            <a:ext cx="61031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Connecteur droit 1175"/>
          <p:cNvCxnSpPr/>
          <p:nvPr/>
        </p:nvCxnSpPr>
        <p:spPr>
          <a:xfrm flipH="1" flipV="1">
            <a:off x="2678906" y="7169944"/>
            <a:ext cx="6138863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onnecteur droit 1176"/>
          <p:cNvCxnSpPr/>
          <p:nvPr/>
        </p:nvCxnSpPr>
        <p:spPr>
          <a:xfrm flipH="1" flipV="1">
            <a:off x="2621756" y="7260432"/>
            <a:ext cx="6196013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/>
          <p:cNvCxnSpPr/>
          <p:nvPr/>
        </p:nvCxnSpPr>
        <p:spPr>
          <a:xfrm flipH="1">
            <a:off x="2574131" y="7350919"/>
            <a:ext cx="6243638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/>
          <p:cNvCxnSpPr/>
          <p:nvPr/>
        </p:nvCxnSpPr>
        <p:spPr>
          <a:xfrm flipH="1" flipV="1">
            <a:off x="2524125" y="7436645"/>
            <a:ext cx="62984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/>
          <p:cNvCxnSpPr/>
          <p:nvPr/>
        </p:nvCxnSpPr>
        <p:spPr>
          <a:xfrm flipH="1" flipV="1">
            <a:off x="2474119" y="7517607"/>
            <a:ext cx="6341269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/>
          <p:cNvCxnSpPr/>
          <p:nvPr/>
        </p:nvCxnSpPr>
        <p:spPr>
          <a:xfrm flipH="1" flipV="1">
            <a:off x="2421731" y="7603332"/>
            <a:ext cx="6396038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/>
          <p:cNvCxnSpPr/>
          <p:nvPr/>
        </p:nvCxnSpPr>
        <p:spPr>
          <a:xfrm flipH="1" flipV="1">
            <a:off x="2381251" y="7693819"/>
            <a:ext cx="643889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/>
          <p:cNvCxnSpPr/>
          <p:nvPr/>
        </p:nvCxnSpPr>
        <p:spPr>
          <a:xfrm flipH="1" flipV="1">
            <a:off x="2274094" y="7862888"/>
            <a:ext cx="654605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/>
          <p:cNvCxnSpPr/>
          <p:nvPr/>
        </p:nvCxnSpPr>
        <p:spPr>
          <a:xfrm flipH="1" flipV="1">
            <a:off x="2233613" y="7948613"/>
            <a:ext cx="658653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Connecteur droit 1195"/>
          <p:cNvCxnSpPr/>
          <p:nvPr/>
        </p:nvCxnSpPr>
        <p:spPr>
          <a:xfrm flipH="1" flipV="1">
            <a:off x="2178845" y="8039101"/>
            <a:ext cx="663892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/>
          <p:cNvCxnSpPr/>
          <p:nvPr/>
        </p:nvCxnSpPr>
        <p:spPr>
          <a:xfrm flipH="1" flipV="1">
            <a:off x="2133601" y="8124826"/>
            <a:ext cx="66817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necteur droit 1207"/>
          <p:cNvCxnSpPr/>
          <p:nvPr/>
        </p:nvCxnSpPr>
        <p:spPr>
          <a:xfrm flipH="1" flipV="1">
            <a:off x="2095501" y="8210551"/>
            <a:ext cx="672464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Connecteur droit 1208"/>
          <p:cNvCxnSpPr/>
          <p:nvPr/>
        </p:nvCxnSpPr>
        <p:spPr>
          <a:xfrm flipH="1">
            <a:off x="2040732" y="8296275"/>
            <a:ext cx="67770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/>
          <p:cNvCxnSpPr/>
          <p:nvPr/>
        </p:nvCxnSpPr>
        <p:spPr>
          <a:xfrm flipH="1" flipV="1">
            <a:off x="1976438" y="8384381"/>
            <a:ext cx="6846095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/>
          <p:cNvCxnSpPr/>
          <p:nvPr/>
        </p:nvCxnSpPr>
        <p:spPr>
          <a:xfrm flipH="1" flipV="1">
            <a:off x="1938338" y="8465344"/>
            <a:ext cx="6884195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Connecteur droit 1211"/>
          <p:cNvCxnSpPr/>
          <p:nvPr/>
        </p:nvCxnSpPr>
        <p:spPr>
          <a:xfrm flipH="1" flipV="1">
            <a:off x="1878806" y="8555831"/>
            <a:ext cx="6938968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Connecteur droit 1212"/>
          <p:cNvCxnSpPr/>
          <p:nvPr/>
        </p:nvCxnSpPr>
        <p:spPr>
          <a:xfrm flipH="1" flipV="1">
            <a:off x="1831181" y="8639175"/>
            <a:ext cx="6984212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Connecteur droit 1213"/>
          <p:cNvCxnSpPr/>
          <p:nvPr/>
        </p:nvCxnSpPr>
        <p:spPr>
          <a:xfrm flipH="1" flipV="1">
            <a:off x="1774031" y="8727281"/>
            <a:ext cx="7043744" cy="159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Connecteur droit 1214"/>
          <p:cNvCxnSpPr/>
          <p:nvPr/>
        </p:nvCxnSpPr>
        <p:spPr>
          <a:xfrm flipH="1">
            <a:off x="1735931" y="8810625"/>
            <a:ext cx="708421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/>
          <p:cNvCxnSpPr/>
          <p:nvPr/>
        </p:nvCxnSpPr>
        <p:spPr>
          <a:xfrm flipH="1" flipV="1">
            <a:off x="1693070" y="8891589"/>
            <a:ext cx="712469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Connecteur droit 1216"/>
          <p:cNvCxnSpPr/>
          <p:nvPr/>
        </p:nvCxnSpPr>
        <p:spPr>
          <a:xfrm flipH="1" flipV="1">
            <a:off x="1650207" y="8977314"/>
            <a:ext cx="7172324" cy="71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necteur droit 1227"/>
          <p:cNvCxnSpPr/>
          <p:nvPr/>
        </p:nvCxnSpPr>
        <p:spPr>
          <a:xfrm flipH="1">
            <a:off x="1578769" y="9065419"/>
            <a:ext cx="723900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/>
          <p:cNvCxnSpPr/>
          <p:nvPr/>
        </p:nvCxnSpPr>
        <p:spPr>
          <a:xfrm flipH="1" flipV="1">
            <a:off x="1540669" y="9151144"/>
            <a:ext cx="7262817" cy="15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necteur droit 1229"/>
          <p:cNvCxnSpPr/>
          <p:nvPr/>
        </p:nvCxnSpPr>
        <p:spPr>
          <a:xfrm flipH="1" flipV="1">
            <a:off x="1476376" y="9236869"/>
            <a:ext cx="734377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necteur droit 1230"/>
          <p:cNvCxnSpPr/>
          <p:nvPr/>
        </p:nvCxnSpPr>
        <p:spPr>
          <a:xfrm flipH="1">
            <a:off x="1438275" y="9320213"/>
            <a:ext cx="738187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/>
          <p:cNvCxnSpPr/>
          <p:nvPr/>
        </p:nvCxnSpPr>
        <p:spPr>
          <a:xfrm flipH="1">
            <a:off x="1381125" y="9408319"/>
            <a:ext cx="744140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/>
          <p:cNvCxnSpPr/>
          <p:nvPr/>
        </p:nvCxnSpPr>
        <p:spPr>
          <a:xfrm flipH="1">
            <a:off x="1338265" y="9494044"/>
            <a:ext cx="7479504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/>
          <p:cNvCxnSpPr/>
          <p:nvPr/>
        </p:nvCxnSpPr>
        <p:spPr>
          <a:xfrm flipH="1">
            <a:off x="1285876" y="9579769"/>
            <a:ext cx="753665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/>
          <p:cNvCxnSpPr/>
          <p:nvPr/>
        </p:nvCxnSpPr>
        <p:spPr>
          <a:xfrm flipH="1">
            <a:off x="1240632" y="9665494"/>
            <a:ext cx="7577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/>
          <p:cNvCxnSpPr/>
          <p:nvPr/>
        </p:nvCxnSpPr>
        <p:spPr>
          <a:xfrm flipH="1">
            <a:off x="1185864" y="9753600"/>
            <a:ext cx="76366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 flipH="1">
            <a:off x="1135857" y="9839325"/>
            <a:ext cx="7689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Connecteur droit 1247"/>
          <p:cNvCxnSpPr/>
          <p:nvPr/>
        </p:nvCxnSpPr>
        <p:spPr>
          <a:xfrm flipH="1">
            <a:off x="1083470" y="9922669"/>
            <a:ext cx="7739061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Connecteur droit 1248"/>
          <p:cNvCxnSpPr/>
          <p:nvPr/>
        </p:nvCxnSpPr>
        <p:spPr>
          <a:xfrm flipH="1">
            <a:off x="1031082" y="10010775"/>
            <a:ext cx="77914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/>
          <p:cNvCxnSpPr/>
          <p:nvPr/>
        </p:nvCxnSpPr>
        <p:spPr>
          <a:xfrm flipH="1">
            <a:off x="985839" y="10096500"/>
            <a:ext cx="783669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necteur droit 1250"/>
          <p:cNvCxnSpPr/>
          <p:nvPr/>
        </p:nvCxnSpPr>
        <p:spPr>
          <a:xfrm flipH="1" flipV="1">
            <a:off x="945356" y="10179845"/>
            <a:ext cx="7874794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Connecteur droit 1251"/>
          <p:cNvCxnSpPr/>
          <p:nvPr/>
        </p:nvCxnSpPr>
        <p:spPr>
          <a:xfrm flipH="1">
            <a:off x="892969" y="10267950"/>
            <a:ext cx="792956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Connecteur droit 1252"/>
          <p:cNvCxnSpPr/>
          <p:nvPr/>
        </p:nvCxnSpPr>
        <p:spPr>
          <a:xfrm flipH="1">
            <a:off x="838201" y="10351294"/>
            <a:ext cx="798433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cteur droit 1253"/>
          <p:cNvCxnSpPr/>
          <p:nvPr/>
        </p:nvCxnSpPr>
        <p:spPr>
          <a:xfrm flipH="1">
            <a:off x="790576" y="10439400"/>
            <a:ext cx="80319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Connecteur droit 1254"/>
          <p:cNvCxnSpPr/>
          <p:nvPr/>
        </p:nvCxnSpPr>
        <p:spPr>
          <a:xfrm flipH="1" flipV="1">
            <a:off x="740570" y="10525125"/>
            <a:ext cx="8084343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Connecteur droit 1255"/>
          <p:cNvCxnSpPr/>
          <p:nvPr/>
        </p:nvCxnSpPr>
        <p:spPr>
          <a:xfrm flipH="1">
            <a:off x="688181" y="10613231"/>
            <a:ext cx="813196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cteur droit 1256"/>
          <p:cNvCxnSpPr/>
          <p:nvPr/>
        </p:nvCxnSpPr>
        <p:spPr>
          <a:xfrm flipH="1">
            <a:off x="638175" y="10696575"/>
            <a:ext cx="818435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Forme libre 1267"/>
          <p:cNvSpPr/>
          <p:nvPr/>
        </p:nvSpPr>
        <p:spPr>
          <a:xfrm>
            <a:off x="4655344" y="2209801"/>
            <a:ext cx="2859882" cy="639445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4271" y="86783"/>
                  <a:pt x="2760663" y="361950"/>
                </a:cubicBezTo>
                <a:cubicBezTo>
                  <a:pt x="2677055" y="637117"/>
                  <a:pt x="2482321" y="1296458"/>
                  <a:pt x="2366963" y="1651000"/>
                </a:cubicBezTo>
                <a:cubicBezTo>
                  <a:pt x="2251605" y="2005542"/>
                  <a:pt x="2207155" y="2125663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Forme libre 1268"/>
          <p:cNvSpPr/>
          <p:nvPr/>
        </p:nvSpPr>
        <p:spPr>
          <a:xfrm>
            <a:off x="2485232" y="8604380"/>
            <a:ext cx="2171080" cy="156752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99481"/>
              <a:gd name="connsiteY0" fmla="*/ 23019 h 1597025"/>
              <a:gd name="connsiteX1" fmla="*/ 2166144 w 2199481"/>
              <a:gd name="connsiteY1" fmla="*/ 38894 h 1597025"/>
              <a:gd name="connsiteX2" fmla="*/ 1974056 w 2199481"/>
              <a:gd name="connsiteY2" fmla="*/ 256381 h 1597025"/>
              <a:gd name="connsiteX3" fmla="*/ 1545431 w 2199481"/>
              <a:gd name="connsiteY3" fmla="*/ 665956 h 1597025"/>
              <a:gd name="connsiteX4" fmla="*/ 1140618 w 2199481"/>
              <a:gd name="connsiteY4" fmla="*/ 980281 h 1597025"/>
              <a:gd name="connsiteX5" fmla="*/ 645318 w 2199481"/>
              <a:gd name="connsiteY5" fmla="*/ 1294606 h 1597025"/>
              <a:gd name="connsiteX6" fmla="*/ 150018 w 2199481"/>
              <a:gd name="connsiteY6" fmla="*/ 1537494 h 1597025"/>
              <a:gd name="connsiteX7" fmla="*/ 0 w 2199481"/>
              <a:gd name="connsiteY7" fmla="*/ 1597025 h 1597025"/>
              <a:gd name="connsiteX0" fmla="*/ 2174081 w 2174081"/>
              <a:gd name="connsiteY0" fmla="*/ 529 h 1574535"/>
              <a:gd name="connsiteX1" fmla="*/ 2120588 w 2174081"/>
              <a:gd name="connsiteY1" fmla="*/ 76292 h 1574535"/>
              <a:gd name="connsiteX2" fmla="*/ 1974056 w 2174081"/>
              <a:gd name="connsiteY2" fmla="*/ 233891 h 1574535"/>
              <a:gd name="connsiteX3" fmla="*/ 1545431 w 2174081"/>
              <a:gd name="connsiteY3" fmla="*/ 643466 h 1574535"/>
              <a:gd name="connsiteX4" fmla="*/ 1140618 w 2174081"/>
              <a:gd name="connsiteY4" fmla="*/ 957791 h 1574535"/>
              <a:gd name="connsiteX5" fmla="*/ 645318 w 2174081"/>
              <a:gd name="connsiteY5" fmla="*/ 1272116 h 1574535"/>
              <a:gd name="connsiteX6" fmla="*/ 150018 w 2174081"/>
              <a:gd name="connsiteY6" fmla="*/ 1515004 h 1574535"/>
              <a:gd name="connsiteX7" fmla="*/ 0 w 2174081"/>
              <a:gd name="connsiteY7" fmla="*/ 1574535 h 1574535"/>
              <a:gd name="connsiteX0" fmla="*/ 2186069 w 2186069"/>
              <a:gd name="connsiteY0" fmla="*/ 529 h 1576931"/>
              <a:gd name="connsiteX1" fmla="*/ 2120588 w 2186069"/>
              <a:gd name="connsiteY1" fmla="*/ 78688 h 1576931"/>
              <a:gd name="connsiteX2" fmla="*/ 1974056 w 2186069"/>
              <a:gd name="connsiteY2" fmla="*/ 236287 h 1576931"/>
              <a:gd name="connsiteX3" fmla="*/ 1545431 w 2186069"/>
              <a:gd name="connsiteY3" fmla="*/ 645862 h 1576931"/>
              <a:gd name="connsiteX4" fmla="*/ 1140618 w 2186069"/>
              <a:gd name="connsiteY4" fmla="*/ 960187 h 1576931"/>
              <a:gd name="connsiteX5" fmla="*/ 645318 w 2186069"/>
              <a:gd name="connsiteY5" fmla="*/ 1274512 h 1576931"/>
              <a:gd name="connsiteX6" fmla="*/ 150018 w 2186069"/>
              <a:gd name="connsiteY6" fmla="*/ 1517400 h 1576931"/>
              <a:gd name="connsiteX7" fmla="*/ 0 w 2186069"/>
              <a:gd name="connsiteY7" fmla="*/ 1576931 h 15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6069" h="1576931">
                <a:moveTo>
                  <a:pt x="2186069" y="529"/>
                </a:moveTo>
                <a:cubicBezTo>
                  <a:pt x="2185275" y="0"/>
                  <a:pt x="2155924" y="39395"/>
                  <a:pt x="2120588" y="78688"/>
                </a:cubicBezTo>
                <a:cubicBezTo>
                  <a:pt x="2085253" y="117981"/>
                  <a:pt x="2069915" y="141758"/>
                  <a:pt x="1974056" y="236287"/>
                </a:cubicBezTo>
                <a:cubicBezTo>
                  <a:pt x="1878197" y="330816"/>
                  <a:pt x="1684337" y="525212"/>
                  <a:pt x="1545431" y="645862"/>
                </a:cubicBezTo>
                <a:cubicBezTo>
                  <a:pt x="1406525" y="766512"/>
                  <a:pt x="1290637" y="855412"/>
                  <a:pt x="1140618" y="960187"/>
                </a:cubicBezTo>
                <a:cubicBezTo>
                  <a:pt x="990599" y="1064962"/>
                  <a:pt x="810418" y="1181643"/>
                  <a:pt x="645318" y="1274512"/>
                </a:cubicBezTo>
                <a:cubicBezTo>
                  <a:pt x="480218" y="1367381"/>
                  <a:pt x="257571" y="1466997"/>
                  <a:pt x="150018" y="1517400"/>
                </a:cubicBezTo>
                <a:cubicBezTo>
                  <a:pt x="42465" y="1567803"/>
                  <a:pt x="20637" y="1569787"/>
                  <a:pt x="0" y="157693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Forme libre 1270"/>
          <p:cNvSpPr/>
          <p:nvPr/>
        </p:nvSpPr>
        <p:spPr>
          <a:xfrm>
            <a:off x="733425" y="10206038"/>
            <a:ext cx="1747838" cy="419100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2" name="Forme libre 1271"/>
          <p:cNvSpPr/>
          <p:nvPr/>
        </p:nvSpPr>
        <p:spPr>
          <a:xfrm>
            <a:off x="735806" y="10270330"/>
            <a:ext cx="1747838" cy="37385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3" name="Forme libre 1272"/>
          <p:cNvSpPr/>
          <p:nvPr/>
        </p:nvSpPr>
        <p:spPr>
          <a:xfrm>
            <a:off x="731836" y="10327481"/>
            <a:ext cx="1757363" cy="334962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4781 w 1757363"/>
              <a:gd name="connsiteY4" fmla="*/ 402431 h 415165"/>
              <a:gd name="connsiteX5" fmla="*/ 0 w 1757363"/>
              <a:gd name="connsiteY5" fmla="*/ 415165 h 415165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7956 w 1757363"/>
              <a:gd name="connsiteY4" fmla="*/ 398496 h 415165"/>
              <a:gd name="connsiteX5" fmla="*/ 0 w 1757363"/>
              <a:gd name="connsiteY5" fmla="*/ 415165 h 4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363" h="415165">
                <a:moveTo>
                  <a:pt x="1757363" y="0"/>
                </a:moveTo>
                <a:cubicBezTo>
                  <a:pt x="1556742" y="70246"/>
                  <a:pt x="1356122" y="140493"/>
                  <a:pt x="1197769" y="188118"/>
                </a:cubicBezTo>
                <a:cubicBezTo>
                  <a:pt x="1039416" y="235743"/>
                  <a:pt x="935435" y="256381"/>
                  <a:pt x="807244" y="285750"/>
                </a:cubicBezTo>
                <a:cubicBezTo>
                  <a:pt x="679053" y="315119"/>
                  <a:pt x="536840" y="345540"/>
                  <a:pt x="428625" y="364331"/>
                </a:cubicBezTo>
                <a:cubicBezTo>
                  <a:pt x="320410" y="383122"/>
                  <a:pt x="229394" y="390024"/>
                  <a:pt x="157956" y="398496"/>
                </a:cubicBezTo>
                <a:cubicBezTo>
                  <a:pt x="86519" y="406968"/>
                  <a:pt x="37703" y="411394"/>
                  <a:pt x="0" y="4151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4" name="Forme libre 1273"/>
          <p:cNvSpPr/>
          <p:nvPr/>
        </p:nvSpPr>
        <p:spPr>
          <a:xfrm>
            <a:off x="734218" y="10401300"/>
            <a:ext cx="1762126" cy="28098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5" name="Forme libre 1274"/>
          <p:cNvSpPr/>
          <p:nvPr/>
        </p:nvSpPr>
        <p:spPr>
          <a:xfrm>
            <a:off x="738186" y="10467975"/>
            <a:ext cx="1763713" cy="230981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6" name="Forme libre 1275"/>
          <p:cNvSpPr/>
          <p:nvPr/>
        </p:nvSpPr>
        <p:spPr>
          <a:xfrm>
            <a:off x="740568" y="10528300"/>
            <a:ext cx="1750220" cy="1881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7" name="Forme libre 1276"/>
          <p:cNvSpPr/>
          <p:nvPr/>
        </p:nvSpPr>
        <p:spPr>
          <a:xfrm>
            <a:off x="735805" y="10591800"/>
            <a:ext cx="1764507" cy="140494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8" name="Forme libre 1277"/>
          <p:cNvSpPr/>
          <p:nvPr/>
        </p:nvSpPr>
        <p:spPr>
          <a:xfrm>
            <a:off x="738186" y="10660855"/>
            <a:ext cx="1764507" cy="85725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9" name="Forme libre 1278"/>
          <p:cNvSpPr/>
          <p:nvPr/>
        </p:nvSpPr>
        <p:spPr>
          <a:xfrm>
            <a:off x="735805" y="10719911"/>
            <a:ext cx="1764507" cy="457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0" name="Forme libre 1279"/>
          <p:cNvSpPr/>
          <p:nvPr/>
        </p:nvSpPr>
        <p:spPr>
          <a:xfrm>
            <a:off x="2486024" y="8720138"/>
            <a:ext cx="2174081" cy="14835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25783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74006">
                <a:moveTo>
                  <a:pt x="2174081" y="0"/>
                </a:moveTo>
                <a:cubicBezTo>
                  <a:pt x="2126456" y="63103"/>
                  <a:pt x="2078831" y="118627"/>
                  <a:pt x="1974056" y="225783"/>
                </a:cubicBezTo>
                <a:cubicBezTo>
                  <a:pt x="1869281" y="332939"/>
                  <a:pt x="1684337" y="521024"/>
                  <a:pt x="1545431" y="642937"/>
                </a:cubicBezTo>
                <a:cubicBezTo>
                  <a:pt x="1406525" y="764850"/>
                  <a:pt x="1290637" y="852487"/>
                  <a:pt x="1140618" y="957262"/>
                </a:cubicBezTo>
                <a:cubicBezTo>
                  <a:pt x="990599" y="1062037"/>
                  <a:pt x="810418" y="1178718"/>
                  <a:pt x="645318" y="1271587"/>
                </a:cubicBezTo>
                <a:cubicBezTo>
                  <a:pt x="480218" y="1364456"/>
                  <a:pt x="257571" y="1464072"/>
                  <a:pt x="150018" y="1514475"/>
                </a:cubicBezTo>
                <a:cubicBezTo>
                  <a:pt x="42465" y="1564878"/>
                  <a:pt x="20637" y="1566862"/>
                  <a:pt x="0" y="15740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1" name="Forme libre 1280"/>
          <p:cNvSpPr/>
          <p:nvPr/>
        </p:nvSpPr>
        <p:spPr>
          <a:xfrm>
            <a:off x="2490787" y="8827295"/>
            <a:ext cx="2171701" cy="14073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50164 w 2174081"/>
              <a:gd name="connsiteY3" fmla="*/ 960801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6468 w 2176468"/>
              <a:gd name="connsiteY0" fmla="*/ 0 h 1568697"/>
              <a:gd name="connsiteX1" fmla="*/ 1974056 w 2176468"/>
              <a:gd name="connsiteY1" fmla="*/ 228053 h 1568697"/>
              <a:gd name="connsiteX2" fmla="*/ 1545431 w 2176468"/>
              <a:gd name="connsiteY2" fmla="*/ 637628 h 1568697"/>
              <a:gd name="connsiteX3" fmla="*/ 1150164 w 2176468"/>
              <a:gd name="connsiteY3" fmla="*/ 955492 h 1568697"/>
              <a:gd name="connsiteX4" fmla="*/ 645318 w 2176468"/>
              <a:gd name="connsiteY4" fmla="*/ 1266278 h 1568697"/>
              <a:gd name="connsiteX5" fmla="*/ 150018 w 2176468"/>
              <a:gd name="connsiteY5" fmla="*/ 1509166 h 1568697"/>
              <a:gd name="connsiteX6" fmla="*/ 0 w 2176468"/>
              <a:gd name="connsiteY6" fmla="*/ 1568697 h 15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8" h="1568697">
                <a:moveTo>
                  <a:pt x="2176468" y="0"/>
                </a:moveTo>
                <a:cubicBezTo>
                  <a:pt x="2128843" y="63103"/>
                  <a:pt x="2079229" y="121782"/>
                  <a:pt x="1974056" y="228053"/>
                </a:cubicBezTo>
                <a:cubicBezTo>
                  <a:pt x="1868883" y="334324"/>
                  <a:pt x="1682746" y="516388"/>
                  <a:pt x="1545431" y="637628"/>
                </a:cubicBezTo>
                <a:cubicBezTo>
                  <a:pt x="1408116" y="758868"/>
                  <a:pt x="1300183" y="850717"/>
                  <a:pt x="1150164" y="955492"/>
                </a:cubicBezTo>
                <a:cubicBezTo>
                  <a:pt x="1000145" y="1060267"/>
                  <a:pt x="812009" y="1173999"/>
                  <a:pt x="645318" y="1266278"/>
                </a:cubicBezTo>
                <a:cubicBezTo>
                  <a:pt x="478627" y="1358557"/>
                  <a:pt x="257571" y="1458763"/>
                  <a:pt x="150018" y="1509166"/>
                </a:cubicBezTo>
                <a:cubicBezTo>
                  <a:pt x="42465" y="1559569"/>
                  <a:pt x="20637" y="1561553"/>
                  <a:pt x="0" y="1568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2" name="Forme libre 1281"/>
          <p:cNvSpPr/>
          <p:nvPr/>
        </p:nvSpPr>
        <p:spPr>
          <a:xfrm>
            <a:off x="2486025" y="8960644"/>
            <a:ext cx="2169319" cy="130968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62641"/>
              <a:gd name="connsiteX1" fmla="*/ 1974056 w 2174081"/>
              <a:gd name="connsiteY1" fmla="*/ 221997 h 1562641"/>
              <a:gd name="connsiteX2" fmla="*/ 1545431 w 2174081"/>
              <a:gd name="connsiteY2" fmla="*/ 631572 h 1562641"/>
              <a:gd name="connsiteX3" fmla="*/ 1140618 w 2174081"/>
              <a:gd name="connsiteY3" fmla="*/ 945897 h 1562641"/>
              <a:gd name="connsiteX4" fmla="*/ 645318 w 2174081"/>
              <a:gd name="connsiteY4" fmla="*/ 1260222 h 1562641"/>
              <a:gd name="connsiteX5" fmla="*/ 150018 w 2174081"/>
              <a:gd name="connsiteY5" fmla="*/ 1503110 h 1562641"/>
              <a:gd name="connsiteX6" fmla="*/ 0 w 2174081"/>
              <a:gd name="connsiteY6" fmla="*/ 1562641 h 15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62641">
                <a:moveTo>
                  <a:pt x="2174081" y="0"/>
                </a:moveTo>
                <a:cubicBezTo>
                  <a:pt x="2126456" y="63103"/>
                  <a:pt x="2078831" y="116735"/>
                  <a:pt x="1974056" y="221997"/>
                </a:cubicBezTo>
                <a:cubicBezTo>
                  <a:pt x="1869281" y="327259"/>
                  <a:pt x="1684337" y="510922"/>
                  <a:pt x="1545431" y="631572"/>
                </a:cubicBezTo>
                <a:cubicBezTo>
                  <a:pt x="1406525" y="752222"/>
                  <a:pt x="1290637" y="841122"/>
                  <a:pt x="1140618" y="945897"/>
                </a:cubicBezTo>
                <a:cubicBezTo>
                  <a:pt x="990599" y="1050672"/>
                  <a:pt x="810418" y="1167353"/>
                  <a:pt x="645318" y="1260222"/>
                </a:cubicBezTo>
                <a:cubicBezTo>
                  <a:pt x="480218" y="1353091"/>
                  <a:pt x="257571" y="1452707"/>
                  <a:pt x="150018" y="1503110"/>
                </a:cubicBezTo>
                <a:cubicBezTo>
                  <a:pt x="42465" y="1553513"/>
                  <a:pt x="20637" y="1555497"/>
                  <a:pt x="0" y="156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3" name="Forme libre 1282"/>
          <p:cNvSpPr/>
          <p:nvPr/>
        </p:nvSpPr>
        <p:spPr>
          <a:xfrm>
            <a:off x="2493169" y="9063038"/>
            <a:ext cx="2166938" cy="123586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148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4456" y="116306"/>
                  <a:pt x="1971670" y="221482"/>
                </a:cubicBezTo>
                <a:cubicBezTo>
                  <a:pt x="1868884" y="326658"/>
                  <a:pt x="1694679" y="508428"/>
                  <a:pt x="1554977" y="631058"/>
                </a:cubicBezTo>
                <a:cubicBezTo>
                  <a:pt x="1415275" y="753688"/>
                  <a:pt x="1287058" y="853477"/>
                  <a:pt x="1133460" y="957262"/>
                </a:cubicBezTo>
                <a:cubicBezTo>
                  <a:pt x="979862" y="1061047"/>
                  <a:pt x="798089" y="1166344"/>
                  <a:pt x="633387" y="1253768"/>
                </a:cubicBezTo>
                <a:cubicBezTo>
                  <a:pt x="468685" y="1341192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4" name="Forme libre 1283"/>
          <p:cNvSpPr/>
          <p:nvPr/>
        </p:nvSpPr>
        <p:spPr>
          <a:xfrm>
            <a:off x="2490788" y="9182893"/>
            <a:ext cx="2166938" cy="114538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17340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1786"/>
                  <a:pt x="1971670" y="217340"/>
                </a:cubicBezTo>
                <a:cubicBezTo>
                  <a:pt x="1867293" y="322894"/>
                  <a:pt x="1684338" y="511606"/>
                  <a:pt x="1545432" y="633324"/>
                </a:cubicBezTo>
                <a:cubicBezTo>
                  <a:pt x="1406526" y="75504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5" name="Forme libre 1284"/>
          <p:cNvSpPr/>
          <p:nvPr/>
        </p:nvSpPr>
        <p:spPr>
          <a:xfrm>
            <a:off x="2493170" y="9305080"/>
            <a:ext cx="2169245" cy="1058119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4006"/>
              <a:gd name="connsiteY0" fmla="*/ 0 h 1541338"/>
              <a:gd name="connsiteX1" fmla="*/ 2140669 w 2174006"/>
              <a:gd name="connsiteY1" fmla="*/ 54803 h 1541338"/>
              <a:gd name="connsiteX2" fmla="*/ 1971670 w 2174006"/>
              <a:gd name="connsiteY2" fmla="*/ 233362 h 1541338"/>
              <a:gd name="connsiteX3" fmla="*/ 1545432 w 2174006"/>
              <a:gd name="connsiteY3" fmla="*/ 633324 h 1541338"/>
              <a:gd name="connsiteX4" fmla="*/ 1138232 w 2174006"/>
              <a:gd name="connsiteY4" fmla="*/ 947648 h 1541338"/>
              <a:gd name="connsiteX5" fmla="*/ 633387 w 2174006"/>
              <a:gd name="connsiteY5" fmla="*/ 1253768 h 1541338"/>
              <a:gd name="connsiteX6" fmla="*/ 145245 w 2174006"/>
              <a:gd name="connsiteY6" fmla="*/ 1481804 h 1541338"/>
              <a:gd name="connsiteX7" fmla="*/ 0 w 2174006"/>
              <a:gd name="connsiteY7" fmla="*/ 1541338 h 1541338"/>
              <a:gd name="connsiteX0" fmla="*/ 2171695 w 2174007"/>
              <a:gd name="connsiteY0" fmla="*/ 1217 h 1522003"/>
              <a:gd name="connsiteX1" fmla="*/ 2140669 w 2174007"/>
              <a:gd name="connsiteY1" fmla="*/ 35468 h 1522003"/>
              <a:gd name="connsiteX2" fmla="*/ 1971670 w 2174007"/>
              <a:gd name="connsiteY2" fmla="*/ 214027 h 1522003"/>
              <a:gd name="connsiteX3" fmla="*/ 1545432 w 2174007"/>
              <a:gd name="connsiteY3" fmla="*/ 613989 h 1522003"/>
              <a:gd name="connsiteX4" fmla="*/ 1138232 w 2174007"/>
              <a:gd name="connsiteY4" fmla="*/ 928313 h 1522003"/>
              <a:gd name="connsiteX5" fmla="*/ 633387 w 2174007"/>
              <a:gd name="connsiteY5" fmla="*/ 1234433 h 1522003"/>
              <a:gd name="connsiteX6" fmla="*/ 145245 w 2174007"/>
              <a:gd name="connsiteY6" fmla="*/ 1462469 h 1522003"/>
              <a:gd name="connsiteX7" fmla="*/ 0 w 2174007"/>
              <a:gd name="connsiteY7" fmla="*/ 1522003 h 152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007" h="1522003">
                <a:moveTo>
                  <a:pt x="2171695" y="1217"/>
                </a:moveTo>
                <a:cubicBezTo>
                  <a:pt x="2170899" y="1217"/>
                  <a:pt x="2174007" y="0"/>
                  <a:pt x="2140669" y="35468"/>
                </a:cubicBezTo>
                <a:cubicBezTo>
                  <a:pt x="2107331" y="70936"/>
                  <a:pt x="2070876" y="117607"/>
                  <a:pt x="1971670" y="214027"/>
                </a:cubicBezTo>
                <a:cubicBezTo>
                  <a:pt x="1872464" y="310447"/>
                  <a:pt x="1684338" y="494941"/>
                  <a:pt x="1545432" y="613989"/>
                </a:cubicBezTo>
                <a:cubicBezTo>
                  <a:pt x="1406526" y="733037"/>
                  <a:pt x="1290239" y="824906"/>
                  <a:pt x="1138232" y="928313"/>
                </a:cubicBezTo>
                <a:cubicBezTo>
                  <a:pt x="986225" y="1031720"/>
                  <a:pt x="798885" y="1145407"/>
                  <a:pt x="633387" y="1234433"/>
                </a:cubicBezTo>
                <a:cubicBezTo>
                  <a:pt x="467889" y="1323459"/>
                  <a:pt x="250809" y="1414541"/>
                  <a:pt x="145245" y="1462469"/>
                </a:cubicBezTo>
                <a:cubicBezTo>
                  <a:pt x="39681" y="1510397"/>
                  <a:pt x="20637" y="1514859"/>
                  <a:pt x="0" y="152200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6" name="Forme libre 1285"/>
          <p:cNvSpPr/>
          <p:nvPr/>
        </p:nvSpPr>
        <p:spPr>
          <a:xfrm>
            <a:off x="2488408" y="9415462"/>
            <a:ext cx="2171700" cy="98583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4056 w 2171695"/>
              <a:gd name="connsiteY1" fmla="*/ 237057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8830 w 2171695"/>
              <a:gd name="connsiteY1" fmla="*/ 22227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6467 w 2176467"/>
              <a:gd name="connsiteY0" fmla="*/ 0 h 1530250"/>
              <a:gd name="connsiteX1" fmla="*/ 1978830 w 2176467"/>
              <a:gd name="connsiteY1" fmla="*/ 211184 h 1530250"/>
              <a:gd name="connsiteX2" fmla="*/ 1545432 w 2176467"/>
              <a:gd name="connsiteY2" fmla="*/ 622236 h 1530250"/>
              <a:gd name="connsiteX3" fmla="*/ 1138232 w 2176467"/>
              <a:gd name="connsiteY3" fmla="*/ 936560 h 1530250"/>
              <a:gd name="connsiteX4" fmla="*/ 633387 w 2176467"/>
              <a:gd name="connsiteY4" fmla="*/ 1242680 h 1530250"/>
              <a:gd name="connsiteX5" fmla="*/ 145245 w 2176467"/>
              <a:gd name="connsiteY5" fmla="*/ 1470716 h 1530250"/>
              <a:gd name="connsiteX6" fmla="*/ 0 w 2176467"/>
              <a:gd name="connsiteY6" fmla="*/ 1530250 h 15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7" h="1530250">
                <a:moveTo>
                  <a:pt x="2176467" y="0"/>
                </a:moveTo>
                <a:cubicBezTo>
                  <a:pt x="2128842" y="63103"/>
                  <a:pt x="2084003" y="107478"/>
                  <a:pt x="1978830" y="211184"/>
                </a:cubicBezTo>
                <a:cubicBezTo>
                  <a:pt x="1873658" y="314890"/>
                  <a:pt x="1685532" y="501340"/>
                  <a:pt x="1545432" y="622236"/>
                </a:cubicBezTo>
                <a:cubicBezTo>
                  <a:pt x="1405332" y="743132"/>
                  <a:pt x="1290239" y="833153"/>
                  <a:pt x="1138232" y="936560"/>
                </a:cubicBezTo>
                <a:cubicBezTo>
                  <a:pt x="986225" y="1039967"/>
                  <a:pt x="798885" y="1153654"/>
                  <a:pt x="633387" y="1242680"/>
                </a:cubicBezTo>
                <a:cubicBezTo>
                  <a:pt x="467889" y="1331706"/>
                  <a:pt x="250809" y="1422788"/>
                  <a:pt x="145245" y="1470716"/>
                </a:cubicBezTo>
                <a:cubicBezTo>
                  <a:pt x="39681" y="1518644"/>
                  <a:pt x="20637" y="1523106"/>
                  <a:pt x="0" y="15302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7" name="Forme libre 1286"/>
          <p:cNvSpPr/>
          <p:nvPr/>
        </p:nvSpPr>
        <p:spPr>
          <a:xfrm>
            <a:off x="2493170" y="9526588"/>
            <a:ext cx="2166938" cy="90011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338" y="514276"/>
                  <a:pt x="1545432" y="633324"/>
                </a:cubicBezTo>
                <a:cubicBezTo>
                  <a:pt x="1406526" y="75237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8" name="Forme libre 1287"/>
          <p:cNvSpPr/>
          <p:nvPr/>
        </p:nvSpPr>
        <p:spPr>
          <a:xfrm>
            <a:off x="2497932" y="9648031"/>
            <a:ext cx="2166938" cy="81200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5391 w 2171695"/>
              <a:gd name="connsiteY3" fmla="*/ 965728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4320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8766"/>
                  <a:pt x="1971670" y="224320"/>
                </a:cubicBezTo>
                <a:cubicBezTo>
                  <a:pt x="1867293" y="329874"/>
                  <a:pt x="1682615" y="512770"/>
                  <a:pt x="1545432" y="633324"/>
                </a:cubicBezTo>
                <a:cubicBezTo>
                  <a:pt x="1408249" y="753878"/>
                  <a:pt x="1300580" y="841980"/>
                  <a:pt x="1148573" y="947647"/>
                </a:cubicBezTo>
                <a:cubicBezTo>
                  <a:pt x="996566" y="1053314"/>
                  <a:pt x="800608" y="1178303"/>
                  <a:pt x="633387" y="1267329"/>
                </a:cubicBezTo>
                <a:cubicBezTo>
                  <a:pt x="466166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9" name="Forme libre 1288"/>
          <p:cNvSpPr/>
          <p:nvPr/>
        </p:nvSpPr>
        <p:spPr>
          <a:xfrm>
            <a:off x="2493170" y="9760744"/>
            <a:ext cx="2166938" cy="73104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736" y="514277"/>
                  <a:pt x="1545432" y="633324"/>
                </a:cubicBezTo>
                <a:cubicBezTo>
                  <a:pt x="1406128" y="752371"/>
                  <a:pt x="1287852" y="841980"/>
                  <a:pt x="1135845" y="947647"/>
                </a:cubicBezTo>
                <a:cubicBezTo>
                  <a:pt x="983838" y="1053314"/>
                  <a:pt x="798487" y="1178303"/>
                  <a:pt x="633387" y="1267329"/>
                </a:cubicBezTo>
                <a:cubicBezTo>
                  <a:pt x="468287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0" name="Forme libre 1289"/>
          <p:cNvSpPr/>
          <p:nvPr/>
        </p:nvSpPr>
        <p:spPr>
          <a:xfrm>
            <a:off x="2495551" y="9880599"/>
            <a:ext cx="2175668" cy="64452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  <a:gd name="connsiteX0" fmla="*/ 2174081 w 2174081"/>
              <a:gd name="connsiteY0" fmla="*/ 0 h 1530210"/>
              <a:gd name="connsiteX1" fmla="*/ 1978809 w 2174081"/>
              <a:gd name="connsiteY1" fmla="*/ 210929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83584" y="107230"/>
                  <a:pt x="1978809" y="210929"/>
                </a:cubicBezTo>
                <a:cubicBezTo>
                  <a:pt x="1874034" y="314628"/>
                  <a:pt x="1685926" y="501264"/>
                  <a:pt x="1545432" y="622196"/>
                </a:cubicBezTo>
                <a:cubicBezTo>
                  <a:pt x="1404938" y="743128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1" name="Forme libre 1290"/>
          <p:cNvSpPr/>
          <p:nvPr/>
        </p:nvSpPr>
        <p:spPr>
          <a:xfrm>
            <a:off x="2497932" y="9994900"/>
            <a:ext cx="2169319" cy="56356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2" name="Forme libre 1291"/>
          <p:cNvSpPr/>
          <p:nvPr/>
        </p:nvSpPr>
        <p:spPr>
          <a:xfrm>
            <a:off x="2502695" y="10109200"/>
            <a:ext cx="2169319" cy="48021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3" name="Forme libre 1292"/>
          <p:cNvSpPr/>
          <p:nvPr/>
        </p:nvSpPr>
        <p:spPr>
          <a:xfrm>
            <a:off x="2497932" y="10217943"/>
            <a:ext cx="2169319" cy="40719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4" name="Forme libre 1293"/>
          <p:cNvSpPr/>
          <p:nvPr/>
        </p:nvSpPr>
        <p:spPr>
          <a:xfrm>
            <a:off x="2497931" y="10334625"/>
            <a:ext cx="2169319" cy="32384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5" name="Forme libre 1294"/>
          <p:cNvSpPr/>
          <p:nvPr/>
        </p:nvSpPr>
        <p:spPr>
          <a:xfrm>
            <a:off x="2505074" y="10441780"/>
            <a:ext cx="2169319" cy="24764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6" name="Forme libre 1295"/>
          <p:cNvSpPr/>
          <p:nvPr/>
        </p:nvSpPr>
        <p:spPr>
          <a:xfrm>
            <a:off x="2509836" y="10563225"/>
            <a:ext cx="2169319" cy="15954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7" name="Forme libre 1296"/>
          <p:cNvSpPr/>
          <p:nvPr/>
        </p:nvSpPr>
        <p:spPr>
          <a:xfrm>
            <a:off x="2505074" y="10675144"/>
            <a:ext cx="2169319" cy="8095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8" name="Forme libre 1297"/>
          <p:cNvSpPr/>
          <p:nvPr/>
        </p:nvSpPr>
        <p:spPr>
          <a:xfrm>
            <a:off x="4655343" y="2650331"/>
            <a:ext cx="2868613" cy="607298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9" name="Forme libre 1298"/>
          <p:cNvSpPr/>
          <p:nvPr/>
        </p:nvSpPr>
        <p:spPr>
          <a:xfrm>
            <a:off x="4662487" y="3090862"/>
            <a:ext cx="2869407" cy="573484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0742" y="3448665"/>
                  <a:pt x="1535113" y="3832225"/>
                </a:cubicBezTo>
                <a:cubicBezTo>
                  <a:pt x="1369484" y="4215785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0" name="Forme libre 1299"/>
          <p:cNvSpPr/>
          <p:nvPr/>
        </p:nvSpPr>
        <p:spPr>
          <a:xfrm>
            <a:off x="4657724" y="3550444"/>
            <a:ext cx="2869407" cy="5408614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806870 w 2868613"/>
              <a:gd name="connsiteY5" fmla="*/ 3187135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60671" y="2232339"/>
                  <a:pt x="2068513" y="2489200"/>
                </a:cubicBezTo>
                <a:cubicBezTo>
                  <a:pt x="1976355" y="2746061"/>
                  <a:pt x="1895770" y="2963298"/>
                  <a:pt x="1806870" y="3187135"/>
                </a:cubicBezTo>
                <a:cubicBezTo>
                  <a:pt x="1717970" y="3410972"/>
                  <a:pt x="1657135" y="3564987"/>
                  <a:pt x="1535113" y="3832225"/>
                </a:cubicBezTo>
                <a:cubicBezTo>
                  <a:pt x="1413091" y="4099463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2" name="Forme libre 1301"/>
          <p:cNvSpPr/>
          <p:nvPr/>
        </p:nvSpPr>
        <p:spPr>
          <a:xfrm>
            <a:off x="4657724" y="4000499"/>
            <a:ext cx="2869407" cy="506809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38849" y="2291045"/>
                  <a:pt x="2068513" y="2489200"/>
                </a:cubicBezTo>
                <a:cubicBezTo>
                  <a:pt x="1998177" y="2687355"/>
                  <a:pt x="2026703" y="2611062"/>
                  <a:pt x="1937803" y="2834899"/>
                </a:cubicBezTo>
                <a:cubicBezTo>
                  <a:pt x="1848903" y="3058736"/>
                  <a:pt x="1678957" y="3504775"/>
                  <a:pt x="1535113" y="3832225"/>
                </a:cubicBezTo>
                <a:cubicBezTo>
                  <a:pt x="1391269" y="4159675"/>
                  <a:pt x="1302381" y="4360205"/>
                  <a:pt x="1074739" y="4799599"/>
                </a:cubicBezTo>
                <a:cubicBezTo>
                  <a:pt x="966128" y="5019070"/>
                  <a:pt x="961233" y="5017653"/>
                  <a:pt x="883445" y="5149053"/>
                </a:cubicBezTo>
                <a:cubicBezTo>
                  <a:pt x="805657" y="5280453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3" name="Forme libre 1302"/>
          <p:cNvSpPr/>
          <p:nvPr/>
        </p:nvSpPr>
        <p:spPr>
          <a:xfrm>
            <a:off x="4662487" y="4431506"/>
            <a:ext cx="2869407" cy="474900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4" name="Connecteur droit 1303"/>
          <p:cNvCxnSpPr/>
          <p:nvPr/>
        </p:nvCxnSpPr>
        <p:spPr>
          <a:xfrm flipH="1" flipV="1">
            <a:off x="2326481" y="7777163"/>
            <a:ext cx="648890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Forme libre 1306"/>
          <p:cNvSpPr/>
          <p:nvPr/>
        </p:nvSpPr>
        <p:spPr>
          <a:xfrm>
            <a:off x="4662487" y="4891088"/>
            <a:ext cx="2869407" cy="441086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Forme libre 1307"/>
          <p:cNvSpPr/>
          <p:nvPr/>
        </p:nvSpPr>
        <p:spPr>
          <a:xfrm>
            <a:off x="4662487" y="5338763"/>
            <a:ext cx="2869407" cy="4075112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7883" y="3477041"/>
                  <a:pt x="1542254" y="3861137"/>
                </a:cubicBezTo>
                <a:cubicBezTo>
                  <a:pt x="1376625" y="4245233"/>
                  <a:pt x="1191683" y="4585555"/>
                  <a:pt x="1081881" y="4800208"/>
                </a:cubicBezTo>
                <a:cubicBezTo>
                  <a:pt x="972080" y="5014861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Forme libre 1309"/>
          <p:cNvSpPr/>
          <p:nvPr/>
        </p:nvSpPr>
        <p:spPr>
          <a:xfrm>
            <a:off x="4660106" y="5786438"/>
            <a:ext cx="2869407" cy="374411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2201 w 2868613"/>
              <a:gd name="connsiteY3" fmla="*/ 1658206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111" y="844927"/>
                  <a:pt x="2552701" y="1060970"/>
                </a:cubicBezTo>
                <a:cubicBezTo>
                  <a:pt x="2486291" y="1277013"/>
                  <a:pt x="2440915" y="1417057"/>
                  <a:pt x="2362201" y="1658206"/>
                </a:cubicBezTo>
                <a:cubicBezTo>
                  <a:pt x="2283487" y="1899355"/>
                  <a:pt x="2178923" y="2229628"/>
                  <a:pt x="2080416" y="2507863"/>
                </a:cubicBezTo>
                <a:cubicBezTo>
                  <a:pt x="1981909" y="2786098"/>
                  <a:pt x="1860060" y="3102070"/>
                  <a:pt x="1771160" y="3327616"/>
                </a:cubicBezTo>
                <a:cubicBezTo>
                  <a:pt x="1682260" y="3553162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Forme libre 1310"/>
          <p:cNvSpPr/>
          <p:nvPr/>
        </p:nvSpPr>
        <p:spPr>
          <a:xfrm>
            <a:off x="4667250" y="6226969"/>
            <a:ext cx="2869407" cy="342264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7921" y="847710"/>
                  <a:pt x="2552701" y="1060970"/>
                </a:cubicBezTo>
                <a:cubicBezTo>
                  <a:pt x="2487481" y="1274230"/>
                  <a:pt x="2448056" y="1400169"/>
                  <a:pt x="2369342" y="1641509"/>
                </a:cubicBezTo>
                <a:cubicBezTo>
                  <a:pt x="2290628" y="1882849"/>
                  <a:pt x="2180114" y="2227994"/>
                  <a:pt x="2080417" y="2509012"/>
                </a:cubicBezTo>
                <a:cubicBezTo>
                  <a:pt x="1980720" y="2790030"/>
                  <a:pt x="1860060" y="3102262"/>
                  <a:pt x="1771160" y="3327616"/>
                </a:cubicBezTo>
                <a:cubicBezTo>
                  <a:pt x="1682260" y="3552970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Forme libre 1311"/>
          <p:cNvSpPr/>
          <p:nvPr/>
        </p:nvSpPr>
        <p:spPr>
          <a:xfrm>
            <a:off x="4664869" y="6679406"/>
            <a:ext cx="2869407" cy="30821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Forme libre 1312"/>
          <p:cNvSpPr/>
          <p:nvPr/>
        </p:nvSpPr>
        <p:spPr>
          <a:xfrm>
            <a:off x="4667250" y="7138988"/>
            <a:ext cx="2869407" cy="274399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4 w 2868613"/>
              <a:gd name="connsiteY1" fmla="*/ 356386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3" y="82058"/>
                  <a:pt x="2767804" y="356386"/>
                </a:cubicBezTo>
                <a:cubicBezTo>
                  <a:pt x="2713961" y="534052"/>
                  <a:pt x="2629824" y="826788"/>
                  <a:pt x="2564604" y="1044278"/>
                </a:cubicBezTo>
                <a:cubicBezTo>
                  <a:pt x="2499384" y="1261768"/>
                  <a:pt x="2456388" y="1414725"/>
                  <a:pt x="2376484" y="1661324"/>
                </a:cubicBezTo>
                <a:cubicBezTo>
                  <a:pt x="2296580" y="1907923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Forme libre 1313"/>
          <p:cNvSpPr/>
          <p:nvPr/>
        </p:nvSpPr>
        <p:spPr>
          <a:xfrm>
            <a:off x="4669631" y="7605713"/>
            <a:ext cx="2869407" cy="238680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Forme libre 1314"/>
          <p:cNvSpPr/>
          <p:nvPr/>
        </p:nvSpPr>
        <p:spPr>
          <a:xfrm>
            <a:off x="4672012" y="8058150"/>
            <a:ext cx="2869407" cy="2051050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Forme libre 1315"/>
          <p:cNvSpPr/>
          <p:nvPr/>
        </p:nvSpPr>
        <p:spPr>
          <a:xfrm>
            <a:off x="4672012" y="8508205"/>
            <a:ext cx="2869407" cy="17105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Forme libre 1316"/>
          <p:cNvSpPr/>
          <p:nvPr/>
        </p:nvSpPr>
        <p:spPr>
          <a:xfrm>
            <a:off x="4672012" y="8960644"/>
            <a:ext cx="2869407" cy="137477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Forme libre 1317"/>
          <p:cNvSpPr/>
          <p:nvPr/>
        </p:nvSpPr>
        <p:spPr>
          <a:xfrm>
            <a:off x="4672012" y="9408319"/>
            <a:ext cx="2869407" cy="103425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Forme libre 1318"/>
          <p:cNvSpPr/>
          <p:nvPr/>
        </p:nvSpPr>
        <p:spPr>
          <a:xfrm>
            <a:off x="4674393" y="9867899"/>
            <a:ext cx="2869407" cy="69849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Forme libre 1319"/>
          <p:cNvSpPr/>
          <p:nvPr/>
        </p:nvSpPr>
        <p:spPr>
          <a:xfrm>
            <a:off x="4676775" y="10325100"/>
            <a:ext cx="2869407" cy="350837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Forme libre 1320"/>
          <p:cNvSpPr/>
          <p:nvPr/>
        </p:nvSpPr>
        <p:spPr>
          <a:xfrm>
            <a:off x="7524750" y="2219325"/>
            <a:ext cx="128587" cy="433388"/>
          </a:xfrm>
          <a:custGeom>
            <a:avLst/>
            <a:gdLst>
              <a:gd name="connsiteX0" fmla="*/ 128587 w 128587"/>
              <a:gd name="connsiteY0" fmla="*/ 0 h 433388"/>
              <a:gd name="connsiteX1" fmla="*/ 0 w 128587"/>
              <a:gd name="connsiteY1" fmla="*/ 433388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" h="433388">
                <a:moveTo>
                  <a:pt x="128587" y="0"/>
                </a:moveTo>
                <a:cubicBezTo>
                  <a:pt x="68262" y="190500"/>
                  <a:pt x="7937" y="381001"/>
                  <a:pt x="0" y="43338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Forme libre 1323"/>
          <p:cNvSpPr/>
          <p:nvPr/>
        </p:nvSpPr>
        <p:spPr>
          <a:xfrm>
            <a:off x="7531894" y="2219325"/>
            <a:ext cx="261937" cy="869156"/>
          </a:xfrm>
          <a:custGeom>
            <a:avLst/>
            <a:gdLst>
              <a:gd name="connsiteX0" fmla="*/ 261937 w 261937"/>
              <a:gd name="connsiteY0" fmla="*/ 0 h 869156"/>
              <a:gd name="connsiteX1" fmla="*/ 102394 w 261937"/>
              <a:gd name="connsiteY1" fmla="*/ 535781 h 869156"/>
              <a:gd name="connsiteX2" fmla="*/ 0 w 261937"/>
              <a:gd name="connsiteY2" fmla="*/ 869156 h 8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" h="869156">
                <a:moveTo>
                  <a:pt x="261937" y="0"/>
                </a:moveTo>
                <a:cubicBezTo>
                  <a:pt x="203993" y="195461"/>
                  <a:pt x="146050" y="390922"/>
                  <a:pt x="102394" y="535781"/>
                </a:cubicBezTo>
                <a:cubicBezTo>
                  <a:pt x="58738" y="680640"/>
                  <a:pt x="10716" y="829865"/>
                  <a:pt x="0" y="8691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Forme libre 1324"/>
          <p:cNvSpPr/>
          <p:nvPr/>
        </p:nvSpPr>
        <p:spPr>
          <a:xfrm>
            <a:off x="7524750" y="2216944"/>
            <a:ext cx="426244" cy="1335881"/>
          </a:xfrm>
          <a:custGeom>
            <a:avLst/>
            <a:gdLst>
              <a:gd name="connsiteX0" fmla="*/ 426244 w 426244"/>
              <a:gd name="connsiteY0" fmla="*/ 0 h 1335881"/>
              <a:gd name="connsiteX1" fmla="*/ 245269 w 426244"/>
              <a:gd name="connsiteY1" fmla="*/ 573881 h 1335881"/>
              <a:gd name="connsiteX2" fmla="*/ 100013 w 426244"/>
              <a:gd name="connsiteY2" fmla="*/ 1038225 h 1335881"/>
              <a:gd name="connsiteX3" fmla="*/ 0 w 426244"/>
              <a:gd name="connsiteY3" fmla="*/ 1335881 h 133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335881">
                <a:moveTo>
                  <a:pt x="426244" y="0"/>
                </a:moveTo>
                <a:lnTo>
                  <a:pt x="245269" y="573881"/>
                </a:lnTo>
                <a:cubicBezTo>
                  <a:pt x="190897" y="746918"/>
                  <a:pt x="140891" y="911225"/>
                  <a:pt x="100013" y="1038225"/>
                </a:cubicBezTo>
                <a:cubicBezTo>
                  <a:pt x="59135" y="1165225"/>
                  <a:pt x="29567" y="1250553"/>
                  <a:pt x="0" y="133588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Forme libre 1325"/>
          <p:cNvSpPr/>
          <p:nvPr/>
        </p:nvSpPr>
        <p:spPr>
          <a:xfrm>
            <a:off x="7528719" y="2219325"/>
            <a:ext cx="577056" cy="1783556"/>
          </a:xfrm>
          <a:custGeom>
            <a:avLst/>
            <a:gdLst>
              <a:gd name="connsiteX0" fmla="*/ 577056 w 577056"/>
              <a:gd name="connsiteY0" fmla="*/ 0 h 1783556"/>
              <a:gd name="connsiteX1" fmla="*/ 338931 w 577056"/>
              <a:gd name="connsiteY1" fmla="*/ 769144 h 1783556"/>
              <a:gd name="connsiteX2" fmla="*/ 107950 w 577056"/>
              <a:gd name="connsiteY2" fmla="*/ 1481138 h 1783556"/>
              <a:gd name="connsiteX3" fmla="*/ 794 w 577056"/>
              <a:gd name="connsiteY3" fmla="*/ 1783556 h 178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56" h="1783556">
                <a:moveTo>
                  <a:pt x="577056" y="0"/>
                </a:moveTo>
                <a:cubicBezTo>
                  <a:pt x="497085" y="261144"/>
                  <a:pt x="417115" y="522288"/>
                  <a:pt x="338931" y="769144"/>
                </a:cubicBezTo>
                <a:cubicBezTo>
                  <a:pt x="260747" y="1016000"/>
                  <a:pt x="164306" y="1312069"/>
                  <a:pt x="107950" y="1481138"/>
                </a:cubicBezTo>
                <a:cubicBezTo>
                  <a:pt x="51594" y="1650207"/>
                  <a:pt x="0" y="1760141"/>
                  <a:pt x="794" y="17835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Forme libre 1326"/>
          <p:cNvSpPr/>
          <p:nvPr/>
        </p:nvSpPr>
        <p:spPr>
          <a:xfrm>
            <a:off x="7531894" y="2219324"/>
            <a:ext cx="745331" cy="22145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Forme libre 1328"/>
          <p:cNvSpPr/>
          <p:nvPr/>
        </p:nvSpPr>
        <p:spPr>
          <a:xfrm>
            <a:off x="7529513" y="2219326"/>
            <a:ext cx="942975" cy="267890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Forme libre 1329"/>
          <p:cNvSpPr/>
          <p:nvPr/>
        </p:nvSpPr>
        <p:spPr>
          <a:xfrm>
            <a:off x="7534276" y="2414588"/>
            <a:ext cx="1083468" cy="293131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" name="Forme libre 1330"/>
          <p:cNvSpPr/>
          <p:nvPr/>
        </p:nvSpPr>
        <p:spPr>
          <a:xfrm>
            <a:off x="7527132" y="3159919"/>
            <a:ext cx="1066800" cy="26336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Forme libre 1331"/>
          <p:cNvSpPr/>
          <p:nvPr/>
        </p:nvSpPr>
        <p:spPr>
          <a:xfrm>
            <a:off x="7539038" y="3879056"/>
            <a:ext cx="1038225" cy="234791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Forme libre 1332"/>
          <p:cNvSpPr/>
          <p:nvPr/>
        </p:nvSpPr>
        <p:spPr>
          <a:xfrm>
            <a:off x="7534276" y="4586288"/>
            <a:ext cx="1021555" cy="209549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Forme libre 1333"/>
          <p:cNvSpPr/>
          <p:nvPr/>
        </p:nvSpPr>
        <p:spPr>
          <a:xfrm>
            <a:off x="7536659" y="5300663"/>
            <a:ext cx="997741" cy="18430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Forme libre 1334"/>
          <p:cNvSpPr/>
          <p:nvPr/>
        </p:nvSpPr>
        <p:spPr>
          <a:xfrm>
            <a:off x="7541423" y="6029325"/>
            <a:ext cx="962021" cy="15763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Forme libre 1335"/>
          <p:cNvSpPr/>
          <p:nvPr/>
        </p:nvSpPr>
        <p:spPr>
          <a:xfrm>
            <a:off x="7543805" y="6722268"/>
            <a:ext cx="947733" cy="1331117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Forme libre 1336"/>
          <p:cNvSpPr/>
          <p:nvPr/>
        </p:nvSpPr>
        <p:spPr>
          <a:xfrm>
            <a:off x="7539042" y="7417594"/>
            <a:ext cx="935827" cy="109775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Forme libre 1337"/>
          <p:cNvSpPr/>
          <p:nvPr/>
        </p:nvSpPr>
        <p:spPr>
          <a:xfrm>
            <a:off x="7539043" y="8129588"/>
            <a:ext cx="907252" cy="833434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Forme libre 1338"/>
          <p:cNvSpPr/>
          <p:nvPr/>
        </p:nvSpPr>
        <p:spPr>
          <a:xfrm>
            <a:off x="7541424" y="8810624"/>
            <a:ext cx="883439" cy="597691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Forme libre 1339"/>
          <p:cNvSpPr/>
          <p:nvPr/>
        </p:nvSpPr>
        <p:spPr>
          <a:xfrm>
            <a:off x="7541425" y="9463088"/>
            <a:ext cx="873914" cy="407190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Forme libre 1340"/>
          <p:cNvSpPr/>
          <p:nvPr/>
        </p:nvSpPr>
        <p:spPr>
          <a:xfrm>
            <a:off x="7555712" y="10125075"/>
            <a:ext cx="840576" cy="200022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ZoneTexte 1341"/>
          <p:cNvSpPr txBox="1"/>
          <p:nvPr/>
        </p:nvSpPr>
        <p:spPr>
          <a:xfrm rot="18038978">
            <a:off x="295272" y="1063942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343" name="ZoneTexte 1342"/>
          <p:cNvSpPr txBox="1"/>
          <p:nvPr/>
        </p:nvSpPr>
        <p:spPr>
          <a:xfrm rot="18038978">
            <a:off x="419102" y="104251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344" name="ZoneTexte 1343"/>
          <p:cNvSpPr txBox="1"/>
          <p:nvPr/>
        </p:nvSpPr>
        <p:spPr>
          <a:xfrm rot="18038978">
            <a:off x="542924" y="1021318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345" name="ZoneTexte 1344"/>
          <p:cNvSpPr txBox="1"/>
          <p:nvPr/>
        </p:nvSpPr>
        <p:spPr>
          <a:xfrm rot="18038978">
            <a:off x="671509" y="10001250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346" name="ZoneTexte 1345"/>
          <p:cNvSpPr txBox="1"/>
          <p:nvPr/>
        </p:nvSpPr>
        <p:spPr>
          <a:xfrm rot="18038978">
            <a:off x="795336" y="9775032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347" name="ZoneTexte 1346"/>
          <p:cNvSpPr txBox="1"/>
          <p:nvPr/>
        </p:nvSpPr>
        <p:spPr>
          <a:xfrm rot="18038978">
            <a:off x="916778" y="956072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348" name="ZoneTexte 1347"/>
          <p:cNvSpPr txBox="1"/>
          <p:nvPr/>
        </p:nvSpPr>
        <p:spPr>
          <a:xfrm rot="18038978">
            <a:off x="1040602" y="93487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349" name="ZoneTexte 1348"/>
          <p:cNvSpPr txBox="1"/>
          <p:nvPr/>
        </p:nvSpPr>
        <p:spPr>
          <a:xfrm rot="18038978">
            <a:off x="1164429" y="913685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350" name="ZoneTexte 1349"/>
          <p:cNvSpPr txBox="1"/>
          <p:nvPr/>
        </p:nvSpPr>
        <p:spPr>
          <a:xfrm rot="18038978">
            <a:off x="1281110" y="89296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351" name="ZoneTexte 1350"/>
          <p:cNvSpPr txBox="1"/>
          <p:nvPr/>
        </p:nvSpPr>
        <p:spPr>
          <a:xfrm rot="18038978">
            <a:off x="1407317" y="871537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352" name="ZoneTexte 1351"/>
          <p:cNvSpPr txBox="1"/>
          <p:nvPr/>
        </p:nvSpPr>
        <p:spPr>
          <a:xfrm rot="18038978">
            <a:off x="1531140" y="850820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353" name="ZoneTexte 1352"/>
          <p:cNvSpPr txBox="1"/>
          <p:nvPr/>
        </p:nvSpPr>
        <p:spPr>
          <a:xfrm rot="18038978">
            <a:off x="1659727" y="829151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354" name="ZoneTexte 1353"/>
          <p:cNvSpPr txBox="1"/>
          <p:nvPr/>
        </p:nvSpPr>
        <p:spPr>
          <a:xfrm rot="18038978">
            <a:off x="1778790" y="808672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355" name="ZoneTexte 1354"/>
          <p:cNvSpPr txBox="1"/>
          <p:nvPr/>
        </p:nvSpPr>
        <p:spPr>
          <a:xfrm rot="18038978">
            <a:off x="1900237" y="78724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356" name="ZoneTexte 1355"/>
          <p:cNvSpPr txBox="1"/>
          <p:nvPr/>
        </p:nvSpPr>
        <p:spPr>
          <a:xfrm rot="18038978">
            <a:off x="2004357" y="7672404"/>
            <a:ext cx="267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357" name="ZoneTexte 1356"/>
          <p:cNvSpPr txBox="1"/>
          <p:nvPr/>
        </p:nvSpPr>
        <p:spPr>
          <a:xfrm rot="18038978">
            <a:off x="2118006" y="7442035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358" name="ZoneTexte 1357"/>
          <p:cNvSpPr txBox="1"/>
          <p:nvPr/>
        </p:nvSpPr>
        <p:spPr>
          <a:xfrm rot="18038978">
            <a:off x="2237067" y="7227722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359" name="ZoneTexte 1358"/>
          <p:cNvSpPr txBox="1"/>
          <p:nvPr/>
        </p:nvSpPr>
        <p:spPr>
          <a:xfrm rot="18038978">
            <a:off x="2363275" y="7011029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360" name="ZoneTexte 1359"/>
          <p:cNvSpPr txBox="1"/>
          <p:nvPr/>
        </p:nvSpPr>
        <p:spPr>
          <a:xfrm rot="18038978">
            <a:off x="2487489" y="681411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361" name="ZoneTexte 1360"/>
          <p:cNvSpPr txBox="1"/>
          <p:nvPr/>
        </p:nvSpPr>
        <p:spPr>
          <a:xfrm rot="18038978">
            <a:off x="2606552" y="660218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362" name="ZoneTexte 1361"/>
          <p:cNvSpPr txBox="1"/>
          <p:nvPr/>
        </p:nvSpPr>
        <p:spPr>
          <a:xfrm rot="18038978">
            <a:off x="2742285" y="63926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363" name="ZoneTexte 1362"/>
          <p:cNvSpPr txBox="1"/>
          <p:nvPr/>
        </p:nvSpPr>
        <p:spPr>
          <a:xfrm rot="18038978">
            <a:off x="2858963" y="618070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364" name="ZoneTexte 1363"/>
          <p:cNvSpPr txBox="1"/>
          <p:nvPr/>
        </p:nvSpPr>
        <p:spPr>
          <a:xfrm rot="18038978">
            <a:off x="2985171" y="597353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365" name="ZoneTexte 1364"/>
          <p:cNvSpPr txBox="1"/>
          <p:nvPr/>
        </p:nvSpPr>
        <p:spPr>
          <a:xfrm rot="18038978">
            <a:off x="3104234" y="576874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366" name="ZoneTexte 1365"/>
          <p:cNvSpPr txBox="1"/>
          <p:nvPr/>
        </p:nvSpPr>
        <p:spPr>
          <a:xfrm rot="18038978">
            <a:off x="3223294" y="555204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367" name="ZoneTexte 1366"/>
          <p:cNvSpPr txBox="1"/>
          <p:nvPr/>
        </p:nvSpPr>
        <p:spPr>
          <a:xfrm rot="18038978">
            <a:off x="3344739" y="533773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368" name="ZoneTexte 1367"/>
          <p:cNvSpPr txBox="1"/>
          <p:nvPr/>
        </p:nvSpPr>
        <p:spPr>
          <a:xfrm rot="18038978">
            <a:off x="3470944" y="512342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369" name="ZoneTexte 1368"/>
          <p:cNvSpPr txBox="1"/>
          <p:nvPr/>
        </p:nvSpPr>
        <p:spPr>
          <a:xfrm rot="18038978">
            <a:off x="3590005" y="491387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370" name="ZoneTexte 1369"/>
          <p:cNvSpPr txBox="1"/>
          <p:nvPr/>
        </p:nvSpPr>
        <p:spPr>
          <a:xfrm rot="18038978">
            <a:off x="3711451" y="470908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371" name="ZoneTexte 1370"/>
          <p:cNvSpPr txBox="1"/>
          <p:nvPr/>
        </p:nvSpPr>
        <p:spPr>
          <a:xfrm rot="18038978">
            <a:off x="3825750" y="45019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372" name="ZoneTexte 1371"/>
          <p:cNvSpPr txBox="1"/>
          <p:nvPr/>
        </p:nvSpPr>
        <p:spPr>
          <a:xfrm rot="18038978">
            <a:off x="3949573" y="428760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373" name="ZoneTexte 1372"/>
          <p:cNvSpPr txBox="1"/>
          <p:nvPr/>
        </p:nvSpPr>
        <p:spPr>
          <a:xfrm rot="18038978">
            <a:off x="4075783" y="408281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374" name="ZoneTexte 1373"/>
          <p:cNvSpPr txBox="1"/>
          <p:nvPr/>
        </p:nvSpPr>
        <p:spPr>
          <a:xfrm rot="18038978">
            <a:off x="4192464" y="387088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375" name="ZoneTexte 1374"/>
          <p:cNvSpPr txBox="1"/>
          <p:nvPr/>
        </p:nvSpPr>
        <p:spPr>
          <a:xfrm rot="18038978">
            <a:off x="4321050" y="365895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376" name="ZoneTexte 1375"/>
          <p:cNvSpPr txBox="1"/>
          <p:nvPr/>
        </p:nvSpPr>
        <p:spPr>
          <a:xfrm rot="18038978">
            <a:off x="4449641" y="34470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sp>
        <p:nvSpPr>
          <p:cNvPr id="1378" name="ZoneTexte 1377"/>
          <p:cNvSpPr txBox="1"/>
          <p:nvPr/>
        </p:nvSpPr>
        <p:spPr>
          <a:xfrm rot="18038978">
            <a:off x="4561557" y="323509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379" name="ZoneTexte 1378"/>
          <p:cNvSpPr txBox="1"/>
          <p:nvPr/>
        </p:nvSpPr>
        <p:spPr>
          <a:xfrm rot="18038978">
            <a:off x="4687765" y="302553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380" name="ZoneTexte 1379"/>
          <p:cNvSpPr txBox="1"/>
          <p:nvPr/>
        </p:nvSpPr>
        <p:spPr>
          <a:xfrm rot="18038978">
            <a:off x="4809208" y="281599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381" name="ZoneTexte 1380"/>
          <p:cNvSpPr txBox="1"/>
          <p:nvPr/>
        </p:nvSpPr>
        <p:spPr>
          <a:xfrm rot="18038978">
            <a:off x="4921126" y="260405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382" name="ZoneTexte 1381"/>
          <p:cNvSpPr txBox="1"/>
          <p:nvPr/>
        </p:nvSpPr>
        <p:spPr>
          <a:xfrm rot="18038978">
            <a:off x="5054477" y="239213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sp>
        <p:nvSpPr>
          <p:cNvPr id="1383" name="ZoneTexte 1382"/>
          <p:cNvSpPr txBox="1"/>
          <p:nvPr/>
        </p:nvSpPr>
        <p:spPr>
          <a:xfrm rot="18038978">
            <a:off x="5171159" y="217067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384" name="ZoneTexte 1383"/>
          <p:cNvSpPr txBox="1"/>
          <p:nvPr/>
        </p:nvSpPr>
        <p:spPr>
          <a:xfrm rot="18038978">
            <a:off x="5290221" y="196350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385" name="ZoneTexte 1384"/>
          <p:cNvSpPr txBox="1"/>
          <p:nvPr/>
        </p:nvSpPr>
        <p:spPr>
          <a:xfrm rot="18038978">
            <a:off x="5411657" y="174920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6" name="ZoneTexte 1385"/>
          <p:cNvSpPr txBox="1"/>
          <p:nvPr/>
        </p:nvSpPr>
        <p:spPr>
          <a:xfrm>
            <a:off x="5491831" y="17063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5980780" y="1706327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388" name="ZoneTexte 1387"/>
          <p:cNvSpPr txBox="1"/>
          <p:nvPr/>
        </p:nvSpPr>
        <p:spPr>
          <a:xfrm>
            <a:off x="6469729" y="171108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389" name="ZoneTexte 1388"/>
          <p:cNvSpPr txBox="1"/>
          <p:nvPr/>
        </p:nvSpPr>
        <p:spPr>
          <a:xfrm>
            <a:off x="6949153" y="171426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390" name="ZoneTexte 1389"/>
          <p:cNvSpPr txBox="1"/>
          <p:nvPr/>
        </p:nvSpPr>
        <p:spPr>
          <a:xfrm>
            <a:off x="7446835" y="171426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391" name="ZoneTexte 1390"/>
          <p:cNvSpPr txBox="1"/>
          <p:nvPr/>
        </p:nvSpPr>
        <p:spPr>
          <a:xfrm rot="18038978">
            <a:off x="2517002" y="555720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Air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in kcal/kg</a:t>
            </a:r>
            <a:endParaRPr lang="fr-FR" sz="700" b="1" dirty="0"/>
          </a:p>
        </p:txBody>
      </p:sp>
      <p:cxnSp>
        <p:nvCxnSpPr>
          <p:cNvPr id="1396" name="Connecteur droit 1395"/>
          <p:cNvCxnSpPr/>
          <p:nvPr/>
        </p:nvCxnSpPr>
        <p:spPr>
          <a:xfrm>
            <a:off x="7019925" y="2214563"/>
            <a:ext cx="1574006" cy="9763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/>
          <p:nvPr/>
        </p:nvCxnSpPr>
        <p:spPr>
          <a:xfrm>
            <a:off x="6117431" y="2207419"/>
            <a:ext cx="2462212" cy="15192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/>
          <p:nvPr/>
        </p:nvCxnSpPr>
        <p:spPr>
          <a:xfrm>
            <a:off x="5462588" y="2336006"/>
            <a:ext cx="3102768" cy="19026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/>
          <p:nvPr/>
        </p:nvCxnSpPr>
        <p:spPr>
          <a:xfrm>
            <a:off x="5241131" y="2705100"/>
            <a:ext cx="3302793" cy="20288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/>
          <p:nvPr/>
        </p:nvCxnSpPr>
        <p:spPr>
          <a:xfrm>
            <a:off x="5050631" y="3067050"/>
            <a:ext cx="3476624" cy="21288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ZoneTexte 1407"/>
          <p:cNvSpPr txBox="1"/>
          <p:nvPr/>
        </p:nvSpPr>
        <p:spPr>
          <a:xfrm rot="1837980">
            <a:off x="7181850" y="2274093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4" name="Connecteur droit 1413"/>
          <p:cNvCxnSpPr/>
          <p:nvPr/>
        </p:nvCxnSpPr>
        <p:spPr>
          <a:xfrm>
            <a:off x="4852988" y="3398044"/>
            <a:ext cx="3671886" cy="22455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ZoneTexte 1415"/>
          <p:cNvSpPr txBox="1"/>
          <p:nvPr/>
        </p:nvSpPr>
        <p:spPr>
          <a:xfrm rot="1837980">
            <a:off x="6488905" y="4436268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7" name="Connecteur droit 1416"/>
          <p:cNvCxnSpPr/>
          <p:nvPr/>
        </p:nvCxnSpPr>
        <p:spPr>
          <a:xfrm>
            <a:off x="4664869" y="3721894"/>
            <a:ext cx="3850480" cy="23502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/>
          <p:nvPr/>
        </p:nvCxnSpPr>
        <p:spPr>
          <a:xfrm>
            <a:off x="4481513" y="4021931"/>
            <a:ext cx="4014786" cy="2457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/>
          <p:nvPr/>
        </p:nvCxnSpPr>
        <p:spPr>
          <a:xfrm>
            <a:off x="4307681" y="4314825"/>
            <a:ext cx="4179093" cy="2543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/>
          <p:nvPr/>
        </p:nvCxnSpPr>
        <p:spPr>
          <a:xfrm>
            <a:off x="4145756" y="4600575"/>
            <a:ext cx="4329111" cy="26360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/>
          <p:nvPr/>
        </p:nvCxnSpPr>
        <p:spPr>
          <a:xfrm>
            <a:off x="3993356" y="4872038"/>
            <a:ext cx="4462461" cy="27146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/>
          <p:nvPr/>
        </p:nvCxnSpPr>
        <p:spPr>
          <a:xfrm>
            <a:off x="3843338" y="5133975"/>
            <a:ext cx="4610098" cy="28027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/>
          <p:nvPr/>
        </p:nvCxnSpPr>
        <p:spPr>
          <a:xfrm>
            <a:off x="3690938" y="5372100"/>
            <a:ext cx="4738686" cy="28765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/>
          <p:nvPr/>
        </p:nvCxnSpPr>
        <p:spPr>
          <a:xfrm>
            <a:off x="3569494" y="5612606"/>
            <a:ext cx="4864893" cy="29598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/>
          <p:nvPr/>
        </p:nvCxnSpPr>
        <p:spPr>
          <a:xfrm>
            <a:off x="3433763" y="5836444"/>
            <a:ext cx="4986337" cy="30337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/>
          <p:nvPr/>
        </p:nvCxnSpPr>
        <p:spPr>
          <a:xfrm>
            <a:off x="3305175" y="6055519"/>
            <a:ext cx="5117306" cy="31051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/>
          <p:nvPr/>
        </p:nvCxnSpPr>
        <p:spPr>
          <a:xfrm>
            <a:off x="3181350" y="6265069"/>
            <a:ext cx="5219700" cy="31646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/>
          <p:nvPr/>
        </p:nvCxnSpPr>
        <p:spPr>
          <a:xfrm>
            <a:off x="3071813" y="6469856"/>
            <a:ext cx="5326856" cy="32004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/>
          <p:nvPr/>
        </p:nvCxnSpPr>
        <p:spPr>
          <a:xfrm>
            <a:off x="2955131" y="6657975"/>
            <a:ext cx="5443537" cy="32599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/>
          <p:nvPr/>
        </p:nvCxnSpPr>
        <p:spPr>
          <a:xfrm>
            <a:off x="2852738" y="6841331"/>
            <a:ext cx="5536405" cy="33147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/>
          <p:nvPr/>
        </p:nvCxnSpPr>
        <p:spPr>
          <a:xfrm>
            <a:off x="2662238" y="7196138"/>
            <a:ext cx="5705474" cy="34028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/>
          <p:nvPr/>
        </p:nvCxnSpPr>
        <p:spPr>
          <a:xfrm>
            <a:off x="2757488" y="7024688"/>
            <a:ext cx="5629274" cy="336232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necteur droit 1452"/>
          <p:cNvCxnSpPr/>
          <p:nvPr/>
        </p:nvCxnSpPr>
        <p:spPr>
          <a:xfrm>
            <a:off x="2562225" y="7360444"/>
            <a:ext cx="5755481" cy="341709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Connecteur droit 1453"/>
          <p:cNvCxnSpPr/>
          <p:nvPr/>
        </p:nvCxnSpPr>
        <p:spPr>
          <a:xfrm>
            <a:off x="2493169" y="7524750"/>
            <a:ext cx="5491161" cy="32575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Connecteur droit 1454"/>
          <p:cNvCxnSpPr/>
          <p:nvPr/>
        </p:nvCxnSpPr>
        <p:spPr>
          <a:xfrm>
            <a:off x="2412206" y="7679531"/>
            <a:ext cx="5231606" cy="31075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Connecteur droit 1455"/>
          <p:cNvCxnSpPr/>
          <p:nvPr/>
        </p:nvCxnSpPr>
        <p:spPr>
          <a:xfrm>
            <a:off x="2307431" y="7815263"/>
            <a:ext cx="5012530" cy="29717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necteur droit 1456"/>
          <p:cNvCxnSpPr/>
          <p:nvPr/>
        </p:nvCxnSpPr>
        <p:spPr>
          <a:xfrm>
            <a:off x="2233613" y="7962900"/>
            <a:ext cx="4767261" cy="2824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necteur droit 1457"/>
          <p:cNvCxnSpPr/>
          <p:nvPr/>
        </p:nvCxnSpPr>
        <p:spPr>
          <a:xfrm>
            <a:off x="2145506" y="8091488"/>
            <a:ext cx="4555330" cy="26931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necteur droit 1465"/>
          <p:cNvCxnSpPr/>
          <p:nvPr/>
        </p:nvCxnSpPr>
        <p:spPr>
          <a:xfrm>
            <a:off x="2076450" y="8224838"/>
            <a:ext cx="4338636" cy="25574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necteur droit 1466"/>
          <p:cNvCxnSpPr/>
          <p:nvPr/>
        </p:nvCxnSpPr>
        <p:spPr>
          <a:xfrm>
            <a:off x="2009775" y="8346281"/>
            <a:ext cx="4148135" cy="24431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eur droit 1470"/>
          <p:cNvCxnSpPr/>
          <p:nvPr/>
        </p:nvCxnSpPr>
        <p:spPr>
          <a:xfrm>
            <a:off x="1931194" y="8474869"/>
            <a:ext cx="3945729" cy="23145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eur droit 1471"/>
          <p:cNvCxnSpPr/>
          <p:nvPr/>
        </p:nvCxnSpPr>
        <p:spPr>
          <a:xfrm>
            <a:off x="1871663" y="8582025"/>
            <a:ext cx="3743323" cy="22050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eur droit 1472"/>
          <p:cNvCxnSpPr/>
          <p:nvPr/>
        </p:nvCxnSpPr>
        <p:spPr>
          <a:xfrm>
            <a:off x="1793081" y="8703469"/>
            <a:ext cx="3581398" cy="20883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eur droit 1473"/>
          <p:cNvCxnSpPr/>
          <p:nvPr/>
        </p:nvCxnSpPr>
        <p:spPr>
          <a:xfrm>
            <a:off x="1731169" y="8805863"/>
            <a:ext cx="3381372" cy="1981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necteur droit 1480"/>
          <p:cNvCxnSpPr/>
          <p:nvPr/>
        </p:nvCxnSpPr>
        <p:spPr>
          <a:xfrm>
            <a:off x="1674019" y="8913019"/>
            <a:ext cx="3202778" cy="18692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1481"/>
          <p:cNvCxnSpPr/>
          <p:nvPr/>
        </p:nvCxnSpPr>
        <p:spPr>
          <a:xfrm>
            <a:off x="1607344" y="9022556"/>
            <a:ext cx="3057522" cy="1769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1482"/>
          <p:cNvCxnSpPr/>
          <p:nvPr/>
        </p:nvCxnSpPr>
        <p:spPr>
          <a:xfrm>
            <a:off x="1504950" y="9215438"/>
            <a:ext cx="2709860" cy="157876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necteur droit 1483"/>
          <p:cNvCxnSpPr/>
          <p:nvPr/>
        </p:nvCxnSpPr>
        <p:spPr>
          <a:xfrm>
            <a:off x="1452563" y="9305925"/>
            <a:ext cx="2540792" cy="14787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/>
          <p:nvPr/>
        </p:nvCxnSpPr>
        <p:spPr>
          <a:xfrm>
            <a:off x="1562100" y="9113044"/>
            <a:ext cx="2867022" cy="16787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/>
          <p:nvPr/>
        </p:nvCxnSpPr>
        <p:spPr>
          <a:xfrm>
            <a:off x="1402556" y="9394031"/>
            <a:ext cx="2388392" cy="139302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/>
          <p:nvPr/>
        </p:nvCxnSpPr>
        <p:spPr>
          <a:xfrm>
            <a:off x="1335881" y="9477375"/>
            <a:ext cx="2257424" cy="130492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/>
          <p:nvPr/>
        </p:nvCxnSpPr>
        <p:spPr>
          <a:xfrm>
            <a:off x="735806" y="10541794"/>
            <a:ext cx="504825" cy="2428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/>
          <p:nvPr/>
        </p:nvCxnSpPr>
        <p:spPr>
          <a:xfrm>
            <a:off x="771525" y="10472738"/>
            <a:ext cx="611981" cy="3119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/>
          <p:nvPr/>
        </p:nvCxnSpPr>
        <p:spPr>
          <a:xfrm>
            <a:off x="800100" y="10413207"/>
            <a:ext cx="723900" cy="3714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/>
          <p:nvPr/>
        </p:nvCxnSpPr>
        <p:spPr>
          <a:xfrm>
            <a:off x="831056" y="10351294"/>
            <a:ext cx="876300" cy="4357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Connecteur droit 1506"/>
          <p:cNvCxnSpPr/>
          <p:nvPr/>
        </p:nvCxnSpPr>
        <p:spPr>
          <a:xfrm>
            <a:off x="871537" y="10289382"/>
            <a:ext cx="985838" cy="49053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Connecteur droit 1508"/>
          <p:cNvCxnSpPr/>
          <p:nvPr/>
        </p:nvCxnSpPr>
        <p:spPr>
          <a:xfrm>
            <a:off x="904875" y="10220325"/>
            <a:ext cx="1112044" cy="5667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" name="Connecteur droit 1510"/>
          <p:cNvCxnSpPr/>
          <p:nvPr/>
        </p:nvCxnSpPr>
        <p:spPr>
          <a:xfrm>
            <a:off x="947738" y="10151269"/>
            <a:ext cx="1247775" cy="6310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droit 1512"/>
          <p:cNvCxnSpPr/>
          <p:nvPr/>
        </p:nvCxnSpPr>
        <p:spPr>
          <a:xfrm>
            <a:off x="985837" y="10084594"/>
            <a:ext cx="1376363" cy="7000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>
            <a:off x="1028700" y="10010776"/>
            <a:ext cx="1519238" cy="7739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1069181" y="9939338"/>
            <a:ext cx="1678782" cy="8477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1112043" y="9865519"/>
            <a:ext cx="1814513" cy="919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>
            <a:off x="1150144" y="9789319"/>
            <a:ext cx="1976437" cy="9953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>
            <a:off x="1207294" y="9713119"/>
            <a:ext cx="2114550" cy="10739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>
            <a:off x="1254918" y="9622632"/>
            <a:ext cx="2278857" cy="11644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necteur droit 1526"/>
          <p:cNvCxnSpPr/>
          <p:nvPr/>
        </p:nvCxnSpPr>
        <p:spPr>
          <a:xfrm>
            <a:off x="1300162" y="9532144"/>
            <a:ext cx="2462213" cy="12620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ZoneTexte 1528"/>
          <p:cNvSpPr txBox="1"/>
          <p:nvPr/>
        </p:nvSpPr>
        <p:spPr>
          <a:xfrm rot="1837980">
            <a:off x="5860252" y="6034061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0" name="ZoneTexte 1529"/>
          <p:cNvSpPr txBox="1"/>
          <p:nvPr/>
        </p:nvSpPr>
        <p:spPr>
          <a:xfrm rot="1837980">
            <a:off x="5279229" y="720803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1" name="ZoneTexte 1530"/>
          <p:cNvSpPr txBox="1"/>
          <p:nvPr/>
        </p:nvSpPr>
        <p:spPr>
          <a:xfrm rot="1837980">
            <a:off x="4686304" y="8129584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2" name="ZoneTexte 1531"/>
          <p:cNvSpPr txBox="1"/>
          <p:nvPr/>
        </p:nvSpPr>
        <p:spPr>
          <a:xfrm rot="1837980">
            <a:off x="4095752" y="882730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3" name="ZoneTexte 1532"/>
          <p:cNvSpPr txBox="1"/>
          <p:nvPr/>
        </p:nvSpPr>
        <p:spPr>
          <a:xfrm rot="1837980">
            <a:off x="3507584" y="933926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4" name="ZoneTexte 1533"/>
          <p:cNvSpPr txBox="1"/>
          <p:nvPr/>
        </p:nvSpPr>
        <p:spPr>
          <a:xfrm rot="1837980">
            <a:off x="2949735" y="971311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5" name="ZoneTexte 1534"/>
          <p:cNvSpPr txBox="1"/>
          <p:nvPr/>
        </p:nvSpPr>
        <p:spPr>
          <a:xfrm rot="1837980">
            <a:off x="2371091" y="1000600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" name="ZoneTexte 1535"/>
          <p:cNvSpPr txBox="1"/>
          <p:nvPr/>
        </p:nvSpPr>
        <p:spPr>
          <a:xfrm rot="1837980">
            <a:off x="1778065" y="10239372"/>
            <a:ext cx="2359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" name="ZoneTexte 1536"/>
          <p:cNvSpPr txBox="1"/>
          <p:nvPr/>
        </p:nvSpPr>
        <p:spPr>
          <a:xfrm rot="1837980">
            <a:off x="1150057" y="10377484"/>
            <a:ext cx="2680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" name="ZoneTexte 1537"/>
          <p:cNvSpPr txBox="1"/>
          <p:nvPr/>
        </p:nvSpPr>
        <p:spPr>
          <a:xfrm rot="18570939">
            <a:off x="4433888" y="8372478"/>
            <a:ext cx="3914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=100%</a:t>
            </a:r>
            <a:endParaRPr lang="fr-FR" sz="500" b="1" dirty="0"/>
          </a:p>
        </p:txBody>
      </p:sp>
      <p:sp>
        <p:nvSpPr>
          <p:cNvPr id="1549" name="ZoneTexte 1548"/>
          <p:cNvSpPr txBox="1"/>
          <p:nvPr/>
        </p:nvSpPr>
        <p:spPr>
          <a:xfrm>
            <a:off x="8123236" y="107656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550" name="ZoneTexte 1549"/>
          <p:cNvSpPr txBox="1"/>
          <p:nvPr/>
        </p:nvSpPr>
        <p:spPr>
          <a:xfrm>
            <a:off x="8011321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551" name="ZoneTexte 1550"/>
          <p:cNvSpPr txBox="1"/>
          <p:nvPr/>
        </p:nvSpPr>
        <p:spPr>
          <a:xfrm>
            <a:off x="7889872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552" name="ZoneTexte 1551"/>
          <p:cNvSpPr txBox="1"/>
          <p:nvPr/>
        </p:nvSpPr>
        <p:spPr>
          <a:xfrm>
            <a:off x="7773190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553" name="ZoneTexte 1552"/>
          <p:cNvSpPr txBox="1"/>
          <p:nvPr/>
        </p:nvSpPr>
        <p:spPr>
          <a:xfrm>
            <a:off x="7656509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554" name="ZoneTexte 1553"/>
          <p:cNvSpPr txBox="1"/>
          <p:nvPr/>
        </p:nvSpPr>
        <p:spPr>
          <a:xfrm>
            <a:off x="7535066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555" name="ZoneTexte 1554"/>
          <p:cNvSpPr txBox="1"/>
          <p:nvPr/>
        </p:nvSpPr>
        <p:spPr>
          <a:xfrm>
            <a:off x="7418383" y="10760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556" name="ZoneTexte 1555"/>
          <p:cNvSpPr txBox="1"/>
          <p:nvPr/>
        </p:nvSpPr>
        <p:spPr>
          <a:xfrm>
            <a:off x="7306467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557" name="ZoneTexte 1556"/>
          <p:cNvSpPr txBox="1"/>
          <p:nvPr/>
        </p:nvSpPr>
        <p:spPr>
          <a:xfrm>
            <a:off x="7187404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558" name="ZoneTexte 1557"/>
          <p:cNvSpPr txBox="1"/>
          <p:nvPr/>
        </p:nvSpPr>
        <p:spPr>
          <a:xfrm>
            <a:off x="7065959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559" name="ZoneTexte 1558"/>
          <p:cNvSpPr txBox="1"/>
          <p:nvPr/>
        </p:nvSpPr>
        <p:spPr>
          <a:xfrm>
            <a:off x="6949279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560" name="ZoneTexte 1559"/>
          <p:cNvSpPr txBox="1"/>
          <p:nvPr/>
        </p:nvSpPr>
        <p:spPr>
          <a:xfrm>
            <a:off x="6830215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561" name="ZoneTexte 1560"/>
          <p:cNvSpPr txBox="1"/>
          <p:nvPr/>
        </p:nvSpPr>
        <p:spPr>
          <a:xfrm>
            <a:off x="6720679" y="1076325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562" name="ZoneTexte 1561"/>
          <p:cNvSpPr txBox="1"/>
          <p:nvPr/>
        </p:nvSpPr>
        <p:spPr>
          <a:xfrm>
            <a:off x="6599233" y="107632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563" name="ZoneTexte 1562"/>
          <p:cNvSpPr txBox="1"/>
          <p:nvPr/>
        </p:nvSpPr>
        <p:spPr>
          <a:xfrm>
            <a:off x="6480175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cxnSp>
        <p:nvCxnSpPr>
          <p:cNvPr id="1565" name="Connecteur droit 1564"/>
          <p:cNvCxnSpPr/>
          <p:nvPr/>
        </p:nvCxnSpPr>
        <p:spPr>
          <a:xfrm>
            <a:off x="8372078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necteur droit 1568"/>
          <p:cNvCxnSpPr/>
          <p:nvPr/>
        </p:nvCxnSpPr>
        <p:spPr>
          <a:xfrm>
            <a:off x="825539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necteur droit 1569"/>
          <p:cNvCxnSpPr/>
          <p:nvPr/>
        </p:nvCxnSpPr>
        <p:spPr>
          <a:xfrm>
            <a:off x="8133953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/>
          <p:nvPr/>
        </p:nvCxnSpPr>
        <p:spPr>
          <a:xfrm>
            <a:off x="80172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1571"/>
          <p:cNvCxnSpPr/>
          <p:nvPr/>
        </p:nvCxnSpPr>
        <p:spPr>
          <a:xfrm>
            <a:off x="790059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necteur droit 1572"/>
          <p:cNvCxnSpPr/>
          <p:nvPr/>
        </p:nvCxnSpPr>
        <p:spPr>
          <a:xfrm>
            <a:off x="7783909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necteur droit 1573"/>
          <p:cNvCxnSpPr/>
          <p:nvPr/>
        </p:nvCxnSpPr>
        <p:spPr>
          <a:xfrm>
            <a:off x="7662465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necteur droit 1574"/>
          <p:cNvCxnSpPr/>
          <p:nvPr/>
        </p:nvCxnSpPr>
        <p:spPr>
          <a:xfrm>
            <a:off x="754578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necteur droit 1575"/>
          <p:cNvCxnSpPr/>
          <p:nvPr/>
        </p:nvCxnSpPr>
        <p:spPr>
          <a:xfrm>
            <a:off x="7431485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necteur droit 1576"/>
          <p:cNvCxnSpPr/>
          <p:nvPr/>
        </p:nvCxnSpPr>
        <p:spPr>
          <a:xfrm>
            <a:off x="7314804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necteur droit 1577"/>
          <p:cNvCxnSpPr/>
          <p:nvPr/>
        </p:nvCxnSpPr>
        <p:spPr>
          <a:xfrm>
            <a:off x="719336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/>
          <p:nvPr/>
        </p:nvCxnSpPr>
        <p:spPr>
          <a:xfrm>
            <a:off x="707667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/>
          <p:nvPr/>
        </p:nvCxnSpPr>
        <p:spPr>
          <a:xfrm>
            <a:off x="6959997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/>
          <p:nvPr/>
        </p:nvCxnSpPr>
        <p:spPr>
          <a:xfrm>
            <a:off x="6843316" y="1088727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/>
          <p:nvPr/>
        </p:nvCxnSpPr>
        <p:spPr>
          <a:xfrm>
            <a:off x="6721872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/>
          <p:nvPr/>
        </p:nvCxnSpPr>
        <p:spPr>
          <a:xfrm>
            <a:off x="660519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/>
          <p:nvPr/>
        </p:nvCxnSpPr>
        <p:spPr>
          <a:xfrm>
            <a:off x="6490891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/>
          <p:nvPr/>
        </p:nvCxnSpPr>
        <p:spPr>
          <a:xfrm>
            <a:off x="6374210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Connecteur droit 1585"/>
          <p:cNvCxnSpPr/>
          <p:nvPr/>
        </p:nvCxnSpPr>
        <p:spPr>
          <a:xfrm>
            <a:off x="6252766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Connecteur droit 1586"/>
          <p:cNvCxnSpPr/>
          <p:nvPr/>
        </p:nvCxnSpPr>
        <p:spPr>
          <a:xfrm>
            <a:off x="6019403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necteur droit 1587"/>
          <p:cNvCxnSpPr/>
          <p:nvPr/>
        </p:nvCxnSpPr>
        <p:spPr>
          <a:xfrm>
            <a:off x="5907484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Connecteur droit 1588"/>
          <p:cNvCxnSpPr/>
          <p:nvPr/>
        </p:nvCxnSpPr>
        <p:spPr>
          <a:xfrm>
            <a:off x="578604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Connecteur droit 1589"/>
          <p:cNvCxnSpPr/>
          <p:nvPr/>
        </p:nvCxnSpPr>
        <p:spPr>
          <a:xfrm>
            <a:off x="5669359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Connecteur droit 1590"/>
          <p:cNvCxnSpPr/>
          <p:nvPr/>
        </p:nvCxnSpPr>
        <p:spPr>
          <a:xfrm>
            <a:off x="5555060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Connecteur droit 1591"/>
          <p:cNvCxnSpPr/>
          <p:nvPr/>
        </p:nvCxnSpPr>
        <p:spPr>
          <a:xfrm>
            <a:off x="5438379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Connecteur droit 1592"/>
          <p:cNvCxnSpPr/>
          <p:nvPr/>
        </p:nvCxnSpPr>
        <p:spPr>
          <a:xfrm>
            <a:off x="5314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Connecteur droit 1593"/>
          <p:cNvCxnSpPr/>
          <p:nvPr/>
        </p:nvCxnSpPr>
        <p:spPr>
          <a:xfrm>
            <a:off x="614084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Connecteur droit 1606"/>
          <p:cNvCxnSpPr/>
          <p:nvPr/>
        </p:nvCxnSpPr>
        <p:spPr>
          <a:xfrm>
            <a:off x="5202635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Connecteur droit 1607"/>
          <p:cNvCxnSpPr/>
          <p:nvPr/>
        </p:nvCxnSpPr>
        <p:spPr>
          <a:xfrm>
            <a:off x="50859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Connecteur droit 1608"/>
          <p:cNvCxnSpPr/>
          <p:nvPr/>
        </p:nvCxnSpPr>
        <p:spPr>
          <a:xfrm>
            <a:off x="4964510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Connecteur droit 1609"/>
          <p:cNvCxnSpPr/>
          <p:nvPr/>
        </p:nvCxnSpPr>
        <p:spPr>
          <a:xfrm>
            <a:off x="4731147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necteur droit 1610"/>
          <p:cNvCxnSpPr/>
          <p:nvPr/>
        </p:nvCxnSpPr>
        <p:spPr>
          <a:xfrm>
            <a:off x="46144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necteur droit 1611"/>
          <p:cNvCxnSpPr/>
          <p:nvPr/>
        </p:nvCxnSpPr>
        <p:spPr>
          <a:xfrm>
            <a:off x="4493022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necteur droit 1612"/>
          <p:cNvCxnSpPr/>
          <p:nvPr/>
        </p:nvCxnSpPr>
        <p:spPr>
          <a:xfrm>
            <a:off x="4376341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necteur droit 1613"/>
          <p:cNvCxnSpPr/>
          <p:nvPr/>
        </p:nvCxnSpPr>
        <p:spPr>
          <a:xfrm>
            <a:off x="4262042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necteur droit 1614"/>
          <p:cNvCxnSpPr/>
          <p:nvPr/>
        </p:nvCxnSpPr>
        <p:spPr>
          <a:xfrm>
            <a:off x="414536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necteur droit 1615"/>
          <p:cNvCxnSpPr/>
          <p:nvPr/>
        </p:nvCxnSpPr>
        <p:spPr>
          <a:xfrm>
            <a:off x="4031060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necteur droit 1616"/>
          <p:cNvCxnSpPr/>
          <p:nvPr/>
        </p:nvCxnSpPr>
        <p:spPr>
          <a:xfrm>
            <a:off x="4852591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Connecteur droit 1628"/>
          <p:cNvCxnSpPr/>
          <p:nvPr/>
        </p:nvCxnSpPr>
        <p:spPr>
          <a:xfrm>
            <a:off x="3911998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Connecteur droit 1629"/>
          <p:cNvCxnSpPr/>
          <p:nvPr/>
        </p:nvCxnSpPr>
        <p:spPr>
          <a:xfrm>
            <a:off x="379055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Connecteur droit 1630"/>
          <p:cNvCxnSpPr/>
          <p:nvPr/>
        </p:nvCxnSpPr>
        <p:spPr>
          <a:xfrm>
            <a:off x="3557191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Connecteur droit 1631"/>
          <p:cNvCxnSpPr/>
          <p:nvPr/>
        </p:nvCxnSpPr>
        <p:spPr>
          <a:xfrm>
            <a:off x="344051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Connecteur droit 1632"/>
          <p:cNvCxnSpPr/>
          <p:nvPr/>
        </p:nvCxnSpPr>
        <p:spPr>
          <a:xfrm>
            <a:off x="33190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Connecteur droit 1633"/>
          <p:cNvCxnSpPr/>
          <p:nvPr/>
        </p:nvCxnSpPr>
        <p:spPr>
          <a:xfrm>
            <a:off x="320238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Connecteur droit 1634"/>
          <p:cNvCxnSpPr/>
          <p:nvPr/>
        </p:nvCxnSpPr>
        <p:spPr>
          <a:xfrm>
            <a:off x="3088086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Connecteur droit 1635"/>
          <p:cNvCxnSpPr/>
          <p:nvPr/>
        </p:nvCxnSpPr>
        <p:spPr>
          <a:xfrm>
            <a:off x="2971405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Connecteur droit 1636"/>
          <p:cNvCxnSpPr/>
          <p:nvPr/>
        </p:nvCxnSpPr>
        <p:spPr>
          <a:xfrm>
            <a:off x="2849961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Connecteur droit 1637"/>
          <p:cNvCxnSpPr/>
          <p:nvPr/>
        </p:nvCxnSpPr>
        <p:spPr>
          <a:xfrm>
            <a:off x="36786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necteur droit 1638"/>
          <p:cNvCxnSpPr/>
          <p:nvPr/>
        </p:nvCxnSpPr>
        <p:spPr>
          <a:xfrm>
            <a:off x="273804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Connecteur droit 1639"/>
          <p:cNvCxnSpPr/>
          <p:nvPr/>
        </p:nvCxnSpPr>
        <p:spPr>
          <a:xfrm>
            <a:off x="2616598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Connecteur droit 1640"/>
          <p:cNvCxnSpPr/>
          <p:nvPr/>
        </p:nvCxnSpPr>
        <p:spPr>
          <a:xfrm>
            <a:off x="23832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Connecteur droit 1641"/>
          <p:cNvCxnSpPr/>
          <p:nvPr/>
        </p:nvCxnSpPr>
        <p:spPr>
          <a:xfrm>
            <a:off x="2266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Connecteur droit 1642"/>
          <p:cNvCxnSpPr/>
          <p:nvPr/>
        </p:nvCxnSpPr>
        <p:spPr>
          <a:xfrm>
            <a:off x="21498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Connecteur droit 1643"/>
          <p:cNvCxnSpPr/>
          <p:nvPr/>
        </p:nvCxnSpPr>
        <p:spPr>
          <a:xfrm>
            <a:off x="2030810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Connecteur droit 1644"/>
          <p:cNvCxnSpPr/>
          <p:nvPr/>
        </p:nvCxnSpPr>
        <p:spPr>
          <a:xfrm>
            <a:off x="1914130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Connecteur droit 1645"/>
          <p:cNvCxnSpPr/>
          <p:nvPr/>
        </p:nvCxnSpPr>
        <p:spPr>
          <a:xfrm>
            <a:off x="179744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Connecteur droit 1646"/>
          <p:cNvCxnSpPr/>
          <p:nvPr/>
        </p:nvCxnSpPr>
        <p:spPr>
          <a:xfrm>
            <a:off x="167600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Connecteur droit 1647"/>
          <p:cNvCxnSpPr/>
          <p:nvPr/>
        </p:nvCxnSpPr>
        <p:spPr>
          <a:xfrm>
            <a:off x="2504679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onnecteur droit 1648"/>
          <p:cNvCxnSpPr/>
          <p:nvPr/>
        </p:nvCxnSpPr>
        <p:spPr>
          <a:xfrm>
            <a:off x="156170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Connecteur droit 1649"/>
          <p:cNvCxnSpPr/>
          <p:nvPr/>
        </p:nvCxnSpPr>
        <p:spPr>
          <a:xfrm>
            <a:off x="1445023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Connecteur droit 1650"/>
          <p:cNvCxnSpPr/>
          <p:nvPr/>
        </p:nvCxnSpPr>
        <p:spPr>
          <a:xfrm>
            <a:off x="1323579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Connecteur droit 1651"/>
          <p:cNvCxnSpPr/>
          <p:nvPr/>
        </p:nvCxnSpPr>
        <p:spPr>
          <a:xfrm>
            <a:off x="1206898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Connecteur droit 1652"/>
          <p:cNvCxnSpPr/>
          <p:nvPr/>
        </p:nvCxnSpPr>
        <p:spPr>
          <a:xfrm>
            <a:off x="1092599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Connecteur droit 1653"/>
          <p:cNvCxnSpPr/>
          <p:nvPr/>
        </p:nvCxnSpPr>
        <p:spPr>
          <a:xfrm>
            <a:off x="975918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Connecteur droit 1654"/>
          <p:cNvCxnSpPr/>
          <p:nvPr/>
        </p:nvCxnSpPr>
        <p:spPr>
          <a:xfrm>
            <a:off x="854474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Connecteur droit 1655"/>
          <p:cNvCxnSpPr/>
          <p:nvPr/>
        </p:nvCxnSpPr>
        <p:spPr>
          <a:xfrm>
            <a:off x="740174" y="10875372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ZoneTexte 1656"/>
          <p:cNvSpPr txBox="1"/>
          <p:nvPr/>
        </p:nvSpPr>
        <p:spPr>
          <a:xfrm>
            <a:off x="6361112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658" name="ZoneTexte 1657"/>
          <p:cNvSpPr txBox="1"/>
          <p:nvPr/>
        </p:nvSpPr>
        <p:spPr>
          <a:xfrm>
            <a:off x="6244433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659" name="ZoneTexte 1658"/>
          <p:cNvSpPr txBox="1"/>
          <p:nvPr/>
        </p:nvSpPr>
        <p:spPr>
          <a:xfrm>
            <a:off x="6127750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660" name="ZoneTexte 1659"/>
          <p:cNvSpPr txBox="1"/>
          <p:nvPr/>
        </p:nvSpPr>
        <p:spPr>
          <a:xfrm>
            <a:off x="60158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661" name="ZoneTexte 1660"/>
          <p:cNvSpPr txBox="1"/>
          <p:nvPr/>
        </p:nvSpPr>
        <p:spPr>
          <a:xfrm>
            <a:off x="5895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cxnSp>
        <p:nvCxnSpPr>
          <p:cNvPr id="1662" name="Connecteur droit 1661"/>
          <p:cNvCxnSpPr/>
          <p:nvPr/>
        </p:nvCxnSpPr>
        <p:spPr>
          <a:xfrm>
            <a:off x="8372475" y="1077991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necteur droit 1666"/>
          <p:cNvCxnSpPr/>
          <p:nvPr/>
        </p:nvCxnSpPr>
        <p:spPr>
          <a:xfrm>
            <a:off x="8251032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necteur droit 1667"/>
          <p:cNvCxnSpPr/>
          <p:nvPr/>
        </p:nvCxnSpPr>
        <p:spPr>
          <a:xfrm>
            <a:off x="8134351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Connecteur droit 1676"/>
          <p:cNvCxnSpPr/>
          <p:nvPr/>
        </p:nvCxnSpPr>
        <p:spPr>
          <a:xfrm>
            <a:off x="8020103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Connecteur droit 1677"/>
          <p:cNvCxnSpPr/>
          <p:nvPr/>
        </p:nvCxnSpPr>
        <p:spPr>
          <a:xfrm>
            <a:off x="79010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Connecteur droit 1678"/>
          <p:cNvCxnSpPr/>
          <p:nvPr/>
        </p:nvCxnSpPr>
        <p:spPr>
          <a:xfrm>
            <a:off x="77867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Connecteur droit 1679"/>
          <p:cNvCxnSpPr/>
          <p:nvPr/>
        </p:nvCxnSpPr>
        <p:spPr>
          <a:xfrm>
            <a:off x="7667715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Connecteur droit 1680"/>
          <p:cNvCxnSpPr/>
          <p:nvPr/>
        </p:nvCxnSpPr>
        <p:spPr>
          <a:xfrm>
            <a:off x="7548653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Connecteur droit 1681"/>
          <p:cNvCxnSpPr/>
          <p:nvPr/>
        </p:nvCxnSpPr>
        <p:spPr>
          <a:xfrm>
            <a:off x="7431972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necteur droit 1682"/>
          <p:cNvCxnSpPr/>
          <p:nvPr/>
        </p:nvCxnSpPr>
        <p:spPr>
          <a:xfrm>
            <a:off x="7315343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Connecteur droit 1683"/>
          <p:cNvCxnSpPr/>
          <p:nvPr/>
        </p:nvCxnSpPr>
        <p:spPr>
          <a:xfrm>
            <a:off x="7193900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Connecteur droit 1684"/>
          <p:cNvCxnSpPr/>
          <p:nvPr/>
        </p:nvCxnSpPr>
        <p:spPr>
          <a:xfrm>
            <a:off x="7077220" y="1077757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Connecteur droit 1685"/>
          <p:cNvCxnSpPr/>
          <p:nvPr/>
        </p:nvCxnSpPr>
        <p:spPr>
          <a:xfrm>
            <a:off x="6960558" y="1077517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Connecteur droit 1686"/>
          <p:cNvCxnSpPr/>
          <p:nvPr/>
        </p:nvCxnSpPr>
        <p:spPr>
          <a:xfrm>
            <a:off x="6843877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Connecteur droit 1687"/>
          <p:cNvCxnSpPr/>
          <p:nvPr/>
        </p:nvCxnSpPr>
        <p:spPr>
          <a:xfrm>
            <a:off x="6722434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Connecteur droit 1688"/>
          <p:cNvCxnSpPr/>
          <p:nvPr/>
        </p:nvCxnSpPr>
        <p:spPr>
          <a:xfrm>
            <a:off x="6608186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Connecteur droit 1689"/>
          <p:cNvCxnSpPr/>
          <p:nvPr/>
        </p:nvCxnSpPr>
        <p:spPr>
          <a:xfrm>
            <a:off x="6491505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Connecteur droit 1690"/>
          <p:cNvCxnSpPr/>
          <p:nvPr/>
        </p:nvCxnSpPr>
        <p:spPr>
          <a:xfrm>
            <a:off x="6374824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Connecteur droit 1692"/>
          <p:cNvCxnSpPr/>
          <p:nvPr/>
        </p:nvCxnSpPr>
        <p:spPr>
          <a:xfrm>
            <a:off x="8215313" y="2219325"/>
            <a:ext cx="371475" cy="1163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Connecteur droit 1694"/>
          <p:cNvCxnSpPr/>
          <p:nvPr/>
        </p:nvCxnSpPr>
        <p:spPr>
          <a:xfrm>
            <a:off x="8543925" y="2216944"/>
            <a:ext cx="71438" cy="1976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necteur droit 1697"/>
          <p:cNvCxnSpPr/>
          <p:nvPr/>
        </p:nvCxnSpPr>
        <p:spPr>
          <a:xfrm>
            <a:off x="7884319" y="2221706"/>
            <a:ext cx="676275" cy="20693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necteur droit 1699"/>
          <p:cNvCxnSpPr/>
          <p:nvPr/>
        </p:nvCxnSpPr>
        <p:spPr>
          <a:xfrm>
            <a:off x="7569994" y="2219325"/>
            <a:ext cx="964406" cy="29313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necteur droit 1701"/>
          <p:cNvCxnSpPr/>
          <p:nvPr/>
        </p:nvCxnSpPr>
        <p:spPr>
          <a:xfrm>
            <a:off x="7331869" y="2416969"/>
            <a:ext cx="1173955" cy="3557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necteur droit 1705"/>
          <p:cNvCxnSpPr/>
          <p:nvPr/>
        </p:nvCxnSpPr>
        <p:spPr>
          <a:xfrm>
            <a:off x="7200900" y="2895600"/>
            <a:ext cx="1288255" cy="3931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necteur droit 1707"/>
          <p:cNvCxnSpPr/>
          <p:nvPr/>
        </p:nvCxnSpPr>
        <p:spPr>
          <a:xfrm>
            <a:off x="7067550" y="3338513"/>
            <a:ext cx="1390649" cy="42433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necteur droit 1709"/>
          <p:cNvCxnSpPr/>
          <p:nvPr/>
        </p:nvCxnSpPr>
        <p:spPr>
          <a:xfrm>
            <a:off x="6936581" y="3767138"/>
            <a:ext cx="1502568" cy="45815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necteur droit 1711"/>
          <p:cNvCxnSpPr/>
          <p:nvPr/>
        </p:nvCxnSpPr>
        <p:spPr>
          <a:xfrm>
            <a:off x="6803231" y="4169569"/>
            <a:ext cx="1609724" cy="49101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necteur droit 1713"/>
          <p:cNvCxnSpPr/>
          <p:nvPr/>
        </p:nvCxnSpPr>
        <p:spPr>
          <a:xfrm>
            <a:off x="6669881" y="4545806"/>
            <a:ext cx="1724025" cy="52268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onnecteur droit 1717"/>
          <p:cNvCxnSpPr/>
          <p:nvPr/>
        </p:nvCxnSpPr>
        <p:spPr>
          <a:xfrm>
            <a:off x="6543675" y="4895850"/>
            <a:ext cx="1833562" cy="55721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Connecteur droit 1718"/>
          <p:cNvCxnSpPr/>
          <p:nvPr/>
        </p:nvCxnSpPr>
        <p:spPr>
          <a:xfrm>
            <a:off x="6415088" y="5224463"/>
            <a:ext cx="1821656" cy="55625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necteur droit 1719"/>
          <p:cNvCxnSpPr/>
          <p:nvPr/>
        </p:nvCxnSpPr>
        <p:spPr>
          <a:xfrm>
            <a:off x="6284119" y="5531644"/>
            <a:ext cx="1724025" cy="5257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Connecteur droit 1720"/>
          <p:cNvCxnSpPr/>
          <p:nvPr/>
        </p:nvCxnSpPr>
        <p:spPr>
          <a:xfrm>
            <a:off x="6162675" y="5843588"/>
            <a:ext cx="1621631" cy="494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Connecteur droit 1721"/>
          <p:cNvCxnSpPr/>
          <p:nvPr/>
        </p:nvCxnSpPr>
        <p:spPr>
          <a:xfrm>
            <a:off x="6034088" y="6136481"/>
            <a:ext cx="1531143" cy="46505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Connecteur droit 1729"/>
          <p:cNvCxnSpPr/>
          <p:nvPr/>
        </p:nvCxnSpPr>
        <p:spPr>
          <a:xfrm>
            <a:off x="5910263" y="6396038"/>
            <a:ext cx="1440655" cy="43862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Connecteur droit 1730"/>
          <p:cNvCxnSpPr/>
          <p:nvPr/>
        </p:nvCxnSpPr>
        <p:spPr>
          <a:xfrm>
            <a:off x="5793581" y="6660356"/>
            <a:ext cx="1352550" cy="41267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Connecteur droit 1731"/>
          <p:cNvCxnSpPr/>
          <p:nvPr/>
        </p:nvCxnSpPr>
        <p:spPr>
          <a:xfrm>
            <a:off x="5662613" y="6898481"/>
            <a:ext cx="1276350" cy="38862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Connecteur droit 1732"/>
          <p:cNvCxnSpPr/>
          <p:nvPr/>
        </p:nvCxnSpPr>
        <p:spPr>
          <a:xfrm>
            <a:off x="5545931" y="7127081"/>
            <a:ext cx="1197769" cy="36528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Connecteur droit 1740"/>
          <p:cNvCxnSpPr>
            <a:stCxn id="142" idx="7"/>
          </p:cNvCxnSpPr>
          <p:nvPr/>
        </p:nvCxnSpPr>
        <p:spPr>
          <a:xfrm>
            <a:off x="5419514" y="7338637"/>
            <a:ext cx="1128924" cy="34460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Connecteur droit 1741"/>
          <p:cNvCxnSpPr/>
          <p:nvPr/>
        </p:nvCxnSpPr>
        <p:spPr>
          <a:xfrm>
            <a:off x="5303044" y="7555706"/>
            <a:ext cx="1059656" cy="32337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Connecteur droit 1742"/>
          <p:cNvCxnSpPr/>
          <p:nvPr/>
        </p:nvCxnSpPr>
        <p:spPr>
          <a:xfrm>
            <a:off x="5181600" y="7765256"/>
            <a:ext cx="997744" cy="301942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Connecteur droit 1743"/>
          <p:cNvCxnSpPr/>
          <p:nvPr/>
        </p:nvCxnSpPr>
        <p:spPr>
          <a:xfrm>
            <a:off x="5064919" y="7936706"/>
            <a:ext cx="938212" cy="28455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necteur droit 1751"/>
          <p:cNvCxnSpPr/>
          <p:nvPr/>
        </p:nvCxnSpPr>
        <p:spPr>
          <a:xfrm>
            <a:off x="4943475" y="8108156"/>
            <a:ext cx="878681" cy="26789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necteur droit 1752"/>
          <p:cNvCxnSpPr/>
          <p:nvPr/>
        </p:nvCxnSpPr>
        <p:spPr>
          <a:xfrm>
            <a:off x="4826794" y="8281988"/>
            <a:ext cx="828675" cy="25098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necteur droit 1753"/>
          <p:cNvCxnSpPr/>
          <p:nvPr/>
        </p:nvCxnSpPr>
        <p:spPr>
          <a:xfrm>
            <a:off x="4719638" y="8420100"/>
            <a:ext cx="762000" cy="23717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necteur droit 1761"/>
          <p:cNvCxnSpPr/>
          <p:nvPr/>
        </p:nvCxnSpPr>
        <p:spPr>
          <a:xfrm>
            <a:off x="4586288" y="8584406"/>
            <a:ext cx="723900" cy="22026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necteur droit 1762"/>
          <p:cNvCxnSpPr/>
          <p:nvPr/>
        </p:nvCxnSpPr>
        <p:spPr>
          <a:xfrm>
            <a:off x="4479131" y="8696325"/>
            <a:ext cx="669132" cy="20883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cteur droit 1763"/>
          <p:cNvCxnSpPr/>
          <p:nvPr/>
        </p:nvCxnSpPr>
        <p:spPr>
          <a:xfrm>
            <a:off x="4352925" y="8846344"/>
            <a:ext cx="640556" cy="1943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9" name="Connecteur droit 1768"/>
          <p:cNvCxnSpPr/>
          <p:nvPr/>
        </p:nvCxnSpPr>
        <p:spPr>
          <a:xfrm>
            <a:off x="4231481" y="8970169"/>
            <a:ext cx="604837" cy="18168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Connecteur droit 1769"/>
          <p:cNvCxnSpPr/>
          <p:nvPr/>
        </p:nvCxnSpPr>
        <p:spPr>
          <a:xfrm>
            <a:off x="4110038" y="9093994"/>
            <a:ext cx="573881" cy="16978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/>
          <p:cNvCxnSpPr/>
          <p:nvPr/>
        </p:nvCxnSpPr>
        <p:spPr>
          <a:xfrm>
            <a:off x="3993356" y="9186863"/>
            <a:ext cx="526256" cy="15978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Connecteur droit 1775"/>
          <p:cNvCxnSpPr/>
          <p:nvPr/>
        </p:nvCxnSpPr>
        <p:spPr>
          <a:xfrm>
            <a:off x="3871913" y="9296401"/>
            <a:ext cx="500062" cy="14906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Connecteur droit 1777"/>
          <p:cNvCxnSpPr/>
          <p:nvPr/>
        </p:nvCxnSpPr>
        <p:spPr>
          <a:xfrm>
            <a:off x="3755232" y="9391651"/>
            <a:ext cx="469106" cy="1400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Connecteur droit 1779"/>
          <p:cNvCxnSpPr/>
          <p:nvPr/>
        </p:nvCxnSpPr>
        <p:spPr>
          <a:xfrm>
            <a:off x="3640932" y="9482139"/>
            <a:ext cx="431006" cy="13001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Connecteur droit 1781"/>
          <p:cNvCxnSpPr/>
          <p:nvPr/>
        </p:nvCxnSpPr>
        <p:spPr>
          <a:xfrm>
            <a:off x="3524250" y="9570245"/>
            <a:ext cx="400050" cy="12168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necteur droit 1784"/>
          <p:cNvCxnSpPr/>
          <p:nvPr/>
        </p:nvCxnSpPr>
        <p:spPr>
          <a:xfrm>
            <a:off x="3407569" y="9653589"/>
            <a:ext cx="378619" cy="113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Connecteur droit 1786"/>
          <p:cNvCxnSpPr/>
          <p:nvPr/>
        </p:nvCxnSpPr>
        <p:spPr>
          <a:xfrm>
            <a:off x="3293269" y="9715501"/>
            <a:ext cx="347662" cy="10739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Connecteur droit 1788"/>
          <p:cNvCxnSpPr/>
          <p:nvPr/>
        </p:nvCxnSpPr>
        <p:spPr>
          <a:xfrm>
            <a:off x="3171825" y="9794082"/>
            <a:ext cx="333375" cy="992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Connecteur droit 1790"/>
          <p:cNvCxnSpPr/>
          <p:nvPr/>
        </p:nvCxnSpPr>
        <p:spPr>
          <a:xfrm>
            <a:off x="3055144" y="9853614"/>
            <a:ext cx="309562" cy="9382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Connecteur droit 1792"/>
          <p:cNvCxnSpPr/>
          <p:nvPr/>
        </p:nvCxnSpPr>
        <p:spPr>
          <a:xfrm>
            <a:off x="2940844" y="9925052"/>
            <a:ext cx="288131" cy="871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necteur droit 1795"/>
          <p:cNvCxnSpPr/>
          <p:nvPr/>
        </p:nvCxnSpPr>
        <p:spPr>
          <a:xfrm>
            <a:off x="2824163" y="9986964"/>
            <a:ext cx="261937" cy="8072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necteur droit 1797"/>
          <p:cNvCxnSpPr/>
          <p:nvPr/>
        </p:nvCxnSpPr>
        <p:spPr>
          <a:xfrm>
            <a:off x="2707482" y="10044114"/>
            <a:ext cx="250031" cy="7405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necteur droit 1799"/>
          <p:cNvCxnSpPr/>
          <p:nvPr/>
        </p:nvCxnSpPr>
        <p:spPr>
          <a:xfrm>
            <a:off x="2593181" y="10096501"/>
            <a:ext cx="228600" cy="685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necteur droit 1801"/>
          <p:cNvCxnSpPr/>
          <p:nvPr/>
        </p:nvCxnSpPr>
        <p:spPr>
          <a:xfrm>
            <a:off x="2476501" y="10148889"/>
            <a:ext cx="209549" cy="638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necteur droit 1803"/>
          <p:cNvCxnSpPr/>
          <p:nvPr/>
        </p:nvCxnSpPr>
        <p:spPr>
          <a:xfrm>
            <a:off x="2352676" y="10194132"/>
            <a:ext cx="204787" cy="5953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necteur droit 1805"/>
          <p:cNvCxnSpPr/>
          <p:nvPr/>
        </p:nvCxnSpPr>
        <p:spPr>
          <a:xfrm>
            <a:off x="2243138" y="10241758"/>
            <a:ext cx="173831" cy="5500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necteur droit 1807"/>
          <p:cNvCxnSpPr/>
          <p:nvPr/>
        </p:nvCxnSpPr>
        <p:spPr>
          <a:xfrm>
            <a:off x="2124075" y="10287002"/>
            <a:ext cx="161925" cy="5000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0" name="Connecteur droit 1809"/>
          <p:cNvCxnSpPr/>
          <p:nvPr/>
        </p:nvCxnSpPr>
        <p:spPr>
          <a:xfrm>
            <a:off x="2014538" y="10320340"/>
            <a:ext cx="150018" cy="46910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Connecteur droit 1811"/>
          <p:cNvCxnSpPr/>
          <p:nvPr/>
        </p:nvCxnSpPr>
        <p:spPr>
          <a:xfrm>
            <a:off x="1883570" y="10363202"/>
            <a:ext cx="142874" cy="4238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Connecteur droit 1813"/>
          <p:cNvCxnSpPr/>
          <p:nvPr/>
        </p:nvCxnSpPr>
        <p:spPr>
          <a:xfrm>
            <a:off x="1764507" y="10394158"/>
            <a:ext cx="138112" cy="3952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Connecteur droit 1816"/>
          <p:cNvCxnSpPr/>
          <p:nvPr/>
        </p:nvCxnSpPr>
        <p:spPr>
          <a:xfrm>
            <a:off x="1650207" y="10425114"/>
            <a:ext cx="130968" cy="3643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9" name="Connecteur droit 1818"/>
          <p:cNvCxnSpPr/>
          <p:nvPr/>
        </p:nvCxnSpPr>
        <p:spPr>
          <a:xfrm>
            <a:off x="1543051" y="10453690"/>
            <a:ext cx="102393" cy="3405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Connecteur droit 1820"/>
          <p:cNvCxnSpPr/>
          <p:nvPr/>
        </p:nvCxnSpPr>
        <p:spPr>
          <a:xfrm>
            <a:off x="1421607" y="10491790"/>
            <a:ext cx="83343" cy="2952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Connecteur droit 1822"/>
          <p:cNvCxnSpPr/>
          <p:nvPr/>
        </p:nvCxnSpPr>
        <p:spPr>
          <a:xfrm>
            <a:off x="1304926" y="10510840"/>
            <a:ext cx="95249" cy="28098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Connecteur droit 1824"/>
          <p:cNvCxnSpPr/>
          <p:nvPr/>
        </p:nvCxnSpPr>
        <p:spPr>
          <a:xfrm>
            <a:off x="1193007" y="10534652"/>
            <a:ext cx="73818" cy="25479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necteur droit 1826"/>
          <p:cNvCxnSpPr/>
          <p:nvPr/>
        </p:nvCxnSpPr>
        <p:spPr>
          <a:xfrm>
            <a:off x="1076326" y="10560845"/>
            <a:ext cx="66674" cy="2262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necteur droit 1828"/>
          <p:cNvCxnSpPr/>
          <p:nvPr/>
        </p:nvCxnSpPr>
        <p:spPr>
          <a:xfrm>
            <a:off x="952501" y="10575132"/>
            <a:ext cx="66674" cy="2119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necteur droit 1830"/>
          <p:cNvCxnSpPr/>
          <p:nvPr/>
        </p:nvCxnSpPr>
        <p:spPr>
          <a:xfrm>
            <a:off x="826295" y="10598944"/>
            <a:ext cx="73818" cy="1905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ZoneTexte 1833"/>
          <p:cNvSpPr txBox="1"/>
          <p:nvPr/>
        </p:nvSpPr>
        <p:spPr>
          <a:xfrm>
            <a:off x="821481" y="1685620"/>
            <a:ext cx="28575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PSYCHROMETRIC CHART</a:t>
            </a:r>
            <a:endParaRPr lang="fr-FR" dirty="0"/>
          </a:p>
        </p:txBody>
      </p:sp>
      <p:cxnSp>
        <p:nvCxnSpPr>
          <p:cNvPr id="1146" name="Connecteur droit 1145"/>
          <p:cNvCxnSpPr/>
          <p:nvPr/>
        </p:nvCxnSpPr>
        <p:spPr>
          <a:xfrm flipH="1">
            <a:off x="866775" y="3049692"/>
            <a:ext cx="1323506" cy="30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ZoneTexte 1156"/>
          <p:cNvSpPr txBox="1"/>
          <p:nvPr/>
        </p:nvSpPr>
        <p:spPr>
          <a:xfrm>
            <a:off x="767879" y="293936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+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158" name="Connecteur droit 1157"/>
          <p:cNvCxnSpPr/>
          <p:nvPr/>
        </p:nvCxnSpPr>
        <p:spPr>
          <a:xfrm flipH="1">
            <a:off x="869156" y="3049692"/>
            <a:ext cx="1327475" cy="268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ZoneTexte 1158"/>
          <p:cNvSpPr txBox="1"/>
          <p:nvPr/>
        </p:nvSpPr>
        <p:spPr>
          <a:xfrm rot="21448191">
            <a:off x="596431" y="2984606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20 000</a:t>
            </a:r>
            <a:endParaRPr lang="fr-FR" sz="500" dirty="0"/>
          </a:p>
        </p:txBody>
      </p:sp>
      <p:cxnSp>
        <p:nvCxnSpPr>
          <p:cNvPr id="1160" name="Connecteur droit 1159"/>
          <p:cNvCxnSpPr/>
          <p:nvPr/>
        </p:nvCxnSpPr>
        <p:spPr>
          <a:xfrm flipH="1">
            <a:off x="869156" y="3056005"/>
            <a:ext cx="1322707" cy="51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ZoneTexte 1160"/>
          <p:cNvSpPr txBox="1"/>
          <p:nvPr/>
        </p:nvSpPr>
        <p:spPr>
          <a:xfrm rot="21367633">
            <a:off x="598810" y="3034611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10 000</a:t>
            </a:r>
            <a:endParaRPr lang="fr-FR" sz="500" dirty="0"/>
          </a:p>
        </p:txBody>
      </p:sp>
      <p:cxnSp>
        <p:nvCxnSpPr>
          <p:cNvPr id="1162" name="Connecteur droit 1161"/>
          <p:cNvCxnSpPr/>
          <p:nvPr/>
        </p:nvCxnSpPr>
        <p:spPr>
          <a:xfrm flipH="1">
            <a:off x="882179" y="3058386"/>
            <a:ext cx="1312064" cy="1048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ZoneTexte 1162"/>
          <p:cNvSpPr txBox="1"/>
          <p:nvPr/>
        </p:nvSpPr>
        <p:spPr>
          <a:xfrm rot="21413707">
            <a:off x="648819" y="308461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5000</a:t>
            </a:r>
            <a:endParaRPr lang="fr-FR" sz="500" dirty="0"/>
          </a:p>
        </p:txBody>
      </p:sp>
      <p:sp>
        <p:nvSpPr>
          <p:cNvPr id="1164" name="ZoneTexte 1163"/>
          <p:cNvSpPr txBox="1"/>
          <p:nvPr/>
        </p:nvSpPr>
        <p:spPr>
          <a:xfrm rot="20995652">
            <a:off x="791694" y="31655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2500</a:t>
            </a:r>
            <a:endParaRPr lang="fr-FR" sz="500" dirty="0"/>
          </a:p>
        </p:txBody>
      </p:sp>
      <p:cxnSp>
        <p:nvCxnSpPr>
          <p:cNvPr id="1165" name="Connecteur droit 1164"/>
          <p:cNvCxnSpPr/>
          <p:nvPr/>
        </p:nvCxnSpPr>
        <p:spPr>
          <a:xfrm flipH="1">
            <a:off x="896467" y="3053661"/>
            <a:ext cx="1297782" cy="2405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necteur droit 1165"/>
          <p:cNvCxnSpPr/>
          <p:nvPr/>
        </p:nvCxnSpPr>
        <p:spPr>
          <a:xfrm flipH="1">
            <a:off x="917899" y="3056005"/>
            <a:ext cx="1273963" cy="323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ZoneTexte 1166"/>
          <p:cNvSpPr txBox="1"/>
          <p:nvPr/>
        </p:nvSpPr>
        <p:spPr>
          <a:xfrm rot="20761134">
            <a:off x="817887" y="325130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2000</a:t>
            </a:r>
            <a:endParaRPr lang="fr-FR" sz="500" dirty="0"/>
          </a:p>
        </p:txBody>
      </p:sp>
      <p:cxnSp>
        <p:nvCxnSpPr>
          <p:cNvPr id="1178" name="Connecteur droit 1177"/>
          <p:cNvCxnSpPr/>
          <p:nvPr/>
        </p:nvCxnSpPr>
        <p:spPr>
          <a:xfrm flipH="1">
            <a:off x="967904" y="3048898"/>
            <a:ext cx="1226345" cy="4881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ZoneTexte 1178"/>
          <p:cNvSpPr txBox="1"/>
          <p:nvPr/>
        </p:nvSpPr>
        <p:spPr>
          <a:xfrm rot="20385305">
            <a:off x="865513" y="33941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1500</a:t>
            </a:r>
            <a:endParaRPr lang="fr-FR" sz="500" dirty="0"/>
          </a:p>
        </p:txBody>
      </p:sp>
      <p:cxnSp>
        <p:nvCxnSpPr>
          <p:cNvPr id="1180" name="Connecteur droit 1179"/>
          <p:cNvCxnSpPr/>
          <p:nvPr/>
        </p:nvCxnSpPr>
        <p:spPr>
          <a:xfrm flipH="1">
            <a:off x="1029817" y="3048898"/>
            <a:ext cx="1164432" cy="638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ZoneTexte 1180"/>
          <p:cNvSpPr txBox="1"/>
          <p:nvPr/>
        </p:nvSpPr>
        <p:spPr>
          <a:xfrm rot="20009076">
            <a:off x="922663" y="353705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1250</a:t>
            </a:r>
            <a:endParaRPr lang="fr-FR" sz="500" dirty="0"/>
          </a:p>
        </p:txBody>
      </p:sp>
      <p:cxnSp>
        <p:nvCxnSpPr>
          <p:cNvPr id="1182" name="Connecteur droit 1181"/>
          <p:cNvCxnSpPr/>
          <p:nvPr/>
        </p:nvCxnSpPr>
        <p:spPr>
          <a:xfrm flipH="1">
            <a:off x="1215555" y="3048861"/>
            <a:ext cx="978688" cy="8811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ZoneTexte 1182"/>
          <p:cNvSpPr txBox="1"/>
          <p:nvPr/>
        </p:nvSpPr>
        <p:spPr>
          <a:xfrm rot="19145004">
            <a:off x="1086969" y="3770418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1000</a:t>
            </a:r>
            <a:endParaRPr lang="fr-FR" sz="500" dirty="0"/>
          </a:p>
        </p:txBody>
      </p:sp>
      <p:cxnSp>
        <p:nvCxnSpPr>
          <p:cNvPr id="1184" name="Connecteur droit 1183"/>
          <p:cNvCxnSpPr/>
          <p:nvPr/>
        </p:nvCxnSpPr>
        <p:spPr>
          <a:xfrm flipH="1">
            <a:off x="1351285" y="3058386"/>
            <a:ext cx="835814" cy="10096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ZoneTexte 1184"/>
          <p:cNvSpPr txBox="1"/>
          <p:nvPr/>
        </p:nvSpPr>
        <p:spPr>
          <a:xfrm rot="18692421">
            <a:off x="1229206" y="39085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900</a:t>
            </a:r>
            <a:endParaRPr lang="fr-FR" sz="500" dirty="0"/>
          </a:p>
        </p:txBody>
      </p:sp>
      <p:cxnSp>
        <p:nvCxnSpPr>
          <p:cNvPr id="1186" name="Connecteur droit 1185"/>
          <p:cNvCxnSpPr/>
          <p:nvPr/>
        </p:nvCxnSpPr>
        <p:spPr>
          <a:xfrm flipH="1">
            <a:off x="1565598" y="3048898"/>
            <a:ext cx="628651" cy="1162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ZoneTexte 1186"/>
          <p:cNvSpPr txBox="1"/>
          <p:nvPr/>
        </p:nvSpPr>
        <p:spPr>
          <a:xfrm rot="17821145">
            <a:off x="1424468" y="40609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800</a:t>
            </a:r>
            <a:endParaRPr lang="fr-FR" sz="500" dirty="0"/>
          </a:p>
        </p:txBody>
      </p:sp>
      <p:cxnSp>
        <p:nvCxnSpPr>
          <p:cNvPr id="1193" name="Connecteur droit 1192"/>
          <p:cNvCxnSpPr/>
          <p:nvPr/>
        </p:nvCxnSpPr>
        <p:spPr>
          <a:xfrm flipH="1">
            <a:off x="1865635" y="3051280"/>
            <a:ext cx="330994" cy="1276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ZoneTexte 1197"/>
          <p:cNvSpPr txBox="1"/>
          <p:nvPr/>
        </p:nvSpPr>
        <p:spPr>
          <a:xfrm rot="17211168">
            <a:off x="1705456" y="417999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700</a:t>
            </a:r>
            <a:endParaRPr lang="fr-FR" sz="500" dirty="0"/>
          </a:p>
        </p:txBody>
      </p:sp>
      <p:cxnSp>
        <p:nvCxnSpPr>
          <p:cNvPr id="1199" name="Connecteur droit 1198"/>
          <p:cNvCxnSpPr/>
          <p:nvPr/>
        </p:nvCxnSpPr>
        <p:spPr>
          <a:xfrm>
            <a:off x="2194249" y="3048898"/>
            <a:ext cx="35718" cy="1312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ZoneTexte 1199"/>
          <p:cNvSpPr txBox="1"/>
          <p:nvPr/>
        </p:nvSpPr>
        <p:spPr>
          <a:xfrm rot="16200000">
            <a:off x="2053119" y="4227616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600</a:t>
            </a:r>
            <a:endParaRPr lang="fr-FR" sz="500" dirty="0"/>
          </a:p>
        </p:txBody>
      </p:sp>
      <p:cxnSp>
        <p:nvCxnSpPr>
          <p:cNvPr id="1201" name="Connecteur droit 1200"/>
          <p:cNvCxnSpPr/>
          <p:nvPr/>
        </p:nvCxnSpPr>
        <p:spPr>
          <a:xfrm>
            <a:off x="2194248" y="3053661"/>
            <a:ext cx="200025" cy="12977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ZoneTexte 1201"/>
          <p:cNvSpPr txBox="1"/>
          <p:nvPr/>
        </p:nvSpPr>
        <p:spPr>
          <a:xfrm rot="4849266">
            <a:off x="1755816" y="3768036"/>
            <a:ext cx="11945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7030A0"/>
                </a:solidFill>
              </a:rPr>
              <a:t>Interface conditions for </a:t>
            </a:r>
            <a:r>
              <a:rPr lang="fr-FR" sz="500" b="1" dirty="0" err="1" smtClean="0">
                <a:solidFill>
                  <a:srgbClr val="7030A0"/>
                </a:solidFill>
              </a:rPr>
              <a:t>cooling</a:t>
            </a:r>
            <a:r>
              <a:rPr lang="fr-FR" sz="500" b="1" dirty="0" smtClean="0">
                <a:solidFill>
                  <a:srgbClr val="7030A0"/>
                </a:solidFill>
              </a:rPr>
              <a:t> </a:t>
            </a:r>
            <a:r>
              <a:rPr lang="fr-FR" sz="500" b="1" dirty="0" err="1" smtClean="0">
                <a:solidFill>
                  <a:srgbClr val="7030A0"/>
                </a:solidFill>
              </a:rPr>
              <a:t>tower</a:t>
            </a:r>
            <a:endParaRPr lang="fr-FR" sz="500" b="1" dirty="0">
              <a:solidFill>
                <a:srgbClr val="7030A0"/>
              </a:solidFill>
            </a:endParaRPr>
          </a:p>
        </p:txBody>
      </p:sp>
      <p:cxnSp>
        <p:nvCxnSpPr>
          <p:cNvPr id="1203" name="Connecteur droit 1202"/>
          <p:cNvCxnSpPr/>
          <p:nvPr/>
        </p:nvCxnSpPr>
        <p:spPr>
          <a:xfrm>
            <a:off x="2194248" y="3056042"/>
            <a:ext cx="388144" cy="1252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ZoneTexte 1203"/>
          <p:cNvSpPr txBox="1"/>
          <p:nvPr/>
        </p:nvSpPr>
        <p:spPr>
          <a:xfrm rot="4394227">
            <a:off x="2460315" y="4160940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</a:t>
            </a:r>
            <a:endParaRPr lang="fr-FR" sz="500" dirty="0"/>
          </a:p>
        </p:txBody>
      </p:sp>
      <p:sp>
        <p:nvSpPr>
          <p:cNvPr id="1205" name="ZoneTexte 1204"/>
          <p:cNvSpPr txBox="1"/>
          <p:nvPr/>
        </p:nvSpPr>
        <p:spPr>
          <a:xfrm rot="3584748">
            <a:off x="2729397" y="403711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400</a:t>
            </a:r>
            <a:endParaRPr lang="fr-FR" sz="500" dirty="0"/>
          </a:p>
        </p:txBody>
      </p:sp>
      <p:cxnSp>
        <p:nvCxnSpPr>
          <p:cNvPr id="1206" name="Connecteur droit 1205"/>
          <p:cNvCxnSpPr/>
          <p:nvPr/>
        </p:nvCxnSpPr>
        <p:spPr>
          <a:xfrm>
            <a:off x="2196629" y="3053661"/>
            <a:ext cx="669131" cy="1128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/>
          <p:cNvCxnSpPr/>
          <p:nvPr/>
        </p:nvCxnSpPr>
        <p:spPr>
          <a:xfrm flipH="1">
            <a:off x="1729904" y="3056042"/>
            <a:ext cx="461963" cy="1228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ZoneTexte 1217"/>
          <p:cNvSpPr txBox="1"/>
          <p:nvPr/>
        </p:nvSpPr>
        <p:spPr>
          <a:xfrm rot="17505528">
            <a:off x="1348525" y="3808015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>
                <a:solidFill>
                  <a:srgbClr val="FF0000"/>
                </a:solidFill>
              </a:rPr>
              <a:t>Super </a:t>
            </a:r>
            <a:r>
              <a:rPr lang="fr-FR" sz="500" b="1" dirty="0" err="1" smtClean="0">
                <a:solidFill>
                  <a:srgbClr val="FF0000"/>
                </a:solidFill>
              </a:rPr>
              <a:t>heated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300°C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19" name="Connecteur droit 1218"/>
          <p:cNvCxnSpPr/>
          <p:nvPr/>
        </p:nvCxnSpPr>
        <p:spPr>
          <a:xfrm flipH="1">
            <a:off x="2072804" y="3056042"/>
            <a:ext cx="119063" cy="13096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ZoneTexte 1219"/>
          <p:cNvSpPr txBox="1"/>
          <p:nvPr/>
        </p:nvSpPr>
        <p:spPr>
          <a:xfrm rot="16567675">
            <a:off x="1581888" y="3874691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Saturated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21" name="Connecteur droit 1220"/>
          <p:cNvCxnSpPr/>
          <p:nvPr/>
        </p:nvCxnSpPr>
        <p:spPr>
          <a:xfrm>
            <a:off x="2194248" y="3053661"/>
            <a:ext cx="866775" cy="981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ZoneTexte 1221"/>
          <p:cNvSpPr txBox="1"/>
          <p:nvPr/>
        </p:nvSpPr>
        <p:spPr>
          <a:xfrm rot="2891967">
            <a:off x="2915134" y="3889477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300</a:t>
            </a:r>
            <a:endParaRPr lang="fr-FR" sz="500" dirty="0"/>
          </a:p>
        </p:txBody>
      </p:sp>
      <p:cxnSp>
        <p:nvCxnSpPr>
          <p:cNvPr id="1223" name="Connecteur droit 1222"/>
          <p:cNvCxnSpPr/>
          <p:nvPr/>
        </p:nvCxnSpPr>
        <p:spPr>
          <a:xfrm>
            <a:off x="2191867" y="3048898"/>
            <a:ext cx="1000125" cy="857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ZoneTexte 1223"/>
          <p:cNvSpPr txBox="1"/>
          <p:nvPr/>
        </p:nvSpPr>
        <p:spPr>
          <a:xfrm rot="2321448">
            <a:off x="3036578" y="3765652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</a:t>
            </a:r>
            <a:endParaRPr lang="fr-FR" sz="500" dirty="0"/>
          </a:p>
        </p:txBody>
      </p:sp>
      <p:sp>
        <p:nvSpPr>
          <p:cNvPr id="1227" name="ZoneTexte 1226"/>
          <p:cNvSpPr txBox="1"/>
          <p:nvPr/>
        </p:nvSpPr>
        <p:spPr>
          <a:xfrm rot="2139142">
            <a:off x="2763977" y="3553725"/>
            <a:ext cx="6832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9" name="ZoneTexte 1238"/>
          <p:cNvSpPr txBox="1"/>
          <p:nvPr/>
        </p:nvSpPr>
        <p:spPr>
          <a:xfrm rot="1805799">
            <a:off x="2857949" y="3472762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41" name="Connecteur droit 1240"/>
          <p:cNvCxnSpPr/>
          <p:nvPr/>
        </p:nvCxnSpPr>
        <p:spPr>
          <a:xfrm>
            <a:off x="2194248" y="3053661"/>
            <a:ext cx="1204912" cy="523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ZoneTexte 1241"/>
          <p:cNvSpPr txBox="1"/>
          <p:nvPr/>
        </p:nvSpPr>
        <p:spPr>
          <a:xfrm rot="1417172">
            <a:off x="3207935" y="3434658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-200</a:t>
            </a:r>
            <a:endParaRPr lang="fr-FR" sz="500" dirty="0"/>
          </a:p>
        </p:txBody>
      </p:sp>
      <p:cxnSp>
        <p:nvCxnSpPr>
          <p:cNvPr id="1243" name="Connecteur droit 1242"/>
          <p:cNvCxnSpPr/>
          <p:nvPr/>
        </p:nvCxnSpPr>
        <p:spPr>
          <a:xfrm>
            <a:off x="2201387" y="3053623"/>
            <a:ext cx="1250161" cy="404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ZoneTexte 1243"/>
          <p:cNvSpPr txBox="1"/>
          <p:nvPr/>
        </p:nvSpPr>
        <p:spPr>
          <a:xfrm rot="1047192">
            <a:off x="3257940" y="332512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</a:t>
            </a:r>
            <a:endParaRPr lang="fr-FR" sz="500" dirty="0"/>
          </a:p>
        </p:txBody>
      </p:sp>
      <p:cxnSp>
        <p:nvCxnSpPr>
          <p:cNvPr id="1245" name="Connecteur droit 1244"/>
          <p:cNvCxnSpPr/>
          <p:nvPr/>
        </p:nvCxnSpPr>
        <p:spPr>
          <a:xfrm>
            <a:off x="2191867" y="3051280"/>
            <a:ext cx="1290637" cy="283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ZoneTexte 1245"/>
          <p:cNvSpPr txBox="1"/>
          <p:nvPr/>
        </p:nvSpPr>
        <p:spPr>
          <a:xfrm rot="808376">
            <a:off x="3251434" y="3198914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-1000</a:t>
            </a:r>
            <a:endParaRPr lang="fr-FR" sz="500" dirty="0"/>
          </a:p>
        </p:txBody>
      </p:sp>
      <p:cxnSp>
        <p:nvCxnSpPr>
          <p:cNvPr id="1247" name="Connecteur droit 1246"/>
          <p:cNvCxnSpPr/>
          <p:nvPr/>
        </p:nvCxnSpPr>
        <p:spPr>
          <a:xfrm>
            <a:off x="2194243" y="3053623"/>
            <a:ext cx="1302549" cy="176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ZoneTexte 1257"/>
          <p:cNvSpPr txBox="1"/>
          <p:nvPr/>
        </p:nvSpPr>
        <p:spPr>
          <a:xfrm rot="504464">
            <a:off x="3265723" y="3101281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-2500</a:t>
            </a:r>
            <a:endParaRPr lang="fr-FR" sz="500" dirty="0"/>
          </a:p>
        </p:txBody>
      </p:sp>
      <p:sp>
        <p:nvSpPr>
          <p:cNvPr id="1259" name="ZoneTexte 1258"/>
          <p:cNvSpPr txBox="1"/>
          <p:nvPr/>
        </p:nvSpPr>
        <p:spPr>
          <a:xfrm rot="251772">
            <a:off x="3430028" y="3070323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-5000</a:t>
            </a:r>
            <a:endParaRPr lang="fr-FR" sz="500" dirty="0"/>
          </a:p>
        </p:txBody>
      </p:sp>
      <p:cxnSp>
        <p:nvCxnSpPr>
          <p:cNvPr id="1260" name="Connecteur droit 1259"/>
          <p:cNvCxnSpPr/>
          <p:nvPr/>
        </p:nvCxnSpPr>
        <p:spPr>
          <a:xfrm>
            <a:off x="2199005" y="3056005"/>
            <a:ext cx="1307312" cy="81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Connecteur droit 1260"/>
          <p:cNvCxnSpPr/>
          <p:nvPr/>
        </p:nvCxnSpPr>
        <p:spPr>
          <a:xfrm>
            <a:off x="2189485" y="3051280"/>
            <a:ext cx="1316832" cy="52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ZoneTexte 1261"/>
          <p:cNvSpPr txBox="1"/>
          <p:nvPr/>
        </p:nvSpPr>
        <p:spPr>
          <a:xfrm rot="251773">
            <a:off x="3425836" y="3017936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-10 000</a:t>
            </a:r>
            <a:endParaRPr lang="fr-FR" sz="500" dirty="0"/>
          </a:p>
        </p:txBody>
      </p:sp>
      <p:cxnSp>
        <p:nvCxnSpPr>
          <p:cNvPr id="1263" name="Connecteur droit 1262"/>
          <p:cNvCxnSpPr/>
          <p:nvPr/>
        </p:nvCxnSpPr>
        <p:spPr>
          <a:xfrm>
            <a:off x="2194248" y="3048898"/>
            <a:ext cx="1312069" cy="238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" name="ZoneTexte 1263"/>
          <p:cNvSpPr txBox="1"/>
          <p:nvPr/>
        </p:nvSpPr>
        <p:spPr>
          <a:xfrm>
            <a:off x="3428217" y="2958407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-20 000</a:t>
            </a:r>
            <a:endParaRPr lang="fr-FR" sz="500" dirty="0"/>
          </a:p>
        </p:txBody>
      </p:sp>
      <p:sp>
        <p:nvSpPr>
          <p:cNvPr id="1265" name="ZoneTexte 1264"/>
          <p:cNvSpPr txBox="1"/>
          <p:nvPr/>
        </p:nvSpPr>
        <p:spPr>
          <a:xfrm>
            <a:off x="3337248" y="2936979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266" name="Connecteur droit 1265"/>
          <p:cNvCxnSpPr/>
          <p:nvPr/>
        </p:nvCxnSpPr>
        <p:spPr>
          <a:xfrm flipV="1">
            <a:off x="2194243" y="3048898"/>
            <a:ext cx="1312074" cy="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Connecteur droit 1266"/>
          <p:cNvCxnSpPr/>
          <p:nvPr/>
        </p:nvCxnSpPr>
        <p:spPr>
          <a:xfrm flipH="1">
            <a:off x="8820150" y="2128837"/>
            <a:ext cx="1" cy="88487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Connecteur droit 1269"/>
          <p:cNvCxnSpPr/>
          <p:nvPr/>
        </p:nvCxnSpPr>
        <p:spPr>
          <a:xfrm>
            <a:off x="683419" y="10982325"/>
            <a:ext cx="8143875" cy="23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/>
          <p:nvPr/>
        </p:nvCxnSpPr>
        <p:spPr>
          <a:xfrm flipV="1">
            <a:off x="685800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Connecteur droit 1300"/>
          <p:cNvCxnSpPr/>
          <p:nvPr/>
        </p:nvCxnSpPr>
        <p:spPr>
          <a:xfrm flipV="1">
            <a:off x="1085850" y="10984706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ZoneTexte 1394"/>
          <p:cNvSpPr txBox="1"/>
          <p:nvPr/>
        </p:nvSpPr>
        <p:spPr>
          <a:xfrm>
            <a:off x="533400" y="1100851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05" name="ZoneTexte 1304"/>
          <p:cNvSpPr txBox="1"/>
          <p:nvPr/>
        </p:nvSpPr>
        <p:spPr>
          <a:xfrm>
            <a:off x="931069" y="1100137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06" name="Connecteur droit 1305"/>
          <p:cNvCxnSpPr/>
          <p:nvPr/>
        </p:nvCxnSpPr>
        <p:spPr>
          <a:xfrm flipV="1">
            <a:off x="1500188" y="1097994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/>
          <p:cNvCxnSpPr/>
          <p:nvPr/>
        </p:nvCxnSpPr>
        <p:spPr>
          <a:xfrm flipV="1">
            <a:off x="1914525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Connecteur droit 1321"/>
          <p:cNvCxnSpPr/>
          <p:nvPr/>
        </p:nvCxnSpPr>
        <p:spPr>
          <a:xfrm flipV="1">
            <a:off x="2331243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ZoneTexte 1322"/>
          <p:cNvSpPr txBox="1"/>
          <p:nvPr/>
        </p:nvSpPr>
        <p:spPr>
          <a:xfrm>
            <a:off x="1338262" y="1099423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28" name="ZoneTexte 1327"/>
          <p:cNvSpPr txBox="1"/>
          <p:nvPr/>
        </p:nvSpPr>
        <p:spPr>
          <a:xfrm>
            <a:off x="1750219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98" name="ZoneTexte 1397"/>
          <p:cNvSpPr txBox="1"/>
          <p:nvPr/>
        </p:nvSpPr>
        <p:spPr>
          <a:xfrm>
            <a:off x="2164556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99" name="Connecteur droit 1398"/>
          <p:cNvCxnSpPr/>
          <p:nvPr/>
        </p:nvCxnSpPr>
        <p:spPr>
          <a:xfrm flipV="1">
            <a:off x="27432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/>
          <p:nvPr/>
        </p:nvCxnSpPr>
        <p:spPr>
          <a:xfrm flipV="1">
            <a:off x="31623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/>
          <p:nvPr/>
        </p:nvCxnSpPr>
        <p:spPr>
          <a:xfrm flipV="1">
            <a:off x="3574256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/>
          <p:nvPr/>
        </p:nvCxnSpPr>
        <p:spPr>
          <a:xfrm flipV="1">
            <a:off x="3986212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/>
          <p:nvPr/>
        </p:nvCxnSpPr>
        <p:spPr>
          <a:xfrm flipV="1">
            <a:off x="4410075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ZoneTexte 1406"/>
          <p:cNvSpPr txBox="1"/>
          <p:nvPr/>
        </p:nvSpPr>
        <p:spPr>
          <a:xfrm>
            <a:off x="2574131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09" name="ZoneTexte 1408"/>
          <p:cNvSpPr txBox="1"/>
          <p:nvPr/>
        </p:nvSpPr>
        <p:spPr>
          <a:xfrm>
            <a:off x="2993230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10" name="ZoneTexte 1409"/>
          <p:cNvSpPr txBox="1"/>
          <p:nvPr/>
        </p:nvSpPr>
        <p:spPr>
          <a:xfrm>
            <a:off x="34028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11" name="Connecteur droit 1410"/>
          <p:cNvCxnSpPr/>
          <p:nvPr/>
        </p:nvCxnSpPr>
        <p:spPr>
          <a:xfrm flipH="1">
            <a:off x="8817772" y="1087040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/>
          <p:nvPr/>
        </p:nvCxnSpPr>
        <p:spPr>
          <a:xfrm flipH="1">
            <a:off x="8827298" y="102727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/>
          <p:nvPr/>
        </p:nvCxnSpPr>
        <p:spPr>
          <a:xfrm flipH="1">
            <a:off x="8822530" y="96940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/>
          <p:nvPr/>
        </p:nvCxnSpPr>
        <p:spPr>
          <a:xfrm flipV="1">
            <a:off x="4824412" y="1098470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/>
          <p:nvPr/>
        </p:nvCxnSpPr>
        <p:spPr>
          <a:xfrm flipV="1">
            <a:off x="5224463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/>
          <p:nvPr/>
        </p:nvCxnSpPr>
        <p:spPr>
          <a:xfrm flipV="1">
            <a:off x="5653087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/>
          <p:nvPr/>
        </p:nvCxnSpPr>
        <p:spPr>
          <a:xfrm flipV="1">
            <a:off x="6053138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/>
          <p:nvPr/>
        </p:nvCxnSpPr>
        <p:spPr>
          <a:xfrm flipV="1">
            <a:off x="6467476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/>
          <p:nvPr/>
        </p:nvCxnSpPr>
        <p:spPr>
          <a:xfrm flipV="1">
            <a:off x="688419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/>
          <p:nvPr/>
        </p:nvCxnSpPr>
        <p:spPr>
          <a:xfrm flipV="1">
            <a:off x="729615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/>
          <p:nvPr/>
        </p:nvCxnSpPr>
        <p:spPr>
          <a:xfrm flipV="1">
            <a:off x="7715250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/>
          <p:nvPr/>
        </p:nvCxnSpPr>
        <p:spPr>
          <a:xfrm flipV="1">
            <a:off x="812244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" name="ZoneTexte 1441"/>
          <p:cNvSpPr txBox="1"/>
          <p:nvPr/>
        </p:nvSpPr>
        <p:spPr>
          <a:xfrm>
            <a:off x="8820148" y="1078468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3" name="ZoneTexte 1442"/>
          <p:cNvSpPr txBox="1"/>
          <p:nvPr/>
        </p:nvSpPr>
        <p:spPr>
          <a:xfrm>
            <a:off x="8822535" y="1018460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4" name="ZoneTexte 1443"/>
          <p:cNvSpPr txBox="1"/>
          <p:nvPr/>
        </p:nvSpPr>
        <p:spPr>
          <a:xfrm>
            <a:off x="8817765" y="96059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0,925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45" name="Connecteur droit 1444"/>
          <p:cNvCxnSpPr/>
          <p:nvPr/>
        </p:nvCxnSpPr>
        <p:spPr>
          <a:xfrm flipH="1">
            <a:off x="8815392" y="911066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Connecteur droit 1445"/>
          <p:cNvCxnSpPr/>
          <p:nvPr/>
        </p:nvCxnSpPr>
        <p:spPr>
          <a:xfrm flipH="1">
            <a:off x="8827302" y="85582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Connecteur droit 1446"/>
          <p:cNvCxnSpPr/>
          <p:nvPr/>
        </p:nvCxnSpPr>
        <p:spPr>
          <a:xfrm flipH="1">
            <a:off x="8822532" y="796051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Connecteur droit 1447"/>
          <p:cNvCxnSpPr/>
          <p:nvPr/>
        </p:nvCxnSpPr>
        <p:spPr>
          <a:xfrm flipH="1">
            <a:off x="8822531" y="73699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Connecteur droit 1448"/>
          <p:cNvCxnSpPr/>
          <p:nvPr/>
        </p:nvCxnSpPr>
        <p:spPr>
          <a:xfrm flipH="1">
            <a:off x="8822531" y="67627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Connecteur droit 1449"/>
          <p:cNvCxnSpPr/>
          <p:nvPr/>
        </p:nvCxnSpPr>
        <p:spPr>
          <a:xfrm flipH="1">
            <a:off x="8822536" y="618886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Connecteur droit 1450"/>
          <p:cNvCxnSpPr/>
          <p:nvPr/>
        </p:nvCxnSpPr>
        <p:spPr>
          <a:xfrm flipH="1">
            <a:off x="8822535" y="559831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Connecteur droit 1451"/>
          <p:cNvCxnSpPr/>
          <p:nvPr/>
        </p:nvCxnSpPr>
        <p:spPr>
          <a:xfrm flipH="1">
            <a:off x="8824918" y="44386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necteur droit 1458"/>
          <p:cNvCxnSpPr/>
          <p:nvPr/>
        </p:nvCxnSpPr>
        <p:spPr>
          <a:xfrm flipH="1">
            <a:off x="8817772" y="503158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necteur droit 1459"/>
          <p:cNvCxnSpPr/>
          <p:nvPr/>
        </p:nvCxnSpPr>
        <p:spPr>
          <a:xfrm flipH="1">
            <a:off x="8822536" y="387667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necteur droit 1460"/>
          <p:cNvCxnSpPr/>
          <p:nvPr/>
        </p:nvCxnSpPr>
        <p:spPr>
          <a:xfrm flipH="1">
            <a:off x="8827299" y="3295651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1461"/>
          <p:cNvCxnSpPr/>
          <p:nvPr/>
        </p:nvCxnSpPr>
        <p:spPr>
          <a:xfrm flipH="1">
            <a:off x="8815389" y="2709864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necteur droit 1462"/>
          <p:cNvCxnSpPr/>
          <p:nvPr/>
        </p:nvCxnSpPr>
        <p:spPr>
          <a:xfrm flipH="1">
            <a:off x="8820153" y="2135983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ZoneTexte 1463"/>
          <p:cNvSpPr txBox="1"/>
          <p:nvPr/>
        </p:nvSpPr>
        <p:spPr>
          <a:xfrm>
            <a:off x="8808240" y="902493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5" name="ZoneTexte 1464"/>
          <p:cNvSpPr txBox="1"/>
          <p:nvPr/>
        </p:nvSpPr>
        <p:spPr>
          <a:xfrm>
            <a:off x="8824917" y="84724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8" name="ZoneTexte 1467"/>
          <p:cNvSpPr txBox="1"/>
          <p:nvPr/>
        </p:nvSpPr>
        <p:spPr>
          <a:xfrm>
            <a:off x="8815392" y="787241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9" name="ZoneTexte 1468"/>
          <p:cNvSpPr txBox="1"/>
          <p:nvPr/>
        </p:nvSpPr>
        <p:spPr>
          <a:xfrm>
            <a:off x="8815385" y="72818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0" name="ZoneTexte 1469"/>
          <p:cNvSpPr txBox="1"/>
          <p:nvPr/>
        </p:nvSpPr>
        <p:spPr>
          <a:xfrm>
            <a:off x="8815390" y="667464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5" name="ZoneTexte 1474"/>
          <p:cNvSpPr txBox="1"/>
          <p:nvPr/>
        </p:nvSpPr>
        <p:spPr>
          <a:xfrm>
            <a:off x="8815390" y="610314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6" name="ZoneTexte 1475"/>
          <p:cNvSpPr txBox="1"/>
          <p:nvPr/>
        </p:nvSpPr>
        <p:spPr>
          <a:xfrm>
            <a:off x="8815389" y="551259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7" name="ZoneTexte 1476"/>
          <p:cNvSpPr txBox="1"/>
          <p:nvPr/>
        </p:nvSpPr>
        <p:spPr>
          <a:xfrm>
            <a:off x="8810625" y="494585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8" name="ZoneTexte 1477"/>
          <p:cNvSpPr txBox="1"/>
          <p:nvPr/>
        </p:nvSpPr>
        <p:spPr>
          <a:xfrm>
            <a:off x="8820149" y="4352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9" name="ZoneTexte 1478"/>
          <p:cNvSpPr txBox="1"/>
          <p:nvPr/>
        </p:nvSpPr>
        <p:spPr>
          <a:xfrm>
            <a:off x="8815387" y="378857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0" name="ZoneTexte 1479"/>
          <p:cNvSpPr txBox="1"/>
          <p:nvPr/>
        </p:nvSpPr>
        <p:spPr>
          <a:xfrm>
            <a:off x="8817769" y="3209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5" name="ZoneTexte 1484"/>
          <p:cNvSpPr txBox="1"/>
          <p:nvPr/>
        </p:nvSpPr>
        <p:spPr>
          <a:xfrm>
            <a:off x="8808242" y="26241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6" name="ZoneTexte 1485"/>
          <p:cNvSpPr txBox="1"/>
          <p:nvPr/>
        </p:nvSpPr>
        <p:spPr>
          <a:xfrm>
            <a:off x="8810625" y="20526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7" name="ZoneTexte 1486"/>
          <p:cNvSpPr txBox="1"/>
          <p:nvPr/>
        </p:nvSpPr>
        <p:spPr>
          <a:xfrm>
            <a:off x="5780881" y="10763253"/>
            <a:ext cx="2698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489" name="ZoneTexte 1488"/>
          <p:cNvSpPr txBox="1"/>
          <p:nvPr/>
        </p:nvSpPr>
        <p:spPr>
          <a:xfrm>
            <a:off x="5664199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490" name="ZoneTexte 1489"/>
          <p:cNvSpPr txBox="1"/>
          <p:nvPr/>
        </p:nvSpPr>
        <p:spPr>
          <a:xfrm>
            <a:off x="5545137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491" name="ZoneTexte 1490"/>
          <p:cNvSpPr txBox="1"/>
          <p:nvPr/>
        </p:nvSpPr>
        <p:spPr>
          <a:xfrm>
            <a:off x="5428456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492" name="ZoneTexte 1491"/>
          <p:cNvSpPr txBox="1"/>
          <p:nvPr/>
        </p:nvSpPr>
        <p:spPr>
          <a:xfrm>
            <a:off x="53117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495" name="ZoneTexte 1494"/>
          <p:cNvSpPr txBox="1"/>
          <p:nvPr/>
        </p:nvSpPr>
        <p:spPr>
          <a:xfrm>
            <a:off x="519033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496" name="ZoneTexte 1495"/>
          <p:cNvSpPr txBox="1"/>
          <p:nvPr/>
        </p:nvSpPr>
        <p:spPr>
          <a:xfrm>
            <a:off x="50760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498" name="ZoneTexte 1497"/>
          <p:cNvSpPr txBox="1"/>
          <p:nvPr/>
        </p:nvSpPr>
        <p:spPr>
          <a:xfrm>
            <a:off x="4959350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499" name="ZoneTexte 1498"/>
          <p:cNvSpPr txBox="1"/>
          <p:nvPr/>
        </p:nvSpPr>
        <p:spPr>
          <a:xfrm>
            <a:off x="4842669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500" name="ZoneTexte 1499"/>
          <p:cNvSpPr txBox="1"/>
          <p:nvPr/>
        </p:nvSpPr>
        <p:spPr>
          <a:xfrm>
            <a:off x="472598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502" name="ZoneTexte 1501"/>
          <p:cNvSpPr txBox="1"/>
          <p:nvPr/>
        </p:nvSpPr>
        <p:spPr>
          <a:xfrm>
            <a:off x="4611687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504" name="ZoneTexte 1503"/>
          <p:cNvSpPr txBox="1"/>
          <p:nvPr/>
        </p:nvSpPr>
        <p:spPr>
          <a:xfrm>
            <a:off x="4490243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506" name="ZoneTexte 1505"/>
          <p:cNvSpPr txBox="1"/>
          <p:nvPr/>
        </p:nvSpPr>
        <p:spPr>
          <a:xfrm>
            <a:off x="4371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508" name="ZoneTexte 1507"/>
          <p:cNvSpPr txBox="1"/>
          <p:nvPr/>
        </p:nvSpPr>
        <p:spPr>
          <a:xfrm>
            <a:off x="425688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510" name="ZoneTexte 1509"/>
          <p:cNvSpPr txBox="1"/>
          <p:nvPr/>
        </p:nvSpPr>
        <p:spPr>
          <a:xfrm>
            <a:off x="413781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512" name="ZoneTexte 1511"/>
          <p:cNvSpPr txBox="1"/>
          <p:nvPr/>
        </p:nvSpPr>
        <p:spPr>
          <a:xfrm>
            <a:off x="4018756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514" name="ZoneTexte 1513"/>
          <p:cNvSpPr txBox="1"/>
          <p:nvPr/>
        </p:nvSpPr>
        <p:spPr>
          <a:xfrm>
            <a:off x="39020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516" name="ZoneTexte 1515"/>
          <p:cNvSpPr txBox="1"/>
          <p:nvPr/>
        </p:nvSpPr>
        <p:spPr>
          <a:xfrm>
            <a:off x="3785393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518" name="ZoneTexte 1517"/>
          <p:cNvSpPr txBox="1"/>
          <p:nvPr/>
        </p:nvSpPr>
        <p:spPr>
          <a:xfrm>
            <a:off x="3552030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520" name="ZoneTexte 1519"/>
          <p:cNvSpPr txBox="1"/>
          <p:nvPr/>
        </p:nvSpPr>
        <p:spPr>
          <a:xfrm>
            <a:off x="3668712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522" name="ZoneTexte 1521"/>
          <p:cNvSpPr txBox="1"/>
          <p:nvPr/>
        </p:nvSpPr>
        <p:spPr>
          <a:xfrm>
            <a:off x="38219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4" name="ZoneTexte 1523"/>
          <p:cNvSpPr txBox="1"/>
          <p:nvPr/>
        </p:nvSpPr>
        <p:spPr>
          <a:xfrm>
            <a:off x="4243387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6" name="ZoneTexte 1525"/>
          <p:cNvSpPr txBox="1"/>
          <p:nvPr/>
        </p:nvSpPr>
        <p:spPr>
          <a:xfrm>
            <a:off x="4652962" y="1099184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8" name="ZoneTexte 1527"/>
          <p:cNvSpPr txBox="1"/>
          <p:nvPr/>
        </p:nvSpPr>
        <p:spPr>
          <a:xfrm>
            <a:off x="5057776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4" name="ZoneTexte 1563"/>
          <p:cNvSpPr txBox="1"/>
          <p:nvPr/>
        </p:nvSpPr>
        <p:spPr>
          <a:xfrm>
            <a:off x="5484019" y="1098708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6" name="ZoneTexte 1565"/>
          <p:cNvSpPr txBox="1"/>
          <p:nvPr/>
        </p:nvSpPr>
        <p:spPr>
          <a:xfrm>
            <a:off x="5884068" y="109870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7" name="ZoneTexte 1566"/>
          <p:cNvSpPr txBox="1"/>
          <p:nvPr/>
        </p:nvSpPr>
        <p:spPr>
          <a:xfrm>
            <a:off x="3456780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568" name="ZoneTexte 1567"/>
          <p:cNvSpPr txBox="1"/>
          <p:nvPr/>
        </p:nvSpPr>
        <p:spPr>
          <a:xfrm>
            <a:off x="3335336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595" name="ZoneTexte 1594"/>
          <p:cNvSpPr txBox="1"/>
          <p:nvPr/>
        </p:nvSpPr>
        <p:spPr>
          <a:xfrm>
            <a:off x="3218655" y="1076325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596" name="ZoneTexte 1595"/>
          <p:cNvSpPr txBox="1"/>
          <p:nvPr/>
        </p:nvSpPr>
        <p:spPr>
          <a:xfrm>
            <a:off x="3101974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597" name="ZoneTexte 1596"/>
          <p:cNvSpPr txBox="1"/>
          <p:nvPr/>
        </p:nvSpPr>
        <p:spPr>
          <a:xfrm>
            <a:off x="2985293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598" name="ZoneTexte 1597"/>
          <p:cNvSpPr txBox="1"/>
          <p:nvPr/>
        </p:nvSpPr>
        <p:spPr>
          <a:xfrm>
            <a:off x="2868611" y="10763254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599" name="ZoneTexte 1598"/>
          <p:cNvSpPr txBox="1"/>
          <p:nvPr/>
        </p:nvSpPr>
        <p:spPr>
          <a:xfrm>
            <a:off x="2749549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600" name="ZoneTexte 1599"/>
          <p:cNvSpPr txBox="1"/>
          <p:nvPr/>
        </p:nvSpPr>
        <p:spPr>
          <a:xfrm>
            <a:off x="2632867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601" name="ZoneTexte 1600"/>
          <p:cNvSpPr txBox="1"/>
          <p:nvPr/>
        </p:nvSpPr>
        <p:spPr>
          <a:xfrm>
            <a:off x="25138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602" name="ZoneTexte 1601"/>
          <p:cNvSpPr txBox="1"/>
          <p:nvPr/>
        </p:nvSpPr>
        <p:spPr>
          <a:xfrm>
            <a:off x="23995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603" name="ZoneTexte 1602"/>
          <p:cNvSpPr txBox="1"/>
          <p:nvPr/>
        </p:nvSpPr>
        <p:spPr>
          <a:xfrm>
            <a:off x="594518" y="1075372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-15</a:t>
            </a:r>
            <a:endParaRPr lang="fr-FR" sz="500" b="1" dirty="0"/>
          </a:p>
        </p:txBody>
      </p:sp>
      <p:sp>
        <p:nvSpPr>
          <p:cNvPr id="1604" name="ZoneTexte 1603"/>
          <p:cNvSpPr txBox="1"/>
          <p:nvPr/>
        </p:nvSpPr>
        <p:spPr>
          <a:xfrm>
            <a:off x="7111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-14</a:t>
            </a:r>
            <a:endParaRPr lang="fr-FR" sz="500" b="1" dirty="0"/>
          </a:p>
        </p:txBody>
      </p:sp>
      <p:sp>
        <p:nvSpPr>
          <p:cNvPr id="1605" name="ZoneTexte 1604"/>
          <p:cNvSpPr txBox="1"/>
          <p:nvPr/>
        </p:nvSpPr>
        <p:spPr>
          <a:xfrm>
            <a:off x="8326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-13</a:t>
            </a:r>
            <a:endParaRPr lang="fr-FR" sz="500" b="1" dirty="0"/>
          </a:p>
        </p:txBody>
      </p:sp>
      <p:sp>
        <p:nvSpPr>
          <p:cNvPr id="1606" name="ZoneTexte 1605"/>
          <p:cNvSpPr txBox="1"/>
          <p:nvPr/>
        </p:nvSpPr>
        <p:spPr>
          <a:xfrm>
            <a:off x="946943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-12</a:t>
            </a:r>
            <a:endParaRPr lang="fr-FR" sz="500" b="1" dirty="0"/>
          </a:p>
        </p:txBody>
      </p:sp>
      <p:sp>
        <p:nvSpPr>
          <p:cNvPr id="1618" name="ZoneTexte 1617"/>
          <p:cNvSpPr txBox="1"/>
          <p:nvPr/>
        </p:nvSpPr>
        <p:spPr>
          <a:xfrm>
            <a:off x="10612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-11</a:t>
            </a:r>
            <a:endParaRPr lang="fr-FR" sz="500" b="1" dirty="0"/>
          </a:p>
        </p:txBody>
      </p:sp>
      <p:sp>
        <p:nvSpPr>
          <p:cNvPr id="1619" name="ZoneTexte 1618"/>
          <p:cNvSpPr txBox="1"/>
          <p:nvPr/>
        </p:nvSpPr>
        <p:spPr>
          <a:xfrm>
            <a:off x="11803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-10</a:t>
            </a:r>
            <a:endParaRPr lang="fr-FR" sz="500" b="1" dirty="0"/>
          </a:p>
        </p:txBody>
      </p:sp>
      <p:sp>
        <p:nvSpPr>
          <p:cNvPr id="1620" name="ZoneTexte 1619"/>
          <p:cNvSpPr txBox="1"/>
          <p:nvPr/>
        </p:nvSpPr>
        <p:spPr>
          <a:xfrm>
            <a:off x="1316037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-9</a:t>
            </a:r>
            <a:endParaRPr lang="fr-FR" sz="500" b="1" dirty="0"/>
          </a:p>
        </p:txBody>
      </p:sp>
      <p:sp>
        <p:nvSpPr>
          <p:cNvPr id="1621" name="ZoneTexte 1620"/>
          <p:cNvSpPr txBox="1"/>
          <p:nvPr/>
        </p:nvSpPr>
        <p:spPr>
          <a:xfrm>
            <a:off x="14350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-8</a:t>
            </a:r>
            <a:endParaRPr lang="fr-FR" sz="500" b="1" dirty="0"/>
          </a:p>
        </p:txBody>
      </p:sp>
      <p:sp>
        <p:nvSpPr>
          <p:cNvPr id="1622" name="ZoneTexte 1621"/>
          <p:cNvSpPr txBox="1"/>
          <p:nvPr/>
        </p:nvSpPr>
        <p:spPr>
          <a:xfrm>
            <a:off x="1554162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-7</a:t>
            </a:r>
            <a:endParaRPr lang="fr-FR" sz="500" b="1" dirty="0"/>
          </a:p>
        </p:txBody>
      </p:sp>
      <p:sp>
        <p:nvSpPr>
          <p:cNvPr id="1623" name="ZoneTexte 1622"/>
          <p:cNvSpPr txBox="1"/>
          <p:nvPr/>
        </p:nvSpPr>
        <p:spPr>
          <a:xfrm>
            <a:off x="16708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-6</a:t>
            </a:r>
            <a:endParaRPr lang="fr-FR" sz="500" b="1" dirty="0"/>
          </a:p>
        </p:txBody>
      </p:sp>
      <p:sp>
        <p:nvSpPr>
          <p:cNvPr id="1624" name="ZoneTexte 1623"/>
          <p:cNvSpPr txBox="1"/>
          <p:nvPr/>
        </p:nvSpPr>
        <p:spPr>
          <a:xfrm>
            <a:off x="17899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-5</a:t>
            </a:r>
            <a:endParaRPr lang="fr-FR" sz="500" b="1" dirty="0"/>
          </a:p>
        </p:txBody>
      </p:sp>
      <p:sp>
        <p:nvSpPr>
          <p:cNvPr id="1625" name="ZoneTexte 1624"/>
          <p:cNvSpPr txBox="1"/>
          <p:nvPr/>
        </p:nvSpPr>
        <p:spPr>
          <a:xfrm>
            <a:off x="1901824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626" name="ZoneTexte 1625"/>
          <p:cNvSpPr txBox="1"/>
          <p:nvPr/>
        </p:nvSpPr>
        <p:spPr>
          <a:xfrm>
            <a:off x="2028030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627" name="ZoneTexte 1626"/>
          <p:cNvSpPr txBox="1"/>
          <p:nvPr/>
        </p:nvSpPr>
        <p:spPr>
          <a:xfrm>
            <a:off x="213994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628" name="ZoneTexte 1627"/>
          <p:cNvSpPr txBox="1"/>
          <p:nvPr/>
        </p:nvSpPr>
        <p:spPr>
          <a:xfrm>
            <a:off x="2256630" y="1076087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663" name="ZoneTexte 1662"/>
          <p:cNvSpPr txBox="1"/>
          <p:nvPr/>
        </p:nvSpPr>
        <p:spPr>
          <a:xfrm>
            <a:off x="6298406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4" name="ZoneTexte 1663"/>
          <p:cNvSpPr txBox="1"/>
          <p:nvPr/>
        </p:nvSpPr>
        <p:spPr>
          <a:xfrm>
            <a:off x="6724650" y="1098708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5" name="ZoneTexte 1664"/>
          <p:cNvSpPr txBox="1"/>
          <p:nvPr/>
        </p:nvSpPr>
        <p:spPr>
          <a:xfrm>
            <a:off x="7134225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6" name="ZoneTexte 1665"/>
          <p:cNvSpPr txBox="1"/>
          <p:nvPr/>
        </p:nvSpPr>
        <p:spPr>
          <a:xfrm>
            <a:off x="7558088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9" name="ZoneTexte 1668"/>
          <p:cNvSpPr txBox="1"/>
          <p:nvPr/>
        </p:nvSpPr>
        <p:spPr>
          <a:xfrm>
            <a:off x="7958137" y="1098232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8379619" y="10460831"/>
            <a:ext cx="445294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Connecteur droit 1669"/>
          <p:cNvCxnSpPr/>
          <p:nvPr/>
        </p:nvCxnSpPr>
        <p:spPr>
          <a:xfrm>
            <a:off x="8393906" y="9772649"/>
            <a:ext cx="431007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necteur droit 1670"/>
          <p:cNvCxnSpPr/>
          <p:nvPr/>
        </p:nvCxnSpPr>
        <p:spPr>
          <a:xfrm>
            <a:off x="8415337" y="9082087"/>
            <a:ext cx="402432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Connecteur droit 1671"/>
          <p:cNvCxnSpPr/>
          <p:nvPr/>
        </p:nvCxnSpPr>
        <p:spPr>
          <a:xfrm flipV="1">
            <a:off x="8439150" y="8348663"/>
            <a:ext cx="381000" cy="2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ZoneTexte 522"/>
          <p:cNvSpPr txBox="1"/>
          <p:nvPr/>
        </p:nvSpPr>
        <p:spPr>
          <a:xfrm>
            <a:off x="8367713" y="82676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0,014</a:t>
            </a:r>
            <a:endParaRPr lang="fr-FR" sz="500" b="1" dirty="0"/>
          </a:p>
        </p:txBody>
      </p:sp>
      <p:cxnSp>
        <p:nvCxnSpPr>
          <p:cNvPr id="1673" name="Connecteur droit 1672"/>
          <p:cNvCxnSpPr/>
          <p:nvPr/>
        </p:nvCxnSpPr>
        <p:spPr>
          <a:xfrm>
            <a:off x="8460580" y="7581901"/>
            <a:ext cx="364333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Connecteur droit 1673"/>
          <p:cNvCxnSpPr/>
          <p:nvPr/>
        </p:nvCxnSpPr>
        <p:spPr>
          <a:xfrm>
            <a:off x="8489155" y="6829426"/>
            <a:ext cx="333376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Connecteur droit 1674"/>
          <p:cNvCxnSpPr/>
          <p:nvPr/>
        </p:nvCxnSpPr>
        <p:spPr>
          <a:xfrm>
            <a:off x="8508205" y="5974557"/>
            <a:ext cx="311945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Connecteur droit 1675"/>
          <p:cNvCxnSpPr/>
          <p:nvPr/>
        </p:nvCxnSpPr>
        <p:spPr>
          <a:xfrm>
            <a:off x="8532017" y="5150645"/>
            <a:ext cx="283371" cy="2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Connecteur droit 1691"/>
          <p:cNvCxnSpPr/>
          <p:nvPr/>
        </p:nvCxnSpPr>
        <p:spPr>
          <a:xfrm>
            <a:off x="8553449" y="4288634"/>
            <a:ext cx="271464" cy="237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Connecteur droit 1693"/>
          <p:cNvCxnSpPr/>
          <p:nvPr/>
        </p:nvCxnSpPr>
        <p:spPr>
          <a:xfrm>
            <a:off x="8591548" y="3381376"/>
            <a:ext cx="228602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Connecteur droit 1695"/>
          <p:cNvCxnSpPr/>
          <p:nvPr/>
        </p:nvCxnSpPr>
        <p:spPr>
          <a:xfrm>
            <a:off x="8617742" y="2412208"/>
            <a:ext cx="190500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Connecteur droit 1696"/>
          <p:cNvCxnSpPr/>
          <p:nvPr/>
        </p:nvCxnSpPr>
        <p:spPr>
          <a:xfrm flipH="1" flipV="1">
            <a:off x="9085267" y="9690600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ZoneTexte 1698"/>
          <p:cNvSpPr txBox="1"/>
          <p:nvPr/>
        </p:nvSpPr>
        <p:spPr>
          <a:xfrm>
            <a:off x="9093995" y="96035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1000</a:t>
            </a:r>
            <a:endParaRPr lang="fr-FR" sz="500" b="1" dirty="0"/>
          </a:p>
        </p:txBody>
      </p:sp>
      <p:cxnSp>
        <p:nvCxnSpPr>
          <p:cNvPr id="1701" name="Connecteur droit 1700"/>
          <p:cNvCxnSpPr/>
          <p:nvPr/>
        </p:nvCxnSpPr>
        <p:spPr>
          <a:xfrm flipH="1" flipV="1">
            <a:off x="9080499" y="1022638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ZoneTexte 1702"/>
          <p:cNvSpPr txBox="1"/>
          <p:nvPr/>
        </p:nvSpPr>
        <p:spPr>
          <a:xfrm>
            <a:off x="9098754" y="101393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</a:t>
            </a:r>
            <a:endParaRPr lang="fr-FR" sz="500" b="1" dirty="0"/>
          </a:p>
        </p:txBody>
      </p:sp>
      <p:cxnSp>
        <p:nvCxnSpPr>
          <p:cNvPr id="1705" name="Connecteur droit 1704"/>
          <p:cNvCxnSpPr/>
          <p:nvPr/>
        </p:nvCxnSpPr>
        <p:spPr>
          <a:xfrm flipH="1" flipV="1">
            <a:off x="9082883" y="91357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eur droit 1706"/>
          <p:cNvCxnSpPr/>
          <p:nvPr/>
        </p:nvCxnSpPr>
        <p:spPr>
          <a:xfrm flipH="1" flipV="1">
            <a:off x="9080500" y="856188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ZoneTexte 1708"/>
          <p:cNvSpPr txBox="1"/>
          <p:nvPr/>
        </p:nvSpPr>
        <p:spPr>
          <a:xfrm>
            <a:off x="9089234" y="90511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1500</a:t>
            </a:r>
            <a:endParaRPr lang="fr-FR" sz="500" b="1" dirty="0"/>
          </a:p>
        </p:txBody>
      </p:sp>
      <p:sp>
        <p:nvSpPr>
          <p:cNvPr id="1711" name="ZoneTexte 1710"/>
          <p:cNvSpPr txBox="1"/>
          <p:nvPr/>
        </p:nvSpPr>
        <p:spPr>
          <a:xfrm>
            <a:off x="9091613" y="8477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2000</a:t>
            </a:r>
            <a:endParaRPr lang="fr-FR" sz="500" b="1" dirty="0"/>
          </a:p>
        </p:txBody>
      </p:sp>
      <p:cxnSp>
        <p:nvCxnSpPr>
          <p:cNvPr id="1713" name="Connecteur droit 1712"/>
          <p:cNvCxnSpPr/>
          <p:nvPr/>
        </p:nvCxnSpPr>
        <p:spPr>
          <a:xfrm flipH="1" flipV="1">
            <a:off x="9075740" y="8042775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necteur droit 1714"/>
          <p:cNvCxnSpPr/>
          <p:nvPr/>
        </p:nvCxnSpPr>
        <p:spPr>
          <a:xfrm flipH="1" flipV="1">
            <a:off x="9082883" y="7492706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necteur droit 1715"/>
          <p:cNvCxnSpPr/>
          <p:nvPr/>
        </p:nvCxnSpPr>
        <p:spPr>
          <a:xfrm flipH="1" flipV="1">
            <a:off x="9078119" y="637351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necteur droit 1716"/>
          <p:cNvCxnSpPr/>
          <p:nvPr/>
        </p:nvCxnSpPr>
        <p:spPr>
          <a:xfrm flipH="1" flipV="1">
            <a:off x="9075738" y="693073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ZoneTexte 1722"/>
          <p:cNvSpPr txBox="1"/>
          <p:nvPr/>
        </p:nvSpPr>
        <p:spPr>
          <a:xfrm>
            <a:off x="9091614" y="796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2500</a:t>
            </a:r>
            <a:endParaRPr lang="fr-FR" sz="500" b="1" dirty="0"/>
          </a:p>
        </p:txBody>
      </p:sp>
      <p:sp>
        <p:nvSpPr>
          <p:cNvPr id="1724" name="ZoneTexte 1723"/>
          <p:cNvSpPr txBox="1"/>
          <p:nvPr/>
        </p:nvSpPr>
        <p:spPr>
          <a:xfrm>
            <a:off x="9091615" y="74080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3000</a:t>
            </a:r>
            <a:endParaRPr lang="fr-FR" sz="500" b="1" dirty="0"/>
          </a:p>
        </p:txBody>
      </p:sp>
      <p:sp>
        <p:nvSpPr>
          <p:cNvPr id="1725" name="ZoneTexte 1724"/>
          <p:cNvSpPr txBox="1"/>
          <p:nvPr/>
        </p:nvSpPr>
        <p:spPr>
          <a:xfrm>
            <a:off x="9086850" y="6846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3500</a:t>
            </a:r>
            <a:endParaRPr lang="fr-FR" sz="500" b="1" dirty="0"/>
          </a:p>
        </p:txBody>
      </p:sp>
      <p:cxnSp>
        <p:nvCxnSpPr>
          <p:cNvPr id="1726" name="Connecteur droit 1725"/>
          <p:cNvCxnSpPr/>
          <p:nvPr/>
        </p:nvCxnSpPr>
        <p:spPr>
          <a:xfrm flipH="1" flipV="1">
            <a:off x="9080502" y="5259094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/>
          <p:cNvCxnSpPr/>
          <p:nvPr/>
        </p:nvCxnSpPr>
        <p:spPr>
          <a:xfrm flipH="1" flipV="1">
            <a:off x="9080503" y="58210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ZoneTexte 1727"/>
          <p:cNvSpPr txBox="1"/>
          <p:nvPr/>
        </p:nvSpPr>
        <p:spPr>
          <a:xfrm>
            <a:off x="9086855" y="629126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4000</a:t>
            </a:r>
            <a:endParaRPr lang="fr-FR" sz="500" b="1" dirty="0"/>
          </a:p>
        </p:txBody>
      </p:sp>
      <p:sp>
        <p:nvSpPr>
          <p:cNvPr id="1729" name="ZoneTexte 1728"/>
          <p:cNvSpPr txBox="1"/>
          <p:nvPr/>
        </p:nvSpPr>
        <p:spPr>
          <a:xfrm>
            <a:off x="9093996" y="57364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4500</a:t>
            </a:r>
            <a:endParaRPr lang="fr-FR" sz="500" b="1" dirty="0"/>
          </a:p>
        </p:txBody>
      </p:sp>
      <p:cxnSp>
        <p:nvCxnSpPr>
          <p:cNvPr id="1734" name="Connecteur droit 1733"/>
          <p:cNvCxnSpPr/>
          <p:nvPr/>
        </p:nvCxnSpPr>
        <p:spPr>
          <a:xfrm flipH="1" flipV="1">
            <a:off x="9075738" y="4666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ZoneTexte 1734"/>
          <p:cNvSpPr txBox="1"/>
          <p:nvPr/>
        </p:nvSpPr>
        <p:spPr>
          <a:xfrm>
            <a:off x="9091613" y="517207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5000</a:t>
            </a:r>
            <a:endParaRPr lang="fr-FR" sz="500" b="1" dirty="0"/>
          </a:p>
        </p:txBody>
      </p:sp>
      <p:sp>
        <p:nvSpPr>
          <p:cNvPr id="1736" name="ZoneTexte 1735"/>
          <p:cNvSpPr txBox="1"/>
          <p:nvPr/>
        </p:nvSpPr>
        <p:spPr>
          <a:xfrm>
            <a:off x="9091614" y="45815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5500</a:t>
            </a:r>
            <a:endParaRPr lang="fr-FR" sz="500" b="1" dirty="0"/>
          </a:p>
        </p:txBody>
      </p:sp>
      <p:cxnSp>
        <p:nvCxnSpPr>
          <p:cNvPr id="1737" name="Connecteur droit 1736"/>
          <p:cNvCxnSpPr/>
          <p:nvPr/>
        </p:nvCxnSpPr>
        <p:spPr>
          <a:xfrm flipH="1" flipV="1">
            <a:off x="9075740" y="40946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ZoneTexte 1737"/>
          <p:cNvSpPr txBox="1"/>
          <p:nvPr/>
        </p:nvSpPr>
        <p:spPr>
          <a:xfrm>
            <a:off x="9089229" y="400764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6000</a:t>
            </a:r>
            <a:endParaRPr lang="fr-FR" sz="500" b="1" dirty="0"/>
          </a:p>
        </p:txBody>
      </p:sp>
      <p:cxnSp>
        <p:nvCxnSpPr>
          <p:cNvPr id="1740" name="Connecteur droit 1739"/>
          <p:cNvCxnSpPr/>
          <p:nvPr/>
        </p:nvCxnSpPr>
        <p:spPr>
          <a:xfrm flipH="1" flipV="1">
            <a:off x="9070579" y="228014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Connecteur droit 1744"/>
          <p:cNvCxnSpPr/>
          <p:nvPr/>
        </p:nvCxnSpPr>
        <p:spPr>
          <a:xfrm flipH="1" flipV="1">
            <a:off x="9070974" y="287784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Connecteur droit 1745"/>
          <p:cNvCxnSpPr/>
          <p:nvPr/>
        </p:nvCxnSpPr>
        <p:spPr>
          <a:xfrm flipH="1" flipV="1">
            <a:off x="9077723" y="3523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ZoneTexte 1746"/>
          <p:cNvSpPr txBox="1"/>
          <p:nvPr/>
        </p:nvSpPr>
        <p:spPr>
          <a:xfrm>
            <a:off x="9089233" y="34385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6500</a:t>
            </a:r>
            <a:endParaRPr lang="fr-FR" sz="500" b="1" dirty="0"/>
          </a:p>
        </p:txBody>
      </p:sp>
      <p:sp>
        <p:nvSpPr>
          <p:cNvPr id="1748" name="ZoneTexte 1747"/>
          <p:cNvSpPr txBox="1"/>
          <p:nvPr/>
        </p:nvSpPr>
        <p:spPr>
          <a:xfrm>
            <a:off x="9077324" y="2795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7000</a:t>
            </a:r>
            <a:endParaRPr lang="fr-FR" sz="500" b="1" dirty="0"/>
          </a:p>
        </p:txBody>
      </p:sp>
      <p:sp>
        <p:nvSpPr>
          <p:cNvPr id="1749" name="ZoneTexte 1748"/>
          <p:cNvSpPr txBox="1"/>
          <p:nvPr/>
        </p:nvSpPr>
        <p:spPr>
          <a:xfrm>
            <a:off x="9084469" y="219789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7500</a:t>
            </a:r>
            <a:endParaRPr lang="fr-FR" sz="500" b="1" dirty="0"/>
          </a:p>
        </p:txBody>
      </p:sp>
      <p:cxnSp>
        <p:nvCxnSpPr>
          <p:cNvPr id="1755" name="Connecteur droit 1754"/>
          <p:cNvCxnSpPr/>
          <p:nvPr/>
        </p:nvCxnSpPr>
        <p:spPr>
          <a:xfrm flipH="1" flipV="1">
            <a:off x="9085262" y="1079073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ZoneTexte 1755"/>
          <p:cNvSpPr txBox="1"/>
          <p:nvPr/>
        </p:nvSpPr>
        <p:spPr>
          <a:xfrm>
            <a:off x="9103518" y="106989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757" name="ZoneTexte 1756"/>
          <p:cNvSpPr txBox="1"/>
          <p:nvPr/>
        </p:nvSpPr>
        <p:spPr>
          <a:xfrm rot="2736030">
            <a:off x="7623897" y="1536111"/>
            <a:ext cx="132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Abs.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kg</a:t>
            </a:r>
            <a:r>
              <a:rPr lang="fr-FR" sz="700" b="1" baseline="-25000" dirty="0" smtClean="0"/>
              <a:t>H</a:t>
            </a:r>
            <a:r>
              <a:rPr lang="fr-FR" sz="500" b="1" baseline="-25000" dirty="0" smtClean="0"/>
              <a:t>2</a:t>
            </a:r>
            <a:r>
              <a:rPr lang="fr-FR" sz="700" b="1" baseline="-25000" dirty="0" smtClean="0"/>
              <a:t>O</a:t>
            </a:r>
            <a:r>
              <a:rPr lang="fr-FR" sz="700" b="1" dirty="0" smtClean="0"/>
              <a:t> /</a:t>
            </a:r>
            <a:r>
              <a:rPr lang="fr-FR" sz="700" b="1" dirty="0" err="1" smtClean="0"/>
              <a:t>kg</a:t>
            </a:r>
            <a:r>
              <a:rPr lang="fr-FR" sz="700" b="1" baseline="-25000" dirty="0" err="1" smtClean="0"/>
              <a:t>dry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8" name="ZoneTexte 1757"/>
          <p:cNvSpPr txBox="1"/>
          <p:nvPr/>
        </p:nvSpPr>
        <p:spPr>
          <a:xfrm rot="2816790">
            <a:off x="8085487" y="1587205"/>
            <a:ext cx="11006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endParaRPr lang="fr-FR" sz="700" b="1" dirty="0"/>
          </a:p>
        </p:txBody>
      </p:sp>
      <p:sp>
        <p:nvSpPr>
          <p:cNvPr id="1759" name="ZoneTexte 1758"/>
          <p:cNvSpPr txBox="1"/>
          <p:nvPr/>
        </p:nvSpPr>
        <p:spPr>
          <a:xfrm rot="2794926">
            <a:off x="8231007" y="1529112"/>
            <a:ext cx="1353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Partial pressure of water in Pa</a:t>
            </a:r>
            <a:endParaRPr lang="fr-FR" sz="700" b="1" dirty="0"/>
          </a:p>
        </p:txBody>
      </p:sp>
      <p:sp>
        <p:nvSpPr>
          <p:cNvPr id="95" name="ZoneTexte 94"/>
          <p:cNvSpPr txBox="1"/>
          <p:nvPr/>
        </p:nvSpPr>
        <p:spPr>
          <a:xfrm rot="19799779">
            <a:off x="-79045" y="10895650"/>
            <a:ext cx="92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Dry bulb </a:t>
            </a:r>
            <a:r>
              <a:rPr lang="fr-FR" sz="700" b="1" dirty="0" err="1" smtClean="0"/>
              <a:t>temp</a:t>
            </a:r>
            <a:r>
              <a:rPr lang="fr-FR" sz="700" b="1" dirty="0" smtClean="0"/>
              <a:t>. °C</a:t>
            </a:r>
            <a:endParaRPr lang="fr-FR" sz="700" b="1" dirty="0"/>
          </a:p>
        </p:txBody>
      </p:sp>
      <p:sp>
        <p:nvSpPr>
          <p:cNvPr id="1765" name="ZoneTexte 1764"/>
          <p:cNvSpPr txBox="1"/>
          <p:nvPr/>
        </p:nvSpPr>
        <p:spPr>
          <a:xfrm>
            <a:off x="326674" y="2038447"/>
            <a:ext cx="390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 smtClean="0"/>
              <a:t>Source: Société Française des Constructions BABCOCK &amp; WILCOX (</a:t>
            </a:r>
            <a:r>
              <a:rPr lang="fr-FR" sz="700" b="1" dirty="0" err="1" smtClean="0"/>
              <a:t>discontinued</a:t>
            </a:r>
            <a:r>
              <a:rPr lang="fr-FR" sz="700" b="1" dirty="0" smtClean="0"/>
              <a:t> in 1970)</a:t>
            </a:r>
          </a:p>
          <a:p>
            <a:pPr algn="ctr"/>
            <a:r>
              <a:rPr lang="fr-FR" sz="700" b="1" dirty="0" err="1" smtClean="0"/>
              <a:t>Authors</a:t>
            </a:r>
            <a:r>
              <a:rPr lang="fr-FR" sz="700" b="1" dirty="0" smtClean="0"/>
              <a:t>:  M. VERON, R. CASARI, J. GUERAULT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Conservatoire National des Arts et Métiers</a:t>
            </a:r>
          </a:p>
          <a:p>
            <a:pPr algn="ctr"/>
            <a:r>
              <a:rPr lang="fr-FR" sz="700" b="1" dirty="0" err="1" smtClean="0"/>
              <a:t>Redrawn</a:t>
            </a:r>
            <a:r>
              <a:rPr lang="fr-FR" sz="700" b="1" dirty="0" smtClean="0"/>
              <a:t> and </a:t>
            </a:r>
            <a:r>
              <a:rPr lang="fr-FR" sz="700" b="1" dirty="0" err="1" smtClean="0"/>
              <a:t>adapted</a:t>
            </a:r>
            <a:r>
              <a:rPr lang="fr-FR" sz="700" b="1" dirty="0" smtClean="0"/>
              <a:t> by Raphaël BOICHOT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Institut Polytechnique de Grenoble (2024)</a:t>
            </a:r>
          </a:p>
          <a:p>
            <a:pPr algn="ctr"/>
            <a:r>
              <a:rPr lang="fr-FR" sz="700" b="1" dirty="0" smtClean="0"/>
              <a:t>Reference conditions: 101325 Pa, 0°C</a:t>
            </a:r>
          </a:p>
        </p:txBody>
      </p:sp>
      <p:sp>
        <p:nvSpPr>
          <p:cNvPr id="1766" name="ZoneTexte 1765"/>
          <p:cNvSpPr txBox="1"/>
          <p:nvPr/>
        </p:nvSpPr>
        <p:spPr>
          <a:xfrm rot="1858200">
            <a:off x="5153521" y="335320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>
                <a:solidFill>
                  <a:schemeClr val="accent1">
                    <a:lumMod val="75000"/>
                  </a:schemeClr>
                </a:solidFill>
              </a:rPr>
              <a:t>Wet</a:t>
            </a:r>
            <a:r>
              <a:rPr lang="fr-FR" sz="700" b="1" dirty="0" smtClean="0">
                <a:solidFill>
                  <a:schemeClr val="accent1">
                    <a:lumMod val="75000"/>
                  </a:schemeClr>
                </a:solidFill>
              </a:rPr>
              <a:t> bulb </a:t>
            </a:r>
            <a:r>
              <a:rPr lang="fr-FR" sz="700" b="1" dirty="0" err="1" smtClean="0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fr-FR" sz="700" b="1" dirty="0" smtClean="0">
                <a:solidFill>
                  <a:schemeClr val="accent1">
                    <a:lumMod val="75000"/>
                  </a:schemeClr>
                </a:solidFill>
              </a:rPr>
              <a:t>. °C</a:t>
            </a:r>
            <a:endParaRPr lang="fr-FR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25" name="Connecteur droit 1224"/>
          <p:cNvCxnSpPr/>
          <p:nvPr/>
        </p:nvCxnSpPr>
        <p:spPr>
          <a:xfrm>
            <a:off x="2196629" y="3051280"/>
            <a:ext cx="1078706" cy="745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necteur droit 1237"/>
          <p:cNvCxnSpPr/>
          <p:nvPr/>
        </p:nvCxnSpPr>
        <p:spPr>
          <a:xfrm>
            <a:off x="2194248" y="3056042"/>
            <a:ext cx="1143000" cy="647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Connecteur droit 1767"/>
          <p:cNvCxnSpPr/>
          <p:nvPr/>
        </p:nvCxnSpPr>
        <p:spPr>
          <a:xfrm>
            <a:off x="6255762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" name="Connecteur droit 1771"/>
          <p:cNvCxnSpPr/>
          <p:nvPr/>
        </p:nvCxnSpPr>
        <p:spPr>
          <a:xfrm>
            <a:off x="61414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/>
          <p:cNvCxnSpPr/>
          <p:nvPr/>
        </p:nvCxnSpPr>
        <p:spPr>
          <a:xfrm>
            <a:off x="60247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Connecteur droit 1773"/>
          <p:cNvCxnSpPr/>
          <p:nvPr/>
        </p:nvCxnSpPr>
        <p:spPr>
          <a:xfrm>
            <a:off x="59104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Connecteur droit 1774"/>
          <p:cNvCxnSpPr/>
          <p:nvPr/>
        </p:nvCxnSpPr>
        <p:spPr>
          <a:xfrm>
            <a:off x="5789023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Connecteur droit 1776"/>
          <p:cNvCxnSpPr/>
          <p:nvPr/>
        </p:nvCxnSpPr>
        <p:spPr>
          <a:xfrm>
            <a:off x="56699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Connecteur droit 1778"/>
          <p:cNvCxnSpPr/>
          <p:nvPr/>
        </p:nvCxnSpPr>
        <p:spPr>
          <a:xfrm>
            <a:off x="5555661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Connecteur droit 1780"/>
          <p:cNvCxnSpPr/>
          <p:nvPr/>
        </p:nvCxnSpPr>
        <p:spPr>
          <a:xfrm>
            <a:off x="543898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Connecteur droit 1782"/>
          <p:cNvCxnSpPr/>
          <p:nvPr/>
        </p:nvCxnSpPr>
        <p:spPr>
          <a:xfrm>
            <a:off x="5319916" y="1077042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735014" y="10788650"/>
            <a:ext cx="8349456" cy="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Connecteur droit 1787"/>
          <p:cNvCxnSpPr/>
          <p:nvPr/>
        </p:nvCxnSpPr>
        <p:spPr>
          <a:xfrm>
            <a:off x="520323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Connecteur droit 1789"/>
          <p:cNvCxnSpPr/>
          <p:nvPr/>
        </p:nvCxnSpPr>
        <p:spPr>
          <a:xfrm>
            <a:off x="5086549" y="1077042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/>
          <p:cNvCxnSpPr/>
          <p:nvPr/>
        </p:nvCxnSpPr>
        <p:spPr>
          <a:xfrm>
            <a:off x="4972247" y="10770421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necteur droit 1793"/>
          <p:cNvCxnSpPr/>
          <p:nvPr/>
        </p:nvCxnSpPr>
        <p:spPr>
          <a:xfrm>
            <a:off x="4853120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necteur droit 1794"/>
          <p:cNvCxnSpPr/>
          <p:nvPr/>
        </p:nvCxnSpPr>
        <p:spPr>
          <a:xfrm>
            <a:off x="4734058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necteur droit 1796"/>
          <p:cNvCxnSpPr/>
          <p:nvPr/>
        </p:nvCxnSpPr>
        <p:spPr>
          <a:xfrm>
            <a:off x="4617429" y="1077042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necteur droit 1798"/>
          <p:cNvCxnSpPr/>
          <p:nvPr/>
        </p:nvCxnSpPr>
        <p:spPr>
          <a:xfrm>
            <a:off x="450074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necteur droit 1800"/>
          <p:cNvCxnSpPr/>
          <p:nvPr/>
        </p:nvCxnSpPr>
        <p:spPr>
          <a:xfrm>
            <a:off x="438406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necteur droit 1802"/>
          <p:cNvCxnSpPr/>
          <p:nvPr/>
        </p:nvCxnSpPr>
        <p:spPr>
          <a:xfrm>
            <a:off x="4265005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necteur droit 1804"/>
          <p:cNvCxnSpPr/>
          <p:nvPr/>
        </p:nvCxnSpPr>
        <p:spPr>
          <a:xfrm>
            <a:off x="4148322" y="1077041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necteur droit 1829"/>
          <p:cNvCxnSpPr/>
          <p:nvPr/>
        </p:nvCxnSpPr>
        <p:spPr>
          <a:xfrm>
            <a:off x="403164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necteur droit 1831"/>
          <p:cNvCxnSpPr/>
          <p:nvPr/>
        </p:nvCxnSpPr>
        <p:spPr>
          <a:xfrm>
            <a:off x="3914968" y="1077281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necteur droit 1834"/>
          <p:cNvCxnSpPr/>
          <p:nvPr/>
        </p:nvCxnSpPr>
        <p:spPr>
          <a:xfrm>
            <a:off x="3795904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necteur droit 1836"/>
          <p:cNvCxnSpPr/>
          <p:nvPr/>
        </p:nvCxnSpPr>
        <p:spPr>
          <a:xfrm>
            <a:off x="3679158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necteur droit 1837"/>
          <p:cNvCxnSpPr/>
          <p:nvPr/>
        </p:nvCxnSpPr>
        <p:spPr>
          <a:xfrm>
            <a:off x="3562477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necteur droit 1838"/>
          <p:cNvCxnSpPr/>
          <p:nvPr/>
        </p:nvCxnSpPr>
        <p:spPr>
          <a:xfrm>
            <a:off x="3445848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necteur droit 1839"/>
          <p:cNvCxnSpPr/>
          <p:nvPr/>
        </p:nvCxnSpPr>
        <p:spPr>
          <a:xfrm>
            <a:off x="332678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necteur droit 1841"/>
          <p:cNvCxnSpPr/>
          <p:nvPr/>
        </p:nvCxnSpPr>
        <p:spPr>
          <a:xfrm>
            <a:off x="321010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necteur droit 1842"/>
          <p:cNvCxnSpPr/>
          <p:nvPr/>
        </p:nvCxnSpPr>
        <p:spPr>
          <a:xfrm>
            <a:off x="3093424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necteur droit 1843"/>
          <p:cNvCxnSpPr/>
          <p:nvPr/>
        </p:nvCxnSpPr>
        <p:spPr>
          <a:xfrm>
            <a:off x="2974360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/>
          <p:nvPr/>
        </p:nvCxnSpPr>
        <p:spPr>
          <a:xfrm>
            <a:off x="2855303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/>
          <p:nvPr/>
        </p:nvCxnSpPr>
        <p:spPr>
          <a:xfrm>
            <a:off x="2738630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/>
          <p:nvPr/>
        </p:nvCxnSpPr>
        <p:spPr>
          <a:xfrm>
            <a:off x="2619568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/>
          <p:nvPr/>
        </p:nvCxnSpPr>
        <p:spPr>
          <a:xfrm>
            <a:off x="25052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/>
          <p:nvPr/>
        </p:nvCxnSpPr>
        <p:spPr>
          <a:xfrm>
            <a:off x="2386139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/>
          <p:nvPr/>
        </p:nvCxnSpPr>
        <p:spPr>
          <a:xfrm>
            <a:off x="2269458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/>
          <p:nvPr/>
        </p:nvCxnSpPr>
        <p:spPr>
          <a:xfrm>
            <a:off x="2152829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/>
          <p:nvPr/>
        </p:nvCxnSpPr>
        <p:spPr>
          <a:xfrm>
            <a:off x="20337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/>
          <p:nvPr/>
        </p:nvCxnSpPr>
        <p:spPr>
          <a:xfrm>
            <a:off x="1914705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/>
          <p:nvPr/>
        </p:nvCxnSpPr>
        <p:spPr>
          <a:xfrm>
            <a:off x="1795643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/>
          <p:nvPr/>
        </p:nvCxnSpPr>
        <p:spPr>
          <a:xfrm>
            <a:off x="1678960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/>
          <p:nvPr/>
        </p:nvCxnSpPr>
        <p:spPr>
          <a:xfrm>
            <a:off x="1559904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/>
          <p:nvPr/>
        </p:nvCxnSpPr>
        <p:spPr>
          <a:xfrm>
            <a:off x="1443231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/>
          <p:nvPr/>
        </p:nvCxnSpPr>
        <p:spPr>
          <a:xfrm>
            <a:off x="132416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/>
          <p:nvPr/>
        </p:nvCxnSpPr>
        <p:spPr>
          <a:xfrm>
            <a:off x="120748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/>
          <p:nvPr/>
        </p:nvCxnSpPr>
        <p:spPr>
          <a:xfrm>
            <a:off x="10907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/>
          <p:nvPr/>
        </p:nvCxnSpPr>
        <p:spPr>
          <a:xfrm>
            <a:off x="9764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/>
          <p:nvPr/>
        </p:nvCxnSpPr>
        <p:spPr>
          <a:xfrm>
            <a:off x="857430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e libre 141"/>
          <p:cNvSpPr/>
          <p:nvPr/>
        </p:nvSpPr>
        <p:spPr>
          <a:xfrm>
            <a:off x="5393531" y="2209801"/>
            <a:ext cx="2002632" cy="5181600"/>
          </a:xfrm>
          <a:custGeom>
            <a:avLst/>
            <a:gdLst>
              <a:gd name="connsiteX0" fmla="*/ 2021719 w 2021719"/>
              <a:gd name="connsiteY0" fmla="*/ 0 h 5220473"/>
              <a:gd name="connsiteX1" fmla="*/ 1793119 w 2021719"/>
              <a:gd name="connsiteY1" fmla="*/ 766763 h 5220473"/>
              <a:gd name="connsiteX2" fmla="*/ 1502606 w 2021719"/>
              <a:gd name="connsiteY2" fmla="*/ 1719263 h 5220473"/>
              <a:gd name="connsiteX3" fmla="*/ 1107319 w 2021719"/>
              <a:gd name="connsiteY3" fmla="*/ 2814638 h 5220473"/>
              <a:gd name="connsiteX4" fmla="*/ 716794 w 2021719"/>
              <a:gd name="connsiteY4" fmla="*/ 3776663 h 5220473"/>
              <a:gd name="connsiteX5" fmla="*/ 373894 w 2021719"/>
              <a:gd name="connsiteY5" fmla="*/ 4510088 h 5220473"/>
              <a:gd name="connsiteX6" fmla="*/ 111956 w 2021719"/>
              <a:gd name="connsiteY6" fmla="*/ 5010150 h 5220473"/>
              <a:gd name="connsiteX7" fmla="*/ 26231 w 2021719"/>
              <a:gd name="connsiteY7" fmla="*/ 5167313 h 52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719" h="5220473">
                <a:moveTo>
                  <a:pt x="2021719" y="0"/>
                </a:moveTo>
                <a:cubicBezTo>
                  <a:pt x="1950678" y="240109"/>
                  <a:pt x="1879638" y="480219"/>
                  <a:pt x="1793119" y="766763"/>
                </a:cubicBezTo>
                <a:cubicBezTo>
                  <a:pt x="1706600" y="1053307"/>
                  <a:pt x="1616906" y="1377951"/>
                  <a:pt x="1502606" y="1719263"/>
                </a:cubicBezTo>
                <a:cubicBezTo>
                  <a:pt x="1388306" y="2060575"/>
                  <a:pt x="1238288" y="2471738"/>
                  <a:pt x="1107319" y="2814638"/>
                </a:cubicBezTo>
                <a:cubicBezTo>
                  <a:pt x="976350" y="3157538"/>
                  <a:pt x="839031" y="3494088"/>
                  <a:pt x="716794" y="3776663"/>
                </a:cubicBezTo>
                <a:cubicBezTo>
                  <a:pt x="594557" y="4059238"/>
                  <a:pt x="474700" y="4304507"/>
                  <a:pt x="373894" y="4510088"/>
                </a:cubicBezTo>
                <a:cubicBezTo>
                  <a:pt x="273088" y="4715669"/>
                  <a:pt x="169900" y="4900613"/>
                  <a:pt x="111956" y="5010150"/>
                </a:cubicBezTo>
                <a:cubicBezTo>
                  <a:pt x="54012" y="5119688"/>
                  <a:pt x="-48382" y="5314951"/>
                  <a:pt x="26231" y="51673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>
            <a:off x="728663" y="7381875"/>
            <a:ext cx="4667250" cy="3224213"/>
          </a:xfrm>
          <a:custGeom>
            <a:avLst/>
            <a:gdLst>
              <a:gd name="connsiteX0" fmla="*/ 0 w 4667250"/>
              <a:gd name="connsiteY0" fmla="*/ 3224213 h 3224213"/>
              <a:gd name="connsiteX1" fmla="*/ 300037 w 4667250"/>
              <a:gd name="connsiteY1" fmla="*/ 3186113 h 3224213"/>
              <a:gd name="connsiteX2" fmla="*/ 695325 w 4667250"/>
              <a:gd name="connsiteY2" fmla="*/ 3105150 h 3224213"/>
              <a:gd name="connsiteX3" fmla="*/ 1290637 w 4667250"/>
              <a:gd name="connsiteY3" fmla="*/ 2938463 h 3224213"/>
              <a:gd name="connsiteX4" fmla="*/ 1752600 w 4667250"/>
              <a:gd name="connsiteY4" fmla="*/ 2762250 h 3224213"/>
              <a:gd name="connsiteX5" fmla="*/ 2214562 w 4667250"/>
              <a:gd name="connsiteY5" fmla="*/ 2538413 h 3224213"/>
              <a:gd name="connsiteX6" fmla="*/ 2814637 w 4667250"/>
              <a:gd name="connsiteY6" fmla="*/ 2171700 h 3224213"/>
              <a:gd name="connsiteX7" fmla="*/ 3386137 w 4667250"/>
              <a:gd name="connsiteY7" fmla="*/ 1695450 h 3224213"/>
              <a:gd name="connsiteX8" fmla="*/ 3929062 w 4667250"/>
              <a:gd name="connsiteY8" fmla="*/ 1100138 h 3224213"/>
              <a:gd name="connsiteX9" fmla="*/ 4357687 w 4667250"/>
              <a:gd name="connsiteY9" fmla="*/ 509588 h 3224213"/>
              <a:gd name="connsiteX10" fmla="*/ 4600575 w 4667250"/>
              <a:gd name="connsiteY10" fmla="*/ 114300 h 3224213"/>
              <a:gd name="connsiteX11" fmla="*/ 4667250 w 4667250"/>
              <a:gd name="connsiteY11" fmla="*/ 0 h 32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7250" h="3224213">
                <a:moveTo>
                  <a:pt x="0" y="3224213"/>
                </a:moveTo>
                <a:cubicBezTo>
                  <a:pt x="92075" y="3215085"/>
                  <a:pt x="184150" y="3205957"/>
                  <a:pt x="300037" y="3186113"/>
                </a:cubicBezTo>
                <a:cubicBezTo>
                  <a:pt x="415924" y="3166269"/>
                  <a:pt x="530225" y="3146425"/>
                  <a:pt x="695325" y="3105150"/>
                </a:cubicBezTo>
                <a:cubicBezTo>
                  <a:pt x="860425" y="3063875"/>
                  <a:pt x="1114425" y="2995613"/>
                  <a:pt x="1290637" y="2938463"/>
                </a:cubicBezTo>
                <a:cubicBezTo>
                  <a:pt x="1466849" y="2881313"/>
                  <a:pt x="1598613" y="2828925"/>
                  <a:pt x="1752600" y="2762250"/>
                </a:cubicBezTo>
                <a:cubicBezTo>
                  <a:pt x="1906588" y="2695575"/>
                  <a:pt x="2037556" y="2636838"/>
                  <a:pt x="2214562" y="2538413"/>
                </a:cubicBezTo>
                <a:cubicBezTo>
                  <a:pt x="2391568" y="2439988"/>
                  <a:pt x="2619375" y="2312194"/>
                  <a:pt x="2814637" y="2171700"/>
                </a:cubicBezTo>
                <a:cubicBezTo>
                  <a:pt x="3009900" y="2031206"/>
                  <a:pt x="3200400" y="1874044"/>
                  <a:pt x="3386137" y="1695450"/>
                </a:cubicBezTo>
                <a:cubicBezTo>
                  <a:pt x="3571875" y="1516856"/>
                  <a:pt x="3767137" y="1297782"/>
                  <a:pt x="3929062" y="1100138"/>
                </a:cubicBezTo>
                <a:cubicBezTo>
                  <a:pt x="4090987" y="902494"/>
                  <a:pt x="4245768" y="673894"/>
                  <a:pt x="4357687" y="509588"/>
                </a:cubicBezTo>
                <a:cubicBezTo>
                  <a:pt x="4469606" y="345282"/>
                  <a:pt x="4548981" y="199231"/>
                  <a:pt x="4600575" y="114300"/>
                </a:cubicBezTo>
                <a:cubicBezTo>
                  <a:pt x="4652169" y="29369"/>
                  <a:pt x="4659709" y="14684"/>
                  <a:pt x="46672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1913255" y="2758348"/>
            <a:ext cx="566738" cy="58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7" name="ZoneTexte 1766"/>
          <p:cNvSpPr txBox="1"/>
          <p:nvPr/>
        </p:nvSpPr>
        <p:spPr>
          <a:xfrm>
            <a:off x="855981" y="2830226"/>
            <a:ext cx="2933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Variation of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to variation of </a:t>
            </a:r>
            <a:r>
              <a:rPr lang="fr-FR" sz="700" b="1" dirty="0" err="1" smtClean="0"/>
              <a:t>absolute</a:t>
            </a:r>
            <a:r>
              <a:rPr lang="fr-FR" sz="700" b="1" dirty="0" smtClean="0"/>
              <a:t>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H20</a:t>
            </a:r>
            <a:r>
              <a:rPr lang="fr-FR" sz="700" b="1" dirty="0" smtClean="0"/>
              <a:t> </a:t>
            </a:r>
            <a:endParaRPr lang="fr-FR" sz="700" b="1" dirty="0"/>
          </a:p>
        </p:txBody>
      </p:sp>
      <p:sp>
        <p:nvSpPr>
          <p:cNvPr id="478" name="ZoneTexte 477"/>
          <p:cNvSpPr txBox="1"/>
          <p:nvPr/>
        </p:nvSpPr>
        <p:spPr>
          <a:xfrm>
            <a:off x="8555832" y="21002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0,050</a:t>
            </a:r>
            <a:endParaRPr lang="fr-FR" sz="500" b="1" dirty="0"/>
          </a:p>
        </p:txBody>
      </p:sp>
      <p:sp>
        <p:nvSpPr>
          <p:cNvPr id="479" name="ZoneTexte 478"/>
          <p:cNvSpPr txBox="1"/>
          <p:nvPr/>
        </p:nvSpPr>
        <p:spPr>
          <a:xfrm>
            <a:off x="8555832" y="2274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0,049</a:t>
            </a:r>
            <a:endParaRPr lang="fr-FR" sz="500" b="1" dirty="0"/>
          </a:p>
        </p:txBody>
      </p:sp>
      <p:sp>
        <p:nvSpPr>
          <p:cNvPr id="480" name="ZoneTexte 479"/>
          <p:cNvSpPr txBox="1"/>
          <p:nvPr/>
        </p:nvSpPr>
        <p:spPr>
          <a:xfrm>
            <a:off x="8541544" y="24479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0,048</a:t>
            </a:r>
            <a:endParaRPr lang="fr-FR" sz="500" b="1" dirty="0"/>
          </a:p>
        </p:txBody>
      </p:sp>
      <p:sp>
        <p:nvSpPr>
          <p:cNvPr id="482" name="ZoneTexte 481"/>
          <p:cNvSpPr txBox="1"/>
          <p:nvPr/>
        </p:nvSpPr>
        <p:spPr>
          <a:xfrm>
            <a:off x="8536781" y="26193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0,047</a:t>
            </a:r>
            <a:endParaRPr lang="fr-FR" sz="500" b="1" dirty="0"/>
          </a:p>
        </p:txBody>
      </p:sp>
      <p:sp>
        <p:nvSpPr>
          <p:cNvPr id="483" name="ZoneTexte 482"/>
          <p:cNvSpPr txBox="1"/>
          <p:nvPr/>
        </p:nvSpPr>
        <p:spPr>
          <a:xfrm>
            <a:off x="8532019" y="27908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0,046</a:t>
            </a:r>
            <a:endParaRPr lang="fr-FR" sz="500" b="1" dirty="0"/>
          </a:p>
        </p:txBody>
      </p:sp>
      <p:sp>
        <p:nvSpPr>
          <p:cNvPr id="484" name="ZoneTexte 483"/>
          <p:cNvSpPr txBox="1"/>
          <p:nvPr/>
        </p:nvSpPr>
        <p:spPr>
          <a:xfrm>
            <a:off x="8534400" y="296227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0,045</a:t>
            </a:r>
            <a:endParaRPr lang="fr-FR" sz="500" b="1" dirty="0"/>
          </a:p>
        </p:txBody>
      </p:sp>
      <p:sp>
        <p:nvSpPr>
          <p:cNvPr id="485" name="ZoneTexte 484"/>
          <p:cNvSpPr txBox="1"/>
          <p:nvPr/>
        </p:nvSpPr>
        <p:spPr>
          <a:xfrm>
            <a:off x="8517731" y="31337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0,044</a:t>
            </a:r>
            <a:endParaRPr lang="fr-FR" sz="500" b="1" dirty="0"/>
          </a:p>
        </p:txBody>
      </p:sp>
      <p:sp>
        <p:nvSpPr>
          <p:cNvPr id="492" name="ZoneTexte 491"/>
          <p:cNvSpPr txBox="1"/>
          <p:nvPr/>
        </p:nvSpPr>
        <p:spPr>
          <a:xfrm>
            <a:off x="8512970" y="34694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0,042</a:t>
            </a:r>
            <a:endParaRPr lang="fr-FR" sz="500" b="1" dirty="0"/>
          </a:p>
        </p:txBody>
      </p:sp>
      <p:sp>
        <p:nvSpPr>
          <p:cNvPr id="486" name="ZoneTexte 485"/>
          <p:cNvSpPr txBox="1"/>
          <p:nvPr/>
        </p:nvSpPr>
        <p:spPr>
          <a:xfrm>
            <a:off x="8517731" y="33027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0,043</a:t>
            </a:r>
            <a:endParaRPr lang="fr-FR" sz="500" b="1" dirty="0"/>
          </a:p>
        </p:txBody>
      </p:sp>
      <p:sp>
        <p:nvSpPr>
          <p:cNvPr id="496" name="ZoneTexte 495"/>
          <p:cNvSpPr txBox="1"/>
          <p:nvPr/>
        </p:nvSpPr>
        <p:spPr>
          <a:xfrm>
            <a:off x="8491537" y="415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0,038</a:t>
            </a:r>
            <a:endParaRPr lang="fr-FR" sz="500" b="1" dirty="0"/>
          </a:p>
        </p:txBody>
      </p:sp>
      <p:sp>
        <p:nvSpPr>
          <p:cNvPr id="497" name="ZoneTexte 496"/>
          <p:cNvSpPr txBox="1"/>
          <p:nvPr/>
        </p:nvSpPr>
        <p:spPr>
          <a:xfrm>
            <a:off x="8482014" y="43267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0,037</a:t>
            </a:r>
            <a:endParaRPr lang="fr-FR" sz="500" b="1" dirty="0"/>
          </a:p>
        </p:txBody>
      </p:sp>
      <p:sp>
        <p:nvSpPr>
          <p:cNvPr id="498" name="ZoneTexte 497"/>
          <p:cNvSpPr txBox="1"/>
          <p:nvPr/>
        </p:nvSpPr>
        <p:spPr>
          <a:xfrm>
            <a:off x="8479630" y="44886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0,036</a:t>
            </a:r>
            <a:endParaRPr lang="fr-FR" sz="500" b="1" dirty="0"/>
          </a:p>
        </p:txBody>
      </p:sp>
      <p:sp>
        <p:nvSpPr>
          <p:cNvPr id="499" name="ZoneTexte 498"/>
          <p:cNvSpPr txBox="1"/>
          <p:nvPr/>
        </p:nvSpPr>
        <p:spPr>
          <a:xfrm>
            <a:off x="8472488" y="46624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0,035</a:t>
            </a:r>
            <a:endParaRPr lang="fr-FR" sz="500" b="1" dirty="0"/>
          </a:p>
        </p:txBody>
      </p:sp>
      <p:sp>
        <p:nvSpPr>
          <p:cNvPr id="500" name="ZoneTexte 499"/>
          <p:cNvSpPr txBox="1"/>
          <p:nvPr/>
        </p:nvSpPr>
        <p:spPr>
          <a:xfrm>
            <a:off x="8466137" y="48331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0,034</a:t>
            </a:r>
            <a:endParaRPr lang="fr-FR" sz="500" b="1" dirty="0"/>
          </a:p>
        </p:txBody>
      </p:sp>
      <p:cxnSp>
        <p:nvCxnSpPr>
          <p:cNvPr id="1131" name="Connecteur droit 1130"/>
          <p:cNvCxnSpPr/>
          <p:nvPr/>
        </p:nvCxnSpPr>
        <p:spPr>
          <a:xfrm flipH="1">
            <a:off x="3852863" y="5114925"/>
            <a:ext cx="496728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ZoneTexte 492"/>
          <p:cNvSpPr txBox="1"/>
          <p:nvPr/>
        </p:nvSpPr>
        <p:spPr>
          <a:xfrm>
            <a:off x="8508207" y="36456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0,041</a:t>
            </a:r>
            <a:endParaRPr lang="fr-FR" sz="500" b="1" dirty="0"/>
          </a:p>
        </p:txBody>
      </p:sp>
      <p:sp>
        <p:nvSpPr>
          <p:cNvPr id="494" name="ZoneTexte 493"/>
          <p:cNvSpPr txBox="1"/>
          <p:nvPr/>
        </p:nvSpPr>
        <p:spPr>
          <a:xfrm>
            <a:off x="8503444" y="3819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0,040</a:t>
            </a:r>
            <a:endParaRPr lang="fr-FR" sz="500" b="1" dirty="0"/>
          </a:p>
        </p:txBody>
      </p:sp>
      <p:sp>
        <p:nvSpPr>
          <p:cNvPr id="495" name="ZoneTexte 494"/>
          <p:cNvSpPr txBox="1"/>
          <p:nvPr/>
        </p:nvSpPr>
        <p:spPr>
          <a:xfrm>
            <a:off x="8496300" y="398621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0,039</a:t>
            </a:r>
            <a:endParaRPr lang="fr-FR" sz="500" b="1" dirty="0"/>
          </a:p>
        </p:txBody>
      </p:sp>
      <p:sp>
        <p:nvSpPr>
          <p:cNvPr id="502" name="ZoneTexte 501"/>
          <p:cNvSpPr txBox="1"/>
          <p:nvPr/>
        </p:nvSpPr>
        <p:spPr>
          <a:xfrm>
            <a:off x="8462962" y="51720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0,032</a:t>
            </a:r>
            <a:endParaRPr lang="fr-FR" sz="500" b="1" dirty="0"/>
          </a:p>
        </p:txBody>
      </p:sp>
      <p:sp>
        <p:nvSpPr>
          <p:cNvPr id="503" name="ZoneTexte 502"/>
          <p:cNvSpPr txBox="1"/>
          <p:nvPr/>
        </p:nvSpPr>
        <p:spPr>
          <a:xfrm>
            <a:off x="8453438" y="5343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0,031</a:t>
            </a:r>
            <a:endParaRPr lang="fr-FR" sz="500" b="1" dirty="0"/>
          </a:p>
        </p:txBody>
      </p:sp>
      <p:sp>
        <p:nvSpPr>
          <p:cNvPr id="504" name="ZoneTexte 503"/>
          <p:cNvSpPr txBox="1"/>
          <p:nvPr/>
        </p:nvSpPr>
        <p:spPr>
          <a:xfrm>
            <a:off x="8451850" y="55117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0,030</a:t>
            </a:r>
            <a:endParaRPr lang="fr-FR" sz="500" b="1" dirty="0"/>
          </a:p>
        </p:txBody>
      </p:sp>
      <p:sp>
        <p:nvSpPr>
          <p:cNvPr id="505" name="ZoneTexte 504"/>
          <p:cNvSpPr txBox="1"/>
          <p:nvPr/>
        </p:nvSpPr>
        <p:spPr>
          <a:xfrm>
            <a:off x="8438357" y="56864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0,029</a:t>
            </a:r>
            <a:endParaRPr lang="fr-FR" sz="500" b="1" dirty="0"/>
          </a:p>
        </p:txBody>
      </p:sp>
      <p:sp>
        <p:nvSpPr>
          <p:cNvPr id="508" name="ZoneTexte 507"/>
          <p:cNvSpPr txBox="1"/>
          <p:nvPr/>
        </p:nvSpPr>
        <p:spPr>
          <a:xfrm>
            <a:off x="8437564" y="58602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0,028</a:t>
            </a:r>
            <a:endParaRPr lang="fr-FR" sz="500" b="1" dirty="0"/>
          </a:p>
        </p:txBody>
      </p:sp>
      <p:sp>
        <p:nvSpPr>
          <p:cNvPr id="509" name="ZoneTexte 508"/>
          <p:cNvSpPr txBox="1"/>
          <p:nvPr/>
        </p:nvSpPr>
        <p:spPr>
          <a:xfrm>
            <a:off x="8437564" y="602694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0,027</a:t>
            </a:r>
            <a:endParaRPr lang="fr-FR" sz="500" b="1" dirty="0"/>
          </a:p>
        </p:txBody>
      </p:sp>
      <p:sp>
        <p:nvSpPr>
          <p:cNvPr id="510" name="ZoneTexte 509"/>
          <p:cNvSpPr txBox="1"/>
          <p:nvPr/>
        </p:nvSpPr>
        <p:spPr>
          <a:xfrm>
            <a:off x="8430419" y="62007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0,026</a:t>
            </a:r>
            <a:endParaRPr lang="fr-FR" sz="500" b="1" dirty="0"/>
          </a:p>
        </p:txBody>
      </p:sp>
      <p:sp>
        <p:nvSpPr>
          <p:cNvPr id="512" name="ZoneTexte 511"/>
          <p:cNvSpPr txBox="1"/>
          <p:nvPr/>
        </p:nvSpPr>
        <p:spPr>
          <a:xfrm>
            <a:off x="8424862" y="63714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0,025</a:t>
            </a:r>
            <a:endParaRPr lang="fr-FR" sz="500" b="1" dirty="0"/>
          </a:p>
        </p:txBody>
      </p:sp>
      <p:sp>
        <p:nvSpPr>
          <p:cNvPr id="513" name="ZoneTexte 512"/>
          <p:cNvSpPr txBox="1"/>
          <p:nvPr/>
        </p:nvSpPr>
        <p:spPr>
          <a:xfrm>
            <a:off x="8419306" y="6541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0,024</a:t>
            </a:r>
            <a:endParaRPr lang="fr-FR" sz="500" b="1" dirty="0"/>
          </a:p>
        </p:txBody>
      </p:sp>
      <p:sp>
        <p:nvSpPr>
          <p:cNvPr id="514" name="ZoneTexte 513"/>
          <p:cNvSpPr txBox="1"/>
          <p:nvPr/>
        </p:nvSpPr>
        <p:spPr>
          <a:xfrm>
            <a:off x="8412163" y="67127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0,023</a:t>
            </a:r>
            <a:endParaRPr lang="fr-FR" sz="500" b="1" dirty="0"/>
          </a:p>
        </p:txBody>
      </p:sp>
      <p:sp>
        <p:nvSpPr>
          <p:cNvPr id="515" name="ZoneTexte 514"/>
          <p:cNvSpPr txBox="1"/>
          <p:nvPr/>
        </p:nvSpPr>
        <p:spPr>
          <a:xfrm>
            <a:off x="8406606" y="68841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0,022</a:t>
            </a:r>
            <a:endParaRPr lang="fr-FR" sz="500" b="1" dirty="0"/>
          </a:p>
        </p:txBody>
      </p:sp>
      <p:sp>
        <p:nvSpPr>
          <p:cNvPr id="516" name="ZoneTexte 515"/>
          <p:cNvSpPr txBox="1"/>
          <p:nvPr/>
        </p:nvSpPr>
        <p:spPr>
          <a:xfrm>
            <a:off x="8404225" y="706040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0,021</a:t>
            </a:r>
            <a:endParaRPr lang="fr-FR" sz="500" b="1" dirty="0"/>
          </a:p>
        </p:txBody>
      </p:sp>
      <p:sp>
        <p:nvSpPr>
          <p:cNvPr id="518" name="ZoneTexte 517"/>
          <p:cNvSpPr txBox="1"/>
          <p:nvPr/>
        </p:nvSpPr>
        <p:spPr>
          <a:xfrm>
            <a:off x="8391525" y="74128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0,019</a:t>
            </a:r>
            <a:endParaRPr lang="fr-FR" sz="500" b="1" dirty="0"/>
          </a:p>
        </p:txBody>
      </p:sp>
      <p:sp>
        <p:nvSpPr>
          <p:cNvPr id="519" name="ZoneTexte 518"/>
          <p:cNvSpPr txBox="1"/>
          <p:nvPr/>
        </p:nvSpPr>
        <p:spPr>
          <a:xfrm>
            <a:off x="8386762" y="75818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0,018</a:t>
            </a:r>
            <a:endParaRPr lang="fr-FR" sz="500" b="1" dirty="0"/>
          </a:p>
        </p:txBody>
      </p:sp>
      <p:sp>
        <p:nvSpPr>
          <p:cNvPr id="501" name="ZoneTexte 500"/>
          <p:cNvSpPr txBox="1"/>
          <p:nvPr/>
        </p:nvSpPr>
        <p:spPr>
          <a:xfrm>
            <a:off x="8462962" y="49998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0,033</a:t>
            </a:r>
            <a:endParaRPr lang="fr-FR" sz="500" b="1" dirty="0"/>
          </a:p>
        </p:txBody>
      </p:sp>
      <p:sp>
        <p:nvSpPr>
          <p:cNvPr id="524" name="ZoneTexte 523"/>
          <p:cNvSpPr txBox="1"/>
          <p:nvPr/>
        </p:nvSpPr>
        <p:spPr>
          <a:xfrm>
            <a:off x="8360569" y="84415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0,013</a:t>
            </a:r>
            <a:endParaRPr lang="fr-FR" sz="500" b="1" dirty="0"/>
          </a:p>
        </p:txBody>
      </p:sp>
      <p:sp>
        <p:nvSpPr>
          <p:cNvPr id="525" name="ZoneTexte 524"/>
          <p:cNvSpPr txBox="1"/>
          <p:nvPr/>
        </p:nvSpPr>
        <p:spPr>
          <a:xfrm>
            <a:off x="8358187" y="86129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0,012</a:t>
            </a:r>
            <a:endParaRPr lang="fr-FR" sz="500" b="1" dirty="0"/>
          </a:p>
        </p:txBody>
      </p:sp>
      <p:sp>
        <p:nvSpPr>
          <p:cNvPr id="527" name="ZoneTexte 526"/>
          <p:cNvSpPr txBox="1"/>
          <p:nvPr/>
        </p:nvSpPr>
        <p:spPr>
          <a:xfrm>
            <a:off x="8348662" y="87796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0,011</a:t>
            </a:r>
            <a:endParaRPr lang="fr-FR" sz="500" b="1" dirty="0"/>
          </a:p>
        </p:txBody>
      </p:sp>
      <p:sp>
        <p:nvSpPr>
          <p:cNvPr id="528" name="ZoneTexte 527"/>
          <p:cNvSpPr txBox="1"/>
          <p:nvPr/>
        </p:nvSpPr>
        <p:spPr>
          <a:xfrm>
            <a:off x="8343900" y="89511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0,010</a:t>
            </a:r>
            <a:endParaRPr lang="fr-FR" sz="500" b="1" dirty="0"/>
          </a:p>
        </p:txBody>
      </p:sp>
      <p:sp>
        <p:nvSpPr>
          <p:cNvPr id="529" name="ZoneTexte 528"/>
          <p:cNvSpPr txBox="1"/>
          <p:nvPr/>
        </p:nvSpPr>
        <p:spPr>
          <a:xfrm>
            <a:off x="8342312" y="91201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0,009</a:t>
            </a:r>
            <a:endParaRPr lang="fr-FR" sz="500" b="1" dirty="0"/>
          </a:p>
        </p:txBody>
      </p:sp>
      <p:sp>
        <p:nvSpPr>
          <p:cNvPr id="530" name="ZoneTexte 529"/>
          <p:cNvSpPr txBox="1"/>
          <p:nvPr/>
        </p:nvSpPr>
        <p:spPr>
          <a:xfrm>
            <a:off x="8333581" y="92963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0,008</a:t>
            </a:r>
            <a:endParaRPr lang="fr-FR" sz="500" b="1" dirty="0"/>
          </a:p>
        </p:txBody>
      </p:sp>
      <p:sp>
        <p:nvSpPr>
          <p:cNvPr id="531" name="ZoneTexte 530"/>
          <p:cNvSpPr txBox="1"/>
          <p:nvPr/>
        </p:nvSpPr>
        <p:spPr>
          <a:xfrm>
            <a:off x="8332787" y="9462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0,007</a:t>
            </a:r>
            <a:endParaRPr lang="fr-FR" sz="500" b="1" dirty="0"/>
          </a:p>
        </p:txBody>
      </p:sp>
      <p:sp>
        <p:nvSpPr>
          <p:cNvPr id="532" name="ZoneTexte 531"/>
          <p:cNvSpPr txBox="1"/>
          <p:nvPr/>
        </p:nvSpPr>
        <p:spPr>
          <a:xfrm>
            <a:off x="8332787" y="96369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0,006</a:t>
            </a:r>
            <a:endParaRPr lang="fr-FR" sz="500" b="1" dirty="0"/>
          </a:p>
        </p:txBody>
      </p:sp>
      <p:sp>
        <p:nvSpPr>
          <p:cNvPr id="533" name="ZoneTexte 532"/>
          <p:cNvSpPr txBox="1"/>
          <p:nvPr/>
        </p:nvSpPr>
        <p:spPr>
          <a:xfrm>
            <a:off x="8322468" y="98059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0,005</a:t>
            </a:r>
            <a:endParaRPr lang="fr-FR" sz="500" b="1" dirty="0"/>
          </a:p>
        </p:txBody>
      </p:sp>
      <p:sp>
        <p:nvSpPr>
          <p:cNvPr id="534" name="ZoneTexte 533"/>
          <p:cNvSpPr txBox="1"/>
          <p:nvPr/>
        </p:nvSpPr>
        <p:spPr>
          <a:xfrm>
            <a:off x="8320087" y="99821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0,004</a:t>
            </a:r>
            <a:endParaRPr lang="fr-FR" sz="500" b="1" dirty="0"/>
          </a:p>
        </p:txBody>
      </p:sp>
      <p:sp>
        <p:nvSpPr>
          <p:cNvPr id="535" name="ZoneTexte 534"/>
          <p:cNvSpPr txBox="1"/>
          <p:nvPr/>
        </p:nvSpPr>
        <p:spPr>
          <a:xfrm>
            <a:off x="8310562" y="1015364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0,003</a:t>
            </a:r>
            <a:endParaRPr lang="fr-FR" sz="500" b="1" dirty="0"/>
          </a:p>
        </p:txBody>
      </p:sp>
      <p:sp>
        <p:nvSpPr>
          <p:cNvPr id="536" name="ZoneTexte 535"/>
          <p:cNvSpPr txBox="1"/>
          <p:nvPr/>
        </p:nvSpPr>
        <p:spPr>
          <a:xfrm>
            <a:off x="8308176" y="103274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0,002</a:t>
            </a:r>
            <a:endParaRPr lang="fr-FR" sz="500" b="1" dirty="0"/>
          </a:p>
        </p:txBody>
      </p:sp>
      <p:sp>
        <p:nvSpPr>
          <p:cNvPr id="537" name="ZoneTexte 536"/>
          <p:cNvSpPr txBox="1"/>
          <p:nvPr/>
        </p:nvSpPr>
        <p:spPr>
          <a:xfrm>
            <a:off x="8303418" y="104989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0,001</a:t>
            </a:r>
            <a:endParaRPr lang="fr-FR" sz="500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8298656" y="106727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0,000</a:t>
            </a:r>
            <a:endParaRPr lang="fr-FR" sz="500" b="1" dirty="0"/>
          </a:p>
        </p:txBody>
      </p:sp>
      <p:sp>
        <p:nvSpPr>
          <p:cNvPr id="517" name="ZoneTexte 516"/>
          <p:cNvSpPr txBox="1"/>
          <p:nvPr/>
        </p:nvSpPr>
        <p:spPr>
          <a:xfrm>
            <a:off x="8393907" y="72366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0,020</a:t>
            </a:r>
            <a:endParaRPr lang="fr-FR" sz="500" b="1" dirty="0"/>
          </a:p>
        </p:txBody>
      </p:sp>
      <p:sp>
        <p:nvSpPr>
          <p:cNvPr id="1548" name="ZoneTexte 1547"/>
          <p:cNvSpPr txBox="1"/>
          <p:nvPr/>
        </p:nvSpPr>
        <p:spPr>
          <a:xfrm>
            <a:off x="8004495" y="10672755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=0%</a:t>
            </a:r>
            <a:endParaRPr lang="fr-FR" sz="500" b="1" dirty="0"/>
          </a:p>
        </p:txBody>
      </p:sp>
      <p:sp>
        <p:nvSpPr>
          <p:cNvPr id="1547" name="ZoneTexte 1546"/>
          <p:cNvSpPr txBox="1"/>
          <p:nvPr/>
        </p:nvSpPr>
        <p:spPr>
          <a:xfrm rot="20452082">
            <a:off x="6966123" y="9894092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=10%</a:t>
            </a:r>
            <a:endParaRPr lang="fr-FR" sz="500" b="1" dirty="0"/>
          </a:p>
        </p:txBody>
      </p:sp>
      <p:sp>
        <p:nvSpPr>
          <p:cNvPr id="1546" name="ZoneTexte 1545"/>
          <p:cNvSpPr txBox="1"/>
          <p:nvPr/>
        </p:nvSpPr>
        <p:spPr>
          <a:xfrm rot="19781917">
            <a:off x="6339853" y="9508331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=20%</a:t>
            </a:r>
            <a:endParaRPr lang="fr-FR" sz="500" b="1" dirty="0"/>
          </a:p>
        </p:txBody>
      </p:sp>
      <p:sp>
        <p:nvSpPr>
          <p:cNvPr id="1545" name="ZoneTexte 1544"/>
          <p:cNvSpPr txBox="1"/>
          <p:nvPr/>
        </p:nvSpPr>
        <p:spPr>
          <a:xfrm rot="19429192">
            <a:off x="5923133" y="925115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=30%</a:t>
            </a:r>
            <a:endParaRPr lang="fr-FR" sz="500" b="1" dirty="0"/>
          </a:p>
        </p:txBody>
      </p:sp>
      <p:sp>
        <p:nvSpPr>
          <p:cNvPr id="1544" name="ZoneTexte 1543"/>
          <p:cNvSpPr txBox="1"/>
          <p:nvPr/>
        </p:nvSpPr>
        <p:spPr>
          <a:xfrm rot="19212268">
            <a:off x="5584999" y="906541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=40%</a:t>
            </a:r>
            <a:endParaRPr lang="fr-FR" sz="500" b="1" dirty="0"/>
          </a:p>
        </p:txBody>
      </p:sp>
      <p:sp>
        <p:nvSpPr>
          <p:cNvPr id="1543" name="ZoneTexte 1542"/>
          <p:cNvSpPr txBox="1"/>
          <p:nvPr/>
        </p:nvSpPr>
        <p:spPr>
          <a:xfrm rot="19008112">
            <a:off x="5315919" y="890825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=50%</a:t>
            </a:r>
            <a:endParaRPr lang="fr-FR" sz="500" b="1" dirty="0"/>
          </a:p>
        </p:txBody>
      </p:sp>
      <p:sp>
        <p:nvSpPr>
          <p:cNvPr id="1542" name="ZoneTexte 1541"/>
          <p:cNvSpPr txBox="1"/>
          <p:nvPr/>
        </p:nvSpPr>
        <p:spPr>
          <a:xfrm rot="18774343">
            <a:off x="5084938" y="8774908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=60%</a:t>
            </a:r>
            <a:endParaRPr lang="fr-FR" sz="500" b="1" dirty="0"/>
          </a:p>
        </p:txBody>
      </p:sp>
      <p:sp>
        <p:nvSpPr>
          <p:cNvPr id="1541" name="ZoneTexte 1540"/>
          <p:cNvSpPr txBox="1"/>
          <p:nvPr/>
        </p:nvSpPr>
        <p:spPr>
          <a:xfrm rot="18570939">
            <a:off x="4896823" y="8658223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=70%</a:t>
            </a:r>
            <a:endParaRPr lang="fr-FR" sz="500" b="1" dirty="0"/>
          </a:p>
        </p:txBody>
      </p:sp>
      <p:sp>
        <p:nvSpPr>
          <p:cNvPr id="1540" name="ZoneTexte 1539"/>
          <p:cNvSpPr txBox="1"/>
          <p:nvPr/>
        </p:nvSpPr>
        <p:spPr>
          <a:xfrm rot="18570939">
            <a:off x="4730134" y="857011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=80%</a:t>
            </a:r>
            <a:endParaRPr lang="fr-FR" sz="500" b="1" dirty="0"/>
          </a:p>
        </p:txBody>
      </p:sp>
      <p:sp>
        <p:nvSpPr>
          <p:cNvPr id="1539" name="ZoneTexte 1538"/>
          <p:cNvSpPr txBox="1"/>
          <p:nvPr/>
        </p:nvSpPr>
        <p:spPr>
          <a:xfrm rot="18570939">
            <a:off x="4587258" y="847724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=90%</a:t>
            </a:r>
            <a:endParaRPr lang="fr-FR" sz="500" b="1" dirty="0"/>
          </a:p>
        </p:txBody>
      </p:sp>
      <p:sp>
        <p:nvSpPr>
          <p:cNvPr id="1813" name="ZoneTexte 1812"/>
          <p:cNvSpPr txBox="1"/>
          <p:nvPr/>
        </p:nvSpPr>
        <p:spPr>
          <a:xfrm>
            <a:off x="8505826" y="202723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sp>
        <p:nvSpPr>
          <p:cNvPr id="1815" name="ZoneTexte 1814"/>
          <p:cNvSpPr txBox="1"/>
          <p:nvPr/>
        </p:nvSpPr>
        <p:spPr>
          <a:xfrm>
            <a:off x="8370887" y="20264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816" name="ZoneTexte 1815"/>
          <p:cNvSpPr txBox="1"/>
          <p:nvPr/>
        </p:nvSpPr>
        <p:spPr>
          <a:xfrm>
            <a:off x="8239922" y="20288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818" name="ZoneTexte 1817"/>
          <p:cNvSpPr txBox="1"/>
          <p:nvPr/>
        </p:nvSpPr>
        <p:spPr>
          <a:xfrm>
            <a:off x="8120854" y="20288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820" name="ZoneTexte 1819"/>
          <p:cNvSpPr txBox="1"/>
          <p:nvPr/>
        </p:nvSpPr>
        <p:spPr>
          <a:xfrm>
            <a:off x="7992266" y="203120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822" name="ZoneTexte 1821"/>
          <p:cNvSpPr txBox="1"/>
          <p:nvPr/>
        </p:nvSpPr>
        <p:spPr>
          <a:xfrm>
            <a:off x="7866060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824" name="ZoneTexte 1823"/>
          <p:cNvSpPr txBox="1"/>
          <p:nvPr/>
        </p:nvSpPr>
        <p:spPr>
          <a:xfrm>
            <a:off x="7727948" y="2033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826" name="ZoneTexte 1825"/>
          <p:cNvSpPr txBox="1"/>
          <p:nvPr/>
        </p:nvSpPr>
        <p:spPr>
          <a:xfrm>
            <a:off x="7601740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828" name="ZoneTexte 1827"/>
          <p:cNvSpPr txBox="1"/>
          <p:nvPr/>
        </p:nvSpPr>
        <p:spPr>
          <a:xfrm>
            <a:off x="7477918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833" name="ZoneTexte 1832"/>
          <p:cNvSpPr txBox="1"/>
          <p:nvPr/>
        </p:nvSpPr>
        <p:spPr>
          <a:xfrm>
            <a:off x="7342186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</p:spTree>
    <p:extLst>
      <p:ext uri="{BB962C8B-B14F-4D97-AF65-F5344CB8AC3E}">
        <p14:creationId xmlns:p14="http://schemas.microsoft.com/office/powerpoint/2010/main" val="2663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451</Words>
  <Application>Microsoft Office PowerPoint</Application>
  <PresentationFormat>A3 (297 x 420 mm)</PresentationFormat>
  <Paragraphs>291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130</cp:revision>
  <dcterms:created xsi:type="dcterms:W3CDTF">2024-04-09T11:09:45Z</dcterms:created>
  <dcterms:modified xsi:type="dcterms:W3CDTF">2024-04-10T13:46:06Z</dcterms:modified>
</cp:coreProperties>
</file>