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03/03/2024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1835696" y="1052736"/>
            <a:ext cx="4608512" cy="4536504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2051720" y="1610216"/>
            <a:ext cx="2160240" cy="34563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051720" y="2042264"/>
            <a:ext cx="2160240" cy="230425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051720" y="155679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solidFill>
                  <a:srgbClr val="00B0F0"/>
                </a:solidFill>
              </a:rPr>
              <a:t>Regular</a:t>
            </a:r>
            <a:r>
              <a:rPr lang="fr-FR" sz="1400" b="1" dirty="0" smtClean="0">
                <a:solidFill>
                  <a:srgbClr val="00B0F0"/>
                </a:solidFill>
              </a:rPr>
              <a:t> camera mode</a:t>
            </a:r>
          </a:p>
          <a:p>
            <a:r>
              <a:rPr lang="fr-FR" sz="1400" b="1" dirty="0" smtClean="0">
                <a:solidFill>
                  <a:srgbClr val="00B050"/>
                </a:solidFill>
              </a:rPr>
              <a:t>Display mode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051720" y="206084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solidFill>
                  <a:srgbClr val="FFC000"/>
                </a:solidFill>
              </a:rPr>
              <a:t>Exposure</a:t>
            </a:r>
            <a:r>
              <a:rPr lang="fr-FR" sz="1400" b="1" dirty="0" smtClean="0">
                <a:solidFill>
                  <a:srgbClr val="FFC000"/>
                </a:solidFill>
              </a:rPr>
              <a:t>: 1039 ms</a:t>
            </a:r>
          </a:p>
          <a:p>
            <a:r>
              <a:rPr lang="fr-FR" sz="1400" b="1" dirty="0" err="1" smtClean="0">
                <a:solidFill>
                  <a:srgbClr val="FFC000"/>
                </a:solidFill>
              </a:rPr>
              <a:t>Error</a:t>
            </a:r>
            <a:r>
              <a:rPr lang="fr-FR" sz="1400" b="1" dirty="0" smtClean="0">
                <a:solidFill>
                  <a:srgbClr val="FFC000"/>
                </a:solidFill>
              </a:rPr>
              <a:t> : +67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51720" y="382330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C000"/>
                </a:solidFill>
              </a:rPr>
              <a:t>A7 0A FF </a:t>
            </a:r>
            <a:r>
              <a:rPr lang="fr-FR" sz="1400" b="1" dirty="0" err="1" smtClean="0">
                <a:solidFill>
                  <a:srgbClr val="FFC000"/>
                </a:solidFill>
              </a:rPr>
              <a:t>FF</a:t>
            </a:r>
            <a:r>
              <a:rPr lang="fr-FR" sz="1400" b="1" dirty="0" smtClean="0">
                <a:solidFill>
                  <a:srgbClr val="FFC000"/>
                </a:solidFill>
              </a:rPr>
              <a:t> 01 00 01 03</a:t>
            </a:r>
          </a:p>
          <a:p>
            <a:r>
              <a:rPr lang="fr-FR" sz="1400" b="1" dirty="0" err="1" smtClean="0">
                <a:solidFill>
                  <a:srgbClr val="FFC000"/>
                </a:solidFill>
              </a:rPr>
              <a:t>Clock</a:t>
            </a:r>
            <a:r>
              <a:rPr lang="fr-FR" sz="1400" b="1" dirty="0" smtClean="0">
                <a:solidFill>
                  <a:srgbClr val="FFC000"/>
                </a:solidFill>
              </a:rPr>
              <a:t>/1	REG:FFFF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051720" y="4346520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</a:rPr>
              <a:t>/Camera/0000001.bmp</a:t>
            </a:r>
          </a:p>
          <a:p>
            <a:r>
              <a:rPr lang="fr-FR" sz="1400" b="1" dirty="0" smtClean="0">
                <a:solidFill>
                  <a:srgbClr val="00B050"/>
                </a:solidFill>
              </a:rPr>
              <a:t>No </a:t>
            </a:r>
            <a:r>
              <a:rPr lang="fr-FR" sz="1400" b="1" dirty="0" err="1" smtClean="0">
                <a:solidFill>
                  <a:srgbClr val="00B050"/>
                </a:solidFill>
              </a:rPr>
              <a:t>delay</a:t>
            </a:r>
            <a:r>
              <a:rPr lang="fr-FR" sz="1400" b="1" dirty="0" smtClean="0">
                <a:solidFill>
                  <a:srgbClr val="00B050"/>
                </a:solidFill>
              </a:rPr>
              <a:t>	                  </a:t>
            </a:r>
            <a:r>
              <a:rPr lang="fr-FR" sz="1400" b="1" dirty="0" smtClean="0">
                <a:solidFill>
                  <a:srgbClr val="00B0F0"/>
                </a:solidFill>
              </a:rPr>
              <a:t>82FP</a:t>
            </a:r>
          </a:p>
          <a:p>
            <a:r>
              <a:rPr lang="fr-FR" sz="1400" b="1" dirty="0" smtClean="0">
                <a:solidFill>
                  <a:srgbClr val="00B050"/>
                </a:solidFill>
              </a:rPr>
              <a:t>HDR mode OFF	</a:t>
            </a:r>
            <a:r>
              <a:rPr lang="fr-FR" sz="1400" b="1" dirty="0" smtClean="0">
                <a:solidFill>
                  <a:srgbClr val="FFC000"/>
                </a:solidFill>
              </a:rPr>
              <a:t>5L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2771800" y="2834352"/>
            <a:ext cx="0" cy="21602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2771800" y="2834352"/>
            <a:ext cx="21602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771800" y="3338408"/>
            <a:ext cx="0" cy="21602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71800" y="3554432"/>
            <a:ext cx="21602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491880" y="2834352"/>
            <a:ext cx="0" cy="21602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275856" y="2834352"/>
            <a:ext cx="21602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491880" y="3338408"/>
            <a:ext cx="0" cy="21602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275856" y="3554432"/>
            <a:ext cx="21602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4572000" y="234888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499992" y="2276872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5220072" y="234888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148064" y="2276872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5868144" y="234888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796136" y="2276872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5220072" y="292494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5148064" y="2852936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5220072" y="17728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148064" y="1700808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4572000" y="501317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4499992" y="4941168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148064" y="1268760"/>
            <a:ext cx="432048" cy="2160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4499992" y="1250176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4499992" y="168222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796136" y="1268760"/>
            <a:ext cx="432048" cy="2160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>
            <a:stCxn id="50" idx="1"/>
            <a:endCxn id="89" idx="0"/>
          </p:cNvCxnSpPr>
          <p:nvPr/>
        </p:nvCxnSpPr>
        <p:spPr>
          <a:xfrm flipH="1">
            <a:off x="6120172" y="861973"/>
            <a:ext cx="468052" cy="19076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51" idx="1"/>
            <a:endCxn id="88" idx="0"/>
          </p:cNvCxnSpPr>
          <p:nvPr/>
        </p:nvCxnSpPr>
        <p:spPr>
          <a:xfrm flipH="1">
            <a:off x="5400092" y="337012"/>
            <a:ext cx="791580" cy="72675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6588224" y="69269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Main ON/OFF </a:t>
            </a:r>
            <a:r>
              <a:rPr lang="fr-FR" sz="1600" dirty="0" err="1" smtClean="0"/>
              <a:t>switch</a:t>
            </a:r>
            <a:endParaRPr lang="fr-FR" sz="1600" dirty="0"/>
          </a:p>
        </p:txBody>
      </p:sp>
      <p:sp>
        <p:nvSpPr>
          <p:cNvPr id="51" name="ZoneTexte 50"/>
          <p:cNvSpPr txBox="1"/>
          <p:nvPr/>
        </p:nvSpPr>
        <p:spPr>
          <a:xfrm>
            <a:off x="6191672" y="44624"/>
            <a:ext cx="298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Display </a:t>
            </a:r>
            <a:r>
              <a:rPr lang="fr-FR" sz="1600" dirty="0" err="1" smtClean="0"/>
              <a:t>switch</a:t>
            </a:r>
            <a:r>
              <a:rPr lang="fr-FR" sz="1600" dirty="0" smtClean="0"/>
              <a:t> </a:t>
            </a:r>
          </a:p>
          <a:p>
            <a:r>
              <a:rPr lang="fr-FR" sz="1600" dirty="0" smtClean="0"/>
              <a:t>(</a:t>
            </a:r>
            <a:r>
              <a:rPr lang="fr-FR" sz="1600" dirty="0" err="1" smtClean="0"/>
              <a:t>saves</a:t>
            </a:r>
            <a:r>
              <a:rPr lang="fr-FR" sz="1600" dirty="0" smtClean="0"/>
              <a:t> </a:t>
            </a:r>
            <a:r>
              <a:rPr lang="fr-FR" sz="1600" dirty="0" err="1" smtClean="0"/>
              <a:t>battery</a:t>
            </a:r>
            <a:r>
              <a:rPr lang="fr-FR" sz="1600" dirty="0" smtClean="0"/>
              <a:t> </a:t>
            </a:r>
            <a:r>
              <a:rPr lang="fr-FR" sz="1600" dirty="0" err="1" smtClean="0"/>
              <a:t>during</a:t>
            </a:r>
            <a:r>
              <a:rPr lang="fr-FR" sz="1600" dirty="0" smtClean="0"/>
              <a:t> </a:t>
            </a:r>
            <a:r>
              <a:rPr lang="fr-FR" sz="1600" dirty="0" err="1" smtClean="0"/>
              <a:t>timelapses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cxnSp>
        <p:nvCxnSpPr>
          <p:cNvPr id="55" name="Connecteur droit avec flèche 54"/>
          <p:cNvCxnSpPr>
            <a:stCxn id="57" idx="1"/>
          </p:cNvCxnSpPr>
          <p:nvPr/>
        </p:nvCxnSpPr>
        <p:spPr>
          <a:xfrm flipH="1">
            <a:off x="6012160" y="2179603"/>
            <a:ext cx="720080" cy="28803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6732240" y="2010326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Activates</a:t>
            </a:r>
            <a:r>
              <a:rPr lang="fr-FR" sz="1600" dirty="0" smtClean="0"/>
              <a:t> </a:t>
            </a:r>
            <a:r>
              <a:rPr lang="fr-FR" sz="1600" dirty="0" err="1" smtClean="0"/>
              <a:t>dithering</a:t>
            </a:r>
            <a:endParaRPr lang="fr-FR" sz="1600" dirty="0"/>
          </a:p>
        </p:txBody>
      </p:sp>
      <p:cxnSp>
        <p:nvCxnSpPr>
          <p:cNvPr id="58" name="Connecteur droit avec flèche 57"/>
          <p:cNvCxnSpPr/>
          <p:nvPr/>
        </p:nvCxnSpPr>
        <p:spPr>
          <a:xfrm flipH="1">
            <a:off x="5364088" y="1700808"/>
            <a:ext cx="1368152" cy="21602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6696744" y="1404065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Locks</a:t>
            </a:r>
            <a:r>
              <a:rPr lang="fr-FR" sz="1600" dirty="0" smtClean="0"/>
              <a:t> </a:t>
            </a:r>
            <a:r>
              <a:rPr lang="fr-FR" sz="1600" dirty="0" err="1" smtClean="0"/>
              <a:t>exposure</a:t>
            </a:r>
            <a:endParaRPr lang="fr-FR" sz="1600" dirty="0" smtClean="0"/>
          </a:p>
          <a:p>
            <a:r>
              <a:rPr lang="fr-FR" sz="1600" dirty="0" smtClean="0"/>
              <a:t>(border </a:t>
            </a:r>
            <a:r>
              <a:rPr lang="fr-FR" sz="1600" dirty="0" err="1" smtClean="0"/>
              <a:t>becomes</a:t>
            </a:r>
            <a:r>
              <a:rPr lang="fr-FR" sz="1600" dirty="0" smtClean="0"/>
              <a:t> green)</a:t>
            </a:r>
            <a:endParaRPr lang="fr-FR" sz="1600" dirty="0"/>
          </a:p>
        </p:txBody>
      </p:sp>
      <p:cxnSp>
        <p:nvCxnSpPr>
          <p:cNvPr id="61" name="Connecteur droit avec flèche 60"/>
          <p:cNvCxnSpPr/>
          <p:nvPr/>
        </p:nvCxnSpPr>
        <p:spPr>
          <a:xfrm flipH="1" flipV="1">
            <a:off x="5364088" y="2492900"/>
            <a:ext cx="1368152" cy="28802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6732240" y="2564904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Take</a:t>
            </a:r>
            <a:r>
              <a:rPr lang="fr-FR" sz="1600" dirty="0" smtClean="0"/>
              <a:t> a </a:t>
            </a:r>
            <a:r>
              <a:rPr lang="fr-FR" sz="1600" dirty="0" err="1" smtClean="0"/>
              <a:t>picture</a:t>
            </a:r>
            <a:r>
              <a:rPr lang="fr-FR" sz="1600" dirty="0" smtClean="0"/>
              <a:t> !</a:t>
            </a:r>
            <a:endParaRPr lang="fr-FR" sz="1600" dirty="0"/>
          </a:p>
        </p:txBody>
      </p:sp>
      <p:cxnSp>
        <p:nvCxnSpPr>
          <p:cNvPr id="69" name="Connecteur droit avec flèche 68"/>
          <p:cNvCxnSpPr>
            <a:stCxn id="72" idx="1"/>
          </p:cNvCxnSpPr>
          <p:nvPr/>
        </p:nvCxnSpPr>
        <p:spPr>
          <a:xfrm flipH="1" flipV="1">
            <a:off x="4716016" y="2492899"/>
            <a:ext cx="2016224" cy="72443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6732240" y="2924944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Activates</a:t>
            </a:r>
            <a:r>
              <a:rPr lang="fr-FR" sz="1600" dirty="0" smtClean="0"/>
              <a:t> HDR mode ± 1EV</a:t>
            </a:r>
          </a:p>
          <a:p>
            <a:r>
              <a:rPr lang="fr-FR" sz="1600" dirty="0" smtClean="0"/>
              <a:t>(</a:t>
            </a:r>
            <a:r>
              <a:rPr lang="fr-FR" sz="1600" dirty="0" err="1" smtClean="0"/>
              <a:t>requires</a:t>
            </a:r>
            <a:r>
              <a:rPr lang="fr-FR" sz="1600" dirty="0" smtClean="0"/>
              <a:t> a </a:t>
            </a:r>
            <a:r>
              <a:rPr lang="fr-FR" sz="1600" dirty="0" err="1" smtClean="0"/>
              <a:t>tripod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cxnSp>
        <p:nvCxnSpPr>
          <p:cNvPr id="75" name="Connecteur droit avec flèche 74"/>
          <p:cNvCxnSpPr/>
          <p:nvPr/>
        </p:nvCxnSpPr>
        <p:spPr>
          <a:xfrm flipH="1" flipV="1">
            <a:off x="5364088" y="3068962"/>
            <a:ext cx="1368152" cy="64807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6732240" y="3561978"/>
            <a:ext cx="259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Cycles </a:t>
            </a:r>
            <a:r>
              <a:rPr lang="fr-FR" sz="1600" dirty="0" err="1" smtClean="0"/>
              <a:t>between</a:t>
            </a:r>
            <a:r>
              <a:rPr lang="fr-FR" sz="1600" dirty="0" smtClean="0"/>
              <a:t>:</a:t>
            </a:r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Regular</a:t>
            </a:r>
            <a:r>
              <a:rPr lang="fr-FR" sz="1600" dirty="0" smtClean="0"/>
              <a:t> camera mode</a:t>
            </a:r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Burst</a:t>
            </a:r>
            <a:r>
              <a:rPr lang="fr-FR" sz="1600" dirty="0" smtClean="0"/>
              <a:t> mode</a:t>
            </a:r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Timelapse</a:t>
            </a:r>
            <a:r>
              <a:rPr lang="fr-FR" sz="1600" dirty="0" smtClean="0"/>
              <a:t> 3.75 s </a:t>
            </a:r>
            <a:r>
              <a:rPr lang="fr-FR" sz="1600" dirty="0" err="1" smtClean="0"/>
              <a:t>delay</a:t>
            </a:r>
            <a:endParaRPr lang="fr-FR" sz="1600" dirty="0" smtClean="0"/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Timelapse</a:t>
            </a:r>
            <a:r>
              <a:rPr lang="fr-FR" sz="1600" dirty="0" smtClean="0"/>
              <a:t> 7.5 s </a:t>
            </a:r>
            <a:r>
              <a:rPr lang="fr-FR" sz="1600" dirty="0" err="1" smtClean="0"/>
              <a:t>delay</a:t>
            </a:r>
            <a:endParaRPr lang="fr-FR" sz="1600" dirty="0" smtClean="0"/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Timelapse</a:t>
            </a:r>
            <a:r>
              <a:rPr lang="fr-FR" sz="1600" dirty="0" smtClean="0"/>
              <a:t> 15 s </a:t>
            </a:r>
            <a:r>
              <a:rPr lang="fr-FR" sz="1600" dirty="0" err="1" smtClean="0"/>
              <a:t>delay</a:t>
            </a:r>
            <a:endParaRPr lang="fr-FR" sz="1600" dirty="0" smtClean="0"/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Timelapse</a:t>
            </a:r>
            <a:r>
              <a:rPr lang="fr-FR" sz="1600" dirty="0" smtClean="0"/>
              <a:t> 30 s </a:t>
            </a:r>
            <a:r>
              <a:rPr lang="fr-FR" sz="1600" dirty="0" err="1" smtClean="0"/>
              <a:t>delay</a:t>
            </a:r>
            <a:endParaRPr lang="fr-FR" sz="1600" dirty="0" smtClean="0"/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Timelapse</a:t>
            </a:r>
            <a:r>
              <a:rPr lang="fr-FR" sz="1600" dirty="0" smtClean="0"/>
              <a:t> 60 s </a:t>
            </a:r>
            <a:r>
              <a:rPr lang="fr-FR" sz="1600" dirty="0" err="1" smtClean="0"/>
              <a:t>delay</a:t>
            </a:r>
            <a:endParaRPr lang="fr-FR" sz="1600" dirty="0" smtClean="0"/>
          </a:p>
          <a:p>
            <a:pPr>
              <a:buFontTx/>
              <a:buChar char="-"/>
            </a:pPr>
            <a:r>
              <a:rPr lang="fr-FR" sz="1600" dirty="0" smtClean="0"/>
              <a:t> Motion </a:t>
            </a:r>
            <a:r>
              <a:rPr lang="fr-FR" sz="1600" dirty="0" err="1" smtClean="0"/>
              <a:t>sensor</a:t>
            </a:r>
            <a:r>
              <a:rPr lang="fr-FR" sz="1600" dirty="0" smtClean="0"/>
              <a:t> mode</a:t>
            </a:r>
            <a:endParaRPr lang="fr-FR" sz="1600" dirty="0"/>
          </a:p>
        </p:txBody>
      </p:sp>
      <p:cxnSp>
        <p:nvCxnSpPr>
          <p:cNvPr id="79" name="Connecteur droit avec flèche 78"/>
          <p:cNvCxnSpPr>
            <a:stCxn id="81" idx="0"/>
            <a:endCxn id="32" idx="5"/>
          </p:cNvCxnSpPr>
          <p:nvPr/>
        </p:nvCxnSpPr>
        <p:spPr>
          <a:xfrm flipH="1" flipV="1">
            <a:off x="4756388" y="5197564"/>
            <a:ext cx="2407900" cy="89573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5652120" y="6093296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Cycle </a:t>
            </a:r>
            <a:r>
              <a:rPr lang="fr-FR" sz="1600" dirty="0" err="1" smtClean="0"/>
              <a:t>fast</a:t>
            </a:r>
            <a:r>
              <a:rPr lang="fr-FR" sz="1600" dirty="0" smtClean="0"/>
              <a:t> to change </a:t>
            </a:r>
            <a:r>
              <a:rPr lang="fr-FR" sz="1600" dirty="0" err="1" smtClean="0"/>
              <a:t>between</a:t>
            </a:r>
            <a:r>
              <a:rPr lang="fr-FR" sz="1600" dirty="0" smtClean="0"/>
              <a:t> </a:t>
            </a:r>
            <a:r>
              <a:rPr lang="fr-FR" sz="1600" dirty="0" err="1" smtClean="0"/>
              <a:t>borders</a:t>
            </a:r>
            <a:r>
              <a:rPr lang="fr-FR" sz="1600" dirty="0" smtClean="0"/>
              <a:t> (7 possible + no border)</a:t>
            </a:r>
            <a:endParaRPr lang="fr-FR" sz="1600" dirty="0"/>
          </a:p>
        </p:txBody>
      </p:sp>
      <p:sp>
        <p:nvSpPr>
          <p:cNvPr id="82" name="ZoneTexte 81"/>
          <p:cNvSpPr txBox="1"/>
          <p:nvPr/>
        </p:nvSpPr>
        <p:spPr>
          <a:xfrm>
            <a:off x="4283968" y="472514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REBOOT</a:t>
            </a:r>
            <a:endParaRPr lang="fr-FR" sz="1200" b="1" dirty="0"/>
          </a:p>
        </p:txBody>
      </p:sp>
      <p:sp>
        <p:nvSpPr>
          <p:cNvPr id="83" name="ZoneTexte 82"/>
          <p:cNvSpPr txBox="1"/>
          <p:nvPr/>
        </p:nvSpPr>
        <p:spPr>
          <a:xfrm>
            <a:off x="4860032" y="263691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TIMELAPSE</a:t>
            </a:r>
            <a:endParaRPr lang="fr-FR" sz="1200" b="1" dirty="0"/>
          </a:p>
        </p:txBody>
      </p:sp>
      <p:sp>
        <p:nvSpPr>
          <p:cNvPr id="84" name="ZoneTexte 83"/>
          <p:cNvSpPr txBox="1"/>
          <p:nvPr/>
        </p:nvSpPr>
        <p:spPr>
          <a:xfrm>
            <a:off x="4932040" y="148478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LOCK_EXP</a:t>
            </a:r>
            <a:endParaRPr lang="fr-FR" sz="1200" b="1" dirty="0"/>
          </a:p>
        </p:txBody>
      </p:sp>
      <p:sp>
        <p:nvSpPr>
          <p:cNvPr id="85" name="ZoneTexte 84"/>
          <p:cNvSpPr txBox="1"/>
          <p:nvPr/>
        </p:nvSpPr>
        <p:spPr>
          <a:xfrm>
            <a:off x="5652120" y="207188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DITHER</a:t>
            </a:r>
            <a:endParaRPr lang="fr-FR" sz="1200" b="1" dirty="0"/>
          </a:p>
        </p:txBody>
      </p:sp>
      <p:sp>
        <p:nvSpPr>
          <p:cNvPr id="86" name="ZoneTexte 85"/>
          <p:cNvSpPr txBox="1"/>
          <p:nvPr/>
        </p:nvSpPr>
        <p:spPr>
          <a:xfrm>
            <a:off x="4427984" y="206084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HDR</a:t>
            </a:r>
            <a:endParaRPr lang="fr-FR" sz="1200" b="1" dirty="0"/>
          </a:p>
        </p:txBody>
      </p:sp>
      <p:sp>
        <p:nvSpPr>
          <p:cNvPr id="87" name="ZoneTexte 86"/>
          <p:cNvSpPr txBox="1"/>
          <p:nvPr/>
        </p:nvSpPr>
        <p:spPr>
          <a:xfrm>
            <a:off x="5076056" y="207188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PUSH</a:t>
            </a:r>
            <a:endParaRPr lang="fr-FR" sz="1200" b="1" dirty="0"/>
          </a:p>
        </p:txBody>
      </p:sp>
      <p:sp>
        <p:nvSpPr>
          <p:cNvPr id="88" name="ZoneTexte 87"/>
          <p:cNvSpPr txBox="1"/>
          <p:nvPr/>
        </p:nvSpPr>
        <p:spPr>
          <a:xfrm>
            <a:off x="5004048" y="106376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DISPLAY</a:t>
            </a:r>
            <a:endParaRPr lang="fr-FR" sz="1200" b="1" dirty="0"/>
          </a:p>
        </p:txBody>
      </p:sp>
      <p:sp>
        <p:nvSpPr>
          <p:cNvPr id="89" name="ZoneTexte 88"/>
          <p:cNvSpPr txBox="1"/>
          <p:nvPr/>
        </p:nvSpPr>
        <p:spPr>
          <a:xfrm>
            <a:off x="5724128" y="105273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MAIN</a:t>
            </a:r>
            <a:endParaRPr lang="fr-FR" sz="1200" b="1" dirty="0"/>
          </a:p>
        </p:txBody>
      </p:sp>
      <p:cxnSp>
        <p:nvCxnSpPr>
          <p:cNvPr id="91" name="Connecteur droit avec flèche 90"/>
          <p:cNvCxnSpPr>
            <a:stCxn id="93" idx="2"/>
          </p:cNvCxnSpPr>
          <p:nvPr/>
        </p:nvCxnSpPr>
        <p:spPr>
          <a:xfrm>
            <a:off x="2699792" y="1391290"/>
            <a:ext cx="144016" cy="16550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1979712" y="105273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Mode </a:t>
            </a:r>
            <a:r>
              <a:rPr lang="fr-FR" sz="1600" dirty="0" err="1" smtClean="0"/>
              <a:t>chosen</a:t>
            </a:r>
            <a:endParaRPr lang="fr-FR" sz="1600" dirty="0"/>
          </a:p>
        </p:txBody>
      </p:sp>
      <p:sp>
        <p:nvSpPr>
          <p:cNvPr id="94" name="ZoneTexte 93"/>
          <p:cNvSpPr txBox="1"/>
          <p:nvPr/>
        </p:nvSpPr>
        <p:spPr>
          <a:xfrm>
            <a:off x="395536" y="116632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What</a:t>
            </a:r>
            <a:r>
              <a:rPr lang="fr-FR" sz="1600" dirty="0" smtClean="0"/>
              <a:t> the </a:t>
            </a:r>
            <a:r>
              <a:rPr lang="fr-FR" sz="1600" dirty="0" err="1" smtClean="0"/>
              <a:t>DashBoy</a:t>
            </a:r>
            <a:r>
              <a:rPr lang="fr-FR" sz="1600" dirty="0" smtClean="0"/>
              <a:t> </a:t>
            </a:r>
            <a:r>
              <a:rPr lang="fr-FR" sz="1600" dirty="0" err="1" smtClean="0"/>
              <a:t>does</a:t>
            </a:r>
            <a:endParaRPr lang="fr-FR" sz="1600" dirty="0" smtClean="0"/>
          </a:p>
          <a:p>
            <a:r>
              <a:rPr lang="fr-FR" sz="1600" dirty="0" smtClean="0"/>
              <a:t>/</a:t>
            </a:r>
            <a:r>
              <a:rPr lang="fr-FR" sz="1600" dirty="0" err="1" smtClean="0"/>
              <a:t>general</a:t>
            </a:r>
            <a:r>
              <a:rPr lang="fr-FR" sz="1600" dirty="0" smtClean="0"/>
              <a:t> informations</a:t>
            </a:r>
            <a:endParaRPr lang="fr-FR" sz="1600" dirty="0"/>
          </a:p>
        </p:txBody>
      </p:sp>
      <p:cxnSp>
        <p:nvCxnSpPr>
          <p:cNvPr id="95" name="Connecteur droit avec flèche 94"/>
          <p:cNvCxnSpPr>
            <a:stCxn id="94" idx="2"/>
          </p:cNvCxnSpPr>
          <p:nvPr/>
        </p:nvCxnSpPr>
        <p:spPr>
          <a:xfrm>
            <a:off x="1583668" y="701407"/>
            <a:ext cx="468052" cy="121542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1260648" y="2132856"/>
            <a:ext cx="755576" cy="28803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/>
          <p:cNvSpPr txBox="1"/>
          <p:nvPr/>
        </p:nvSpPr>
        <p:spPr>
          <a:xfrm>
            <a:off x="36512" y="1700808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How far </a:t>
            </a:r>
            <a:r>
              <a:rPr lang="fr-FR" sz="1600" dirty="0" err="1" smtClean="0"/>
              <a:t>from</a:t>
            </a:r>
            <a:r>
              <a:rPr lang="fr-FR" sz="1600" dirty="0" smtClean="0"/>
              <a:t> </a:t>
            </a:r>
            <a:r>
              <a:rPr lang="fr-FR" sz="1600" dirty="0" err="1" smtClean="0"/>
              <a:t>perfect</a:t>
            </a:r>
            <a:r>
              <a:rPr lang="fr-FR" sz="1600" dirty="0" smtClean="0"/>
              <a:t> </a:t>
            </a:r>
            <a:r>
              <a:rPr lang="fr-FR" sz="1600" dirty="0" err="1" smtClean="0"/>
              <a:t>exposure</a:t>
            </a:r>
            <a:endParaRPr lang="fr-FR" sz="1600" dirty="0"/>
          </a:p>
        </p:txBody>
      </p:sp>
      <p:cxnSp>
        <p:nvCxnSpPr>
          <p:cNvPr id="103" name="Connecteur droit avec flèche 102"/>
          <p:cNvCxnSpPr>
            <a:stCxn id="107" idx="2"/>
          </p:cNvCxnSpPr>
          <p:nvPr/>
        </p:nvCxnSpPr>
        <p:spPr>
          <a:xfrm>
            <a:off x="899592" y="1349479"/>
            <a:ext cx="1152128" cy="85538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>
            <a:off x="179512" y="76470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Actual</a:t>
            </a:r>
            <a:r>
              <a:rPr lang="fr-FR" sz="1600" dirty="0" smtClean="0"/>
              <a:t> </a:t>
            </a:r>
            <a:r>
              <a:rPr lang="fr-FR" sz="1600" dirty="0" err="1" smtClean="0"/>
              <a:t>exposure</a:t>
            </a:r>
            <a:r>
              <a:rPr lang="fr-FR" sz="1600" dirty="0" smtClean="0"/>
              <a:t> time</a:t>
            </a:r>
            <a:endParaRPr lang="fr-FR" sz="1600" dirty="0"/>
          </a:p>
        </p:txBody>
      </p:sp>
      <p:cxnSp>
        <p:nvCxnSpPr>
          <p:cNvPr id="112" name="Connecteur droit avec flèche 111"/>
          <p:cNvCxnSpPr/>
          <p:nvPr/>
        </p:nvCxnSpPr>
        <p:spPr>
          <a:xfrm>
            <a:off x="1260648" y="2996952"/>
            <a:ext cx="1439144" cy="43204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/>
          <p:cNvSpPr txBox="1"/>
          <p:nvPr/>
        </p:nvSpPr>
        <p:spPr>
          <a:xfrm>
            <a:off x="145032" y="2708920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Actual</a:t>
            </a:r>
            <a:r>
              <a:rPr lang="fr-FR" sz="1600" dirty="0" smtClean="0"/>
              <a:t> </a:t>
            </a:r>
            <a:r>
              <a:rPr lang="fr-FR" sz="1600" dirty="0" err="1" smtClean="0"/>
              <a:t>exposure</a:t>
            </a:r>
            <a:r>
              <a:rPr lang="fr-FR" sz="1600" dirty="0" smtClean="0"/>
              <a:t> area</a:t>
            </a:r>
            <a:endParaRPr lang="fr-FR" sz="1600" dirty="0"/>
          </a:p>
        </p:txBody>
      </p:sp>
      <p:cxnSp>
        <p:nvCxnSpPr>
          <p:cNvPr id="116" name="Connecteur droit avec flèche 115"/>
          <p:cNvCxnSpPr/>
          <p:nvPr/>
        </p:nvCxnSpPr>
        <p:spPr>
          <a:xfrm>
            <a:off x="1259632" y="3789040"/>
            <a:ext cx="792088" cy="14401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ZoneTexte 117"/>
          <p:cNvSpPr txBox="1"/>
          <p:nvPr/>
        </p:nvSpPr>
        <p:spPr>
          <a:xfrm>
            <a:off x="0" y="342900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Current</a:t>
            </a:r>
            <a:r>
              <a:rPr lang="fr-FR" sz="1600" dirty="0" smtClean="0"/>
              <a:t> camera </a:t>
            </a:r>
            <a:r>
              <a:rPr lang="fr-FR" sz="1600" dirty="0" err="1" smtClean="0"/>
              <a:t>registers</a:t>
            </a:r>
            <a:endParaRPr lang="fr-FR" sz="1600" dirty="0"/>
          </a:p>
        </p:txBody>
      </p:sp>
      <p:sp>
        <p:nvSpPr>
          <p:cNvPr id="123" name="ZoneTexte 122"/>
          <p:cNvSpPr txBox="1"/>
          <p:nvPr/>
        </p:nvSpPr>
        <p:spPr>
          <a:xfrm>
            <a:off x="-36512" y="4356393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Sensor</a:t>
            </a:r>
            <a:r>
              <a:rPr lang="fr-FR" sz="1600" dirty="0" smtClean="0"/>
              <a:t> </a:t>
            </a:r>
            <a:r>
              <a:rPr lang="fr-FR" sz="1600" dirty="0" err="1" smtClean="0"/>
              <a:t>clock</a:t>
            </a:r>
            <a:r>
              <a:rPr lang="fr-FR" sz="1600" dirty="0" smtClean="0"/>
              <a:t> </a:t>
            </a:r>
            <a:r>
              <a:rPr lang="fr-FR" sz="1600" dirty="0" err="1" smtClean="0"/>
              <a:t>divider</a:t>
            </a:r>
            <a:r>
              <a:rPr lang="fr-FR" sz="1600" dirty="0" smtClean="0"/>
              <a:t> if night mode</a:t>
            </a:r>
            <a:endParaRPr lang="fr-FR" sz="1600" dirty="0"/>
          </a:p>
        </p:txBody>
      </p:sp>
      <p:cxnSp>
        <p:nvCxnSpPr>
          <p:cNvPr id="124" name="Connecteur droit avec flèche 123"/>
          <p:cNvCxnSpPr>
            <a:stCxn id="123" idx="0"/>
          </p:cNvCxnSpPr>
          <p:nvPr/>
        </p:nvCxnSpPr>
        <p:spPr>
          <a:xfrm flipV="1">
            <a:off x="899592" y="4221088"/>
            <a:ext cx="1152128" cy="13530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>
            <a:stCxn id="128" idx="1"/>
          </p:cNvCxnSpPr>
          <p:nvPr/>
        </p:nvCxnSpPr>
        <p:spPr>
          <a:xfrm flipH="1">
            <a:off x="3851920" y="3721388"/>
            <a:ext cx="648072" cy="42769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ZoneTexte 127"/>
          <p:cNvSpPr txBox="1"/>
          <p:nvPr/>
        </p:nvSpPr>
        <p:spPr>
          <a:xfrm>
            <a:off x="4499992" y="3429000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Current</a:t>
            </a:r>
            <a:r>
              <a:rPr lang="fr-FR" sz="1600" dirty="0" smtClean="0"/>
              <a:t> </a:t>
            </a:r>
            <a:r>
              <a:rPr lang="fr-FR" sz="1600" dirty="0" err="1" smtClean="0"/>
              <a:t>exposure</a:t>
            </a:r>
            <a:r>
              <a:rPr lang="fr-FR" sz="1600" dirty="0" smtClean="0"/>
              <a:t> </a:t>
            </a:r>
            <a:r>
              <a:rPr lang="fr-FR" sz="1600" dirty="0" err="1" smtClean="0"/>
              <a:t>registers</a:t>
            </a:r>
            <a:endParaRPr lang="fr-FR" sz="1600" dirty="0"/>
          </a:p>
        </p:txBody>
      </p:sp>
      <p:cxnSp>
        <p:nvCxnSpPr>
          <p:cNvPr id="130" name="Connecteur droit avec flèche 129"/>
          <p:cNvCxnSpPr>
            <a:stCxn id="132" idx="1"/>
          </p:cNvCxnSpPr>
          <p:nvPr/>
        </p:nvCxnSpPr>
        <p:spPr>
          <a:xfrm flipH="1">
            <a:off x="4139952" y="4267835"/>
            <a:ext cx="432048" cy="33042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/>
          <p:cNvSpPr txBox="1"/>
          <p:nvPr/>
        </p:nvSpPr>
        <p:spPr>
          <a:xfrm>
            <a:off x="4572000" y="409855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Type of </a:t>
            </a:r>
            <a:r>
              <a:rPr lang="fr-FR" sz="1600" dirty="0" err="1" smtClean="0"/>
              <a:t>sensor</a:t>
            </a:r>
            <a:endParaRPr lang="fr-FR" sz="1600" dirty="0"/>
          </a:p>
        </p:txBody>
      </p:sp>
      <p:cxnSp>
        <p:nvCxnSpPr>
          <p:cNvPr id="134" name="Connecteur droit avec flèche 133"/>
          <p:cNvCxnSpPr>
            <a:stCxn id="136" idx="0"/>
          </p:cNvCxnSpPr>
          <p:nvPr/>
        </p:nvCxnSpPr>
        <p:spPr>
          <a:xfrm flipH="1" flipV="1">
            <a:off x="4139952" y="5085184"/>
            <a:ext cx="468052" cy="100811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ZoneTexte 135"/>
          <p:cNvSpPr txBox="1"/>
          <p:nvPr/>
        </p:nvSpPr>
        <p:spPr>
          <a:xfrm>
            <a:off x="3779912" y="6093296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Exposure</a:t>
            </a:r>
            <a:r>
              <a:rPr lang="fr-FR" sz="1600" dirty="0" smtClean="0"/>
              <a:t> </a:t>
            </a:r>
            <a:r>
              <a:rPr lang="fr-FR" sz="1600" dirty="0" err="1" smtClean="0"/>
              <a:t>strategy</a:t>
            </a:r>
            <a:r>
              <a:rPr lang="fr-FR" sz="1600" dirty="0" smtClean="0"/>
              <a:t> (</a:t>
            </a:r>
            <a:r>
              <a:rPr lang="fr-FR" sz="1600" dirty="0" err="1" smtClean="0"/>
              <a:t>see</a:t>
            </a:r>
            <a:r>
              <a:rPr lang="fr-FR" sz="1600" dirty="0" smtClean="0"/>
              <a:t> code)</a:t>
            </a:r>
            <a:endParaRPr lang="fr-FR" sz="1600" dirty="0"/>
          </a:p>
        </p:txBody>
      </p:sp>
      <p:cxnSp>
        <p:nvCxnSpPr>
          <p:cNvPr id="140" name="Connecteur droit avec flèche 139"/>
          <p:cNvCxnSpPr>
            <a:stCxn id="152" idx="0"/>
          </p:cNvCxnSpPr>
          <p:nvPr/>
        </p:nvCxnSpPr>
        <p:spPr>
          <a:xfrm flipH="1" flipV="1">
            <a:off x="2771800" y="5055568"/>
            <a:ext cx="288032" cy="103772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/>
          <p:cNvCxnSpPr>
            <a:stCxn id="147" idx="0"/>
          </p:cNvCxnSpPr>
          <p:nvPr/>
        </p:nvCxnSpPr>
        <p:spPr>
          <a:xfrm flipV="1">
            <a:off x="792088" y="4509120"/>
            <a:ext cx="1259632" cy="93610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>
            <a:stCxn id="156" idx="0"/>
          </p:cNvCxnSpPr>
          <p:nvPr/>
        </p:nvCxnSpPr>
        <p:spPr>
          <a:xfrm flipV="1">
            <a:off x="1331640" y="4767536"/>
            <a:ext cx="720080" cy="132576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0" y="5445224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Current</a:t>
            </a:r>
            <a:r>
              <a:rPr lang="fr-FR" sz="1600" dirty="0" smtClean="0"/>
              <a:t> file </a:t>
            </a:r>
            <a:r>
              <a:rPr lang="fr-FR" sz="1600" dirty="0" err="1" smtClean="0"/>
              <a:t>recorded</a:t>
            </a:r>
            <a:endParaRPr lang="fr-FR" sz="1600" dirty="0"/>
          </a:p>
        </p:txBody>
      </p:sp>
      <p:sp>
        <p:nvSpPr>
          <p:cNvPr id="152" name="ZoneTexte 151"/>
          <p:cNvSpPr txBox="1"/>
          <p:nvPr/>
        </p:nvSpPr>
        <p:spPr>
          <a:xfrm>
            <a:off x="2339752" y="6093296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HDR mode </a:t>
            </a:r>
          </a:p>
          <a:p>
            <a:pPr algn="ctr"/>
            <a:r>
              <a:rPr lang="fr-FR" sz="1600" dirty="0" smtClean="0"/>
              <a:t>active or not</a:t>
            </a:r>
            <a:endParaRPr lang="fr-FR" sz="1600" dirty="0"/>
          </a:p>
        </p:txBody>
      </p:sp>
      <p:sp>
        <p:nvSpPr>
          <p:cNvPr id="156" name="ZoneTexte 155"/>
          <p:cNvSpPr txBox="1"/>
          <p:nvPr/>
        </p:nvSpPr>
        <p:spPr>
          <a:xfrm>
            <a:off x="539552" y="6093296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Delay to the </a:t>
            </a:r>
            <a:r>
              <a:rPr lang="fr-FR" sz="1600" dirty="0" err="1" smtClean="0"/>
              <a:t>next</a:t>
            </a:r>
            <a:r>
              <a:rPr lang="fr-FR" sz="1600" dirty="0" smtClean="0"/>
              <a:t> image if </a:t>
            </a:r>
            <a:r>
              <a:rPr lang="fr-FR" sz="1600" dirty="0" err="1" smtClean="0"/>
              <a:t>any</a:t>
            </a:r>
            <a:endParaRPr lang="fr-FR" sz="1600" dirty="0"/>
          </a:p>
        </p:txBody>
      </p:sp>
      <p:cxnSp>
        <p:nvCxnSpPr>
          <p:cNvPr id="165" name="Connecteur droit avec flèche 164"/>
          <p:cNvCxnSpPr>
            <a:stCxn id="167" idx="2"/>
          </p:cNvCxnSpPr>
          <p:nvPr/>
        </p:nvCxnSpPr>
        <p:spPr>
          <a:xfrm flipH="1">
            <a:off x="4644008" y="701407"/>
            <a:ext cx="288032" cy="66084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ZoneTexte 166"/>
          <p:cNvSpPr txBox="1"/>
          <p:nvPr/>
        </p:nvSpPr>
        <p:spPr>
          <a:xfrm>
            <a:off x="3995936" y="116632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Green </a:t>
            </a:r>
            <a:r>
              <a:rPr lang="fr-FR" sz="1600" dirty="0" err="1" smtClean="0"/>
              <a:t>when</a:t>
            </a:r>
            <a:r>
              <a:rPr lang="fr-FR" sz="1600" dirty="0" smtClean="0"/>
              <a:t> </a:t>
            </a:r>
            <a:r>
              <a:rPr lang="fr-FR" sz="1600" dirty="0" err="1" smtClean="0"/>
              <a:t>sensor</a:t>
            </a:r>
            <a:r>
              <a:rPr lang="fr-FR" sz="1600" dirty="0" smtClean="0"/>
              <a:t>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being</a:t>
            </a:r>
            <a:r>
              <a:rPr lang="fr-FR" sz="1600" dirty="0" smtClean="0"/>
              <a:t> </a:t>
            </a:r>
            <a:r>
              <a:rPr lang="fr-FR" sz="1600" dirty="0" err="1" smtClean="0"/>
              <a:t>exposed</a:t>
            </a:r>
            <a:endParaRPr lang="fr-FR" sz="1600" dirty="0"/>
          </a:p>
        </p:txBody>
      </p:sp>
      <p:cxnSp>
        <p:nvCxnSpPr>
          <p:cNvPr id="169" name="Connecteur droit avec flèche 168"/>
          <p:cNvCxnSpPr>
            <a:stCxn id="171" idx="2"/>
          </p:cNvCxnSpPr>
          <p:nvPr/>
        </p:nvCxnSpPr>
        <p:spPr>
          <a:xfrm>
            <a:off x="3275856" y="947629"/>
            <a:ext cx="1368152" cy="83796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ZoneTexte 170"/>
          <p:cNvSpPr txBox="1"/>
          <p:nvPr/>
        </p:nvSpPr>
        <p:spPr>
          <a:xfrm>
            <a:off x="2339752" y="1166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Access to SD</a:t>
            </a:r>
          </a:p>
          <a:p>
            <a:pPr algn="ctr"/>
            <a:r>
              <a:rPr lang="fr-FR" sz="1600" dirty="0" smtClean="0"/>
              <a:t>/</a:t>
            </a:r>
            <a:r>
              <a:rPr lang="fr-FR" sz="1600" dirty="0" err="1" smtClean="0"/>
              <a:t>error</a:t>
            </a:r>
            <a:endParaRPr lang="fr-FR" sz="1600" dirty="0" smtClean="0"/>
          </a:p>
          <a:p>
            <a:pPr algn="ctr"/>
            <a:r>
              <a:rPr lang="fr-FR" sz="1600" dirty="0" smtClean="0"/>
              <a:t>/</a:t>
            </a:r>
            <a:r>
              <a:rPr lang="fr-FR" sz="1600" dirty="0" err="1" smtClean="0"/>
              <a:t>acknowledge</a:t>
            </a:r>
            <a:endParaRPr lang="fr-F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189</Words>
  <Application>Microsoft Office PowerPoint</Application>
  <PresentationFormat>Affichage à l'écran (4:3)</PresentationFormat>
  <Paragraphs>55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16</cp:revision>
  <dcterms:created xsi:type="dcterms:W3CDTF">2024-03-03T13:27:08Z</dcterms:created>
  <dcterms:modified xsi:type="dcterms:W3CDTF">2024-03-03T14:20:47Z</dcterms:modified>
</cp:coreProperties>
</file>